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  <p:sldMasterId id="2147483660" r:id="rId2"/>
  </p:sldMasterIdLst>
  <p:notesMasterIdLst>
    <p:notesMasterId r:id="rId128"/>
  </p:notesMasterIdLst>
  <p:handoutMasterIdLst>
    <p:handoutMasterId r:id="rId129"/>
  </p:handoutMasterIdLst>
  <p:sldIdLst>
    <p:sldId id="2114" r:id="rId3"/>
    <p:sldId id="1018" r:id="rId4"/>
    <p:sldId id="1996" r:id="rId5"/>
    <p:sldId id="2022" r:id="rId6"/>
    <p:sldId id="2025" r:id="rId7"/>
    <p:sldId id="2006" r:id="rId8"/>
    <p:sldId id="2007" r:id="rId9"/>
    <p:sldId id="2024" r:id="rId10"/>
    <p:sldId id="2000" r:id="rId11"/>
    <p:sldId id="2001" r:id="rId12"/>
    <p:sldId id="2002" r:id="rId13"/>
    <p:sldId id="2003" r:id="rId14"/>
    <p:sldId id="2004" r:id="rId15"/>
    <p:sldId id="2005" r:id="rId16"/>
    <p:sldId id="2026" r:id="rId17"/>
    <p:sldId id="2027" r:id="rId18"/>
    <p:sldId id="2028" r:id="rId19"/>
    <p:sldId id="2029" r:id="rId20"/>
    <p:sldId id="2030" r:id="rId21"/>
    <p:sldId id="2031" r:id="rId22"/>
    <p:sldId id="2032" r:id="rId23"/>
    <p:sldId id="2033" r:id="rId24"/>
    <p:sldId id="2035" r:id="rId25"/>
    <p:sldId id="2036" r:id="rId26"/>
    <p:sldId id="2037" r:id="rId27"/>
    <p:sldId id="2038" r:id="rId28"/>
    <p:sldId id="2039" r:id="rId29"/>
    <p:sldId id="2040" r:id="rId30"/>
    <p:sldId id="2041" r:id="rId31"/>
    <p:sldId id="2042" r:id="rId32"/>
    <p:sldId id="2049" r:id="rId33"/>
    <p:sldId id="2051" r:id="rId34"/>
    <p:sldId id="2050" r:id="rId35"/>
    <p:sldId id="2071" r:id="rId36"/>
    <p:sldId id="2043" r:id="rId37"/>
    <p:sldId id="2044" r:id="rId38"/>
    <p:sldId id="2045" r:id="rId39"/>
    <p:sldId id="2046" r:id="rId40"/>
    <p:sldId id="2047" r:id="rId41"/>
    <p:sldId id="2048" r:id="rId42"/>
    <p:sldId id="2020" r:id="rId43"/>
    <p:sldId id="2052" r:id="rId44"/>
    <p:sldId id="2053" r:id="rId45"/>
    <p:sldId id="2055" r:id="rId46"/>
    <p:sldId id="2056" r:id="rId47"/>
    <p:sldId id="2054" r:id="rId48"/>
    <p:sldId id="2021" r:id="rId49"/>
    <p:sldId id="2023" r:id="rId50"/>
    <p:sldId id="1997" r:id="rId51"/>
    <p:sldId id="1977" r:id="rId52"/>
    <p:sldId id="1978" r:id="rId53"/>
    <p:sldId id="1979" r:id="rId54"/>
    <p:sldId id="2060" r:id="rId55"/>
    <p:sldId id="2062" r:id="rId56"/>
    <p:sldId id="2061" r:id="rId57"/>
    <p:sldId id="2059" r:id="rId58"/>
    <p:sldId id="2063" r:id="rId59"/>
    <p:sldId id="2073" r:id="rId60"/>
    <p:sldId id="2064" r:id="rId61"/>
    <p:sldId id="2072" r:id="rId62"/>
    <p:sldId id="2065" r:id="rId63"/>
    <p:sldId id="2074" r:id="rId64"/>
    <p:sldId id="2075" r:id="rId65"/>
    <p:sldId id="2076" r:id="rId66"/>
    <p:sldId id="1980" r:id="rId67"/>
    <p:sldId id="1991" r:id="rId68"/>
    <p:sldId id="2058" r:id="rId69"/>
    <p:sldId id="2077" r:id="rId70"/>
    <p:sldId id="2111" r:id="rId71"/>
    <p:sldId id="2112" r:id="rId72"/>
    <p:sldId id="2057" r:id="rId73"/>
    <p:sldId id="1998" r:id="rId74"/>
    <p:sldId id="2079" r:id="rId75"/>
    <p:sldId id="1999" r:id="rId76"/>
    <p:sldId id="2068" r:id="rId77"/>
    <p:sldId id="2069" r:id="rId78"/>
    <p:sldId id="2070" r:id="rId79"/>
    <p:sldId id="2117" r:id="rId80"/>
    <p:sldId id="2066" r:id="rId81"/>
    <p:sldId id="2115" r:id="rId82"/>
    <p:sldId id="1982" r:id="rId83"/>
    <p:sldId id="2116" r:id="rId84"/>
    <p:sldId id="2067" r:id="rId85"/>
    <p:sldId id="2083" r:id="rId86"/>
    <p:sldId id="2085" r:id="rId87"/>
    <p:sldId id="2084" r:id="rId88"/>
    <p:sldId id="2082" r:id="rId89"/>
    <p:sldId id="2081" r:id="rId90"/>
    <p:sldId id="2080" r:id="rId91"/>
    <p:sldId id="1992" r:id="rId92"/>
    <p:sldId id="1993" r:id="rId93"/>
    <p:sldId id="1994" r:id="rId94"/>
    <p:sldId id="1984" r:id="rId95"/>
    <p:sldId id="2086" r:id="rId96"/>
    <p:sldId id="1985" r:id="rId97"/>
    <p:sldId id="2119" r:id="rId98"/>
    <p:sldId id="2118" r:id="rId99"/>
    <p:sldId id="2120" r:id="rId100"/>
    <p:sldId id="1995" r:id="rId101"/>
    <p:sldId id="2087" r:id="rId102"/>
    <p:sldId id="2090" r:id="rId103"/>
    <p:sldId id="2088" r:id="rId104"/>
    <p:sldId id="2089" r:id="rId105"/>
    <p:sldId id="1986" r:id="rId106"/>
    <p:sldId id="1987" r:id="rId107"/>
    <p:sldId id="2091" r:id="rId108"/>
    <p:sldId id="2101" r:id="rId109"/>
    <p:sldId id="2102" r:id="rId110"/>
    <p:sldId id="2097" r:id="rId111"/>
    <p:sldId id="2098" r:id="rId112"/>
    <p:sldId id="2099" r:id="rId113"/>
    <p:sldId id="2105" r:id="rId114"/>
    <p:sldId id="2094" r:id="rId115"/>
    <p:sldId id="2095" r:id="rId116"/>
    <p:sldId id="2096" r:id="rId117"/>
    <p:sldId id="2104" r:id="rId118"/>
    <p:sldId id="2092" r:id="rId119"/>
    <p:sldId id="2093" r:id="rId120"/>
    <p:sldId id="2106" r:id="rId121"/>
    <p:sldId id="2107" r:id="rId122"/>
    <p:sldId id="1988" r:id="rId123"/>
    <p:sldId id="2109" r:id="rId124"/>
    <p:sldId id="2110" r:id="rId125"/>
    <p:sldId id="1989" r:id="rId126"/>
    <p:sldId id="1990" r:id="rId127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038"/>
    <p:restoredTop sz="94694"/>
  </p:normalViewPr>
  <p:slideViewPr>
    <p:cSldViewPr>
      <p:cViewPr varScale="1">
        <p:scale>
          <a:sx n="121" d="100"/>
          <a:sy n="121" d="100"/>
        </p:scale>
        <p:origin x="143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handoutMaster" Target="handoutMasters/handoutMaster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viewProps" Target="view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theme" Target="theme/theme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5600938-443A-6D42-A548-4715C79C987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7EE0516-DBF7-5D42-BA2E-05FA630FE9D1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FFA5EFA-F49D-8349-B982-DB7E6DF0EF50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91137EB-00D3-D146-8ED0-A5DF37F42A1C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D9E5F87B-A5BC-8944-9F21-7A6B0CE03C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813AA722-87BC-2C45-85A1-389E3F52DCE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F376965D-0AEA-5646-BCB8-EC0CFB722952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BAD937B9-A142-864A-8C9F-0E50F77DEC2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F84F5C7-4848-E245-95EC-5A3BD863534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4CE12424-1960-5246-B0F0-96CE1BA8831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1463472D-5E68-F548-AF43-450384E809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BD6BFB39-49BE-194D-91BE-DEE8FCE197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8506989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5253002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92867291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08953798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7966804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92892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2063773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09651818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1946041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3335653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9592553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7226503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0573819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74369487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759217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8691842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2694524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9050047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6687148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405784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109310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72087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624DAFD-5C5B-FA43-8D11-26FC4E6B55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89E7C9E-983B-AA4C-81FB-075D001BA9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1E0B7DC2-F048-5B45-9AB5-BA53C670DF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8CE19699-B8AC-CD45-94A7-4355322EFD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20098FB2-034F-AC41-846A-41CE02BC6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5690EBE4-D71E-A24C-8568-E1BBA3B546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anose="020B0600070205080204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anose="020B0600070205080204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anose="020B0600070205080204" pitchFamily="34" charset="-128"/>
                <a:cs typeface="+mn-cs"/>
              </a:rPr>
              <a:t>http://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www.ece.iastate.edu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/~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alexs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FE41B56A-D75C-7B48-8454-6A2C38116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8AF9D3F9-641A-2545-85E8-C6D0CBBCED6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24AFAA1F-0359-FB49-86E1-665FC9E00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4339" name="Picture 2" descr="Screen shot 2013-11-04 at 3.50.09 PM.png">
            <a:extLst>
              <a:ext uri="{FF2B5EF4-FFF2-40B4-BE49-F238E27FC236}">
                <a16:creationId xmlns:a16="http://schemas.microsoft.com/office/drawing/2014/main" id="{E75696B4-F583-FE40-97EC-C0A3A3BD44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340" name="Straight Connector 7">
            <a:extLst>
              <a:ext uri="{FF2B5EF4-FFF2-40B4-BE49-F238E27FC236}">
                <a16:creationId xmlns:a16="http://schemas.microsoft.com/office/drawing/2014/main" id="{A5B1352E-0E51-9D4D-B974-D3D1DDCFD13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341" name="TextBox 3">
            <a:extLst>
              <a:ext uri="{FF2B5EF4-FFF2-40B4-BE49-F238E27FC236}">
                <a16:creationId xmlns:a16="http://schemas.microsoft.com/office/drawing/2014/main" id="{E3065BC1-568F-8147-91B3-95091EA57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B52F38B-C0C9-8F4C-A3BF-422D0C1F83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106498" name="Rectangle 3">
            <a:extLst>
              <a:ext uri="{FF2B5EF4-FFF2-40B4-BE49-F238E27FC236}">
                <a16:creationId xmlns:a16="http://schemas.microsoft.com/office/drawing/2014/main" id="{4AFF0317-D3CF-9847-839E-0D39D62D83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Implement a 3-bit counter using the sequential circuit approach that counts the pulses on the input line w.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counter must count in the following sequence:</a:t>
            </a:r>
          </a:p>
          <a:p>
            <a:pPr eaLnBrk="1" hangingPunct="1">
              <a:buFontTx/>
              <a:buNone/>
            </a:pPr>
            <a:r>
              <a:rPr lang="en-US" altLang="en-US"/>
              <a:t>	0, 4, 2, 6, 1, 5, 3, 7, 0, 4,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must be represented directly by the flip-flop values. No extra gates are allowed.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count = Q</a:t>
            </a:r>
            <a:r>
              <a:rPr lang="en-US" altLang="en-US" baseline="-25000"/>
              <a:t>2</a:t>
            </a:r>
            <a:r>
              <a:rPr lang="en-US" altLang="en-US"/>
              <a:t> Q</a:t>
            </a:r>
            <a:r>
              <a:rPr lang="en-US" altLang="en-US" baseline="-25000"/>
              <a:t>1</a:t>
            </a:r>
            <a:r>
              <a:rPr lang="en-US" altLang="en-US"/>
              <a:t> Q</a:t>
            </a:r>
            <a:r>
              <a:rPr lang="en-US" altLang="en-US" baseline="-25000"/>
              <a:t>0</a:t>
            </a:r>
          </a:p>
          <a:p>
            <a:pPr eaLnBrk="1" hangingPunct="1"/>
            <a:endParaRPr lang="en-US" altLang="en-US" baseline="-25000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A407EDD-4FC3-834B-80BE-DB1352B7CD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107522" name="Rectangle 3">
            <a:extLst>
              <a:ext uri="{FF2B5EF4-FFF2-40B4-BE49-F238E27FC236}">
                <a16:creationId xmlns:a16="http://schemas.microsoft.com/office/drawing/2014/main" id="{DB44C278-703D-1E4A-835F-1C90A9878F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Implement a 3-bit counter using the sequential circuit approach that counts the pulses on the input line w.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counter must count in the following sequence:</a:t>
            </a:r>
          </a:p>
          <a:p>
            <a:pPr eaLnBrk="1" hangingPunct="1">
              <a:buFontTx/>
              <a:buNone/>
            </a:pPr>
            <a:r>
              <a:rPr lang="en-US" altLang="en-US"/>
              <a:t>	0, 4, 2, 6, 1, 5, 3, 7, 0, 4,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must be represented directly by the flip-flop values. No extra gates are allowed.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count = Q</a:t>
            </a:r>
            <a:r>
              <a:rPr lang="en-US" altLang="en-US" baseline="-25000"/>
              <a:t>2</a:t>
            </a:r>
            <a:r>
              <a:rPr lang="en-US" altLang="en-US"/>
              <a:t> Q</a:t>
            </a:r>
            <a:r>
              <a:rPr lang="en-US" altLang="en-US" baseline="-25000"/>
              <a:t>1</a:t>
            </a:r>
            <a:r>
              <a:rPr lang="en-US" altLang="en-US"/>
              <a:t> Q</a:t>
            </a:r>
            <a:r>
              <a:rPr lang="en-US" altLang="en-US" baseline="-25000"/>
              <a:t>0</a:t>
            </a:r>
          </a:p>
          <a:p>
            <a:pPr eaLnBrk="1" hangingPunct="1"/>
            <a:endParaRPr lang="en-US" altLang="en-US" baseline="-25000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  <p:sp>
        <p:nvSpPr>
          <p:cNvPr id="107523" name="TextBox 1">
            <a:extLst>
              <a:ext uri="{FF2B5EF4-FFF2-40B4-BE49-F238E27FC236}">
                <a16:creationId xmlns:a16="http://schemas.microsoft.com/office/drawing/2014/main" id="{854930B8-5937-D045-9DFC-323F17578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6019801"/>
            <a:ext cx="1479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 = w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D6FA0A88-FDBA-3242-A201-52FE329452C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By flipping the order of the bits we get</a:t>
            </a:r>
          </a:p>
        </p:txBody>
      </p:sp>
      <p:sp>
        <p:nvSpPr>
          <p:cNvPr id="108546" name="TextBox 1">
            <a:extLst>
              <a:ext uri="{FF2B5EF4-FFF2-40B4-BE49-F238E27FC236}">
                <a16:creationId xmlns:a16="http://schemas.microsoft.com/office/drawing/2014/main" id="{BA73E7D9-781B-FD4C-8631-4734A370F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sp>
        <p:nvSpPr>
          <p:cNvPr id="108547" name="TextBox 114">
            <a:extLst>
              <a:ext uri="{FF2B5EF4-FFF2-40B4-BE49-F238E27FC236}">
                <a16:creationId xmlns:a16="http://schemas.microsoft.com/office/drawing/2014/main" id="{9CB74974-6D7A-8345-AF40-8A09C18E4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cxnSp>
        <p:nvCxnSpPr>
          <p:cNvPr id="108548" name="Straight Arrow Connector 115">
            <a:extLst>
              <a:ext uri="{FF2B5EF4-FFF2-40B4-BE49-F238E27FC236}">
                <a16:creationId xmlns:a16="http://schemas.microsoft.com/office/drawing/2014/main" id="{B2580AE7-D26F-8445-B5FB-506298345B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8350" y="2025650"/>
            <a:ext cx="2203450" cy="190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549" name="Straight Arrow Connector 117">
            <a:extLst>
              <a:ext uri="{FF2B5EF4-FFF2-40B4-BE49-F238E27FC236}">
                <a16:creationId xmlns:a16="http://schemas.microsoft.com/office/drawing/2014/main" id="{BCC5D05A-90C5-6E4E-8829-66BD85DF32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2438401"/>
            <a:ext cx="2203450" cy="174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550" name="Straight Arrow Connector 118">
            <a:extLst>
              <a:ext uri="{FF2B5EF4-FFF2-40B4-BE49-F238E27FC236}">
                <a16:creationId xmlns:a16="http://schemas.microsoft.com/office/drawing/2014/main" id="{C704E426-65BF-2843-98D4-1715D46C22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5011738"/>
            <a:ext cx="2203450" cy="1746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5A58A3CE-DBF1-1B42-851A-0FA9850A58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By flipping the order of the bits we get</a:t>
            </a:r>
          </a:p>
        </p:txBody>
      </p:sp>
      <p:sp>
        <p:nvSpPr>
          <p:cNvPr id="109570" name="TextBox 1">
            <a:extLst>
              <a:ext uri="{FF2B5EF4-FFF2-40B4-BE49-F238E27FC236}">
                <a16:creationId xmlns:a16="http://schemas.microsoft.com/office/drawing/2014/main" id="{9106CD71-85B9-C84E-8C22-86DB2CDB2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sp>
        <p:nvSpPr>
          <p:cNvPr id="109571" name="TextBox 114">
            <a:extLst>
              <a:ext uri="{FF2B5EF4-FFF2-40B4-BE49-F238E27FC236}">
                <a16:creationId xmlns:a16="http://schemas.microsoft.com/office/drawing/2014/main" id="{8A200654-1A71-EE4B-95C6-F6326FA58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cxnSp>
        <p:nvCxnSpPr>
          <p:cNvPr id="109572" name="Straight Arrow Connector 115">
            <a:extLst>
              <a:ext uri="{FF2B5EF4-FFF2-40B4-BE49-F238E27FC236}">
                <a16:creationId xmlns:a16="http://schemas.microsoft.com/office/drawing/2014/main" id="{0221306D-42D7-A048-8124-9C20FEB4D0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8350" y="2025650"/>
            <a:ext cx="2203450" cy="190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9573" name="Straight Arrow Connector 117">
            <a:extLst>
              <a:ext uri="{FF2B5EF4-FFF2-40B4-BE49-F238E27FC236}">
                <a16:creationId xmlns:a16="http://schemas.microsoft.com/office/drawing/2014/main" id="{E691408A-8F6F-414F-A8C2-0547E56306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2438401"/>
            <a:ext cx="2203450" cy="174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9574" name="Straight Arrow Connector 118">
            <a:extLst>
              <a:ext uri="{FF2B5EF4-FFF2-40B4-BE49-F238E27FC236}">
                <a16:creationId xmlns:a16="http://schemas.microsoft.com/office/drawing/2014/main" id="{13A0877A-8396-9B47-A158-E1A31CEE0AD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5011738"/>
            <a:ext cx="2203450" cy="1746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9575" name="TextBox 119">
            <a:extLst>
              <a:ext uri="{FF2B5EF4-FFF2-40B4-BE49-F238E27FC236}">
                <a16:creationId xmlns:a16="http://schemas.microsoft.com/office/drawing/2014/main" id="{9C384B2A-995E-D14C-BAC0-AF28284EA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1752601"/>
            <a:ext cx="363538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6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7</a:t>
            </a:r>
          </a:p>
        </p:txBody>
      </p:sp>
      <p:sp>
        <p:nvSpPr>
          <p:cNvPr id="109576" name="TextBox 120">
            <a:extLst>
              <a:ext uri="{FF2B5EF4-FFF2-40B4-BE49-F238E27FC236}">
                <a16:creationId xmlns:a16="http://schemas.microsoft.com/office/drawing/2014/main" id="{E6CA312B-D9E3-7E46-9ACC-B6CD5542A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1752601"/>
            <a:ext cx="363538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6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7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284D2FDE-E2AD-BC48-B349-F8C78681D871}"/>
              </a:ext>
            </a:extLst>
          </p:cNvPr>
          <p:cNvGrpSpPr>
            <a:grpSpLocks/>
          </p:cNvGrpSpPr>
          <p:nvPr/>
        </p:nvGrpSpPr>
        <p:grpSpPr bwMode="auto">
          <a:xfrm>
            <a:off x="4160838" y="1828801"/>
            <a:ext cx="2925762" cy="3584575"/>
            <a:chOff x="2984500" y="1230313"/>
            <a:chExt cx="2925763" cy="3584575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DC98B724-3CEF-0643-A432-869F4EA8F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1230313"/>
              <a:ext cx="2894013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A1DE3949-2F35-2043-B733-8AC939712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1258888"/>
              <a:ext cx="11113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Rectangle 6">
              <a:extLst>
                <a:ext uri="{FF2B5EF4-FFF2-40B4-BE49-F238E27FC236}">
                  <a16:creationId xmlns:a16="http://schemas.microsoft.com/office/drawing/2014/main" id="{05EA5894-A636-6643-B5D6-60617D03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EE37DDD6-8598-2B4E-A3A9-E7322BDD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363" y="14493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0" name="Rectangle 8">
              <a:extLst>
                <a:ext uri="{FF2B5EF4-FFF2-40B4-BE49-F238E27FC236}">
                  <a16:creationId xmlns:a16="http://schemas.microsoft.com/office/drawing/2014/main" id="{D8ACFCAC-BBDE-9C47-B9F8-02DDCBEFA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9">
              <a:extLst>
                <a:ext uri="{FF2B5EF4-FFF2-40B4-BE49-F238E27FC236}">
                  <a16:creationId xmlns:a16="http://schemas.microsoft.com/office/drawing/2014/main" id="{CD2EFF9D-8B78-8246-B3D1-602127FEF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38" y="14493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1462D6C7-9DAB-F34D-8A57-64AC52DB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A451F498-9168-7C49-B9C7-A3B83D37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17224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400CA9DC-C35A-CE4C-B44A-D5BE72602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493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75BAC8B3-C1F0-7B41-9C0B-891E5A83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4">
              <a:extLst>
                <a:ext uri="{FF2B5EF4-FFF2-40B4-BE49-F238E27FC236}">
                  <a16:creationId xmlns:a16="http://schemas.microsoft.com/office/drawing/2014/main" id="{868CB040-9665-A744-B066-7E374753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7287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2AC0E6BD-399D-014C-98FA-A73114A61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2F508811-3494-E74C-8A8C-65DF0C786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17287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DE13DC4F-BA61-B24A-BAA4-77D53BD77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CC9E96BD-5415-A647-944A-697D0F77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075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FCA81D33-235B-1142-8F6F-CC635D610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74AF77C3-9F2A-534D-A754-F2613C0A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3" name="Rectangle 21">
              <a:extLst>
                <a:ext uri="{FF2B5EF4-FFF2-40B4-BE49-F238E27FC236}">
                  <a16:creationId xmlns:a16="http://schemas.microsoft.com/office/drawing/2014/main" id="{DC8C81E0-AE53-4044-B398-EFACBE6A7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88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AE30D4B9-65CD-FD4C-BB8D-D9F3F963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8511DFB0-4D85-2247-A5BA-F555AC21D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2166938"/>
              <a:ext cx="28940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96654406-A009-DD43-86EE-1F38C6900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179638"/>
              <a:ext cx="11113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01E68C75-D505-BC4F-AF7C-3A11B9286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2450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FF075826-7571-1B4B-8BB5-0B4E473B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B1EC26BF-6EB2-C944-8A3B-5C2DB500A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22891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270C5928-30B2-6946-99EE-AE2AC02B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9D5BD67E-5BD8-D54A-828D-23F7EBE1A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688" y="22891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2" name="Rectangle 30">
              <a:extLst>
                <a:ext uri="{FF2B5EF4-FFF2-40B4-BE49-F238E27FC236}">
                  <a16:creationId xmlns:a16="http://schemas.microsoft.com/office/drawing/2014/main" id="{52F71DAB-5E98-F643-ABAB-80E6F514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1">
              <a:extLst>
                <a:ext uri="{FF2B5EF4-FFF2-40B4-BE49-F238E27FC236}">
                  <a16:creationId xmlns:a16="http://schemas.microsoft.com/office/drawing/2014/main" id="{59CC4BAB-8192-3D48-8ADA-95A08A810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635250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2">
              <a:extLst>
                <a:ext uri="{FF2B5EF4-FFF2-40B4-BE49-F238E27FC236}">
                  <a16:creationId xmlns:a16="http://schemas.microsoft.com/office/drawing/2014/main" id="{692FD2E8-4BD1-DB48-AA04-835665175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2891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3">
              <a:extLst>
                <a:ext uri="{FF2B5EF4-FFF2-40B4-BE49-F238E27FC236}">
                  <a16:creationId xmlns:a16="http://schemas.microsoft.com/office/drawing/2014/main" id="{695A2D8D-70C3-9E4A-B890-681A6EDEA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4">
              <a:extLst>
                <a:ext uri="{FF2B5EF4-FFF2-40B4-BE49-F238E27FC236}">
                  <a16:creationId xmlns:a16="http://schemas.microsoft.com/office/drawing/2014/main" id="{E301EBA7-927B-5D48-9345-72F85351F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263842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748DE91C-1F53-9D4F-B4DA-5C463B19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D07D6B1B-6476-CD42-9BB4-45050679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263842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26DE00C6-4DBF-4D4E-8BAE-882AC9CB7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1AD2601E-E3C3-0344-8A20-BDFD430A7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940050"/>
              <a:ext cx="11113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2F950167-949C-A449-B5EF-6C0E8274B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8100" y="263842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2D9D0DA2-0EF6-4A49-AA62-6777C387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E11EA973-98D1-B843-AB9D-A6A551B1A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29384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CC8C46D0-E61D-444B-9344-ADA9B106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C43294EE-52B3-624D-BF23-DEE1E5FD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29384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7D0E875E-8E83-FB46-9683-B0A647C28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837352A3-A839-B749-8651-405D8CEA5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243263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F13A5185-BDD8-DA40-A9E3-DABBA8F32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9384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B4EE0903-2598-4F47-ABC0-5E0FABB22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D4F11987-3DEC-0D44-A2B4-68C69A352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2432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6710A766-46AC-6C45-95F0-DD6C8F21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50">
              <a:extLst>
                <a:ext uri="{FF2B5EF4-FFF2-40B4-BE49-F238E27FC236}">
                  <a16:creationId xmlns:a16="http://schemas.microsoft.com/office/drawing/2014/main" id="{990E5AD3-754F-BA4B-9FF4-71AF5F5A9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213" y="3243263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AA881E21-CB92-AB40-937D-D90E3457F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52">
              <a:extLst>
                <a:ext uri="{FF2B5EF4-FFF2-40B4-BE49-F238E27FC236}">
                  <a16:creationId xmlns:a16="http://schemas.microsoft.com/office/drawing/2014/main" id="{48D7D4DF-9DA9-F546-9C87-1B16A6B62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548063"/>
              <a:ext cx="11113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53">
              <a:extLst>
                <a:ext uri="{FF2B5EF4-FFF2-40B4-BE49-F238E27FC236}">
                  <a16:creationId xmlns:a16="http://schemas.microsoft.com/office/drawing/2014/main" id="{E07C385B-C64B-124A-9AFE-AF2AF9F1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925" y="32432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54">
              <a:extLst>
                <a:ext uri="{FF2B5EF4-FFF2-40B4-BE49-F238E27FC236}">
                  <a16:creationId xmlns:a16="http://schemas.microsoft.com/office/drawing/2014/main" id="{FA63FC1B-D026-7845-AE5D-F34948866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FF87D225-9783-DF40-9D41-C08E1F811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8" y="3544888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DBAB37EE-49D5-F24F-805A-4FB1645E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2899E852-48EC-C145-934C-270BEC6A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448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DDE89067-4B92-E848-A228-84ABFBC20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59">
              <a:extLst>
                <a:ext uri="{FF2B5EF4-FFF2-40B4-BE49-F238E27FC236}">
                  <a16:creationId xmlns:a16="http://schemas.microsoft.com/office/drawing/2014/main" id="{EC5C0151-88E1-684C-BF6A-8D8D97B84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85127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CF0F0027-6950-1849-BA0D-6D875B0AF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5448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07D2E215-EAC6-E74C-B6AA-99F77146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AA51190D-6AD2-7141-9536-CA825C40B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3848100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A45541C4-3253-D14D-88B1-9C11DFEA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3FE65563-932F-DB42-9480-4D2D75771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38481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5787BC3D-EA01-0644-A909-CB86FB07A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66">
              <a:extLst>
                <a:ext uri="{FF2B5EF4-FFF2-40B4-BE49-F238E27FC236}">
                  <a16:creationId xmlns:a16="http://schemas.microsoft.com/office/drawing/2014/main" id="{E9284172-7694-8B49-B7D8-FC72D0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415607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67">
              <a:extLst>
                <a:ext uri="{FF2B5EF4-FFF2-40B4-BE49-F238E27FC236}">
                  <a16:creationId xmlns:a16="http://schemas.microsoft.com/office/drawing/2014/main" id="{7722A842-BB0E-D544-8C36-090DE17D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8481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1F4A6BF2-2077-0D44-B9E1-471FB945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6531C4BB-2B5B-364A-B041-ABD864E0A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1529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3BBF3777-580F-2F44-BF0E-D0FE627F1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3" name="Rectangle 71">
              <a:extLst>
                <a:ext uri="{FF2B5EF4-FFF2-40B4-BE49-F238E27FC236}">
                  <a16:creationId xmlns:a16="http://schemas.microsoft.com/office/drawing/2014/main" id="{28159ECB-036B-2344-9957-DC75294C7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338" y="41529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2810B42C-9791-1F4A-A352-2789ADC78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5" name="Rectangle 73">
              <a:extLst>
                <a:ext uri="{FF2B5EF4-FFF2-40B4-BE49-F238E27FC236}">
                  <a16:creationId xmlns:a16="http://schemas.microsoft.com/office/drawing/2014/main" id="{AB1DC839-C9EC-704C-BF3F-A146B0283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4440238"/>
              <a:ext cx="11113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6" name="Rectangle 74">
              <a:extLst>
                <a:ext uri="{FF2B5EF4-FFF2-40B4-BE49-F238E27FC236}">
                  <a16:creationId xmlns:a16="http://schemas.microsoft.com/office/drawing/2014/main" id="{9ED6DF1F-12C0-B645-A3BA-5E341D64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1529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57D7A7CC-131D-CE40-B441-8D469461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794282EE-A75E-2449-AF73-6F83D0A8D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4545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A774F760-4F9E-2143-9B40-60E16523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71BB3ABE-FAD7-2043-94CC-90D1A5B8C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338" y="445452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DA9B669F-281B-F04B-BBB0-FA20685C7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80">
              <a:extLst>
                <a:ext uri="{FF2B5EF4-FFF2-40B4-BE49-F238E27FC236}">
                  <a16:creationId xmlns:a16="http://schemas.microsoft.com/office/drawing/2014/main" id="{C45CA84C-D632-7D41-8BDA-22E81317A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4802188"/>
              <a:ext cx="28940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D1BA6BA6-94BA-F547-83DF-52DA38AFF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45452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6E03A771-FE8C-7441-94CB-1138E89E5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6.69 from the textbook ]</a:t>
            </a:r>
          </a:p>
        </p:txBody>
      </p:sp>
      <p:sp>
        <p:nvSpPr>
          <p:cNvPr id="110595" name="Title 1">
            <a:extLst>
              <a:ext uri="{FF2B5EF4-FFF2-40B4-BE49-F238E27FC236}">
                <a16:creationId xmlns:a16="http://schemas.microsoft.com/office/drawing/2014/main" id="{6C94D6CE-1183-744B-9E5B-31D428E1B6B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State table for the counterlike example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4">
            <a:extLst>
              <a:ext uri="{FF2B5EF4-FFF2-40B4-BE49-F238E27FC236}">
                <a16:creationId xmlns:a16="http://schemas.microsoft.com/office/drawing/2014/main" id="{0230E211-8DA6-CE45-8FA5-86C815395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1666876"/>
            <a:ext cx="3203575" cy="111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18" name="Rectangle 5">
            <a:extLst>
              <a:ext uri="{FF2B5EF4-FFF2-40B4-BE49-F238E27FC236}">
                <a16:creationId xmlns:a16="http://schemas.microsoft.com/office/drawing/2014/main" id="{C7655CAA-6AAA-BB47-A9EF-A9C2051A5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1677988"/>
            <a:ext cx="11113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19" name="Rectangle 6">
            <a:extLst>
              <a:ext uri="{FF2B5EF4-FFF2-40B4-BE49-F238E27FC236}">
                <a16:creationId xmlns:a16="http://schemas.microsoft.com/office/drawing/2014/main" id="{39540F71-5881-8644-8B7F-78FB88C2F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0" name="Rectangle 7">
            <a:extLst>
              <a:ext uri="{FF2B5EF4-FFF2-40B4-BE49-F238E27FC236}">
                <a16:creationId xmlns:a16="http://schemas.microsoft.com/office/drawing/2014/main" id="{D2313366-F2E8-0541-A23F-CA31BA1B8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9" y="1792288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1" name="Rectangle 8">
            <a:extLst>
              <a:ext uri="{FF2B5EF4-FFF2-40B4-BE49-F238E27FC236}">
                <a16:creationId xmlns:a16="http://schemas.microsoft.com/office/drawing/2014/main" id="{D133456D-1CEA-0846-B856-C43A7A82D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2" name="Rectangle 9">
            <a:extLst>
              <a:ext uri="{FF2B5EF4-FFF2-40B4-BE49-F238E27FC236}">
                <a16:creationId xmlns:a16="http://schemas.microsoft.com/office/drawing/2014/main" id="{0BA92E34-D898-2546-8EE5-0447BD58E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792289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3" name="Rectangle 10">
            <a:extLst>
              <a:ext uri="{FF2B5EF4-FFF2-40B4-BE49-F238E27FC236}">
                <a16:creationId xmlns:a16="http://schemas.microsoft.com/office/drawing/2014/main" id="{568A1ADF-7DD9-424B-954B-13C00A204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4" name="Rectangle 11">
            <a:extLst>
              <a:ext uri="{FF2B5EF4-FFF2-40B4-BE49-F238E27FC236}">
                <a16:creationId xmlns:a16="http://schemas.microsoft.com/office/drawing/2014/main" id="{E65A338D-1C65-1243-83B7-AE4D36308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139950"/>
            <a:ext cx="11113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12">
            <a:extLst>
              <a:ext uri="{FF2B5EF4-FFF2-40B4-BE49-F238E27FC236}">
                <a16:creationId xmlns:a16="http://schemas.microsoft.com/office/drawing/2014/main" id="{48A4F44A-9ABE-DE44-976D-6544B44F3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1792288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13">
            <a:extLst>
              <a:ext uri="{FF2B5EF4-FFF2-40B4-BE49-F238E27FC236}">
                <a16:creationId xmlns:a16="http://schemas.microsoft.com/office/drawing/2014/main" id="{6476696B-4749-D54B-B930-F881EB6C7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Rectangle 14">
            <a:extLst>
              <a:ext uri="{FF2B5EF4-FFF2-40B4-BE49-F238E27FC236}">
                <a16:creationId xmlns:a16="http://schemas.microsoft.com/office/drawing/2014/main" id="{D4F1A6A0-C231-874E-912D-2B80B16D1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141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8" name="Rectangle 15">
            <a:extLst>
              <a:ext uri="{FF2B5EF4-FFF2-40B4-BE49-F238E27FC236}">
                <a16:creationId xmlns:a16="http://schemas.microsoft.com/office/drawing/2014/main" id="{9756AB8B-E169-134E-B8CA-D271A5A2E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9" name="Rectangle 16">
            <a:extLst>
              <a:ext uri="{FF2B5EF4-FFF2-40B4-BE49-F238E27FC236}">
                <a16:creationId xmlns:a16="http://schemas.microsoft.com/office/drawing/2014/main" id="{A8C2F255-7797-5849-BCC1-5EBF84311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0" name="Rectangle 17">
            <a:extLst>
              <a:ext uri="{FF2B5EF4-FFF2-40B4-BE49-F238E27FC236}">
                <a16:creationId xmlns:a16="http://schemas.microsoft.com/office/drawing/2014/main" id="{D47C1A7A-C554-AA4C-A6E5-1FD4C2B80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495550"/>
            <a:ext cx="11113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1" name="Rectangle 18">
            <a:extLst>
              <a:ext uri="{FF2B5EF4-FFF2-40B4-BE49-F238E27FC236}">
                <a16:creationId xmlns:a16="http://schemas.microsoft.com/office/drawing/2014/main" id="{AD998658-C28C-5F43-8618-30ECBAEEC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2141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2" name="Rectangle 19">
            <a:extLst>
              <a:ext uri="{FF2B5EF4-FFF2-40B4-BE49-F238E27FC236}">
                <a16:creationId xmlns:a16="http://schemas.microsoft.com/office/drawing/2014/main" id="{E328CC74-E6EC-DE4D-B81F-0A3FF22BA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2490789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3" name="Rectangle 20">
            <a:extLst>
              <a:ext uri="{FF2B5EF4-FFF2-40B4-BE49-F238E27FC236}">
                <a16:creationId xmlns:a16="http://schemas.microsoft.com/office/drawing/2014/main" id="{63734387-3A34-794E-99F8-ABD3E2EA2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6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4" name="Rectangle 21">
            <a:extLst>
              <a:ext uri="{FF2B5EF4-FFF2-40B4-BE49-F238E27FC236}">
                <a16:creationId xmlns:a16="http://schemas.microsoft.com/office/drawing/2014/main" id="{D8389BF8-B275-394D-9EC8-327C5A1C9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1" y="2490788"/>
            <a:ext cx="176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D2AE3126-1A3D-9344-BCB5-30607C08F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23045256-BCB4-0A4D-8BFA-CB0E44C31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2490789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1F5CFE3A-54F9-BB40-8540-864FCE314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8" name="Rectangle 25">
            <a:extLst>
              <a:ext uri="{FF2B5EF4-FFF2-40B4-BE49-F238E27FC236}">
                <a16:creationId xmlns:a16="http://schemas.microsoft.com/office/drawing/2014/main" id="{CDC1007A-C853-434F-9975-DFF41DBA9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678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9" name="Rectangle 26">
            <a:extLst>
              <a:ext uri="{FF2B5EF4-FFF2-40B4-BE49-F238E27FC236}">
                <a16:creationId xmlns:a16="http://schemas.microsoft.com/office/drawing/2014/main" id="{992CC789-323D-8F41-AB19-FA0F5502B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490788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0" name="Rectangle 27">
            <a:extLst>
              <a:ext uri="{FF2B5EF4-FFF2-40B4-BE49-F238E27FC236}">
                <a16:creationId xmlns:a16="http://schemas.microsoft.com/office/drawing/2014/main" id="{38C9B71C-0837-9B4E-B3F4-DE3DACAB9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1" name="Rectangle 28">
            <a:extLst>
              <a:ext uri="{FF2B5EF4-FFF2-40B4-BE49-F238E27FC236}">
                <a16:creationId xmlns:a16="http://schemas.microsoft.com/office/drawing/2014/main" id="{35B53745-9A12-C243-960D-F3513D309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0525" y="2490788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2" name="Rectangle 29">
            <a:extLst>
              <a:ext uri="{FF2B5EF4-FFF2-40B4-BE49-F238E27FC236}">
                <a16:creationId xmlns:a16="http://schemas.microsoft.com/office/drawing/2014/main" id="{F49E5BE0-EA88-CA43-BD0B-5FCBADBC6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6576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3" name="Rectangle 30">
            <a:extLst>
              <a:ext uri="{FF2B5EF4-FFF2-40B4-BE49-F238E27FC236}">
                <a16:creationId xmlns:a16="http://schemas.microsoft.com/office/drawing/2014/main" id="{4F952BDA-B778-C04C-AAC8-0A0FA034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2490789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4" name="Rectangle 31">
            <a:extLst>
              <a:ext uri="{FF2B5EF4-FFF2-40B4-BE49-F238E27FC236}">
                <a16:creationId xmlns:a16="http://schemas.microsoft.com/office/drawing/2014/main" id="{901B020B-2C5B-3143-A802-544E82CBD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45" name="Rectangle 32">
            <a:extLst>
              <a:ext uri="{FF2B5EF4-FFF2-40B4-BE49-F238E27FC236}">
                <a16:creationId xmlns:a16="http://schemas.microsoft.com/office/drawing/2014/main" id="{BD76DC9B-C583-8E4B-893C-6DFC5DD6C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6" name="Rectangle 33">
            <a:extLst>
              <a:ext uri="{FF2B5EF4-FFF2-40B4-BE49-F238E27FC236}">
                <a16:creationId xmlns:a16="http://schemas.microsoft.com/office/drawing/2014/main" id="{53825A7A-BF2E-A34C-B449-46C89DFE0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9201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7" name="Rectangle 34">
            <a:extLst>
              <a:ext uri="{FF2B5EF4-FFF2-40B4-BE49-F238E27FC236}">
                <a16:creationId xmlns:a16="http://schemas.microsoft.com/office/drawing/2014/main" id="{6AE8098C-1E9E-D243-A408-E5402F288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8" name="Rectangle 35">
            <a:extLst>
              <a:ext uri="{FF2B5EF4-FFF2-40B4-BE49-F238E27FC236}">
                <a16:creationId xmlns:a16="http://schemas.microsoft.com/office/drawing/2014/main" id="{2BE289EE-4763-5D47-8356-C45AE75F5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1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9" name="Rectangle 36">
            <a:extLst>
              <a:ext uri="{FF2B5EF4-FFF2-40B4-BE49-F238E27FC236}">
                <a16:creationId xmlns:a16="http://schemas.microsoft.com/office/drawing/2014/main" id="{1ECA4E9D-6DBA-3C46-8A5A-E4C37F345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8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0" name="Rectangle 37">
            <a:extLst>
              <a:ext uri="{FF2B5EF4-FFF2-40B4-BE49-F238E27FC236}">
                <a16:creationId xmlns:a16="http://schemas.microsoft.com/office/drawing/2014/main" id="{EEC3C003-7081-B24A-91DA-89FF7BBBB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9576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51" name="Rectangle 38">
            <a:extLst>
              <a:ext uri="{FF2B5EF4-FFF2-40B4-BE49-F238E27FC236}">
                <a16:creationId xmlns:a16="http://schemas.microsoft.com/office/drawing/2014/main" id="{770A6F5F-7A14-5546-BA25-B995F661D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2" name="Rectangle 39">
            <a:extLst>
              <a:ext uri="{FF2B5EF4-FFF2-40B4-BE49-F238E27FC236}">
                <a16:creationId xmlns:a16="http://schemas.microsoft.com/office/drawing/2014/main" id="{431EA905-7571-B042-BCF4-5FC904EC8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2833688"/>
            <a:ext cx="3203575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3" name="Rectangle 40">
            <a:extLst>
              <a:ext uri="{FF2B5EF4-FFF2-40B4-BE49-F238E27FC236}">
                <a16:creationId xmlns:a16="http://schemas.microsoft.com/office/drawing/2014/main" id="{93618A0D-1328-0B4F-8B66-87516E3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846388"/>
            <a:ext cx="11113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4" name="Rectangle 41">
            <a:extLst>
              <a:ext uri="{FF2B5EF4-FFF2-40B4-BE49-F238E27FC236}">
                <a16:creationId xmlns:a16="http://schemas.microsoft.com/office/drawing/2014/main" id="{EC98FF26-26DC-1E49-834C-E1210A59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86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5" name="Rectangle 42">
            <a:extLst>
              <a:ext uri="{FF2B5EF4-FFF2-40B4-BE49-F238E27FC236}">
                <a16:creationId xmlns:a16="http://schemas.microsoft.com/office/drawing/2014/main" id="{9420614E-D55D-4749-B217-CC1DA8AE9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6" name="Rectangle 43">
            <a:extLst>
              <a:ext uri="{FF2B5EF4-FFF2-40B4-BE49-F238E27FC236}">
                <a16:creationId xmlns:a16="http://schemas.microsoft.com/office/drawing/2014/main" id="{C4E9244B-8873-6A47-85B9-C94BC6209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29575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7" name="Rectangle 44">
            <a:extLst>
              <a:ext uri="{FF2B5EF4-FFF2-40B4-BE49-F238E27FC236}">
                <a16:creationId xmlns:a16="http://schemas.microsoft.com/office/drawing/2014/main" id="{5915F899-8A08-B74D-B5BC-2FA09570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29575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8" name="Rectangle 45">
            <a:extLst>
              <a:ext uri="{FF2B5EF4-FFF2-40B4-BE49-F238E27FC236}">
                <a16:creationId xmlns:a16="http://schemas.microsoft.com/office/drawing/2014/main" id="{A6EDF7E7-3BD5-4540-B2BB-D660F6848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9" name="Rectangle 46">
            <a:extLst>
              <a:ext uri="{FF2B5EF4-FFF2-40B4-BE49-F238E27FC236}">
                <a16:creationId xmlns:a16="http://schemas.microsoft.com/office/drawing/2014/main" id="{DEAB10FF-9D18-0E4B-A984-1A981A5E7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29575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0" name="Rectangle 47">
            <a:extLst>
              <a:ext uri="{FF2B5EF4-FFF2-40B4-BE49-F238E27FC236}">
                <a16:creationId xmlns:a16="http://schemas.microsoft.com/office/drawing/2014/main" id="{3CBBC0EC-D0D4-7746-9E85-D8D2A98A2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9575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1" name="Rectangle 48">
            <a:extLst>
              <a:ext uri="{FF2B5EF4-FFF2-40B4-BE49-F238E27FC236}">
                <a16:creationId xmlns:a16="http://schemas.microsoft.com/office/drawing/2014/main" id="{35B8C727-F587-554F-8BB4-F0043A8C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2" name="Rectangle 49">
            <a:extLst>
              <a:ext uri="{FF2B5EF4-FFF2-40B4-BE49-F238E27FC236}">
                <a16:creationId xmlns:a16="http://schemas.microsoft.com/office/drawing/2014/main" id="{B49C7174-8F01-304A-AA49-10C39252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30358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3" name="Rectangle 50">
            <a:extLst>
              <a:ext uri="{FF2B5EF4-FFF2-40B4-BE49-F238E27FC236}">
                <a16:creationId xmlns:a16="http://schemas.microsoft.com/office/drawing/2014/main" id="{3865B4B1-8E22-7F44-9AC9-755820885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9575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4" name="Rectangle 51">
            <a:extLst>
              <a:ext uri="{FF2B5EF4-FFF2-40B4-BE49-F238E27FC236}">
                <a16:creationId xmlns:a16="http://schemas.microsoft.com/office/drawing/2014/main" id="{A73B777C-E28D-FB49-9E43-A1693E3DC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5" name="Rectangle 52">
            <a:extLst>
              <a:ext uri="{FF2B5EF4-FFF2-40B4-BE49-F238E27FC236}">
                <a16:creationId xmlns:a16="http://schemas.microsoft.com/office/drawing/2014/main" id="{7ACAC2A1-777B-AD45-8EB3-11622CD12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30676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6" name="Rectangle 53">
            <a:extLst>
              <a:ext uri="{FF2B5EF4-FFF2-40B4-BE49-F238E27FC236}">
                <a16:creationId xmlns:a16="http://schemas.microsoft.com/office/drawing/2014/main" id="{E149DA51-BA41-DF4C-AFB7-16532D5F4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306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7" name="Rectangle 54">
            <a:extLst>
              <a:ext uri="{FF2B5EF4-FFF2-40B4-BE49-F238E27FC236}">
                <a16:creationId xmlns:a16="http://schemas.microsoft.com/office/drawing/2014/main" id="{F6289E79-4B4A-E74F-ABBA-3B0F6929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8" name="Rectangle 55">
            <a:extLst>
              <a:ext uri="{FF2B5EF4-FFF2-40B4-BE49-F238E27FC236}">
                <a16:creationId xmlns:a16="http://schemas.microsoft.com/office/drawing/2014/main" id="{E0B64ED1-07FF-C14B-91B3-C6E183BB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3067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9" name="Rectangle 56">
            <a:extLst>
              <a:ext uri="{FF2B5EF4-FFF2-40B4-BE49-F238E27FC236}">
                <a16:creationId xmlns:a16="http://schemas.microsoft.com/office/drawing/2014/main" id="{015B1FB2-C463-5B4B-89A4-1AA8170CB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306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0" name="Rectangle 57">
            <a:extLst>
              <a:ext uri="{FF2B5EF4-FFF2-40B4-BE49-F238E27FC236}">
                <a16:creationId xmlns:a16="http://schemas.microsoft.com/office/drawing/2014/main" id="{21930F76-CD38-D643-8C53-4F1D039B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1" name="Rectangle 58">
            <a:extLst>
              <a:ext uri="{FF2B5EF4-FFF2-40B4-BE49-F238E27FC236}">
                <a16:creationId xmlns:a16="http://schemas.microsoft.com/office/drawing/2014/main" id="{7C75CE7F-5982-CE4A-AD0C-C1E72D66A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608388"/>
            <a:ext cx="11113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2" name="Rectangle 59">
            <a:extLst>
              <a:ext uri="{FF2B5EF4-FFF2-40B4-BE49-F238E27FC236}">
                <a16:creationId xmlns:a16="http://schemas.microsoft.com/office/drawing/2014/main" id="{31B95041-67F0-A84A-B7BE-4FCECF44C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3067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3" name="Rectangle 60">
            <a:extLst>
              <a:ext uri="{FF2B5EF4-FFF2-40B4-BE49-F238E27FC236}">
                <a16:creationId xmlns:a16="http://schemas.microsoft.com/office/drawing/2014/main" id="{5DBD8BF4-8BC4-E444-9428-259437820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4" name="Rectangle 61">
            <a:extLst>
              <a:ext uri="{FF2B5EF4-FFF2-40B4-BE49-F238E27FC236}">
                <a16:creationId xmlns:a16="http://schemas.microsoft.com/office/drawing/2014/main" id="{9A5F48F8-C3F0-9445-80A4-A1AA0EDA7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61156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5" name="Rectangle 62">
            <a:extLst>
              <a:ext uri="{FF2B5EF4-FFF2-40B4-BE49-F238E27FC236}">
                <a16:creationId xmlns:a16="http://schemas.microsoft.com/office/drawing/2014/main" id="{B7E63B48-981E-E944-8B07-F8E8FB081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6115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6" name="Rectangle 63">
            <a:extLst>
              <a:ext uri="{FF2B5EF4-FFF2-40B4-BE49-F238E27FC236}">
                <a16:creationId xmlns:a16="http://schemas.microsoft.com/office/drawing/2014/main" id="{619A70A6-7EFC-0B4D-AAC2-170CCF849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7" name="Rectangle 64">
            <a:extLst>
              <a:ext uri="{FF2B5EF4-FFF2-40B4-BE49-F238E27FC236}">
                <a16:creationId xmlns:a16="http://schemas.microsoft.com/office/drawing/2014/main" id="{A8A41B41-C087-BF4F-AD02-7F2D3E4C9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6115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8" name="Rectangle 65">
            <a:extLst>
              <a:ext uri="{FF2B5EF4-FFF2-40B4-BE49-F238E27FC236}">
                <a16:creationId xmlns:a16="http://schemas.microsoft.com/office/drawing/2014/main" id="{A0536759-DC23-444D-B166-871127EFF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6115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9" name="Rectangle 66">
            <a:extLst>
              <a:ext uri="{FF2B5EF4-FFF2-40B4-BE49-F238E27FC236}">
                <a16:creationId xmlns:a16="http://schemas.microsoft.com/office/drawing/2014/main" id="{039D52B3-5355-4F44-8B58-AFB4C6EE9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0" name="Rectangle 67">
            <a:extLst>
              <a:ext uri="{FF2B5EF4-FFF2-40B4-BE49-F238E27FC236}">
                <a16:creationId xmlns:a16="http://schemas.microsoft.com/office/drawing/2014/main" id="{2E02728E-5DA0-4E45-989B-B1BB69470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9116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1" name="Rectangle 68">
            <a:extLst>
              <a:ext uri="{FF2B5EF4-FFF2-40B4-BE49-F238E27FC236}">
                <a16:creationId xmlns:a16="http://schemas.microsoft.com/office/drawing/2014/main" id="{900EC97E-9FD2-4949-8FB2-17148AC83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6115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2" name="Rectangle 69">
            <a:extLst>
              <a:ext uri="{FF2B5EF4-FFF2-40B4-BE49-F238E27FC236}">
                <a16:creationId xmlns:a16="http://schemas.microsoft.com/office/drawing/2014/main" id="{86FDFAAE-1BBD-954D-A84A-C653B0AC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3" name="Rectangle 70">
            <a:extLst>
              <a:ext uri="{FF2B5EF4-FFF2-40B4-BE49-F238E27FC236}">
                <a16:creationId xmlns:a16="http://schemas.microsoft.com/office/drawing/2014/main" id="{98ED0272-F5B8-B14C-BF90-74BF60E22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914775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4" name="Rectangle 71">
            <a:extLst>
              <a:ext uri="{FF2B5EF4-FFF2-40B4-BE49-F238E27FC236}">
                <a16:creationId xmlns:a16="http://schemas.microsoft.com/office/drawing/2014/main" id="{29B43B0E-68BB-3E4F-A958-73CE77731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9147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5" name="Rectangle 72">
            <a:extLst>
              <a:ext uri="{FF2B5EF4-FFF2-40B4-BE49-F238E27FC236}">
                <a16:creationId xmlns:a16="http://schemas.microsoft.com/office/drawing/2014/main" id="{976EF2CC-5B75-7F42-9EA8-48A3EA840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6" name="Rectangle 73">
            <a:extLst>
              <a:ext uri="{FF2B5EF4-FFF2-40B4-BE49-F238E27FC236}">
                <a16:creationId xmlns:a16="http://schemas.microsoft.com/office/drawing/2014/main" id="{466C0F61-1888-4B41-B3A1-15A14DB43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9147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7" name="Rectangle 74">
            <a:extLst>
              <a:ext uri="{FF2B5EF4-FFF2-40B4-BE49-F238E27FC236}">
                <a16:creationId xmlns:a16="http://schemas.microsoft.com/office/drawing/2014/main" id="{CCFBA5D6-93E5-E34A-8DAE-2C9BF7351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9147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8" name="Rectangle 75">
            <a:extLst>
              <a:ext uri="{FF2B5EF4-FFF2-40B4-BE49-F238E27FC236}">
                <a16:creationId xmlns:a16="http://schemas.microsoft.com/office/drawing/2014/main" id="{56C47C20-FFB4-1F46-ADC8-57B0A3827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9" name="Rectangle 76">
            <a:extLst>
              <a:ext uri="{FF2B5EF4-FFF2-40B4-BE49-F238E27FC236}">
                <a16:creationId xmlns:a16="http://schemas.microsoft.com/office/drawing/2014/main" id="{63ABA212-61C9-814D-9D63-5747FD23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2164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0" name="Rectangle 77">
            <a:extLst>
              <a:ext uri="{FF2B5EF4-FFF2-40B4-BE49-F238E27FC236}">
                <a16:creationId xmlns:a16="http://schemas.microsoft.com/office/drawing/2014/main" id="{68187E91-C917-FF41-8DF5-3448C86C1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9147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1" name="Rectangle 78">
            <a:extLst>
              <a:ext uri="{FF2B5EF4-FFF2-40B4-BE49-F238E27FC236}">
                <a16:creationId xmlns:a16="http://schemas.microsoft.com/office/drawing/2014/main" id="{D6B98FC9-4053-474B-AB02-A768683AE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2" name="Rectangle 79">
            <a:extLst>
              <a:ext uri="{FF2B5EF4-FFF2-40B4-BE49-F238E27FC236}">
                <a16:creationId xmlns:a16="http://schemas.microsoft.com/office/drawing/2014/main" id="{87E94FC4-07AE-2847-8809-A9F50A027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219575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3" name="Rectangle 80">
            <a:extLst>
              <a:ext uri="{FF2B5EF4-FFF2-40B4-BE49-F238E27FC236}">
                <a16:creationId xmlns:a16="http://schemas.microsoft.com/office/drawing/2014/main" id="{DD9D8D35-777F-A24A-A8B8-56CD71B2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2195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4" name="Rectangle 81">
            <a:extLst>
              <a:ext uri="{FF2B5EF4-FFF2-40B4-BE49-F238E27FC236}">
                <a16:creationId xmlns:a16="http://schemas.microsoft.com/office/drawing/2014/main" id="{2F1A3B71-5CD4-744D-8EDD-4C548FC80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5" name="Rectangle 82">
            <a:extLst>
              <a:ext uri="{FF2B5EF4-FFF2-40B4-BE49-F238E27FC236}">
                <a16:creationId xmlns:a16="http://schemas.microsoft.com/office/drawing/2014/main" id="{C56467DC-543C-F249-8136-365A38558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2195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6" name="Rectangle 83">
            <a:extLst>
              <a:ext uri="{FF2B5EF4-FFF2-40B4-BE49-F238E27FC236}">
                <a16:creationId xmlns:a16="http://schemas.microsoft.com/office/drawing/2014/main" id="{FB30604A-F65B-2E40-B01E-57B7BFD38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2195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7" name="Rectangle 84">
            <a:extLst>
              <a:ext uri="{FF2B5EF4-FFF2-40B4-BE49-F238E27FC236}">
                <a16:creationId xmlns:a16="http://schemas.microsoft.com/office/drawing/2014/main" id="{88685C4D-0501-E349-865C-DAF935E88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8" name="Rectangle 85">
            <a:extLst>
              <a:ext uri="{FF2B5EF4-FFF2-40B4-BE49-F238E27FC236}">
                <a16:creationId xmlns:a16="http://schemas.microsoft.com/office/drawing/2014/main" id="{70401CBB-5768-9043-A1CA-64DEC1A1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5212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9" name="Rectangle 86">
            <a:extLst>
              <a:ext uri="{FF2B5EF4-FFF2-40B4-BE49-F238E27FC236}">
                <a16:creationId xmlns:a16="http://schemas.microsoft.com/office/drawing/2014/main" id="{86477F28-99AD-864B-9773-4DAA2439E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2195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0" name="Rectangle 87">
            <a:extLst>
              <a:ext uri="{FF2B5EF4-FFF2-40B4-BE49-F238E27FC236}">
                <a16:creationId xmlns:a16="http://schemas.microsoft.com/office/drawing/2014/main" id="{60D570FF-A715-BD46-A72D-D20D69DBC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1" name="Rectangle 88">
            <a:extLst>
              <a:ext uri="{FF2B5EF4-FFF2-40B4-BE49-F238E27FC236}">
                <a16:creationId xmlns:a16="http://schemas.microsoft.com/office/drawing/2014/main" id="{CC5C410D-71A9-0F4E-BE8A-FCFE9CF3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522788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2" name="Rectangle 89">
            <a:extLst>
              <a:ext uri="{FF2B5EF4-FFF2-40B4-BE49-F238E27FC236}">
                <a16:creationId xmlns:a16="http://schemas.microsoft.com/office/drawing/2014/main" id="{18C641C9-FF59-1043-9D8C-B939773BA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5227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3" name="Rectangle 90">
            <a:extLst>
              <a:ext uri="{FF2B5EF4-FFF2-40B4-BE49-F238E27FC236}">
                <a16:creationId xmlns:a16="http://schemas.microsoft.com/office/drawing/2014/main" id="{9360D7AE-7A6D-A541-AD01-ECA3D790B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4" name="Rectangle 91">
            <a:extLst>
              <a:ext uri="{FF2B5EF4-FFF2-40B4-BE49-F238E27FC236}">
                <a16:creationId xmlns:a16="http://schemas.microsoft.com/office/drawing/2014/main" id="{11D3AA55-3687-9847-98E0-667E75CA1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522788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5" name="Rectangle 92">
            <a:extLst>
              <a:ext uri="{FF2B5EF4-FFF2-40B4-BE49-F238E27FC236}">
                <a16:creationId xmlns:a16="http://schemas.microsoft.com/office/drawing/2014/main" id="{AD70481E-C39B-EC4F-B862-5C6400D0D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5227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6" name="Rectangle 93">
            <a:extLst>
              <a:ext uri="{FF2B5EF4-FFF2-40B4-BE49-F238E27FC236}">
                <a16:creationId xmlns:a16="http://schemas.microsoft.com/office/drawing/2014/main" id="{4D640F6A-52FB-724C-9812-89A7FC5D9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7" name="Rectangle 94">
            <a:extLst>
              <a:ext uri="{FF2B5EF4-FFF2-40B4-BE49-F238E27FC236}">
                <a16:creationId xmlns:a16="http://schemas.microsoft.com/office/drawing/2014/main" id="{1CE39017-A6CD-F142-999E-66A75EFD0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8260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8" name="Rectangle 95">
            <a:extLst>
              <a:ext uri="{FF2B5EF4-FFF2-40B4-BE49-F238E27FC236}">
                <a16:creationId xmlns:a16="http://schemas.microsoft.com/office/drawing/2014/main" id="{6DC9C004-043D-264C-BA77-3C7001B0A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522788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9" name="Rectangle 96">
            <a:extLst>
              <a:ext uri="{FF2B5EF4-FFF2-40B4-BE49-F238E27FC236}">
                <a16:creationId xmlns:a16="http://schemas.microsoft.com/office/drawing/2014/main" id="{7D0A3368-C22D-4D47-B623-FFCF9949C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0" name="Rectangle 97">
            <a:extLst>
              <a:ext uri="{FF2B5EF4-FFF2-40B4-BE49-F238E27FC236}">
                <a16:creationId xmlns:a16="http://schemas.microsoft.com/office/drawing/2014/main" id="{8C489137-7FBD-4C4F-BC0B-5CA3BF3A6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8244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1" name="Rectangle 98">
            <a:extLst>
              <a:ext uri="{FF2B5EF4-FFF2-40B4-BE49-F238E27FC236}">
                <a16:creationId xmlns:a16="http://schemas.microsoft.com/office/drawing/2014/main" id="{6B616F4D-9F4A-B349-8CCA-1F0740283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8244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2" name="Rectangle 99">
            <a:extLst>
              <a:ext uri="{FF2B5EF4-FFF2-40B4-BE49-F238E27FC236}">
                <a16:creationId xmlns:a16="http://schemas.microsoft.com/office/drawing/2014/main" id="{6A78D02B-8489-BE44-AE7A-DCEAEF504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3" name="Rectangle 100">
            <a:extLst>
              <a:ext uri="{FF2B5EF4-FFF2-40B4-BE49-F238E27FC236}">
                <a16:creationId xmlns:a16="http://schemas.microsoft.com/office/drawing/2014/main" id="{B106ED98-303D-AE45-B19A-B6A740D6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8244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4" name="Rectangle 101">
            <a:extLst>
              <a:ext uri="{FF2B5EF4-FFF2-40B4-BE49-F238E27FC236}">
                <a16:creationId xmlns:a16="http://schemas.microsoft.com/office/drawing/2014/main" id="{30E4D6C5-6667-3742-811E-95D82DAD5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8244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5" name="Rectangle 102">
            <a:extLst>
              <a:ext uri="{FF2B5EF4-FFF2-40B4-BE49-F238E27FC236}">
                <a16:creationId xmlns:a16="http://schemas.microsoft.com/office/drawing/2014/main" id="{71342C63-4CA4-D240-9F4A-B465C41A8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6" name="Rectangle 103">
            <a:extLst>
              <a:ext uri="{FF2B5EF4-FFF2-40B4-BE49-F238E27FC236}">
                <a16:creationId xmlns:a16="http://schemas.microsoft.com/office/drawing/2014/main" id="{D7F56B47-2BED-5342-A52E-EB951E45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5135564"/>
            <a:ext cx="11113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7" name="Rectangle 104">
            <a:extLst>
              <a:ext uri="{FF2B5EF4-FFF2-40B4-BE49-F238E27FC236}">
                <a16:creationId xmlns:a16="http://schemas.microsoft.com/office/drawing/2014/main" id="{581BEA4A-BC89-0D4B-8226-6CFCBA99D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8244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8" name="Rectangle 105">
            <a:extLst>
              <a:ext uri="{FF2B5EF4-FFF2-40B4-BE49-F238E27FC236}">
                <a16:creationId xmlns:a16="http://schemas.microsoft.com/office/drawing/2014/main" id="{984A1B10-82BF-774B-9B7C-788493EE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9" name="Rectangle 106">
            <a:extLst>
              <a:ext uri="{FF2B5EF4-FFF2-40B4-BE49-F238E27FC236}">
                <a16:creationId xmlns:a16="http://schemas.microsoft.com/office/drawing/2014/main" id="{42F43472-E90A-8342-B31D-6CB36851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292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0" name="Rectangle 107">
            <a:extLst>
              <a:ext uri="{FF2B5EF4-FFF2-40B4-BE49-F238E27FC236}">
                <a16:creationId xmlns:a16="http://schemas.microsoft.com/office/drawing/2014/main" id="{6C52E921-1703-3046-8F4D-004ECEDF3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51292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1" name="Rectangle 108">
            <a:extLst>
              <a:ext uri="{FF2B5EF4-FFF2-40B4-BE49-F238E27FC236}">
                <a16:creationId xmlns:a16="http://schemas.microsoft.com/office/drawing/2014/main" id="{98FCB47D-D511-7A4B-A0A1-F988FF9CC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2" name="Rectangle 109">
            <a:extLst>
              <a:ext uri="{FF2B5EF4-FFF2-40B4-BE49-F238E27FC236}">
                <a16:creationId xmlns:a16="http://schemas.microsoft.com/office/drawing/2014/main" id="{3E10322A-7958-394C-845B-DEAA0104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51292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3" name="Rectangle 110">
            <a:extLst>
              <a:ext uri="{FF2B5EF4-FFF2-40B4-BE49-F238E27FC236}">
                <a16:creationId xmlns:a16="http://schemas.microsoft.com/office/drawing/2014/main" id="{FC5E6C75-23D5-BB4F-A085-CC63BBBB5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51292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4" name="Rectangle 111">
            <a:extLst>
              <a:ext uri="{FF2B5EF4-FFF2-40B4-BE49-F238E27FC236}">
                <a16:creationId xmlns:a16="http://schemas.microsoft.com/office/drawing/2014/main" id="{234906D9-8D9B-FD4F-B1E7-F3BB761BD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5" name="Rectangle 112">
            <a:extLst>
              <a:ext uri="{FF2B5EF4-FFF2-40B4-BE49-F238E27FC236}">
                <a16:creationId xmlns:a16="http://schemas.microsoft.com/office/drawing/2014/main" id="{2D1D3725-E7D9-7C44-942D-043582FFA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5473700"/>
            <a:ext cx="3203575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6" name="Rectangle 113">
            <a:extLst>
              <a:ext uri="{FF2B5EF4-FFF2-40B4-BE49-F238E27FC236}">
                <a16:creationId xmlns:a16="http://schemas.microsoft.com/office/drawing/2014/main" id="{29A7A4CA-E58E-9D48-8D52-BEBCB01E9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51292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7" name="TextBox 125">
            <a:extLst>
              <a:ext uri="{FF2B5EF4-FFF2-40B4-BE49-F238E27FC236}">
                <a16:creationId xmlns:a16="http://schemas.microsoft.com/office/drawing/2014/main" id="{329331D6-80E9-2848-8407-C5DFBF2D2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6.70 from the textbook ]</a:t>
            </a:r>
          </a:p>
        </p:txBody>
      </p:sp>
      <p:sp>
        <p:nvSpPr>
          <p:cNvPr id="111728" name="Title 1">
            <a:extLst>
              <a:ext uri="{FF2B5EF4-FFF2-40B4-BE49-F238E27FC236}">
                <a16:creationId xmlns:a16="http://schemas.microsoft.com/office/drawing/2014/main" id="{AB561BE0-B7CD-1348-9DF3-3AB3A079824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State-assigned table for this example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1">
            <a:extLst>
              <a:ext uri="{FF2B5EF4-FFF2-40B4-BE49-F238E27FC236}">
                <a16:creationId xmlns:a16="http://schemas.microsoft.com/office/drawing/2014/main" id="{3A47E2E4-85ED-D04D-B510-97C9DD108D74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2671" name="Rectangle 4">
              <a:extLst>
                <a:ext uri="{FF2B5EF4-FFF2-40B4-BE49-F238E27FC236}">
                  <a16:creationId xmlns:a16="http://schemas.microsoft.com/office/drawing/2014/main" id="{9447337C-1155-5F40-8920-A5180DF4F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2" name="Rectangle 5">
              <a:extLst>
                <a:ext uri="{FF2B5EF4-FFF2-40B4-BE49-F238E27FC236}">
                  <a16:creationId xmlns:a16="http://schemas.microsoft.com/office/drawing/2014/main" id="{0551D833-4268-8B4E-9EA9-405DC650B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3" name="Rectangle 6">
              <a:extLst>
                <a:ext uri="{FF2B5EF4-FFF2-40B4-BE49-F238E27FC236}">
                  <a16:creationId xmlns:a16="http://schemas.microsoft.com/office/drawing/2014/main" id="{B146348E-1FCA-BE45-B070-0C8D59E4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4" name="Rectangle 7">
              <a:extLst>
                <a:ext uri="{FF2B5EF4-FFF2-40B4-BE49-F238E27FC236}">
                  <a16:creationId xmlns:a16="http://schemas.microsoft.com/office/drawing/2014/main" id="{985428BF-CFE5-BA46-9C9A-03FA491A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5" name="Rectangle 8">
              <a:extLst>
                <a:ext uri="{FF2B5EF4-FFF2-40B4-BE49-F238E27FC236}">
                  <a16:creationId xmlns:a16="http://schemas.microsoft.com/office/drawing/2014/main" id="{22AB5800-9A03-EF4E-AF0A-1757D750C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6" name="Rectangle 9">
              <a:extLst>
                <a:ext uri="{FF2B5EF4-FFF2-40B4-BE49-F238E27FC236}">
                  <a16:creationId xmlns:a16="http://schemas.microsoft.com/office/drawing/2014/main" id="{D7848D45-811F-1B43-9C41-2EC703D7A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7" name="Rectangle 10">
              <a:extLst>
                <a:ext uri="{FF2B5EF4-FFF2-40B4-BE49-F238E27FC236}">
                  <a16:creationId xmlns:a16="http://schemas.microsoft.com/office/drawing/2014/main" id="{C6425306-AC94-1F41-BED1-BC48BE0A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8" name="Rectangle 11">
              <a:extLst>
                <a:ext uri="{FF2B5EF4-FFF2-40B4-BE49-F238E27FC236}">
                  <a16:creationId xmlns:a16="http://schemas.microsoft.com/office/drawing/2014/main" id="{C827B1E2-ACF0-FD41-91A8-CEE861031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9" name="Rectangle 12">
              <a:extLst>
                <a:ext uri="{FF2B5EF4-FFF2-40B4-BE49-F238E27FC236}">
                  <a16:creationId xmlns:a16="http://schemas.microsoft.com/office/drawing/2014/main" id="{5A6A9C48-1DBD-9E4F-AA73-587FACD6A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0" name="Rectangle 13">
              <a:extLst>
                <a:ext uri="{FF2B5EF4-FFF2-40B4-BE49-F238E27FC236}">
                  <a16:creationId xmlns:a16="http://schemas.microsoft.com/office/drawing/2014/main" id="{F209B9CD-E50F-184C-82A8-8329E7B2C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1" name="Rectangle 14">
              <a:extLst>
                <a:ext uri="{FF2B5EF4-FFF2-40B4-BE49-F238E27FC236}">
                  <a16:creationId xmlns:a16="http://schemas.microsoft.com/office/drawing/2014/main" id="{91A7517E-FFB5-8E49-98C8-7FAEF8151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2" name="Rectangle 15">
              <a:extLst>
                <a:ext uri="{FF2B5EF4-FFF2-40B4-BE49-F238E27FC236}">
                  <a16:creationId xmlns:a16="http://schemas.microsoft.com/office/drawing/2014/main" id="{F389953B-68B3-714B-B05E-C8846611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3" name="Rectangle 16">
              <a:extLst>
                <a:ext uri="{FF2B5EF4-FFF2-40B4-BE49-F238E27FC236}">
                  <a16:creationId xmlns:a16="http://schemas.microsoft.com/office/drawing/2014/main" id="{634FA907-27E4-FB4D-9504-007DE6415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4" name="Rectangle 17">
              <a:extLst>
                <a:ext uri="{FF2B5EF4-FFF2-40B4-BE49-F238E27FC236}">
                  <a16:creationId xmlns:a16="http://schemas.microsoft.com/office/drawing/2014/main" id="{F05DFEE9-C65A-AB4B-A4DA-EBB859073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18">
              <a:extLst>
                <a:ext uri="{FF2B5EF4-FFF2-40B4-BE49-F238E27FC236}">
                  <a16:creationId xmlns:a16="http://schemas.microsoft.com/office/drawing/2014/main" id="{8AEC4402-F7B0-0B47-AC08-2282A0BC6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19">
              <a:extLst>
                <a:ext uri="{FF2B5EF4-FFF2-40B4-BE49-F238E27FC236}">
                  <a16:creationId xmlns:a16="http://schemas.microsoft.com/office/drawing/2014/main" id="{623FA7C3-226B-1A43-82C7-C5AF01E1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87" name="Rectangle 20">
              <a:extLst>
                <a:ext uri="{FF2B5EF4-FFF2-40B4-BE49-F238E27FC236}">
                  <a16:creationId xmlns:a16="http://schemas.microsoft.com/office/drawing/2014/main" id="{74B05E03-7D94-9449-8220-1D7C84FF4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8" name="Rectangle 21">
              <a:extLst>
                <a:ext uri="{FF2B5EF4-FFF2-40B4-BE49-F238E27FC236}">
                  <a16:creationId xmlns:a16="http://schemas.microsoft.com/office/drawing/2014/main" id="{696E0AC5-5583-7D4C-AD65-653F328B1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89" name="Rectangle 22">
              <a:extLst>
                <a:ext uri="{FF2B5EF4-FFF2-40B4-BE49-F238E27FC236}">
                  <a16:creationId xmlns:a16="http://schemas.microsoft.com/office/drawing/2014/main" id="{F8BE5139-62CB-7747-847D-67DF13782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0" name="Rectangle 23">
              <a:extLst>
                <a:ext uri="{FF2B5EF4-FFF2-40B4-BE49-F238E27FC236}">
                  <a16:creationId xmlns:a16="http://schemas.microsoft.com/office/drawing/2014/main" id="{BFBAD7A5-D18F-DE42-8DC0-ABAB001F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1" name="Rectangle 24">
              <a:extLst>
                <a:ext uri="{FF2B5EF4-FFF2-40B4-BE49-F238E27FC236}">
                  <a16:creationId xmlns:a16="http://schemas.microsoft.com/office/drawing/2014/main" id="{72D6FD9A-0034-0E46-949A-BAA2B52D5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2" name="Rectangle 25">
              <a:extLst>
                <a:ext uri="{FF2B5EF4-FFF2-40B4-BE49-F238E27FC236}">
                  <a16:creationId xmlns:a16="http://schemas.microsoft.com/office/drawing/2014/main" id="{172436B3-1100-1A4B-ABC4-ABADE035A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3" name="Rectangle 26">
              <a:extLst>
                <a:ext uri="{FF2B5EF4-FFF2-40B4-BE49-F238E27FC236}">
                  <a16:creationId xmlns:a16="http://schemas.microsoft.com/office/drawing/2014/main" id="{A03DD9B4-DD20-204F-8710-BF96EDCD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4" name="Rectangle 27">
              <a:extLst>
                <a:ext uri="{FF2B5EF4-FFF2-40B4-BE49-F238E27FC236}">
                  <a16:creationId xmlns:a16="http://schemas.microsoft.com/office/drawing/2014/main" id="{D9C4837A-66F1-964B-9558-A86A1B92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5" name="Rectangle 28">
              <a:extLst>
                <a:ext uri="{FF2B5EF4-FFF2-40B4-BE49-F238E27FC236}">
                  <a16:creationId xmlns:a16="http://schemas.microsoft.com/office/drawing/2014/main" id="{1C285FCF-61B1-0D44-BAA4-8836AE6B1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6" name="Rectangle 29">
              <a:extLst>
                <a:ext uri="{FF2B5EF4-FFF2-40B4-BE49-F238E27FC236}">
                  <a16:creationId xmlns:a16="http://schemas.microsoft.com/office/drawing/2014/main" id="{E75D0AF9-CD3A-CD41-A28F-0B818503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7" name="Rectangle 30">
              <a:extLst>
                <a:ext uri="{FF2B5EF4-FFF2-40B4-BE49-F238E27FC236}">
                  <a16:creationId xmlns:a16="http://schemas.microsoft.com/office/drawing/2014/main" id="{05C825FA-603D-C64F-891F-FDC21A887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8" name="Rectangle 31">
              <a:extLst>
                <a:ext uri="{FF2B5EF4-FFF2-40B4-BE49-F238E27FC236}">
                  <a16:creationId xmlns:a16="http://schemas.microsoft.com/office/drawing/2014/main" id="{3C32BDD0-59FF-AD41-AEDD-C91A5D52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9" name="Rectangle 32">
              <a:extLst>
                <a:ext uri="{FF2B5EF4-FFF2-40B4-BE49-F238E27FC236}">
                  <a16:creationId xmlns:a16="http://schemas.microsoft.com/office/drawing/2014/main" id="{7B8D8015-778D-4D45-AF3B-68092C89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0" name="Rectangle 33">
              <a:extLst>
                <a:ext uri="{FF2B5EF4-FFF2-40B4-BE49-F238E27FC236}">
                  <a16:creationId xmlns:a16="http://schemas.microsoft.com/office/drawing/2014/main" id="{DEEF35A0-EB68-3447-9ED5-B2C3660C2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1" name="Rectangle 34">
              <a:extLst>
                <a:ext uri="{FF2B5EF4-FFF2-40B4-BE49-F238E27FC236}">
                  <a16:creationId xmlns:a16="http://schemas.microsoft.com/office/drawing/2014/main" id="{5271B778-BCC4-DD4D-A7A2-16FABA65A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2" name="Rectangle 35">
              <a:extLst>
                <a:ext uri="{FF2B5EF4-FFF2-40B4-BE49-F238E27FC236}">
                  <a16:creationId xmlns:a16="http://schemas.microsoft.com/office/drawing/2014/main" id="{BE8B60FA-D593-0C43-80CC-6B7C980DE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3" name="Rectangle 36">
              <a:extLst>
                <a:ext uri="{FF2B5EF4-FFF2-40B4-BE49-F238E27FC236}">
                  <a16:creationId xmlns:a16="http://schemas.microsoft.com/office/drawing/2014/main" id="{38A4A32E-E969-6F46-91EC-0CF16A14A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4" name="Rectangle 37">
              <a:extLst>
                <a:ext uri="{FF2B5EF4-FFF2-40B4-BE49-F238E27FC236}">
                  <a16:creationId xmlns:a16="http://schemas.microsoft.com/office/drawing/2014/main" id="{4D364FB7-B3F3-534A-B661-5BFB6A79B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5" name="Rectangle 38">
              <a:extLst>
                <a:ext uri="{FF2B5EF4-FFF2-40B4-BE49-F238E27FC236}">
                  <a16:creationId xmlns:a16="http://schemas.microsoft.com/office/drawing/2014/main" id="{EC54C574-93F4-4042-9B03-92C96090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6" name="Rectangle 39">
              <a:extLst>
                <a:ext uri="{FF2B5EF4-FFF2-40B4-BE49-F238E27FC236}">
                  <a16:creationId xmlns:a16="http://schemas.microsoft.com/office/drawing/2014/main" id="{FD82836C-B7EC-E849-BFA5-0F2FA222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7" name="Rectangle 40">
              <a:extLst>
                <a:ext uri="{FF2B5EF4-FFF2-40B4-BE49-F238E27FC236}">
                  <a16:creationId xmlns:a16="http://schemas.microsoft.com/office/drawing/2014/main" id="{9ED69E51-3374-B545-88D1-791A7DCB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8" name="Rectangle 41">
              <a:extLst>
                <a:ext uri="{FF2B5EF4-FFF2-40B4-BE49-F238E27FC236}">
                  <a16:creationId xmlns:a16="http://schemas.microsoft.com/office/drawing/2014/main" id="{30242B09-CA85-A24F-812D-96C4F22D4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9" name="Rectangle 42">
              <a:extLst>
                <a:ext uri="{FF2B5EF4-FFF2-40B4-BE49-F238E27FC236}">
                  <a16:creationId xmlns:a16="http://schemas.microsoft.com/office/drawing/2014/main" id="{95B0026C-A926-CF4A-8A0B-BBBD7EE87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0" name="Rectangle 43">
              <a:extLst>
                <a:ext uri="{FF2B5EF4-FFF2-40B4-BE49-F238E27FC236}">
                  <a16:creationId xmlns:a16="http://schemas.microsoft.com/office/drawing/2014/main" id="{B24B34AA-2AF9-F64F-8C2C-69220FA7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1" name="Rectangle 44">
              <a:extLst>
                <a:ext uri="{FF2B5EF4-FFF2-40B4-BE49-F238E27FC236}">
                  <a16:creationId xmlns:a16="http://schemas.microsoft.com/office/drawing/2014/main" id="{C80126B2-5000-5349-AB65-B32E64A1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2" name="Rectangle 45">
              <a:extLst>
                <a:ext uri="{FF2B5EF4-FFF2-40B4-BE49-F238E27FC236}">
                  <a16:creationId xmlns:a16="http://schemas.microsoft.com/office/drawing/2014/main" id="{A9D3DB27-F525-CC48-89A1-C89BD5BF2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3" name="Rectangle 46">
              <a:extLst>
                <a:ext uri="{FF2B5EF4-FFF2-40B4-BE49-F238E27FC236}">
                  <a16:creationId xmlns:a16="http://schemas.microsoft.com/office/drawing/2014/main" id="{D1E1B42B-0F00-F148-BCDE-B0842A3AC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4" name="Rectangle 47">
              <a:extLst>
                <a:ext uri="{FF2B5EF4-FFF2-40B4-BE49-F238E27FC236}">
                  <a16:creationId xmlns:a16="http://schemas.microsoft.com/office/drawing/2014/main" id="{A29A2A60-2A0A-C645-A86A-00E28ACA8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5" name="Rectangle 48">
              <a:extLst>
                <a:ext uri="{FF2B5EF4-FFF2-40B4-BE49-F238E27FC236}">
                  <a16:creationId xmlns:a16="http://schemas.microsoft.com/office/drawing/2014/main" id="{987B7411-46F3-304C-A790-3260708F0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6" name="Rectangle 49">
              <a:extLst>
                <a:ext uri="{FF2B5EF4-FFF2-40B4-BE49-F238E27FC236}">
                  <a16:creationId xmlns:a16="http://schemas.microsoft.com/office/drawing/2014/main" id="{83026A86-486C-FF42-BD1D-560E6452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7" name="Rectangle 50">
              <a:extLst>
                <a:ext uri="{FF2B5EF4-FFF2-40B4-BE49-F238E27FC236}">
                  <a16:creationId xmlns:a16="http://schemas.microsoft.com/office/drawing/2014/main" id="{6B8F0F4D-7BB5-354C-8C25-2C4206A89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8" name="Rectangle 51">
              <a:extLst>
                <a:ext uri="{FF2B5EF4-FFF2-40B4-BE49-F238E27FC236}">
                  <a16:creationId xmlns:a16="http://schemas.microsoft.com/office/drawing/2014/main" id="{E240D5F0-27C0-2F47-A811-A8AA093F7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9" name="Rectangle 52">
              <a:extLst>
                <a:ext uri="{FF2B5EF4-FFF2-40B4-BE49-F238E27FC236}">
                  <a16:creationId xmlns:a16="http://schemas.microsoft.com/office/drawing/2014/main" id="{DA06C0C4-973F-4A41-8BFF-767CB1845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0" name="Rectangle 53">
              <a:extLst>
                <a:ext uri="{FF2B5EF4-FFF2-40B4-BE49-F238E27FC236}">
                  <a16:creationId xmlns:a16="http://schemas.microsoft.com/office/drawing/2014/main" id="{F205CF29-3235-6341-B14D-22F42E442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1" name="Rectangle 54">
              <a:extLst>
                <a:ext uri="{FF2B5EF4-FFF2-40B4-BE49-F238E27FC236}">
                  <a16:creationId xmlns:a16="http://schemas.microsoft.com/office/drawing/2014/main" id="{F0B35C15-4114-9F4C-AD73-B5BE73445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2" name="Rectangle 55">
              <a:extLst>
                <a:ext uri="{FF2B5EF4-FFF2-40B4-BE49-F238E27FC236}">
                  <a16:creationId xmlns:a16="http://schemas.microsoft.com/office/drawing/2014/main" id="{77CE9760-273E-9F41-A221-49F45AA3B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3" name="Rectangle 56">
              <a:extLst>
                <a:ext uri="{FF2B5EF4-FFF2-40B4-BE49-F238E27FC236}">
                  <a16:creationId xmlns:a16="http://schemas.microsoft.com/office/drawing/2014/main" id="{33D27F92-5E6A-0F41-9601-BE21A9A91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4" name="Rectangle 57">
              <a:extLst>
                <a:ext uri="{FF2B5EF4-FFF2-40B4-BE49-F238E27FC236}">
                  <a16:creationId xmlns:a16="http://schemas.microsoft.com/office/drawing/2014/main" id="{7DF64F41-8345-A74B-8E50-9E564E28B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5" name="Rectangle 58">
              <a:extLst>
                <a:ext uri="{FF2B5EF4-FFF2-40B4-BE49-F238E27FC236}">
                  <a16:creationId xmlns:a16="http://schemas.microsoft.com/office/drawing/2014/main" id="{6AFBD8DE-2C9F-D746-B16F-E4D930349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6" name="Rectangle 59">
              <a:extLst>
                <a:ext uri="{FF2B5EF4-FFF2-40B4-BE49-F238E27FC236}">
                  <a16:creationId xmlns:a16="http://schemas.microsoft.com/office/drawing/2014/main" id="{6F94F51E-D687-1C4A-8CB2-783F9072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7" name="Rectangle 60">
              <a:extLst>
                <a:ext uri="{FF2B5EF4-FFF2-40B4-BE49-F238E27FC236}">
                  <a16:creationId xmlns:a16="http://schemas.microsoft.com/office/drawing/2014/main" id="{D5FAAD53-58E5-8A42-A6BB-38F610A7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8" name="Rectangle 61">
              <a:extLst>
                <a:ext uri="{FF2B5EF4-FFF2-40B4-BE49-F238E27FC236}">
                  <a16:creationId xmlns:a16="http://schemas.microsoft.com/office/drawing/2014/main" id="{045FD9AA-7863-5B4C-88D5-3B8E8B6B5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9" name="Rectangle 62">
              <a:extLst>
                <a:ext uri="{FF2B5EF4-FFF2-40B4-BE49-F238E27FC236}">
                  <a16:creationId xmlns:a16="http://schemas.microsoft.com/office/drawing/2014/main" id="{6C87DC6C-4BB3-F54D-ADFD-55FB40EC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0" name="Rectangle 63">
              <a:extLst>
                <a:ext uri="{FF2B5EF4-FFF2-40B4-BE49-F238E27FC236}">
                  <a16:creationId xmlns:a16="http://schemas.microsoft.com/office/drawing/2014/main" id="{3A7089DF-FB5B-8C47-9ED3-B1677A27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1" name="Rectangle 64">
              <a:extLst>
                <a:ext uri="{FF2B5EF4-FFF2-40B4-BE49-F238E27FC236}">
                  <a16:creationId xmlns:a16="http://schemas.microsoft.com/office/drawing/2014/main" id="{42C540CC-4EEC-7548-9DF1-6AF4116D9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2" name="Rectangle 65">
              <a:extLst>
                <a:ext uri="{FF2B5EF4-FFF2-40B4-BE49-F238E27FC236}">
                  <a16:creationId xmlns:a16="http://schemas.microsoft.com/office/drawing/2014/main" id="{C2D7083E-32DA-F149-A8D7-14D5F48F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3" name="Rectangle 66">
              <a:extLst>
                <a:ext uri="{FF2B5EF4-FFF2-40B4-BE49-F238E27FC236}">
                  <a16:creationId xmlns:a16="http://schemas.microsoft.com/office/drawing/2014/main" id="{E685EB7D-0E1A-B845-8929-FE0EEDEF8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4" name="Rectangle 67">
              <a:extLst>
                <a:ext uri="{FF2B5EF4-FFF2-40B4-BE49-F238E27FC236}">
                  <a16:creationId xmlns:a16="http://schemas.microsoft.com/office/drawing/2014/main" id="{4DFAD0F3-F006-294B-BE16-452E54D9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5" name="Rectangle 68">
              <a:extLst>
                <a:ext uri="{FF2B5EF4-FFF2-40B4-BE49-F238E27FC236}">
                  <a16:creationId xmlns:a16="http://schemas.microsoft.com/office/drawing/2014/main" id="{B87FF63D-0AE4-CE40-95F4-31244554F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6" name="Rectangle 69">
              <a:extLst>
                <a:ext uri="{FF2B5EF4-FFF2-40B4-BE49-F238E27FC236}">
                  <a16:creationId xmlns:a16="http://schemas.microsoft.com/office/drawing/2014/main" id="{6C53019A-A0F4-024F-B019-177FDD75C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7" name="Rectangle 70">
              <a:extLst>
                <a:ext uri="{FF2B5EF4-FFF2-40B4-BE49-F238E27FC236}">
                  <a16:creationId xmlns:a16="http://schemas.microsoft.com/office/drawing/2014/main" id="{6F9AB4A7-E6E0-8F4C-A9E6-8BD9B608A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8" name="Rectangle 71">
              <a:extLst>
                <a:ext uri="{FF2B5EF4-FFF2-40B4-BE49-F238E27FC236}">
                  <a16:creationId xmlns:a16="http://schemas.microsoft.com/office/drawing/2014/main" id="{07101DC3-4BCB-8C4D-A849-7157E480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9" name="Rectangle 72">
              <a:extLst>
                <a:ext uri="{FF2B5EF4-FFF2-40B4-BE49-F238E27FC236}">
                  <a16:creationId xmlns:a16="http://schemas.microsoft.com/office/drawing/2014/main" id="{CC062439-08B0-CE46-85F3-DD4B61EEA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0" name="Rectangle 73">
              <a:extLst>
                <a:ext uri="{FF2B5EF4-FFF2-40B4-BE49-F238E27FC236}">
                  <a16:creationId xmlns:a16="http://schemas.microsoft.com/office/drawing/2014/main" id="{CA15D739-9CEA-F649-8B83-BA56E3089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1" name="Rectangle 74">
              <a:extLst>
                <a:ext uri="{FF2B5EF4-FFF2-40B4-BE49-F238E27FC236}">
                  <a16:creationId xmlns:a16="http://schemas.microsoft.com/office/drawing/2014/main" id="{307FF03E-0D7F-5F4F-8D7B-3E105A4CB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2" name="Rectangle 75">
              <a:extLst>
                <a:ext uri="{FF2B5EF4-FFF2-40B4-BE49-F238E27FC236}">
                  <a16:creationId xmlns:a16="http://schemas.microsoft.com/office/drawing/2014/main" id="{C1D2083E-0C95-F44B-9482-9DFDDCEF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3" name="Rectangle 76">
              <a:extLst>
                <a:ext uri="{FF2B5EF4-FFF2-40B4-BE49-F238E27FC236}">
                  <a16:creationId xmlns:a16="http://schemas.microsoft.com/office/drawing/2014/main" id="{F7C4C469-0A1B-7841-ABA0-93B14A199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4" name="Rectangle 77">
              <a:extLst>
                <a:ext uri="{FF2B5EF4-FFF2-40B4-BE49-F238E27FC236}">
                  <a16:creationId xmlns:a16="http://schemas.microsoft.com/office/drawing/2014/main" id="{C6E0135E-A5FE-2344-8EDD-6298A404D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5" name="Rectangle 78">
              <a:extLst>
                <a:ext uri="{FF2B5EF4-FFF2-40B4-BE49-F238E27FC236}">
                  <a16:creationId xmlns:a16="http://schemas.microsoft.com/office/drawing/2014/main" id="{C3091C10-7568-7F4A-87EC-913E121A6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6" name="Rectangle 79">
              <a:extLst>
                <a:ext uri="{FF2B5EF4-FFF2-40B4-BE49-F238E27FC236}">
                  <a16:creationId xmlns:a16="http://schemas.microsoft.com/office/drawing/2014/main" id="{8B04FDC7-CD8D-8345-89C8-D71A21293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7" name="Rectangle 80">
              <a:extLst>
                <a:ext uri="{FF2B5EF4-FFF2-40B4-BE49-F238E27FC236}">
                  <a16:creationId xmlns:a16="http://schemas.microsoft.com/office/drawing/2014/main" id="{F47B91C1-87DF-094F-9D15-8608F756D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8" name="Rectangle 81">
              <a:extLst>
                <a:ext uri="{FF2B5EF4-FFF2-40B4-BE49-F238E27FC236}">
                  <a16:creationId xmlns:a16="http://schemas.microsoft.com/office/drawing/2014/main" id="{9CDFFD4A-9A5A-ED48-89F0-B09D75C26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9" name="Rectangle 82">
              <a:extLst>
                <a:ext uri="{FF2B5EF4-FFF2-40B4-BE49-F238E27FC236}">
                  <a16:creationId xmlns:a16="http://schemas.microsoft.com/office/drawing/2014/main" id="{13E82A0A-1266-0040-B4C5-E784250D2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0" name="Rectangle 83">
              <a:extLst>
                <a:ext uri="{FF2B5EF4-FFF2-40B4-BE49-F238E27FC236}">
                  <a16:creationId xmlns:a16="http://schemas.microsoft.com/office/drawing/2014/main" id="{A0892470-0776-364E-BB4F-AC94802F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1" name="Rectangle 84">
              <a:extLst>
                <a:ext uri="{FF2B5EF4-FFF2-40B4-BE49-F238E27FC236}">
                  <a16:creationId xmlns:a16="http://schemas.microsoft.com/office/drawing/2014/main" id="{35E71230-0E09-924A-BA3A-9D18B9EE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2" name="Rectangle 85">
              <a:extLst>
                <a:ext uri="{FF2B5EF4-FFF2-40B4-BE49-F238E27FC236}">
                  <a16:creationId xmlns:a16="http://schemas.microsoft.com/office/drawing/2014/main" id="{6E4A2EEB-EE87-C648-839F-EFB514AA6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3" name="Rectangle 86">
              <a:extLst>
                <a:ext uri="{FF2B5EF4-FFF2-40B4-BE49-F238E27FC236}">
                  <a16:creationId xmlns:a16="http://schemas.microsoft.com/office/drawing/2014/main" id="{C6ACAABF-87C3-FF47-8674-977CCDA5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4" name="Rectangle 87">
              <a:extLst>
                <a:ext uri="{FF2B5EF4-FFF2-40B4-BE49-F238E27FC236}">
                  <a16:creationId xmlns:a16="http://schemas.microsoft.com/office/drawing/2014/main" id="{858A7A4B-8691-3D4A-9EB1-ABB20C0E8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5" name="Rectangle 88">
              <a:extLst>
                <a:ext uri="{FF2B5EF4-FFF2-40B4-BE49-F238E27FC236}">
                  <a16:creationId xmlns:a16="http://schemas.microsoft.com/office/drawing/2014/main" id="{D4292A49-83A4-DF4F-920A-5AE59539B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6" name="Rectangle 89">
              <a:extLst>
                <a:ext uri="{FF2B5EF4-FFF2-40B4-BE49-F238E27FC236}">
                  <a16:creationId xmlns:a16="http://schemas.microsoft.com/office/drawing/2014/main" id="{43702BEF-21E8-E643-94A8-A8541A123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7" name="Rectangle 90">
              <a:extLst>
                <a:ext uri="{FF2B5EF4-FFF2-40B4-BE49-F238E27FC236}">
                  <a16:creationId xmlns:a16="http://schemas.microsoft.com/office/drawing/2014/main" id="{AB7DAAB8-F179-6C4A-8D84-90D847D5C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8" name="Rectangle 91">
              <a:extLst>
                <a:ext uri="{FF2B5EF4-FFF2-40B4-BE49-F238E27FC236}">
                  <a16:creationId xmlns:a16="http://schemas.microsoft.com/office/drawing/2014/main" id="{F4E71169-A9D4-9145-B893-10BA1F119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9" name="Rectangle 92">
              <a:extLst>
                <a:ext uri="{FF2B5EF4-FFF2-40B4-BE49-F238E27FC236}">
                  <a16:creationId xmlns:a16="http://schemas.microsoft.com/office/drawing/2014/main" id="{A8B23F9A-BFEA-8844-B500-BBF4443C9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0" name="Rectangle 93">
              <a:extLst>
                <a:ext uri="{FF2B5EF4-FFF2-40B4-BE49-F238E27FC236}">
                  <a16:creationId xmlns:a16="http://schemas.microsoft.com/office/drawing/2014/main" id="{A7A99505-41F7-3C4D-B3C1-4B5CE2CA1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1" name="Rectangle 94">
              <a:extLst>
                <a:ext uri="{FF2B5EF4-FFF2-40B4-BE49-F238E27FC236}">
                  <a16:creationId xmlns:a16="http://schemas.microsoft.com/office/drawing/2014/main" id="{640FFF91-8903-E44D-A7FF-F729EC767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2" name="Rectangle 95">
              <a:extLst>
                <a:ext uri="{FF2B5EF4-FFF2-40B4-BE49-F238E27FC236}">
                  <a16:creationId xmlns:a16="http://schemas.microsoft.com/office/drawing/2014/main" id="{F748F474-D740-1A4C-AA20-080811DA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3" name="Rectangle 96">
              <a:extLst>
                <a:ext uri="{FF2B5EF4-FFF2-40B4-BE49-F238E27FC236}">
                  <a16:creationId xmlns:a16="http://schemas.microsoft.com/office/drawing/2014/main" id="{6C8E2A7C-26FF-E445-AE28-3A134FF0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4" name="Rectangle 97">
              <a:extLst>
                <a:ext uri="{FF2B5EF4-FFF2-40B4-BE49-F238E27FC236}">
                  <a16:creationId xmlns:a16="http://schemas.microsoft.com/office/drawing/2014/main" id="{938387A5-1F58-DC4B-96CB-BE99393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5" name="Rectangle 98">
              <a:extLst>
                <a:ext uri="{FF2B5EF4-FFF2-40B4-BE49-F238E27FC236}">
                  <a16:creationId xmlns:a16="http://schemas.microsoft.com/office/drawing/2014/main" id="{3381593C-F6F5-814C-9479-34451F03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6" name="Rectangle 99">
              <a:extLst>
                <a:ext uri="{FF2B5EF4-FFF2-40B4-BE49-F238E27FC236}">
                  <a16:creationId xmlns:a16="http://schemas.microsoft.com/office/drawing/2014/main" id="{7E7073AD-B053-8B41-A2DC-B7B449643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7" name="Rectangle 100">
              <a:extLst>
                <a:ext uri="{FF2B5EF4-FFF2-40B4-BE49-F238E27FC236}">
                  <a16:creationId xmlns:a16="http://schemas.microsoft.com/office/drawing/2014/main" id="{4ABBD647-6B38-B646-8F75-443411873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8" name="Rectangle 101">
              <a:extLst>
                <a:ext uri="{FF2B5EF4-FFF2-40B4-BE49-F238E27FC236}">
                  <a16:creationId xmlns:a16="http://schemas.microsoft.com/office/drawing/2014/main" id="{43807462-95C9-0B48-967A-54B325CF6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9" name="Rectangle 102">
              <a:extLst>
                <a:ext uri="{FF2B5EF4-FFF2-40B4-BE49-F238E27FC236}">
                  <a16:creationId xmlns:a16="http://schemas.microsoft.com/office/drawing/2014/main" id="{D926222F-5000-4A41-AF0A-A3720E214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0" name="Rectangle 103">
              <a:extLst>
                <a:ext uri="{FF2B5EF4-FFF2-40B4-BE49-F238E27FC236}">
                  <a16:creationId xmlns:a16="http://schemas.microsoft.com/office/drawing/2014/main" id="{5D434B53-953B-EF4F-BEBD-CA579026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1" name="Rectangle 104">
              <a:extLst>
                <a:ext uri="{FF2B5EF4-FFF2-40B4-BE49-F238E27FC236}">
                  <a16:creationId xmlns:a16="http://schemas.microsoft.com/office/drawing/2014/main" id="{30BF588C-243E-EC47-89BB-6014D8610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2" name="Rectangle 105">
              <a:extLst>
                <a:ext uri="{FF2B5EF4-FFF2-40B4-BE49-F238E27FC236}">
                  <a16:creationId xmlns:a16="http://schemas.microsoft.com/office/drawing/2014/main" id="{AF0EDD50-DBDE-E744-854F-66F684D6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3" name="Rectangle 106">
              <a:extLst>
                <a:ext uri="{FF2B5EF4-FFF2-40B4-BE49-F238E27FC236}">
                  <a16:creationId xmlns:a16="http://schemas.microsoft.com/office/drawing/2014/main" id="{2311557A-05D8-7444-B794-B4CBBDA6F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4" name="Rectangle 107">
              <a:extLst>
                <a:ext uri="{FF2B5EF4-FFF2-40B4-BE49-F238E27FC236}">
                  <a16:creationId xmlns:a16="http://schemas.microsoft.com/office/drawing/2014/main" id="{F8DF579F-8BBE-2748-B1DA-5FB0F4DF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5" name="Rectangle 108">
              <a:extLst>
                <a:ext uri="{FF2B5EF4-FFF2-40B4-BE49-F238E27FC236}">
                  <a16:creationId xmlns:a16="http://schemas.microsoft.com/office/drawing/2014/main" id="{583EBE07-9BB8-7E4D-9D7C-65FDA7FD3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6" name="Rectangle 109">
              <a:extLst>
                <a:ext uri="{FF2B5EF4-FFF2-40B4-BE49-F238E27FC236}">
                  <a16:creationId xmlns:a16="http://schemas.microsoft.com/office/drawing/2014/main" id="{BA8AE3B3-973C-4D43-AE63-8AE85021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7" name="Rectangle 110">
              <a:extLst>
                <a:ext uri="{FF2B5EF4-FFF2-40B4-BE49-F238E27FC236}">
                  <a16:creationId xmlns:a16="http://schemas.microsoft.com/office/drawing/2014/main" id="{D84131DF-313E-3045-BD56-53564EB0C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8" name="Rectangle 111">
              <a:extLst>
                <a:ext uri="{FF2B5EF4-FFF2-40B4-BE49-F238E27FC236}">
                  <a16:creationId xmlns:a16="http://schemas.microsoft.com/office/drawing/2014/main" id="{0F187156-ACF4-D949-AC85-E01A27E8B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9" name="Rectangle 112">
              <a:extLst>
                <a:ext uri="{FF2B5EF4-FFF2-40B4-BE49-F238E27FC236}">
                  <a16:creationId xmlns:a16="http://schemas.microsoft.com/office/drawing/2014/main" id="{0D7633F3-B7CA-3248-87F0-05640B55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80" name="Rectangle 113">
              <a:extLst>
                <a:ext uri="{FF2B5EF4-FFF2-40B4-BE49-F238E27FC236}">
                  <a16:creationId xmlns:a16="http://schemas.microsoft.com/office/drawing/2014/main" id="{10538735-DF48-5740-A942-A3EAF8D4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01E12A37-C521-F043-8B2C-D2BD4DA988D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2643" name="Group 114">
            <a:extLst>
              <a:ext uri="{FF2B5EF4-FFF2-40B4-BE49-F238E27FC236}">
                <a16:creationId xmlns:a16="http://schemas.microsoft.com/office/drawing/2014/main" id="{9C6E87DD-F720-DB45-8325-1BC401F0D455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2644" name="Rectangle 16">
              <a:extLst>
                <a:ext uri="{FF2B5EF4-FFF2-40B4-BE49-F238E27FC236}">
                  <a16:creationId xmlns:a16="http://schemas.microsoft.com/office/drawing/2014/main" id="{3A94B3C0-00EA-774A-B9EA-208882222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2645" name="Line 17">
              <a:extLst>
                <a:ext uri="{FF2B5EF4-FFF2-40B4-BE49-F238E27FC236}">
                  <a16:creationId xmlns:a16="http://schemas.microsoft.com/office/drawing/2014/main" id="{B3EA7D19-E0CB-C642-8BE0-5A92062DED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6" name="Line 18">
              <a:extLst>
                <a:ext uri="{FF2B5EF4-FFF2-40B4-BE49-F238E27FC236}">
                  <a16:creationId xmlns:a16="http://schemas.microsoft.com/office/drawing/2014/main" id="{7A57CB82-3615-8E49-8727-8334B1E77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7" name="Line 19">
              <a:extLst>
                <a:ext uri="{FF2B5EF4-FFF2-40B4-BE49-F238E27FC236}">
                  <a16:creationId xmlns:a16="http://schemas.microsoft.com/office/drawing/2014/main" id="{0A224FDF-3C85-CE41-BE72-33173F9E3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8" name="Rectangle 21">
              <a:extLst>
                <a:ext uri="{FF2B5EF4-FFF2-40B4-BE49-F238E27FC236}">
                  <a16:creationId xmlns:a16="http://schemas.microsoft.com/office/drawing/2014/main" id="{BE6D4A1F-9411-2946-AAD5-B048C5A4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49" name="Rectangle 22">
              <a:extLst>
                <a:ext uri="{FF2B5EF4-FFF2-40B4-BE49-F238E27FC236}">
                  <a16:creationId xmlns:a16="http://schemas.microsoft.com/office/drawing/2014/main" id="{6C979577-1499-D241-BA98-D23F46DD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0" name="Rectangle 23">
              <a:extLst>
                <a:ext uri="{FF2B5EF4-FFF2-40B4-BE49-F238E27FC236}">
                  <a16:creationId xmlns:a16="http://schemas.microsoft.com/office/drawing/2014/main" id="{6DAFBB9C-ABB7-F941-8003-133C58EB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1" name="Rectangle 24">
              <a:extLst>
                <a:ext uri="{FF2B5EF4-FFF2-40B4-BE49-F238E27FC236}">
                  <a16:creationId xmlns:a16="http://schemas.microsoft.com/office/drawing/2014/main" id="{7D53839D-52DC-A844-9DFA-0C4213865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2" name="Rectangle 25">
              <a:extLst>
                <a:ext uri="{FF2B5EF4-FFF2-40B4-BE49-F238E27FC236}">
                  <a16:creationId xmlns:a16="http://schemas.microsoft.com/office/drawing/2014/main" id="{101832DC-BF81-EE42-976C-64AD837F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3" name="Rectangle 26">
              <a:extLst>
                <a:ext uri="{FF2B5EF4-FFF2-40B4-BE49-F238E27FC236}">
                  <a16:creationId xmlns:a16="http://schemas.microsoft.com/office/drawing/2014/main" id="{BF9A009B-0B1F-6E4A-BC85-7105E313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4" name="Rectangle 27">
              <a:extLst>
                <a:ext uri="{FF2B5EF4-FFF2-40B4-BE49-F238E27FC236}">
                  <a16:creationId xmlns:a16="http://schemas.microsoft.com/office/drawing/2014/main" id="{41159456-0DAD-EE4E-A7DA-E330419BD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5" name="Rectangle 28">
              <a:extLst>
                <a:ext uri="{FF2B5EF4-FFF2-40B4-BE49-F238E27FC236}">
                  <a16:creationId xmlns:a16="http://schemas.microsoft.com/office/drawing/2014/main" id="{29BE661D-55BB-644F-B62A-0C9DF07E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6" name="Rectangle 29">
              <a:extLst>
                <a:ext uri="{FF2B5EF4-FFF2-40B4-BE49-F238E27FC236}">
                  <a16:creationId xmlns:a16="http://schemas.microsoft.com/office/drawing/2014/main" id="{4A18DF3C-09EA-1648-8B3E-B79941F7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7" name="Rectangle 30">
              <a:extLst>
                <a:ext uri="{FF2B5EF4-FFF2-40B4-BE49-F238E27FC236}">
                  <a16:creationId xmlns:a16="http://schemas.microsoft.com/office/drawing/2014/main" id="{62FD7C8D-F522-B845-ADFA-7289AF6BB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2658" name="Line 31">
              <a:extLst>
                <a:ext uri="{FF2B5EF4-FFF2-40B4-BE49-F238E27FC236}">
                  <a16:creationId xmlns:a16="http://schemas.microsoft.com/office/drawing/2014/main" id="{FA5181F3-A9E0-8942-A853-098D4355C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9" name="Line 32">
              <a:extLst>
                <a:ext uri="{FF2B5EF4-FFF2-40B4-BE49-F238E27FC236}">
                  <a16:creationId xmlns:a16="http://schemas.microsoft.com/office/drawing/2014/main" id="{DCC67AD7-2C86-2141-A73A-326438106B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0" name="Rectangle 33">
              <a:extLst>
                <a:ext uri="{FF2B5EF4-FFF2-40B4-BE49-F238E27FC236}">
                  <a16:creationId xmlns:a16="http://schemas.microsoft.com/office/drawing/2014/main" id="{4F51EDCB-674A-F245-9D59-5B88203E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1" name="Rectangle 34">
              <a:extLst>
                <a:ext uri="{FF2B5EF4-FFF2-40B4-BE49-F238E27FC236}">
                  <a16:creationId xmlns:a16="http://schemas.microsoft.com/office/drawing/2014/main" id="{5883147C-A556-4740-8507-1912503C7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2" name="Rectangle 35">
              <a:extLst>
                <a:ext uri="{FF2B5EF4-FFF2-40B4-BE49-F238E27FC236}">
                  <a16:creationId xmlns:a16="http://schemas.microsoft.com/office/drawing/2014/main" id="{B5108C33-E984-7644-8E95-EC5C172CF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3" name="Rectangle 36">
              <a:extLst>
                <a:ext uri="{FF2B5EF4-FFF2-40B4-BE49-F238E27FC236}">
                  <a16:creationId xmlns:a16="http://schemas.microsoft.com/office/drawing/2014/main" id="{FAA42700-4040-8545-B94B-A66D019B8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4" name="Rectangle 41">
              <a:extLst>
                <a:ext uri="{FF2B5EF4-FFF2-40B4-BE49-F238E27FC236}">
                  <a16:creationId xmlns:a16="http://schemas.microsoft.com/office/drawing/2014/main" id="{3EFDD689-7464-F949-B167-EF98A6D42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5" name="Rectangle 79">
              <a:extLst>
                <a:ext uri="{FF2B5EF4-FFF2-40B4-BE49-F238E27FC236}">
                  <a16:creationId xmlns:a16="http://schemas.microsoft.com/office/drawing/2014/main" id="{E92179B4-8CCB-8E41-B8A9-C2F6B9FE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6" name="Rectangle 80">
              <a:extLst>
                <a:ext uri="{FF2B5EF4-FFF2-40B4-BE49-F238E27FC236}">
                  <a16:creationId xmlns:a16="http://schemas.microsoft.com/office/drawing/2014/main" id="{5BF50D05-C906-AB4F-9AD4-19C1988F1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7" name="Rectangle 81">
              <a:extLst>
                <a:ext uri="{FF2B5EF4-FFF2-40B4-BE49-F238E27FC236}">
                  <a16:creationId xmlns:a16="http://schemas.microsoft.com/office/drawing/2014/main" id="{651FAF1E-FD53-564A-B46F-ACE7D8B44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8" name="Rectangle 82">
              <a:extLst>
                <a:ext uri="{FF2B5EF4-FFF2-40B4-BE49-F238E27FC236}">
                  <a16:creationId xmlns:a16="http://schemas.microsoft.com/office/drawing/2014/main" id="{90CF38B5-02E5-264B-BA91-28A4D7652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9" name="Rectangle 83">
              <a:extLst>
                <a:ext uri="{FF2B5EF4-FFF2-40B4-BE49-F238E27FC236}">
                  <a16:creationId xmlns:a16="http://schemas.microsoft.com/office/drawing/2014/main" id="{0B9A1805-BEB8-9C46-9B00-A7077611F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70" name="Rectangle 85">
              <a:extLst>
                <a:ext uri="{FF2B5EF4-FFF2-40B4-BE49-F238E27FC236}">
                  <a16:creationId xmlns:a16="http://schemas.microsoft.com/office/drawing/2014/main" id="{1B4CA8CE-6B91-984B-8FE5-43D47D1E1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1">
            <a:extLst>
              <a:ext uri="{FF2B5EF4-FFF2-40B4-BE49-F238E27FC236}">
                <a16:creationId xmlns:a16="http://schemas.microsoft.com/office/drawing/2014/main" id="{57C59776-D2B5-0444-B3CA-7893156BD8C2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3697" name="Rectangle 4">
              <a:extLst>
                <a:ext uri="{FF2B5EF4-FFF2-40B4-BE49-F238E27FC236}">
                  <a16:creationId xmlns:a16="http://schemas.microsoft.com/office/drawing/2014/main" id="{32426DC5-5064-A148-B2B5-B07911A17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8" name="Rectangle 5">
              <a:extLst>
                <a:ext uri="{FF2B5EF4-FFF2-40B4-BE49-F238E27FC236}">
                  <a16:creationId xmlns:a16="http://schemas.microsoft.com/office/drawing/2014/main" id="{EDBC7FDF-2AD2-D24C-A3CF-7C6607982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9" name="Rectangle 6">
              <a:extLst>
                <a:ext uri="{FF2B5EF4-FFF2-40B4-BE49-F238E27FC236}">
                  <a16:creationId xmlns:a16="http://schemas.microsoft.com/office/drawing/2014/main" id="{EAB6288C-0209-D849-9388-4DECA6F1D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0" name="Rectangle 7">
              <a:extLst>
                <a:ext uri="{FF2B5EF4-FFF2-40B4-BE49-F238E27FC236}">
                  <a16:creationId xmlns:a16="http://schemas.microsoft.com/office/drawing/2014/main" id="{D1E89D1F-C900-E746-992C-251F0B1C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1" name="Rectangle 8">
              <a:extLst>
                <a:ext uri="{FF2B5EF4-FFF2-40B4-BE49-F238E27FC236}">
                  <a16:creationId xmlns:a16="http://schemas.microsoft.com/office/drawing/2014/main" id="{7394FD70-B60E-C84E-AF2C-123493FAF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2" name="Rectangle 9">
              <a:extLst>
                <a:ext uri="{FF2B5EF4-FFF2-40B4-BE49-F238E27FC236}">
                  <a16:creationId xmlns:a16="http://schemas.microsoft.com/office/drawing/2014/main" id="{2BA5CA81-4E54-BF49-BA8B-16F243B9F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3" name="Rectangle 10">
              <a:extLst>
                <a:ext uri="{FF2B5EF4-FFF2-40B4-BE49-F238E27FC236}">
                  <a16:creationId xmlns:a16="http://schemas.microsoft.com/office/drawing/2014/main" id="{68361670-E4DE-354B-9DBF-EA4D45778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4" name="Rectangle 11">
              <a:extLst>
                <a:ext uri="{FF2B5EF4-FFF2-40B4-BE49-F238E27FC236}">
                  <a16:creationId xmlns:a16="http://schemas.microsoft.com/office/drawing/2014/main" id="{E8B3B531-D333-B949-B304-5F2A2C4B9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5" name="Rectangle 12">
              <a:extLst>
                <a:ext uri="{FF2B5EF4-FFF2-40B4-BE49-F238E27FC236}">
                  <a16:creationId xmlns:a16="http://schemas.microsoft.com/office/drawing/2014/main" id="{E53B2D1E-1ECD-0448-8A0C-5CC0EF79E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6" name="Rectangle 13">
              <a:extLst>
                <a:ext uri="{FF2B5EF4-FFF2-40B4-BE49-F238E27FC236}">
                  <a16:creationId xmlns:a16="http://schemas.microsoft.com/office/drawing/2014/main" id="{E7AD0320-706D-6444-B027-C8686221C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7" name="Rectangle 14">
              <a:extLst>
                <a:ext uri="{FF2B5EF4-FFF2-40B4-BE49-F238E27FC236}">
                  <a16:creationId xmlns:a16="http://schemas.microsoft.com/office/drawing/2014/main" id="{0C6EEA75-54AD-1A48-9B70-ABA95CFD9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8" name="Rectangle 15">
              <a:extLst>
                <a:ext uri="{FF2B5EF4-FFF2-40B4-BE49-F238E27FC236}">
                  <a16:creationId xmlns:a16="http://schemas.microsoft.com/office/drawing/2014/main" id="{8F8316D3-B8D8-A146-AA8D-06F4CDD94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9" name="Rectangle 16">
              <a:extLst>
                <a:ext uri="{FF2B5EF4-FFF2-40B4-BE49-F238E27FC236}">
                  <a16:creationId xmlns:a16="http://schemas.microsoft.com/office/drawing/2014/main" id="{377DACB2-F437-AE44-8D6D-7B8D871B4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0" name="Rectangle 17">
              <a:extLst>
                <a:ext uri="{FF2B5EF4-FFF2-40B4-BE49-F238E27FC236}">
                  <a16:creationId xmlns:a16="http://schemas.microsoft.com/office/drawing/2014/main" id="{AE139494-9B8F-E14E-B521-72CE97DFD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1" name="Rectangle 18">
              <a:extLst>
                <a:ext uri="{FF2B5EF4-FFF2-40B4-BE49-F238E27FC236}">
                  <a16:creationId xmlns:a16="http://schemas.microsoft.com/office/drawing/2014/main" id="{77604F15-7E6F-C647-BCB6-63BB57F60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2" name="Rectangle 19">
              <a:extLst>
                <a:ext uri="{FF2B5EF4-FFF2-40B4-BE49-F238E27FC236}">
                  <a16:creationId xmlns:a16="http://schemas.microsoft.com/office/drawing/2014/main" id="{70041DF9-62E5-7A4E-9777-B2C7AC2E2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3" name="Rectangle 20">
              <a:extLst>
                <a:ext uri="{FF2B5EF4-FFF2-40B4-BE49-F238E27FC236}">
                  <a16:creationId xmlns:a16="http://schemas.microsoft.com/office/drawing/2014/main" id="{966BF172-75E2-1B44-80AE-50B4AB8E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4" name="Rectangle 21">
              <a:extLst>
                <a:ext uri="{FF2B5EF4-FFF2-40B4-BE49-F238E27FC236}">
                  <a16:creationId xmlns:a16="http://schemas.microsoft.com/office/drawing/2014/main" id="{2F100BB7-9898-8F49-961B-530D2307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5" name="Rectangle 22">
              <a:extLst>
                <a:ext uri="{FF2B5EF4-FFF2-40B4-BE49-F238E27FC236}">
                  <a16:creationId xmlns:a16="http://schemas.microsoft.com/office/drawing/2014/main" id="{06111DB1-BEEB-4B4C-97D5-1A1764745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6" name="Rectangle 23">
              <a:extLst>
                <a:ext uri="{FF2B5EF4-FFF2-40B4-BE49-F238E27FC236}">
                  <a16:creationId xmlns:a16="http://schemas.microsoft.com/office/drawing/2014/main" id="{4F7CB2B1-65D7-0D4D-930D-B63E12098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7" name="Rectangle 24">
              <a:extLst>
                <a:ext uri="{FF2B5EF4-FFF2-40B4-BE49-F238E27FC236}">
                  <a16:creationId xmlns:a16="http://schemas.microsoft.com/office/drawing/2014/main" id="{D0A147AD-15EC-8045-B9A1-4B117E1E1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8" name="Rectangle 25">
              <a:extLst>
                <a:ext uri="{FF2B5EF4-FFF2-40B4-BE49-F238E27FC236}">
                  <a16:creationId xmlns:a16="http://schemas.microsoft.com/office/drawing/2014/main" id="{42DBDCC2-1684-5144-822E-01CED5338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9" name="Rectangle 26">
              <a:extLst>
                <a:ext uri="{FF2B5EF4-FFF2-40B4-BE49-F238E27FC236}">
                  <a16:creationId xmlns:a16="http://schemas.microsoft.com/office/drawing/2014/main" id="{89B6E48F-C744-6B41-A63B-408968132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0" name="Rectangle 27">
              <a:extLst>
                <a:ext uri="{FF2B5EF4-FFF2-40B4-BE49-F238E27FC236}">
                  <a16:creationId xmlns:a16="http://schemas.microsoft.com/office/drawing/2014/main" id="{89943220-BCA7-564F-91A3-B719F7B9F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1" name="Rectangle 28">
              <a:extLst>
                <a:ext uri="{FF2B5EF4-FFF2-40B4-BE49-F238E27FC236}">
                  <a16:creationId xmlns:a16="http://schemas.microsoft.com/office/drawing/2014/main" id="{A3BD7866-5047-A441-9FE5-CE5C4C6A2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2" name="Rectangle 29">
              <a:extLst>
                <a:ext uri="{FF2B5EF4-FFF2-40B4-BE49-F238E27FC236}">
                  <a16:creationId xmlns:a16="http://schemas.microsoft.com/office/drawing/2014/main" id="{289882A6-74CB-8B46-A366-AE83633E0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3" name="Rectangle 30">
              <a:extLst>
                <a:ext uri="{FF2B5EF4-FFF2-40B4-BE49-F238E27FC236}">
                  <a16:creationId xmlns:a16="http://schemas.microsoft.com/office/drawing/2014/main" id="{77CF8852-6DEF-EA46-994D-34F6A822A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4" name="Rectangle 31">
              <a:extLst>
                <a:ext uri="{FF2B5EF4-FFF2-40B4-BE49-F238E27FC236}">
                  <a16:creationId xmlns:a16="http://schemas.microsoft.com/office/drawing/2014/main" id="{D94685C0-3319-8742-ACF1-2C2D74198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5" name="Rectangle 32">
              <a:extLst>
                <a:ext uri="{FF2B5EF4-FFF2-40B4-BE49-F238E27FC236}">
                  <a16:creationId xmlns:a16="http://schemas.microsoft.com/office/drawing/2014/main" id="{86E48911-6EA6-8247-8043-8B473760B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6" name="Rectangle 33">
              <a:extLst>
                <a:ext uri="{FF2B5EF4-FFF2-40B4-BE49-F238E27FC236}">
                  <a16:creationId xmlns:a16="http://schemas.microsoft.com/office/drawing/2014/main" id="{C62E0677-0520-5E4A-99D4-1BD8696E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7" name="Rectangle 34">
              <a:extLst>
                <a:ext uri="{FF2B5EF4-FFF2-40B4-BE49-F238E27FC236}">
                  <a16:creationId xmlns:a16="http://schemas.microsoft.com/office/drawing/2014/main" id="{410840F3-6287-DD49-906C-2BE035C6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8" name="Rectangle 35">
              <a:extLst>
                <a:ext uri="{FF2B5EF4-FFF2-40B4-BE49-F238E27FC236}">
                  <a16:creationId xmlns:a16="http://schemas.microsoft.com/office/drawing/2014/main" id="{C9D7C78D-E701-8C40-B18F-91B34F3B0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9" name="Rectangle 36">
              <a:extLst>
                <a:ext uri="{FF2B5EF4-FFF2-40B4-BE49-F238E27FC236}">
                  <a16:creationId xmlns:a16="http://schemas.microsoft.com/office/drawing/2014/main" id="{AD7EB5FC-2378-BC48-8AD7-59676E5D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0" name="Rectangle 37">
              <a:extLst>
                <a:ext uri="{FF2B5EF4-FFF2-40B4-BE49-F238E27FC236}">
                  <a16:creationId xmlns:a16="http://schemas.microsoft.com/office/drawing/2014/main" id="{6DED7576-D738-F64E-AB22-56D4EFE33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31" name="Rectangle 38">
              <a:extLst>
                <a:ext uri="{FF2B5EF4-FFF2-40B4-BE49-F238E27FC236}">
                  <a16:creationId xmlns:a16="http://schemas.microsoft.com/office/drawing/2014/main" id="{B5E328D3-4DA9-4945-86C6-1D15681C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2" name="Rectangle 39">
              <a:extLst>
                <a:ext uri="{FF2B5EF4-FFF2-40B4-BE49-F238E27FC236}">
                  <a16:creationId xmlns:a16="http://schemas.microsoft.com/office/drawing/2014/main" id="{1E86FC00-C15C-2846-90B1-F66CFEFC3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3" name="Rectangle 40">
              <a:extLst>
                <a:ext uri="{FF2B5EF4-FFF2-40B4-BE49-F238E27FC236}">
                  <a16:creationId xmlns:a16="http://schemas.microsoft.com/office/drawing/2014/main" id="{D0DE0B4A-2AF9-2A44-A7CC-4754DAAAF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4" name="Rectangle 41">
              <a:extLst>
                <a:ext uri="{FF2B5EF4-FFF2-40B4-BE49-F238E27FC236}">
                  <a16:creationId xmlns:a16="http://schemas.microsoft.com/office/drawing/2014/main" id="{128CFB80-909D-1946-8F3F-08AAA46B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5" name="Rectangle 42">
              <a:extLst>
                <a:ext uri="{FF2B5EF4-FFF2-40B4-BE49-F238E27FC236}">
                  <a16:creationId xmlns:a16="http://schemas.microsoft.com/office/drawing/2014/main" id="{4BF7B30E-550B-7948-9E9A-D6C274B03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6" name="Rectangle 43">
              <a:extLst>
                <a:ext uri="{FF2B5EF4-FFF2-40B4-BE49-F238E27FC236}">
                  <a16:creationId xmlns:a16="http://schemas.microsoft.com/office/drawing/2014/main" id="{7583BF08-891C-4343-A9FB-A69FD4A81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7" name="Rectangle 44">
              <a:extLst>
                <a:ext uri="{FF2B5EF4-FFF2-40B4-BE49-F238E27FC236}">
                  <a16:creationId xmlns:a16="http://schemas.microsoft.com/office/drawing/2014/main" id="{0D4A1E24-8DC7-BE47-AE83-E2BBFD4C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8" name="Rectangle 45">
              <a:extLst>
                <a:ext uri="{FF2B5EF4-FFF2-40B4-BE49-F238E27FC236}">
                  <a16:creationId xmlns:a16="http://schemas.microsoft.com/office/drawing/2014/main" id="{723BEBE1-BCA9-FC4E-BE18-9F00AC3C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9" name="Rectangle 46">
              <a:extLst>
                <a:ext uri="{FF2B5EF4-FFF2-40B4-BE49-F238E27FC236}">
                  <a16:creationId xmlns:a16="http://schemas.microsoft.com/office/drawing/2014/main" id="{47150C1A-8D8A-1246-882F-5B75BF159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0" name="Rectangle 47">
              <a:extLst>
                <a:ext uri="{FF2B5EF4-FFF2-40B4-BE49-F238E27FC236}">
                  <a16:creationId xmlns:a16="http://schemas.microsoft.com/office/drawing/2014/main" id="{F7FA9D6F-9B43-2B42-A082-85579375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1" name="Rectangle 48">
              <a:extLst>
                <a:ext uri="{FF2B5EF4-FFF2-40B4-BE49-F238E27FC236}">
                  <a16:creationId xmlns:a16="http://schemas.microsoft.com/office/drawing/2014/main" id="{BFABDD24-C5C8-9E4D-855D-00A63088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2" name="Rectangle 49">
              <a:extLst>
                <a:ext uri="{FF2B5EF4-FFF2-40B4-BE49-F238E27FC236}">
                  <a16:creationId xmlns:a16="http://schemas.microsoft.com/office/drawing/2014/main" id="{1767985E-BD79-8C45-841A-5D502568D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3" name="Rectangle 50">
              <a:extLst>
                <a:ext uri="{FF2B5EF4-FFF2-40B4-BE49-F238E27FC236}">
                  <a16:creationId xmlns:a16="http://schemas.microsoft.com/office/drawing/2014/main" id="{0F8E30C6-54A2-9048-A86A-2D989797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4" name="Rectangle 51">
              <a:extLst>
                <a:ext uri="{FF2B5EF4-FFF2-40B4-BE49-F238E27FC236}">
                  <a16:creationId xmlns:a16="http://schemas.microsoft.com/office/drawing/2014/main" id="{62DA23C0-3062-634C-A31F-52FE15C7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5" name="Rectangle 52">
              <a:extLst>
                <a:ext uri="{FF2B5EF4-FFF2-40B4-BE49-F238E27FC236}">
                  <a16:creationId xmlns:a16="http://schemas.microsoft.com/office/drawing/2014/main" id="{340095B8-8065-8947-916E-50DCA9AA6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6" name="Rectangle 53">
              <a:extLst>
                <a:ext uri="{FF2B5EF4-FFF2-40B4-BE49-F238E27FC236}">
                  <a16:creationId xmlns:a16="http://schemas.microsoft.com/office/drawing/2014/main" id="{EC42719C-01E2-E441-B09A-FC9448843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7" name="Rectangle 54">
              <a:extLst>
                <a:ext uri="{FF2B5EF4-FFF2-40B4-BE49-F238E27FC236}">
                  <a16:creationId xmlns:a16="http://schemas.microsoft.com/office/drawing/2014/main" id="{B2DD3348-FD23-7045-9723-05031496C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8" name="Rectangle 55">
              <a:extLst>
                <a:ext uri="{FF2B5EF4-FFF2-40B4-BE49-F238E27FC236}">
                  <a16:creationId xmlns:a16="http://schemas.microsoft.com/office/drawing/2014/main" id="{BBAF5437-DE9D-5946-B6C6-4F75EC058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9" name="Rectangle 56">
              <a:extLst>
                <a:ext uri="{FF2B5EF4-FFF2-40B4-BE49-F238E27FC236}">
                  <a16:creationId xmlns:a16="http://schemas.microsoft.com/office/drawing/2014/main" id="{030A69BA-CC8B-804D-8287-8F8AF0644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0" name="Rectangle 57">
              <a:extLst>
                <a:ext uri="{FF2B5EF4-FFF2-40B4-BE49-F238E27FC236}">
                  <a16:creationId xmlns:a16="http://schemas.microsoft.com/office/drawing/2014/main" id="{82F66B3F-DFF2-5145-BF34-17126070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1" name="Rectangle 58">
              <a:extLst>
                <a:ext uri="{FF2B5EF4-FFF2-40B4-BE49-F238E27FC236}">
                  <a16:creationId xmlns:a16="http://schemas.microsoft.com/office/drawing/2014/main" id="{B451C7B5-6C37-484F-B918-F31B370AA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2" name="Rectangle 59">
              <a:extLst>
                <a:ext uri="{FF2B5EF4-FFF2-40B4-BE49-F238E27FC236}">
                  <a16:creationId xmlns:a16="http://schemas.microsoft.com/office/drawing/2014/main" id="{65D1FDF4-0B5E-3B4C-A746-B0C6C75D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3" name="Rectangle 60">
              <a:extLst>
                <a:ext uri="{FF2B5EF4-FFF2-40B4-BE49-F238E27FC236}">
                  <a16:creationId xmlns:a16="http://schemas.microsoft.com/office/drawing/2014/main" id="{AFD5DE5E-1855-5346-84F4-8244494B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4" name="Rectangle 61">
              <a:extLst>
                <a:ext uri="{FF2B5EF4-FFF2-40B4-BE49-F238E27FC236}">
                  <a16:creationId xmlns:a16="http://schemas.microsoft.com/office/drawing/2014/main" id="{569B3331-9C73-F140-9E08-198D61CF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5" name="Rectangle 62">
              <a:extLst>
                <a:ext uri="{FF2B5EF4-FFF2-40B4-BE49-F238E27FC236}">
                  <a16:creationId xmlns:a16="http://schemas.microsoft.com/office/drawing/2014/main" id="{1F732A79-C054-3C4D-A86E-FAA3E7690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6" name="Rectangle 63">
              <a:extLst>
                <a:ext uri="{FF2B5EF4-FFF2-40B4-BE49-F238E27FC236}">
                  <a16:creationId xmlns:a16="http://schemas.microsoft.com/office/drawing/2014/main" id="{24C96D34-75B4-5D4B-8A72-1FC149A94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7" name="Rectangle 64">
              <a:extLst>
                <a:ext uri="{FF2B5EF4-FFF2-40B4-BE49-F238E27FC236}">
                  <a16:creationId xmlns:a16="http://schemas.microsoft.com/office/drawing/2014/main" id="{89696CB8-C83C-B645-8312-DDE0E892E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8" name="Rectangle 65">
              <a:extLst>
                <a:ext uri="{FF2B5EF4-FFF2-40B4-BE49-F238E27FC236}">
                  <a16:creationId xmlns:a16="http://schemas.microsoft.com/office/drawing/2014/main" id="{7ECE4F64-56DB-1B4F-9E34-B1785EB0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9" name="Rectangle 66">
              <a:extLst>
                <a:ext uri="{FF2B5EF4-FFF2-40B4-BE49-F238E27FC236}">
                  <a16:creationId xmlns:a16="http://schemas.microsoft.com/office/drawing/2014/main" id="{C24FCD52-A8EF-C643-B855-2A4C3D1B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0" name="Rectangle 67">
              <a:extLst>
                <a:ext uri="{FF2B5EF4-FFF2-40B4-BE49-F238E27FC236}">
                  <a16:creationId xmlns:a16="http://schemas.microsoft.com/office/drawing/2014/main" id="{8C194612-36EA-FF46-88EA-FA6E73385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1" name="Rectangle 68">
              <a:extLst>
                <a:ext uri="{FF2B5EF4-FFF2-40B4-BE49-F238E27FC236}">
                  <a16:creationId xmlns:a16="http://schemas.microsoft.com/office/drawing/2014/main" id="{2ECB9155-B61F-D347-8FC5-6EA745292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2" name="Rectangle 69">
              <a:extLst>
                <a:ext uri="{FF2B5EF4-FFF2-40B4-BE49-F238E27FC236}">
                  <a16:creationId xmlns:a16="http://schemas.microsoft.com/office/drawing/2014/main" id="{D7FBABD3-D22F-1B48-AF17-E09B37893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3" name="Rectangle 70">
              <a:extLst>
                <a:ext uri="{FF2B5EF4-FFF2-40B4-BE49-F238E27FC236}">
                  <a16:creationId xmlns:a16="http://schemas.microsoft.com/office/drawing/2014/main" id="{0931A192-6F60-B146-96D8-8D175821F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4" name="Rectangle 71">
              <a:extLst>
                <a:ext uri="{FF2B5EF4-FFF2-40B4-BE49-F238E27FC236}">
                  <a16:creationId xmlns:a16="http://schemas.microsoft.com/office/drawing/2014/main" id="{F47BD4CC-B048-E642-B2E4-5AE3783AB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5" name="Rectangle 72">
              <a:extLst>
                <a:ext uri="{FF2B5EF4-FFF2-40B4-BE49-F238E27FC236}">
                  <a16:creationId xmlns:a16="http://schemas.microsoft.com/office/drawing/2014/main" id="{20206138-BC9B-1D47-87E0-366ACE73C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6" name="Rectangle 73">
              <a:extLst>
                <a:ext uri="{FF2B5EF4-FFF2-40B4-BE49-F238E27FC236}">
                  <a16:creationId xmlns:a16="http://schemas.microsoft.com/office/drawing/2014/main" id="{036D159E-A991-A84D-A56A-755B66518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7" name="Rectangle 74">
              <a:extLst>
                <a:ext uri="{FF2B5EF4-FFF2-40B4-BE49-F238E27FC236}">
                  <a16:creationId xmlns:a16="http://schemas.microsoft.com/office/drawing/2014/main" id="{D8FC34BC-F37E-1D45-B46E-1C68A8549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8" name="Rectangle 75">
              <a:extLst>
                <a:ext uri="{FF2B5EF4-FFF2-40B4-BE49-F238E27FC236}">
                  <a16:creationId xmlns:a16="http://schemas.microsoft.com/office/drawing/2014/main" id="{0B2276CF-8DBC-CF4B-927B-3CF487145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9" name="Rectangle 76">
              <a:extLst>
                <a:ext uri="{FF2B5EF4-FFF2-40B4-BE49-F238E27FC236}">
                  <a16:creationId xmlns:a16="http://schemas.microsoft.com/office/drawing/2014/main" id="{A0DDDF67-4221-7A42-A9E0-B27EA6327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0" name="Rectangle 77">
              <a:extLst>
                <a:ext uri="{FF2B5EF4-FFF2-40B4-BE49-F238E27FC236}">
                  <a16:creationId xmlns:a16="http://schemas.microsoft.com/office/drawing/2014/main" id="{625B1B35-4E13-304B-BACC-314D63851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1" name="Rectangle 78">
              <a:extLst>
                <a:ext uri="{FF2B5EF4-FFF2-40B4-BE49-F238E27FC236}">
                  <a16:creationId xmlns:a16="http://schemas.microsoft.com/office/drawing/2014/main" id="{5657315F-9C25-3640-9433-F3CB4D678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2" name="Rectangle 79">
              <a:extLst>
                <a:ext uri="{FF2B5EF4-FFF2-40B4-BE49-F238E27FC236}">
                  <a16:creationId xmlns:a16="http://schemas.microsoft.com/office/drawing/2014/main" id="{BCF99DFC-88E3-F547-8BC6-FADCCD681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3" name="Rectangle 80">
              <a:extLst>
                <a:ext uri="{FF2B5EF4-FFF2-40B4-BE49-F238E27FC236}">
                  <a16:creationId xmlns:a16="http://schemas.microsoft.com/office/drawing/2014/main" id="{4D557D18-7D4E-0E41-AA34-2A64C2E6D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4" name="Rectangle 81">
              <a:extLst>
                <a:ext uri="{FF2B5EF4-FFF2-40B4-BE49-F238E27FC236}">
                  <a16:creationId xmlns:a16="http://schemas.microsoft.com/office/drawing/2014/main" id="{B00F5054-5924-6744-9BEC-50AEFDA21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5" name="Rectangle 82">
              <a:extLst>
                <a:ext uri="{FF2B5EF4-FFF2-40B4-BE49-F238E27FC236}">
                  <a16:creationId xmlns:a16="http://schemas.microsoft.com/office/drawing/2014/main" id="{5E55F73A-ACEE-DB4E-8A67-630E653C8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6" name="Rectangle 83">
              <a:extLst>
                <a:ext uri="{FF2B5EF4-FFF2-40B4-BE49-F238E27FC236}">
                  <a16:creationId xmlns:a16="http://schemas.microsoft.com/office/drawing/2014/main" id="{0B1BF02F-5F8F-ED48-A16C-1C63E11E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7" name="Rectangle 84">
              <a:extLst>
                <a:ext uri="{FF2B5EF4-FFF2-40B4-BE49-F238E27FC236}">
                  <a16:creationId xmlns:a16="http://schemas.microsoft.com/office/drawing/2014/main" id="{77416CD4-4A4C-4345-A2C4-7F41DABF3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8" name="Rectangle 85">
              <a:extLst>
                <a:ext uri="{FF2B5EF4-FFF2-40B4-BE49-F238E27FC236}">
                  <a16:creationId xmlns:a16="http://schemas.microsoft.com/office/drawing/2014/main" id="{C26F12F2-6CD9-FC47-AEE0-F39E1E19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9" name="Rectangle 86">
              <a:extLst>
                <a:ext uri="{FF2B5EF4-FFF2-40B4-BE49-F238E27FC236}">
                  <a16:creationId xmlns:a16="http://schemas.microsoft.com/office/drawing/2014/main" id="{6351ED8E-0F89-B740-859C-AB7A1267F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0" name="Rectangle 87">
              <a:extLst>
                <a:ext uri="{FF2B5EF4-FFF2-40B4-BE49-F238E27FC236}">
                  <a16:creationId xmlns:a16="http://schemas.microsoft.com/office/drawing/2014/main" id="{26E7D887-A422-154F-94F0-0E2FB244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1" name="Rectangle 88">
              <a:extLst>
                <a:ext uri="{FF2B5EF4-FFF2-40B4-BE49-F238E27FC236}">
                  <a16:creationId xmlns:a16="http://schemas.microsoft.com/office/drawing/2014/main" id="{8757A8B7-AB36-EA4B-ACDD-81E97BED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2" name="Rectangle 89">
              <a:extLst>
                <a:ext uri="{FF2B5EF4-FFF2-40B4-BE49-F238E27FC236}">
                  <a16:creationId xmlns:a16="http://schemas.microsoft.com/office/drawing/2014/main" id="{F10D47D0-9501-644D-8919-09EA5ED8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3" name="Rectangle 90">
              <a:extLst>
                <a:ext uri="{FF2B5EF4-FFF2-40B4-BE49-F238E27FC236}">
                  <a16:creationId xmlns:a16="http://schemas.microsoft.com/office/drawing/2014/main" id="{D1B53AFE-BB73-4E41-A30C-D7D81F61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4" name="Rectangle 91">
              <a:extLst>
                <a:ext uri="{FF2B5EF4-FFF2-40B4-BE49-F238E27FC236}">
                  <a16:creationId xmlns:a16="http://schemas.microsoft.com/office/drawing/2014/main" id="{5C035691-5BB8-EF4A-89FC-4591FD86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5" name="Rectangle 92">
              <a:extLst>
                <a:ext uri="{FF2B5EF4-FFF2-40B4-BE49-F238E27FC236}">
                  <a16:creationId xmlns:a16="http://schemas.microsoft.com/office/drawing/2014/main" id="{DB6007B4-C122-114E-B203-B858A120B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6" name="Rectangle 93">
              <a:extLst>
                <a:ext uri="{FF2B5EF4-FFF2-40B4-BE49-F238E27FC236}">
                  <a16:creationId xmlns:a16="http://schemas.microsoft.com/office/drawing/2014/main" id="{CA2404E4-2AB7-BC4A-96B7-3D19261D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7" name="Rectangle 94">
              <a:extLst>
                <a:ext uri="{FF2B5EF4-FFF2-40B4-BE49-F238E27FC236}">
                  <a16:creationId xmlns:a16="http://schemas.microsoft.com/office/drawing/2014/main" id="{75B76555-E0AB-2642-B9D1-2C2751AD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8" name="Rectangle 95">
              <a:extLst>
                <a:ext uri="{FF2B5EF4-FFF2-40B4-BE49-F238E27FC236}">
                  <a16:creationId xmlns:a16="http://schemas.microsoft.com/office/drawing/2014/main" id="{4C58AE39-5BA9-E34E-BF1D-BC5CEF6F6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9" name="Rectangle 96">
              <a:extLst>
                <a:ext uri="{FF2B5EF4-FFF2-40B4-BE49-F238E27FC236}">
                  <a16:creationId xmlns:a16="http://schemas.microsoft.com/office/drawing/2014/main" id="{AC1490D0-8959-5745-AF46-9443490D0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0" name="Rectangle 97">
              <a:extLst>
                <a:ext uri="{FF2B5EF4-FFF2-40B4-BE49-F238E27FC236}">
                  <a16:creationId xmlns:a16="http://schemas.microsoft.com/office/drawing/2014/main" id="{DF5A03E6-CE83-D541-8F72-ADB583C22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1" name="Rectangle 98">
              <a:extLst>
                <a:ext uri="{FF2B5EF4-FFF2-40B4-BE49-F238E27FC236}">
                  <a16:creationId xmlns:a16="http://schemas.microsoft.com/office/drawing/2014/main" id="{F4D1F4FB-F832-4143-B660-74199AE40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2" name="Rectangle 99">
              <a:extLst>
                <a:ext uri="{FF2B5EF4-FFF2-40B4-BE49-F238E27FC236}">
                  <a16:creationId xmlns:a16="http://schemas.microsoft.com/office/drawing/2014/main" id="{F0E441E7-294A-F54C-8094-E255D21A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3" name="Rectangle 100">
              <a:extLst>
                <a:ext uri="{FF2B5EF4-FFF2-40B4-BE49-F238E27FC236}">
                  <a16:creationId xmlns:a16="http://schemas.microsoft.com/office/drawing/2014/main" id="{F1C569C2-9827-A840-B145-7F34649B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4" name="Rectangle 101">
              <a:extLst>
                <a:ext uri="{FF2B5EF4-FFF2-40B4-BE49-F238E27FC236}">
                  <a16:creationId xmlns:a16="http://schemas.microsoft.com/office/drawing/2014/main" id="{1FC6A71C-E9BA-A54A-B0A2-05CCD9566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5" name="Rectangle 102">
              <a:extLst>
                <a:ext uri="{FF2B5EF4-FFF2-40B4-BE49-F238E27FC236}">
                  <a16:creationId xmlns:a16="http://schemas.microsoft.com/office/drawing/2014/main" id="{9FC90A3C-5519-0049-843A-B96998968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6" name="Rectangle 103">
              <a:extLst>
                <a:ext uri="{FF2B5EF4-FFF2-40B4-BE49-F238E27FC236}">
                  <a16:creationId xmlns:a16="http://schemas.microsoft.com/office/drawing/2014/main" id="{C323F42C-EB3F-1B40-A0C9-F2F20EDFF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7" name="Rectangle 104">
              <a:extLst>
                <a:ext uri="{FF2B5EF4-FFF2-40B4-BE49-F238E27FC236}">
                  <a16:creationId xmlns:a16="http://schemas.microsoft.com/office/drawing/2014/main" id="{D3BF03A0-CBA8-FF44-A9D1-435D11646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8" name="Rectangle 105">
              <a:extLst>
                <a:ext uri="{FF2B5EF4-FFF2-40B4-BE49-F238E27FC236}">
                  <a16:creationId xmlns:a16="http://schemas.microsoft.com/office/drawing/2014/main" id="{7A3A400D-CAD2-9D4A-A1F6-77DC80E3B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9" name="Rectangle 106">
              <a:extLst>
                <a:ext uri="{FF2B5EF4-FFF2-40B4-BE49-F238E27FC236}">
                  <a16:creationId xmlns:a16="http://schemas.microsoft.com/office/drawing/2014/main" id="{5616C564-9234-7E4E-ADEC-F909017C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0" name="Rectangle 107">
              <a:extLst>
                <a:ext uri="{FF2B5EF4-FFF2-40B4-BE49-F238E27FC236}">
                  <a16:creationId xmlns:a16="http://schemas.microsoft.com/office/drawing/2014/main" id="{0531A7EC-976F-664D-9674-5C92785A8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1" name="Rectangle 108">
              <a:extLst>
                <a:ext uri="{FF2B5EF4-FFF2-40B4-BE49-F238E27FC236}">
                  <a16:creationId xmlns:a16="http://schemas.microsoft.com/office/drawing/2014/main" id="{8D251719-0033-B44E-AFFD-9BC07EE4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2" name="Rectangle 109">
              <a:extLst>
                <a:ext uri="{FF2B5EF4-FFF2-40B4-BE49-F238E27FC236}">
                  <a16:creationId xmlns:a16="http://schemas.microsoft.com/office/drawing/2014/main" id="{6E24B028-B3AE-B040-A48B-F5281D3B8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3" name="Rectangle 110">
              <a:extLst>
                <a:ext uri="{FF2B5EF4-FFF2-40B4-BE49-F238E27FC236}">
                  <a16:creationId xmlns:a16="http://schemas.microsoft.com/office/drawing/2014/main" id="{301DD098-507C-B844-ACAD-04FFE48A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4" name="Rectangle 111">
              <a:extLst>
                <a:ext uri="{FF2B5EF4-FFF2-40B4-BE49-F238E27FC236}">
                  <a16:creationId xmlns:a16="http://schemas.microsoft.com/office/drawing/2014/main" id="{710C2949-7125-7643-A656-A6591BF0D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5" name="Rectangle 112">
              <a:extLst>
                <a:ext uri="{FF2B5EF4-FFF2-40B4-BE49-F238E27FC236}">
                  <a16:creationId xmlns:a16="http://schemas.microsoft.com/office/drawing/2014/main" id="{0B6F302B-5B0F-3741-A796-65E96C313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6" name="Rectangle 113">
              <a:extLst>
                <a:ext uri="{FF2B5EF4-FFF2-40B4-BE49-F238E27FC236}">
                  <a16:creationId xmlns:a16="http://schemas.microsoft.com/office/drawing/2014/main" id="{3A1D9BC5-1D5B-0646-B5FE-3242300B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3666" name="Title 1">
            <a:extLst>
              <a:ext uri="{FF2B5EF4-FFF2-40B4-BE49-F238E27FC236}">
                <a16:creationId xmlns:a16="http://schemas.microsoft.com/office/drawing/2014/main" id="{00D5FD55-8B33-5D40-94E4-3EF17C1273F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3667" name="Group 114">
            <a:extLst>
              <a:ext uri="{FF2B5EF4-FFF2-40B4-BE49-F238E27FC236}">
                <a16:creationId xmlns:a16="http://schemas.microsoft.com/office/drawing/2014/main" id="{38E87658-FBDA-5A4F-8B3D-0016B1A5346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3670" name="Rectangle 16">
              <a:extLst>
                <a:ext uri="{FF2B5EF4-FFF2-40B4-BE49-F238E27FC236}">
                  <a16:creationId xmlns:a16="http://schemas.microsoft.com/office/drawing/2014/main" id="{4F76FD6B-A5CD-A543-A598-CF98C4072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3671" name="Line 17">
              <a:extLst>
                <a:ext uri="{FF2B5EF4-FFF2-40B4-BE49-F238E27FC236}">
                  <a16:creationId xmlns:a16="http://schemas.microsoft.com/office/drawing/2014/main" id="{3C973012-8FDA-6F40-8C43-ED5C55DF7B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2" name="Line 18">
              <a:extLst>
                <a:ext uri="{FF2B5EF4-FFF2-40B4-BE49-F238E27FC236}">
                  <a16:creationId xmlns:a16="http://schemas.microsoft.com/office/drawing/2014/main" id="{43A1B82D-63DE-C74E-90C4-E39138C42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3" name="Line 19">
              <a:extLst>
                <a:ext uri="{FF2B5EF4-FFF2-40B4-BE49-F238E27FC236}">
                  <a16:creationId xmlns:a16="http://schemas.microsoft.com/office/drawing/2014/main" id="{A902FDCF-40F3-E049-AA21-EB5FAF9DC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4" name="Rectangle 21">
              <a:extLst>
                <a:ext uri="{FF2B5EF4-FFF2-40B4-BE49-F238E27FC236}">
                  <a16:creationId xmlns:a16="http://schemas.microsoft.com/office/drawing/2014/main" id="{E2B9F7B8-29F3-9B4D-A438-21562CB04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5" name="Rectangle 22">
              <a:extLst>
                <a:ext uri="{FF2B5EF4-FFF2-40B4-BE49-F238E27FC236}">
                  <a16:creationId xmlns:a16="http://schemas.microsoft.com/office/drawing/2014/main" id="{FEF2AFD6-3D3D-954F-BF0E-23EDD5944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6" name="Rectangle 23">
              <a:extLst>
                <a:ext uri="{FF2B5EF4-FFF2-40B4-BE49-F238E27FC236}">
                  <a16:creationId xmlns:a16="http://schemas.microsoft.com/office/drawing/2014/main" id="{51A2EBD7-2E9E-4A43-9426-E5C46A148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7" name="Rectangle 24">
              <a:extLst>
                <a:ext uri="{FF2B5EF4-FFF2-40B4-BE49-F238E27FC236}">
                  <a16:creationId xmlns:a16="http://schemas.microsoft.com/office/drawing/2014/main" id="{709643E2-D3AB-5C43-8F07-9355F778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8" name="Rectangle 25">
              <a:extLst>
                <a:ext uri="{FF2B5EF4-FFF2-40B4-BE49-F238E27FC236}">
                  <a16:creationId xmlns:a16="http://schemas.microsoft.com/office/drawing/2014/main" id="{10AFEF31-8793-9945-9D5D-AC1AA03C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9" name="Rectangle 26">
              <a:extLst>
                <a:ext uri="{FF2B5EF4-FFF2-40B4-BE49-F238E27FC236}">
                  <a16:creationId xmlns:a16="http://schemas.microsoft.com/office/drawing/2014/main" id="{6961BDD1-EF4A-E646-B269-B6A914CAA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0" name="Rectangle 27">
              <a:extLst>
                <a:ext uri="{FF2B5EF4-FFF2-40B4-BE49-F238E27FC236}">
                  <a16:creationId xmlns:a16="http://schemas.microsoft.com/office/drawing/2014/main" id="{56485481-9C13-E745-B3DB-344887A0B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1" name="Rectangle 28">
              <a:extLst>
                <a:ext uri="{FF2B5EF4-FFF2-40B4-BE49-F238E27FC236}">
                  <a16:creationId xmlns:a16="http://schemas.microsoft.com/office/drawing/2014/main" id="{7022CF94-2E7E-004C-B130-CAF6981D8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2" name="Rectangle 29">
              <a:extLst>
                <a:ext uri="{FF2B5EF4-FFF2-40B4-BE49-F238E27FC236}">
                  <a16:creationId xmlns:a16="http://schemas.microsoft.com/office/drawing/2014/main" id="{E874D3E8-93AD-4E44-8CD0-BED35CAF9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3" name="Rectangle 30">
              <a:extLst>
                <a:ext uri="{FF2B5EF4-FFF2-40B4-BE49-F238E27FC236}">
                  <a16:creationId xmlns:a16="http://schemas.microsoft.com/office/drawing/2014/main" id="{33F62433-09E0-2B48-B206-E7EA8F52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3684" name="Line 31">
              <a:extLst>
                <a:ext uri="{FF2B5EF4-FFF2-40B4-BE49-F238E27FC236}">
                  <a16:creationId xmlns:a16="http://schemas.microsoft.com/office/drawing/2014/main" id="{CAAE013E-6B66-954E-97DA-73DA40C59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5" name="Line 32">
              <a:extLst>
                <a:ext uri="{FF2B5EF4-FFF2-40B4-BE49-F238E27FC236}">
                  <a16:creationId xmlns:a16="http://schemas.microsoft.com/office/drawing/2014/main" id="{729A66E6-6712-9540-88D2-A0AA3126A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6" name="Rectangle 33">
              <a:extLst>
                <a:ext uri="{FF2B5EF4-FFF2-40B4-BE49-F238E27FC236}">
                  <a16:creationId xmlns:a16="http://schemas.microsoft.com/office/drawing/2014/main" id="{6924CBB0-4B8D-E447-B90E-B7334D116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7" name="Rectangle 34">
              <a:extLst>
                <a:ext uri="{FF2B5EF4-FFF2-40B4-BE49-F238E27FC236}">
                  <a16:creationId xmlns:a16="http://schemas.microsoft.com/office/drawing/2014/main" id="{EA2DC33A-72C4-A542-ABAC-BEA90B42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8" name="Rectangle 35">
              <a:extLst>
                <a:ext uri="{FF2B5EF4-FFF2-40B4-BE49-F238E27FC236}">
                  <a16:creationId xmlns:a16="http://schemas.microsoft.com/office/drawing/2014/main" id="{6C1BECBF-5CFE-9944-88C6-14108833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9" name="Rectangle 36">
              <a:extLst>
                <a:ext uri="{FF2B5EF4-FFF2-40B4-BE49-F238E27FC236}">
                  <a16:creationId xmlns:a16="http://schemas.microsoft.com/office/drawing/2014/main" id="{C32B036D-30DD-284E-89E6-9CD68E50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0" name="Rectangle 41">
              <a:extLst>
                <a:ext uri="{FF2B5EF4-FFF2-40B4-BE49-F238E27FC236}">
                  <a16:creationId xmlns:a16="http://schemas.microsoft.com/office/drawing/2014/main" id="{31859802-8D11-DD4A-B879-E4DA0A20C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1" name="Rectangle 79">
              <a:extLst>
                <a:ext uri="{FF2B5EF4-FFF2-40B4-BE49-F238E27FC236}">
                  <a16:creationId xmlns:a16="http://schemas.microsoft.com/office/drawing/2014/main" id="{D27A5489-E366-8343-BCA8-C4ED5FAC6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2" name="Rectangle 80">
              <a:extLst>
                <a:ext uri="{FF2B5EF4-FFF2-40B4-BE49-F238E27FC236}">
                  <a16:creationId xmlns:a16="http://schemas.microsoft.com/office/drawing/2014/main" id="{7DA9C7C9-1CCD-374A-98A6-66D12C35F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3" name="Rectangle 81">
              <a:extLst>
                <a:ext uri="{FF2B5EF4-FFF2-40B4-BE49-F238E27FC236}">
                  <a16:creationId xmlns:a16="http://schemas.microsoft.com/office/drawing/2014/main" id="{5788ECFE-15B6-C347-8D69-D2EBCC55F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4" name="Rectangle 82">
              <a:extLst>
                <a:ext uri="{FF2B5EF4-FFF2-40B4-BE49-F238E27FC236}">
                  <a16:creationId xmlns:a16="http://schemas.microsoft.com/office/drawing/2014/main" id="{8D989EDA-F02A-8D40-A040-D2FA89CD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5" name="Rectangle 83">
              <a:extLst>
                <a:ext uri="{FF2B5EF4-FFF2-40B4-BE49-F238E27FC236}">
                  <a16:creationId xmlns:a16="http://schemas.microsoft.com/office/drawing/2014/main" id="{4F219029-4B83-934B-851A-0DE9E57F1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6" name="Rectangle 85">
              <a:extLst>
                <a:ext uri="{FF2B5EF4-FFF2-40B4-BE49-F238E27FC236}">
                  <a16:creationId xmlns:a16="http://schemas.microsoft.com/office/drawing/2014/main" id="{B12A6468-59F8-AD47-B740-74909F9A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3668" name="Oval 2">
            <a:extLst>
              <a:ext uri="{FF2B5EF4-FFF2-40B4-BE49-F238E27FC236}">
                <a16:creationId xmlns:a16="http://schemas.microsoft.com/office/drawing/2014/main" id="{4C7C1D66-A395-9B4A-9AAC-EA7713700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819400"/>
            <a:ext cx="990600" cy="2667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TextBox 3">
            <a:extLst>
              <a:ext uri="{FF2B5EF4-FFF2-40B4-BE49-F238E27FC236}">
                <a16:creationId xmlns:a16="http://schemas.microsoft.com/office/drawing/2014/main" id="{3DA322AC-1372-EE46-AAF7-E18954BFD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715001"/>
            <a:ext cx="23262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these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are scrambled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1">
            <a:extLst>
              <a:ext uri="{FF2B5EF4-FFF2-40B4-BE49-F238E27FC236}">
                <a16:creationId xmlns:a16="http://schemas.microsoft.com/office/drawing/2014/main" id="{3B3FEFDC-F73B-B143-B20C-856D9DD07283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4726" name="Rectangle 4">
              <a:extLst>
                <a:ext uri="{FF2B5EF4-FFF2-40B4-BE49-F238E27FC236}">
                  <a16:creationId xmlns:a16="http://schemas.microsoft.com/office/drawing/2014/main" id="{2AD3742E-33BD-C14E-A7C8-FFA13CE46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7" name="Rectangle 5">
              <a:extLst>
                <a:ext uri="{FF2B5EF4-FFF2-40B4-BE49-F238E27FC236}">
                  <a16:creationId xmlns:a16="http://schemas.microsoft.com/office/drawing/2014/main" id="{FFB4CA91-DF39-F34B-9779-372ED11EE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8" name="Rectangle 6">
              <a:extLst>
                <a:ext uri="{FF2B5EF4-FFF2-40B4-BE49-F238E27FC236}">
                  <a16:creationId xmlns:a16="http://schemas.microsoft.com/office/drawing/2014/main" id="{520AC719-2A7A-7848-8A23-9BC39145A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9" name="Rectangle 7">
              <a:extLst>
                <a:ext uri="{FF2B5EF4-FFF2-40B4-BE49-F238E27FC236}">
                  <a16:creationId xmlns:a16="http://schemas.microsoft.com/office/drawing/2014/main" id="{DFEECEDA-A30C-F44E-B7D9-BFF65FA4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0" name="Rectangle 8">
              <a:extLst>
                <a:ext uri="{FF2B5EF4-FFF2-40B4-BE49-F238E27FC236}">
                  <a16:creationId xmlns:a16="http://schemas.microsoft.com/office/drawing/2014/main" id="{4C56A3E5-C578-0149-9E30-D9A0C5ADB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1" name="Rectangle 9">
              <a:extLst>
                <a:ext uri="{FF2B5EF4-FFF2-40B4-BE49-F238E27FC236}">
                  <a16:creationId xmlns:a16="http://schemas.microsoft.com/office/drawing/2014/main" id="{DA43A2B9-C2F9-A745-87EC-8A803A11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2" name="Rectangle 10">
              <a:extLst>
                <a:ext uri="{FF2B5EF4-FFF2-40B4-BE49-F238E27FC236}">
                  <a16:creationId xmlns:a16="http://schemas.microsoft.com/office/drawing/2014/main" id="{86A064CD-909F-3C41-992F-BFB1E4CC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3" name="Rectangle 11">
              <a:extLst>
                <a:ext uri="{FF2B5EF4-FFF2-40B4-BE49-F238E27FC236}">
                  <a16:creationId xmlns:a16="http://schemas.microsoft.com/office/drawing/2014/main" id="{85C20644-D28F-B14B-9150-C77CB945A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4" name="Rectangle 12">
              <a:extLst>
                <a:ext uri="{FF2B5EF4-FFF2-40B4-BE49-F238E27FC236}">
                  <a16:creationId xmlns:a16="http://schemas.microsoft.com/office/drawing/2014/main" id="{D794B9F2-6EEB-3A4F-A42D-8CE482C4A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5" name="Rectangle 13">
              <a:extLst>
                <a:ext uri="{FF2B5EF4-FFF2-40B4-BE49-F238E27FC236}">
                  <a16:creationId xmlns:a16="http://schemas.microsoft.com/office/drawing/2014/main" id="{20730132-B591-C34B-B1C9-8A4AEBC5A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6" name="Rectangle 14">
              <a:extLst>
                <a:ext uri="{FF2B5EF4-FFF2-40B4-BE49-F238E27FC236}">
                  <a16:creationId xmlns:a16="http://schemas.microsoft.com/office/drawing/2014/main" id="{2F651A44-1D7C-A54B-B2AB-D0F8194B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7" name="Rectangle 15">
              <a:extLst>
                <a:ext uri="{FF2B5EF4-FFF2-40B4-BE49-F238E27FC236}">
                  <a16:creationId xmlns:a16="http://schemas.microsoft.com/office/drawing/2014/main" id="{5C89ABBB-8108-6F4E-ABCE-F5712D779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8" name="Rectangle 16">
              <a:extLst>
                <a:ext uri="{FF2B5EF4-FFF2-40B4-BE49-F238E27FC236}">
                  <a16:creationId xmlns:a16="http://schemas.microsoft.com/office/drawing/2014/main" id="{97E20873-5B56-7344-B4A2-A32F21317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9" name="Rectangle 17">
              <a:extLst>
                <a:ext uri="{FF2B5EF4-FFF2-40B4-BE49-F238E27FC236}">
                  <a16:creationId xmlns:a16="http://schemas.microsoft.com/office/drawing/2014/main" id="{EBC18E32-8671-AC48-BE89-DE8AD69A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0" name="Rectangle 18">
              <a:extLst>
                <a:ext uri="{FF2B5EF4-FFF2-40B4-BE49-F238E27FC236}">
                  <a16:creationId xmlns:a16="http://schemas.microsoft.com/office/drawing/2014/main" id="{81D2504E-086C-E948-B855-B37337CDB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1" name="Rectangle 19">
              <a:extLst>
                <a:ext uri="{FF2B5EF4-FFF2-40B4-BE49-F238E27FC236}">
                  <a16:creationId xmlns:a16="http://schemas.microsoft.com/office/drawing/2014/main" id="{6862C90A-9E67-C140-9219-75F6CC658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2" name="Rectangle 20">
              <a:extLst>
                <a:ext uri="{FF2B5EF4-FFF2-40B4-BE49-F238E27FC236}">
                  <a16:creationId xmlns:a16="http://schemas.microsoft.com/office/drawing/2014/main" id="{4F5D210E-3AD6-FE4F-A05F-486AFAF8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3" name="Rectangle 21">
              <a:extLst>
                <a:ext uri="{FF2B5EF4-FFF2-40B4-BE49-F238E27FC236}">
                  <a16:creationId xmlns:a16="http://schemas.microsoft.com/office/drawing/2014/main" id="{F3FBBF0F-3D55-2F4C-B3B3-FA225DFB6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4" name="Rectangle 22">
              <a:extLst>
                <a:ext uri="{FF2B5EF4-FFF2-40B4-BE49-F238E27FC236}">
                  <a16:creationId xmlns:a16="http://schemas.microsoft.com/office/drawing/2014/main" id="{BD64EF23-8081-6B43-B36D-7BF423A7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5" name="Rectangle 23">
              <a:extLst>
                <a:ext uri="{FF2B5EF4-FFF2-40B4-BE49-F238E27FC236}">
                  <a16:creationId xmlns:a16="http://schemas.microsoft.com/office/drawing/2014/main" id="{8588231B-CB31-3547-AEA2-CBB5232A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6" name="Rectangle 24">
              <a:extLst>
                <a:ext uri="{FF2B5EF4-FFF2-40B4-BE49-F238E27FC236}">
                  <a16:creationId xmlns:a16="http://schemas.microsoft.com/office/drawing/2014/main" id="{729E2E80-3B51-3440-BE07-FC2AFA234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7" name="Rectangle 25">
              <a:extLst>
                <a:ext uri="{FF2B5EF4-FFF2-40B4-BE49-F238E27FC236}">
                  <a16:creationId xmlns:a16="http://schemas.microsoft.com/office/drawing/2014/main" id="{A6A1AC23-EED7-DA40-A636-A3E87F474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8" name="Rectangle 26">
              <a:extLst>
                <a:ext uri="{FF2B5EF4-FFF2-40B4-BE49-F238E27FC236}">
                  <a16:creationId xmlns:a16="http://schemas.microsoft.com/office/drawing/2014/main" id="{66BF77FB-40CA-CD44-9B7E-D93163C10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9" name="Rectangle 27">
              <a:extLst>
                <a:ext uri="{FF2B5EF4-FFF2-40B4-BE49-F238E27FC236}">
                  <a16:creationId xmlns:a16="http://schemas.microsoft.com/office/drawing/2014/main" id="{82866A39-CFFD-9549-8A6C-A688060CA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0" name="Rectangle 28">
              <a:extLst>
                <a:ext uri="{FF2B5EF4-FFF2-40B4-BE49-F238E27FC236}">
                  <a16:creationId xmlns:a16="http://schemas.microsoft.com/office/drawing/2014/main" id="{CB4F38D6-B149-254C-97A6-592B9953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1" name="Rectangle 29">
              <a:extLst>
                <a:ext uri="{FF2B5EF4-FFF2-40B4-BE49-F238E27FC236}">
                  <a16:creationId xmlns:a16="http://schemas.microsoft.com/office/drawing/2014/main" id="{7DCC5D71-5996-5541-90A8-446513860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2" name="Rectangle 30">
              <a:extLst>
                <a:ext uri="{FF2B5EF4-FFF2-40B4-BE49-F238E27FC236}">
                  <a16:creationId xmlns:a16="http://schemas.microsoft.com/office/drawing/2014/main" id="{2ED848D9-F81D-8C49-8B29-A4C70FAE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3" name="Rectangle 31">
              <a:extLst>
                <a:ext uri="{FF2B5EF4-FFF2-40B4-BE49-F238E27FC236}">
                  <a16:creationId xmlns:a16="http://schemas.microsoft.com/office/drawing/2014/main" id="{2685077B-CA8A-7148-B294-784ED68D1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4" name="Rectangle 32">
              <a:extLst>
                <a:ext uri="{FF2B5EF4-FFF2-40B4-BE49-F238E27FC236}">
                  <a16:creationId xmlns:a16="http://schemas.microsoft.com/office/drawing/2014/main" id="{1CDD47D6-240B-E94B-B071-A3CDE6081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5" name="Rectangle 33">
              <a:extLst>
                <a:ext uri="{FF2B5EF4-FFF2-40B4-BE49-F238E27FC236}">
                  <a16:creationId xmlns:a16="http://schemas.microsoft.com/office/drawing/2014/main" id="{F71F7AFC-68B3-BB44-97BF-204A19847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6" name="Rectangle 34">
              <a:extLst>
                <a:ext uri="{FF2B5EF4-FFF2-40B4-BE49-F238E27FC236}">
                  <a16:creationId xmlns:a16="http://schemas.microsoft.com/office/drawing/2014/main" id="{CF609C65-1543-214D-98B4-7945EEC3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7" name="Rectangle 35">
              <a:extLst>
                <a:ext uri="{FF2B5EF4-FFF2-40B4-BE49-F238E27FC236}">
                  <a16:creationId xmlns:a16="http://schemas.microsoft.com/office/drawing/2014/main" id="{A820A21E-C3AB-B74F-AD61-8FB90AC6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8" name="Rectangle 36">
              <a:extLst>
                <a:ext uri="{FF2B5EF4-FFF2-40B4-BE49-F238E27FC236}">
                  <a16:creationId xmlns:a16="http://schemas.microsoft.com/office/drawing/2014/main" id="{6D579EDF-056D-CC44-9006-ABCBCC90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9" name="Rectangle 37">
              <a:extLst>
                <a:ext uri="{FF2B5EF4-FFF2-40B4-BE49-F238E27FC236}">
                  <a16:creationId xmlns:a16="http://schemas.microsoft.com/office/drawing/2014/main" id="{500C3421-7FD0-0746-8509-A4A67512D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60" name="Rectangle 38">
              <a:extLst>
                <a:ext uri="{FF2B5EF4-FFF2-40B4-BE49-F238E27FC236}">
                  <a16:creationId xmlns:a16="http://schemas.microsoft.com/office/drawing/2014/main" id="{A999D55E-5866-7B4C-AD9F-9466CF406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1" name="Rectangle 39">
              <a:extLst>
                <a:ext uri="{FF2B5EF4-FFF2-40B4-BE49-F238E27FC236}">
                  <a16:creationId xmlns:a16="http://schemas.microsoft.com/office/drawing/2014/main" id="{AAACABFB-3CF1-924E-BB3F-988B0F9B8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2" name="Rectangle 40">
              <a:extLst>
                <a:ext uri="{FF2B5EF4-FFF2-40B4-BE49-F238E27FC236}">
                  <a16:creationId xmlns:a16="http://schemas.microsoft.com/office/drawing/2014/main" id="{55B93A3F-BF20-3D40-A011-8686DD4E7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3" name="Rectangle 41">
              <a:extLst>
                <a:ext uri="{FF2B5EF4-FFF2-40B4-BE49-F238E27FC236}">
                  <a16:creationId xmlns:a16="http://schemas.microsoft.com/office/drawing/2014/main" id="{6DD067A2-0E88-B442-9E78-8E25418E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4" name="Rectangle 42">
              <a:extLst>
                <a:ext uri="{FF2B5EF4-FFF2-40B4-BE49-F238E27FC236}">
                  <a16:creationId xmlns:a16="http://schemas.microsoft.com/office/drawing/2014/main" id="{D7EE3BF0-A925-8A49-AD1B-49F39754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5" name="Rectangle 43">
              <a:extLst>
                <a:ext uri="{FF2B5EF4-FFF2-40B4-BE49-F238E27FC236}">
                  <a16:creationId xmlns:a16="http://schemas.microsoft.com/office/drawing/2014/main" id="{6EF58DCE-6070-C34E-A6C4-40BCC6487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6" name="Rectangle 44">
              <a:extLst>
                <a:ext uri="{FF2B5EF4-FFF2-40B4-BE49-F238E27FC236}">
                  <a16:creationId xmlns:a16="http://schemas.microsoft.com/office/drawing/2014/main" id="{A64A2527-E566-5742-9B53-6AB1A3A64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7" name="Rectangle 45">
              <a:extLst>
                <a:ext uri="{FF2B5EF4-FFF2-40B4-BE49-F238E27FC236}">
                  <a16:creationId xmlns:a16="http://schemas.microsoft.com/office/drawing/2014/main" id="{F179549F-B543-654B-A043-2ACD38F8A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8" name="Rectangle 46">
              <a:extLst>
                <a:ext uri="{FF2B5EF4-FFF2-40B4-BE49-F238E27FC236}">
                  <a16:creationId xmlns:a16="http://schemas.microsoft.com/office/drawing/2014/main" id="{86E6FEED-2F29-A141-939B-14642CAA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9" name="Rectangle 47">
              <a:extLst>
                <a:ext uri="{FF2B5EF4-FFF2-40B4-BE49-F238E27FC236}">
                  <a16:creationId xmlns:a16="http://schemas.microsoft.com/office/drawing/2014/main" id="{1B8C9729-ACE4-BC47-92F0-CE607072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0" name="Rectangle 48">
              <a:extLst>
                <a:ext uri="{FF2B5EF4-FFF2-40B4-BE49-F238E27FC236}">
                  <a16:creationId xmlns:a16="http://schemas.microsoft.com/office/drawing/2014/main" id="{2DFF01A1-44BB-BC46-B02A-58A55CA02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1" name="Rectangle 49">
              <a:extLst>
                <a:ext uri="{FF2B5EF4-FFF2-40B4-BE49-F238E27FC236}">
                  <a16:creationId xmlns:a16="http://schemas.microsoft.com/office/drawing/2014/main" id="{588D1171-8BDC-7843-B12A-9164B7D17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2" name="Rectangle 50">
              <a:extLst>
                <a:ext uri="{FF2B5EF4-FFF2-40B4-BE49-F238E27FC236}">
                  <a16:creationId xmlns:a16="http://schemas.microsoft.com/office/drawing/2014/main" id="{0740A879-EFF4-124B-B803-28C43395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3" name="Rectangle 51">
              <a:extLst>
                <a:ext uri="{FF2B5EF4-FFF2-40B4-BE49-F238E27FC236}">
                  <a16:creationId xmlns:a16="http://schemas.microsoft.com/office/drawing/2014/main" id="{5175C3A3-91BA-004E-B0DC-E39D62CBD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4" name="Rectangle 52">
              <a:extLst>
                <a:ext uri="{FF2B5EF4-FFF2-40B4-BE49-F238E27FC236}">
                  <a16:creationId xmlns:a16="http://schemas.microsoft.com/office/drawing/2014/main" id="{6D20943A-C396-9449-B68B-CECA50D5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5" name="Rectangle 53">
              <a:extLst>
                <a:ext uri="{FF2B5EF4-FFF2-40B4-BE49-F238E27FC236}">
                  <a16:creationId xmlns:a16="http://schemas.microsoft.com/office/drawing/2014/main" id="{6C46B171-8558-1C46-B8DB-58ECD2B9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6" name="Rectangle 54">
              <a:extLst>
                <a:ext uri="{FF2B5EF4-FFF2-40B4-BE49-F238E27FC236}">
                  <a16:creationId xmlns:a16="http://schemas.microsoft.com/office/drawing/2014/main" id="{5AF57F79-DFF8-0A48-B5F0-7F2F6CC6A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7" name="Rectangle 55">
              <a:extLst>
                <a:ext uri="{FF2B5EF4-FFF2-40B4-BE49-F238E27FC236}">
                  <a16:creationId xmlns:a16="http://schemas.microsoft.com/office/drawing/2014/main" id="{95B4116A-8E8B-284E-8A96-67773E121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8" name="Rectangle 56">
              <a:extLst>
                <a:ext uri="{FF2B5EF4-FFF2-40B4-BE49-F238E27FC236}">
                  <a16:creationId xmlns:a16="http://schemas.microsoft.com/office/drawing/2014/main" id="{11E0FAB8-663B-1C4E-9969-85C4579A6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9" name="Rectangle 57">
              <a:extLst>
                <a:ext uri="{FF2B5EF4-FFF2-40B4-BE49-F238E27FC236}">
                  <a16:creationId xmlns:a16="http://schemas.microsoft.com/office/drawing/2014/main" id="{799D1A33-D49F-C742-A208-EE46A594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0" name="Rectangle 58">
              <a:extLst>
                <a:ext uri="{FF2B5EF4-FFF2-40B4-BE49-F238E27FC236}">
                  <a16:creationId xmlns:a16="http://schemas.microsoft.com/office/drawing/2014/main" id="{3853A933-26CF-F645-8C21-8ADFE936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1" name="Rectangle 59">
              <a:extLst>
                <a:ext uri="{FF2B5EF4-FFF2-40B4-BE49-F238E27FC236}">
                  <a16:creationId xmlns:a16="http://schemas.microsoft.com/office/drawing/2014/main" id="{5F1B281E-A68B-544A-A249-4E556F9BC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2" name="Rectangle 60">
              <a:extLst>
                <a:ext uri="{FF2B5EF4-FFF2-40B4-BE49-F238E27FC236}">
                  <a16:creationId xmlns:a16="http://schemas.microsoft.com/office/drawing/2014/main" id="{2EA73ED4-1967-7A4A-8FB7-34122EB8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3" name="Rectangle 61">
              <a:extLst>
                <a:ext uri="{FF2B5EF4-FFF2-40B4-BE49-F238E27FC236}">
                  <a16:creationId xmlns:a16="http://schemas.microsoft.com/office/drawing/2014/main" id="{2F92161A-008B-4942-B1E8-9814803BF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4" name="Rectangle 62">
              <a:extLst>
                <a:ext uri="{FF2B5EF4-FFF2-40B4-BE49-F238E27FC236}">
                  <a16:creationId xmlns:a16="http://schemas.microsoft.com/office/drawing/2014/main" id="{2CC7D469-EBA0-3240-86AC-0A866F503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5" name="Rectangle 63">
              <a:extLst>
                <a:ext uri="{FF2B5EF4-FFF2-40B4-BE49-F238E27FC236}">
                  <a16:creationId xmlns:a16="http://schemas.microsoft.com/office/drawing/2014/main" id="{15B846A2-30C0-7D43-9D0B-CAE68A746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6" name="Rectangle 64">
              <a:extLst>
                <a:ext uri="{FF2B5EF4-FFF2-40B4-BE49-F238E27FC236}">
                  <a16:creationId xmlns:a16="http://schemas.microsoft.com/office/drawing/2014/main" id="{56F9C407-41BD-C144-9363-B2192A744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7" name="Rectangle 65">
              <a:extLst>
                <a:ext uri="{FF2B5EF4-FFF2-40B4-BE49-F238E27FC236}">
                  <a16:creationId xmlns:a16="http://schemas.microsoft.com/office/drawing/2014/main" id="{12D46CBA-A068-F746-8AA2-AFFFD6CF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8" name="Rectangle 66">
              <a:extLst>
                <a:ext uri="{FF2B5EF4-FFF2-40B4-BE49-F238E27FC236}">
                  <a16:creationId xmlns:a16="http://schemas.microsoft.com/office/drawing/2014/main" id="{51269FA2-6BE1-264E-9147-39F1CEA72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9" name="Rectangle 67">
              <a:extLst>
                <a:ext uri="{FF2B5EF4-FFF2-40B4-BE49-F238E27FC236}">
                  <a16:creationId xmlns:a16="http://schemas.microsoft.com/office/drawing/2014/main" id="{D38EC9FA-7C32-5E42-AFDA-B8A3358C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0" name="Rectangle 68">
              <a:extLst>
                <a:ext uri="{FF2B5EF4-FFF2-40B4-BE49-F238E27FC236}">
                  <a16:creationId xmlns:a16="http://schemas.microsoft.com/office/drawing/2014/main" id="{F1F6C494-304B-B84A-B042-222DAC31E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1" name="Rectangle 69">
              <a:extLst>
                <a:ext uri="{FF2B5EF4-FFF2-40B4-BE49-F238E27FC236}">
                  <a16:creationId xmlns:a16="http://schemas.microsoft.com/office/drawing/2014/main" id="{36F4B6BA-0FA1-814D-A2AF-313979B50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2" name="Rectangle 70">
              <a:extLst>
                <a:ext uri="{FF2B5EF4-FFF2-40B4-BE49-F238E27FC236}">
                  <a16:creationId xmlns:a16="http://schemas.microsoft.com/office/drawing/2014/main" id="{24C290AB-8015-DA42-B598-6D219A50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3" name="Rectangle 71">
              <a:extLst>
                <a:ext uri="{FF2B5EF4-FFF2-40B4-BE49-F238E27FC236}">
                  <a16:creationId xmlns:a16="http://schemas.microsoft.com/office/drawing/2014/main" id="{65E13D69-F9AC-FD4E-8FA9-29961EBA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4" name="Rectangle 72">
              <a:extLst>
                <a:ext uri="{FF2B5EF4-FFF2-40B4-BE49-F238E27FC236}">
                  <a16:creationId xmlns:a16="http://schemas.microsoft.com/office/drawing/2014/main" id="{741BCCA6-72C5-3445-9704-14AC2FE9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5" name="Rectangle 73">
              <a:extLst>
                <a:ext uri="{FF2B5EF4-FFF2-40B4-BE49-F238E27FC236}">
                  <a16:creationId xmlns:a16="http://schemas.microsoft.com/office/drawing/2014/main" id="{C5FBAFD7-C92F-9547-880A-085DC70B1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6" name="Rectangle 74">
              <a:extLst>
                <a:ext uri="{FF2B5EF4-FFF2-40B4-BE49-F238E27FC236}">
                  <a16:creationId xmlns:a16="http://schemas.microsoft.com/office/drawing/2014/main" id="{4F34BC7E-C34C-9B40-B8CF-122C45155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7" name="Rectangle 75">
              <a:extLst>
                <a:ext uri="{FF2B5EF4-FFF2-40B4-BE49-F238E27FC236}">
                  <a16:creationId xmlns:a16="http://schemas.microsoft.com/office/drawing/2014/main" id="{EF5AB851-06F3-EA48-A2B7-AFDDBD46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8" name="Rectangle 76">
              <a:extLst>
                <a:ext uri="{FF2B5EF4-FFF2-40B4-BE49-F238E27FC236}">
                  <a16:creationId xmlns:a16="http://schemas.microsoft.com/office/drawing/2014/main" id="{DCD667FD-78FC-4247-B5AF-26FD2929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9" name="Rectangle 77">
              <a:extLst>
                <a:ext uri="{FF2B5EF4-FFF2-40B4-BE49-F238E27FC236}">
                  <a16:creationId xmlns:a16="http://schemas.microsoft.com/office/drawing/2014/main" id="{5F737303-E69F-D942-AB2D-5C52581AC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0" name="Rectangle 78">
              <a:extLst>
                <a:ext uri="{FF2B5EF4-FFF2-40B4-BE49-F238E27FC236}">
                  <a16:creationId xmlns:a16="http://schemas.microsoft.com/office/drawing/2014/main" id="{4672D100-A049-364E-BC23-0F5EA97FE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1" name="Rectangle 79">
              <a:extLst>
                <a:ext uri="{FF2B5EF4-FFF2-40B4-BE49-F238E27FC236}">
                  <a16:creationId xmlns:a16="http://schemas.microsoft.com/office/drawing/2014/main" id="{B0B19B86-02D0-554D-BA44-2B8BAC5E8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2" name="Rectangle 80">
              <a:extLst>
                <a:ext uri="{FF2B5EF4-FFF2-40B4-BE49-F238E27FC236}">
                  <a16:creationId xmlns:a16="http://schemas.microsoft.com/office/drawing/2014/main" id="{EC46FDAD-C221-D84C-8B6A-1B01E3F83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3" name="Rectangle 81">
              <a:extLst>
                <a:ext uri="{FF2B5EF4-FFF2-40B4-BE49-F238E27FC236}">
                  <a16:creationId xmlns:a16="http://schemas.microsoft.com/office/drawing/2014/main" id="{35ABCE5A-5E58-D242-96A3-86836751E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4" name="Rectangle 82">
              <a:extLst>
                <a:ext uri="{FF2B5EF4-FFF2-40B4-BE49-F238E27FC236}">
                  <a16:creationId xmlns:a16="http://schemas.microsoft.com/office/drawing/2014/main" id="{B7EAA0E4-14DC-2C40-B1CD-CA9803745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5" name="Rectangle 83">
              <a:extLst>
                <a:ext uri="{FF2B5EF4-FFF2-40B4-BE49-F238E27FC236}">
                  <a16:creationId xmlns:a16="http://schemas.microsoft.com/office/drawing/2014/main" id="{597C375D-8DFE-3E4A-9D68-F3ABA2393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6" name="Rectangle 84">
              <a:extLst>
                <a:ext uri="{FF2B5EF4-FFF2-40B4-BE49-F238E27FC236}">
                  <a16:creationId xmlns:a16="http://schemas.microsoft.com/office/drawing/2014/main" id="{31EDD0FC-0BA2-7F40-BF75-A50D7193A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7" name="Rectangle 85">
              <a:extLst>
                <a:ext uri="{FF2B5EF4-FFF2-40B4-BE49-F238E27FC236}">
                  <a16:creationId xmlns:a16="http://schemas.microsoft.com/office/drawing/2014/main" id="{A2F8E623-959F-EB4D-B1C1-907A8C82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8" name="Rectangle 86">
              <a:extLst>
                <a:ext uri="{FF2B5EF4-FFF2-40B4-BE49-F238E27FC236}">
                  <a16:creationId xmlns:a16="http://schemas.microsoft.com/office/drawing/2014/main" id="{602EB0A4-9064-1E40-BE31-8058A1A68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9" name="Rectangle 87">
              <a:extLst>
                <a:ext uri="{FF2B5EF4-FFF2-40B4-BE49-F238E27FC236}">
                  <a16:creationId xmlns:a16="http://schemas.microsoft.com/office/drawing/2014/main" id="{18965AA1-68F5-2C48-B747-BDA9485AF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0" name="Rectangle 88">
              <a:extLst>
                <a:ext uri="{FF2B5EF4-FFF2-40B4-BE49-F238E27FC236}">
                  <a16:creationId xmlns:a16="http://schemas.microsoft.com/office/drawing/2014/main" id="{1D7EE71E-3711-164A-A687-91763471F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1" name="Rectangle 89">
              <a:extLst>
                <a:ext uri="{FF2B5EF4-FFF2-40B4-BE49-F238E27FC236}">
                  <a16:creationId xmlns:a16="http://schemas.microsoft.com/office/drawing/2014/main" id="{90C1E6F9-A517-9F43-926A-29B4B086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2" name="Rectangle 90">
              <a:extLst>
                <a:ext uri="{FF2B5EF4-FFF2-40B4-BE49-F238E27FC236}">
                  <a16:creationId xmlns:a16="http://schemas.microsoft.com/office/drawing/2014/main" id="{7C18AAC3-592F-5343-8DA5-CA4826BD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3" name="Rectangle 91">
              <a:extLst>
                <a:ext uri="{FF2B5EF4-FFF2-40B4-BE49-F238E27FC236}">
                  <a16:creationId xmlns:a16="http://schemas.microsoft.com/office/drawing/2014/main" id="{E05914AF-819D-BB4A-AD38-0E3192620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4" name="Rectangle 92">
              <a:extLst>
                <a:ext uri="{FF2B5EF4-FFF2-40B4-BE49-F238E27FC236}">
                  <a16:creationId xmlns:a16="http://schemas.microsoft.com/office/drawing/2014/main" id="{8B3E7481-1B56-B746-B956-B2338DDB5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5" name="Rectangle 93">
              <a:extLst>
                <a:ext uri="{FF2B5EF4-FFF2-40B4-BE49-F238E27FC236}">
                  <a16:creationId xmlns:a16="http://schemas.microsoft.com/office/drawing/2014/main" id="{D3011269-B7CC-AF4E-B48A-3B418E17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6" name="Rectangle 94">
              <a:extLst>
                <a:ext uri="{FF2B5EF4-FFF2-40B4-BE49-F238E27FC236}">
                  <a16:creationId xmlns:a16="http://schemas.microsoft.com/office/drawing/2014/main" id="{B2191D4F-C666-EF4C-B405-BA88E00E1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7" name="Rectangle 95">
              <a:extLst>
                <a:ext uri="{FF2B5EF4-FFF2-40B4-BE49-F238E27FC236}">
                  <a16:creationId xmlns:a16="http://schemas.microsoft.com/office/drawing/2014/main" id="{C529860C-22F0-1940-81BE-B2375986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8" name="Rectangle 96">
              <a:extLst>
                <a:ext uri="{FF2B5EF4-FFF2-40B4-BE49-F238E27FC236}">
                  <a16:creationId xmlns:a16="http://schemas.microsoft.com/office/drawing/2014/main" id="{507E9253-FBDE-4243-BA22-407EDC8D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9" name="Rectangle 97">
              <a:extLst>
                <a:ext uri="{FF2B5EF4-FFF2-40B4-BE49-F238E27FC236}">
                  <a16:creationId xmlns:a16="http://schemas.microsoft.com/office/drawing/2014/main" id="{59EF37B6-FCCD-FE42-A1D1-D2D05C75C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0" name="Rectangle 98">
              <a:extLst>
                <a:ext uri="{FF2B5EF4-FFF2-40B4-BE49-F238E27FC236}">
                  <a16:creationId xmlns:a16="http://schemas.microsoft.com/office/drawing/2014/main" id="{DDBBE38A-2F31-EB44-B9F2-537C780F5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1" name="Rectangle 99">
              <a:extLst>
                <a:ext uri="{FF2B5EF4-FFF2-40B4-BE49-F238E27FC236}">
                  <a16:creationId xmlns:a16="http://schemas.microsoft.com/office/drawing/2014/main" id="{1F8FB1CA-32EE-7342-81B8-5E503192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2" name="Rectangle 100">
              <a:extLst>
                <a:ext uri="{FF2B5EF4-FFF2-40B4-BE49-F238E27FC236}">
                  <a16:creationId xmlns:a16="http://schemas.microsoft.com/office/drawing/2014/main" id="{CA3CD32D-A454-0842-9137-1943BFA51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3" name="Rectangle 101">
              <a:extLst>
                <a:ext uri="{FF2B5EF4-FFF2-40B4-BE49-F238E27FC236}">
                  <a16:creationId xmlns:a16="http://schemas.microsoft.com/office/drawing/2014/main" id="{BB046053-6CCA-2A40-ABB6-B0DE3987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4" name="Rectangle 102">
              <a:extLst>
                <a:ext uri="{FF2B5EF4-FFF2-40B4-BE49-F238E27FC236}">
                  <a16:creationId xmlns:a16="http://schemas.microsoft.com/office/drawing/2014/main" id="{FFDA48BB-2F9F-BE40-8CD8-CF90F0514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5" name="Rectangle 103">
              <a:extLst>
                <a:ext uri="{FF2B5EF4-FFF2-40B4-BE49-F238E27FC236}">
                  <a16:creationId xmlns:a16="http://schemas.microsoft.com/office/drawing/2014/main" id="{7A961C4C-6313-5C46-AC54-A656A468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6" name="Rectangle 104">
              <a:extLst>
                <a:ext uri="{FF2B5EF4-FFF2-40B4-BE49-F238E27FC236}">
                  <a16:creationId xmlns:a16="http://schemas.microsoft.com/office/drawing/2014/main" id="{015D529D-27F0-7E43-975A-2C7F5FD8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7" name="Rectangle 105">
              <a:extLst>
                <a:ext uri="{FF2B5EF4-FFF2-40B4-BE49-F238E27FC236}">
                  <a16:creationId xmlns:a16="http://schemas.microsoft.com/office/drawing/2014/main" id="{F5420848-3A68-304C-890A-254A68E52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8" name="Rectangle 106">
              <a:extLst>
                <a:ext uri="{FF2B5EF4-FFF2-40B4-BE49-F238E27FC236}">
                  <a16:creationId xmlns:a16="http://schemas.microsoft.com/office/drawing/2014/main" id="{97B90D85-83C3-EF4A-9EA1-C946215C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9" name="Rectangle 107">
              <a:extLst>
                <a:ext uri="{FF2B5EF4-FFF2-40B4-BE49-F238E27FC236}">
                  <a16:creationId xmlns:a16="http://schemas.microsoft.com/office/drawing/2014/main" id="{B24552AE-D599-3D49-AD93-2862BA7B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0" name="Rectangle 108">
              <a:extLst>
                <a:ext uri="{FF2B5EF4-FFF2-40B4-BE49-F238E27FC236}">
                  <a16:creationId xmlns:a16="http://schemas.microsoft.com/office/drawing/2014/main" id="{D17B85C9-2D1B-D040-86C0-8D230A59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1" name="Rectangle 109">
              <a:extLst>
                <a:ext uri="{FF2B5EF4-FFF2-40B4-BE49-F238E27FC236}">
                  <a16:creationId xmlns:a16="http://schemas.microsoft.com/office/drawing/2014/main" id="{3CC3EA8E-51FE-694A-9F29-BD9668DA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2" name="Rectangle 110">
              <a:extLst>
                <a:ext uri="{FF2B5EF4-FFF2-40B4-BE49-F238E27FC236}">
                  <a16:creationId xmlns:a16="http://schemas.microsoft.com/office/drawing/2014/main" id="{79446D1E-5938-C34D-B716-7774746D5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3" name="Rectangle 111">
              <a:extLst>
                <a:ext uri="{FF2B5EF4-FFF2-40B4-BE49-F238E27FC236}">
                  <a16:creationId xmlns:a16="http://schemas.microsoft.com/office/drawing/2014/main" id="{2A57177C-B628-CE45-B321-ED2E0448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4" name="Rectangle 112">
              <a:extLst>
                <a:ext uri="{FF2B5EF4-FFF2-40B4-BE49-F238E27FC236}">
                  <a16:creationId xmlns:a16="http://schemas.microsoft.com/office/drawing/2014/main" id="{EB2911F3-03B9-8B45-B871-A3080CB9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5" name="Rectangle 113">
              <a:extLst>
                <a:ext uri="{FF2B5EF4-FFF2-40B4-BE49-F238E27FC236}">
                  <a16:creationId xmlns:a16="http://schemas.microsoft.com/office/drawing/2014/main" id="{9D4DC637-F136-8644-B935-4D06E7A8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4690" name="Title 1">
            <a:extLst>
              <a:ext uri="{FF2B5EF4-FFF2-40B4-BE49-F238E27FC236}">
                <a16:creationId xmlns:a16="http://schemas.microsoft.com/office/drawing/2014/main" id="{40BDE447-1AF3-D642-B866-391A73AFE71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4691" name="Group 114">
            <a:extLst>
              <a:ext uri="{FF2B5EF4-FFF2-40B4-BE49-F238E27FC236}">
                <a16:creationId xmlns:a16="http://schemas.microsoft.com/office/drawing/2014/main" id="{53A58111-C3F3-C74D-8F21-4496D9F986DD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4699" name="Rectangle 16">
              <a:extLst>
                <a:ext uri="{FF2B5EF4-FFF2-40B4-BE49-F238E27FC236}">
                  <a16:creationId xmlns:a16="http://schemas.microsoft.com/office/drawing/2014/main" id="{4B1AE765-1394-8442-A7BE-08C872CA0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4700" name="Line 17">
              <a:extLst>
                <a:ext uri="{FF2B5EF4-FFF2-40B4-BE49-F238E27FC236}">
                  <a16:creationId xmlns:a16="http://schemas.microsoft.com/office/drawing/2014/main" id="{0829A83D-84A5-DE40-A614-ED70B8C3CB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1" name="Line 18">
              <a:extLst>
                <a:ext uri="{FF2B5EF4-FFF2-40B4-BE49-F238E27FC236}">
                  <a16:creationId xmlns:a16="http://schemas.microsoft.com/office/drawing/2014/main" id="{778D16F8-3228-A542-B044-815533ABF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2" name="Line 19">
              <a:extLst>
                <a:ext uri="{FF2B5EF4-FFF2-40B4-BE49-F238E27FC236}">
                  <a16:creationId xmlns:a16="http://schemas.microsoft.com/office/drawing/2014/main" id="{4FEFD6F1-ED27-4E4E-9886-1D8311FD8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3" name="Rectangle 21">
              <a:extLst>
                <a:ext uri="{FF2B5EF4-FFF2-40B4-BE49-F238E27FC236}">
                  <a16:creationId xmlns:a16="http://schemas.microsoft.com/office/drawing/2014/main" id="{AF41FCC7-FE50-8847-8D00-FD6EB7A5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4" name="Rectangle 22">
              <a:extLst>
                <a:ext uri="{FF2B5EF4-FFF2-40B4-BE49-F238E27FC236}">
                  <a16:creationId xmlns:a16="http://schemas.microsoft.com/office/drawing/2014/main" id="{B53AF41A-33F1-CD4A-9BC7-5CA78E526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5" name="Rectangle 23">
              <a:extLst>
                <a:ext uri="{FF2B5EF4-FFF2-40B4-BE49-F238E27FC236}">
                  <a16:creationId xmlns:a16="http://schemas.microsoft.com/office/drawing/2014/main" id="{A333E7EE-0BA2-0D49-BABE-211FE7984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6" name="Rectangle 24">
              <a:extLst>
                <a:ext uri="{FF2B5EF4-FFF2-40B4-BE49-F238E27FC236}">
                  <a16:creationId xmlns:a16="http://schemas.microsoft.com/office/drawing/2014/main" id="{00DFC351-FC33-F842-87C3-21F5E94A0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7" name="Rectangle 25">
              <a:extLst>
                <a:ext uri="{FF2B5EF4-FFF2-40B4-BE49-F238E27FC236}">
                  <a16:creationId xmlns:a16="http://schemas.microsoft.com/office/drawing/2014/main" id="{C70D2F80-207D-034B-AD28-510CFF800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8" name="Rectangle 26">
              <a:extLst>
                <a:ext uri="{FF2B5EF4-FFF2-40B4-BE49-F238E27FC236}">
                  <a16:creationId xmlns:a16="http://schemas.microsoft.com/office/drawing/2014/main" id="{872E4EE1-30A9-EF4C-9CFA-4AA3DD953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9" name="Rectangle 27">
              <a:extLst>
                <a:ext uri="{FF2B5EF4-FFF2-40B4-BE49-F238E27FC236}">
                  <a16:creationId xmlns:a16="http://schemas.microsoft.com/office/drawing/2014/main" id="{C64986DE-0E83-6C4A-89E5-F4455088D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0" name="Rectangle 28">
              <a:extLst>
                <a:ext uri="{FF2B5EF4-FFF2-40B4-BE49-F238E27FC236}">
                  <a16:creationId xmlns:a16="http://schemas.microsoft.com/office/drawing/2014/main" id="{5456AEF5-1EF6-4442-89B8-192393F4F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1" name="Rectangle 29">
              <a:extLst>
                <a:ext uri="{FF2B5EF4-FFF2-40B4-BE49-F238E27FC236}">
                  <a16:creationId xmlns:a16="http://schemas.microsoft.com/office/drawing/2014/main" id="{FDA0B64E-AC86-A141-A178-697C1E890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2" name="Rectangle 30">
              <a:extLst>
                <a:ext uri="{FF2B5EF4-FFF2-40B4-BE49-F238E27FC236}">
                  <a16:creationId xmlns:a16="http://schemas.microsoft.com/office/drawing/2014/main" id="{DA53BBB2-CFBB-4743-839B-799E32B1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4713" name="Line 31">
              <a:extLst>
                <a:ext uri="{FF2B5EF4-FFF2-40B4-BE49-F238E27FC236}">
                  <a16:creationId xmlns:a16="http://schemas.microsoft.com/office/drawing/2014/main" id="{0E5E90F6-93B1-2E47-8D15-C03C1E1B1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4" name="Line 32">
              <a:extLst>
                <a:ext uri="{FF2B5EF4-FFF2-40B4-BE49-F238E27FC236}">
                  <a16:creationId xmlns:a16="http://schemas.microsoft.com/office/drawing/2014/main" id="{5DA4B751-7A6F-0944-BD2B-ADBC6EDA2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5" name="Rectangle 33">
              <a:extLst>
                <a:ext uri="{FF2B5EF4-FFF2-40B4-BE49-F238E27FC236}">
                  <a16:creationId xmlns:a16="http://schemas.microsoft.com/office/drawing/2014/main" id="{B62FB981-0ECC-9B43-9122-571256112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6" name="Rectangle 34">
              <a:extLst>
                <a:ext uri="{FF2B5EF4-FFF2-40B4-BE49-F238E27FC236}">
                  <a16:creationId xmlns:a16="http://schemas.microsoft.com/office/drawing/2014/main" id="{A7360BAC-A54C-AD49-8B5B-3B0995228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7" name="Rectangle 35">
              <a:extLst>
                <a:ext uri="{FF2B5EF4-FFF2-40B4-BE49-F238E27FC236}">
                  <a16:creationId xmlns:a16="http://schemas.microsoft.com/office/drawing/2014/main" id="{D88A74A2-81B5-124C-9237-414996BA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8" name="Rectangle 36">
              <a:extLst>
                <a:ext uri="{FF2B5EF4-FFF2-40B4-BE49-F238E27FC236}">
                  <a16:creationId xmlns:a16="http://schemas.microsoft.com/office/drawing/2014/main" id="{1BAFBA1F-0E4D-3D4A-A908-00FB3959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9" name="Rectangle 41">
              <a:extLst>
                <a:ext uri="{FF2B5EF4-FFF2-40B4-BE49-F238E27FC236}">
                  <a16:creationId xmlns:a16="http://schemas.microsoft.com/office/drawing/2014/main" id="{83920990-6A94-F54F-8FAE-A2A99EA5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0" name="Rectangle 79">
              <a:extLst>
                <a:ext uri="{FF2B5EF4-FFF2-40B4-BE49-F238E27FC236}">
                  <a16:creationId xmlns:a16="http://schemas.microsoft.com/office/drawing/2014/main" id="{16CDC9A8-F703-E54A-A6C2-3F2643A46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1" name="Rectangle 80">
              <a:extLst>
                <a:ext uri="{FF2B5EF4-FFF2-40B4-BE49-F238E27FC236}">
                  <a16:creationId xmlns:a16="http://schemas.microsoft.com/office/drawing/2014/main" id="{DE87842E-D3C8-D947-B582-414F129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2" name="Rectangle 81">
              <a:extLst>
                <a:ext uri="{FF2B5EF4-FFF2-40B4-BE49-F238E27FC236}">
                  <a16:creationId xmlns:a16="http://schemas.microsoft.com/office/drawing/2014/main" id="{CEC8F029-3136-1B43-BBAB-C411F4E5C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3" name="Rectangle 82">
              <a:extLst>
                <a:ext uri="{FF2B5EF4-FFF2-40B4-BE49-F238E27FC236}">
                  <a16:creationId xmlns:a16="http://schemas.microsoft.com/office/drawing/2014/main" id="{1179BBA7-752A-1F43-B6B6-D6B67E49F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4" name="Rectangle 83">
              <a:extLst>
                <a:ext uri="{FF2B5EF4-FFF2-40B4-BE49-F238E27FC236}">
                  <a16:creationId xmlns:a16="http://schemas.microsoft.com/office/drawing/2014/main" id="{B6C1B97D-EFEC-9643-AC22-B469D88BD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5" name="Rectangle 85">
              <a:extLst>
                <a:ext uri="{FF2B5EF4-FFF2-40B4-BE49-F238E27FC236}">
                  <a16:creationId xmlns:a16="http://schemas.microsoft.com/office/drawing/2014/main" id="{C4F9CF83-E6B9-3E41-8B25-F7ED0C5B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4692" name="Oval 2">
            <a:extLst>
              <a:ext uri="{FF2B5EF4-FFF2-40B4-BE49-F238E27FC236}">
                <a16:creationId xmlns:a16="http://schemas.microsoft.com/office/drawing/2014/main" id="{3EDFB332-E70C-7E4E-BC89-F6A691588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51514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3" name="TextBox 3">
            <a:extLst>
              <a:ext uri="{FF2B5EF4-FFF2-40B4-BE49-F238E27FC236}">
                <a16:creationId xmlns:a16="http://schemas.microsoft.com/office/drawing/2014/main" id="{407B4C28-032A-AE4B-A363-0E69E0B46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715001"/>
            <a:ext cx="23262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these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are scrambled</a:t>
            </a:r>
          </a:p>
        </p:txBody>
      </p:sp>
      <p:cxnSp>
        <p:nvCxnSpPr>
          <p:cNvPr id="114694" name="Straight Arrow Connector 143">
            <a:extLst>
              <a:ext uri="{FF2B5EF4-FFF2-40B4-BE49-F238E27FC236}">
                <a16:creationId xmlns:a16="http://schemas.microsoft.com/office/drawing/2014/main" id="{F9132055-2C78-5C42-89A1-F6D4A16243D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67000" y="4038601"/>
            <a:ext cx="5867400" cy="12366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695" name="Oval 145">
            <a:extLst>
              <a:ext uri="{FF2B5EF4-FFF2-40B4-BE49-F238E27FC236}">
                <a16:creationId xmlns:a16="http://schemas.microsoft.com/office/drawing/2014/main" id="{0E11C783-F5F5-314E-B632-6A234847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33226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4696" name="Straight Arrow Connector 146">
            <a:extLst>
              <a:ext uri="{FF2B5EF4-FFF2-40B4-BE49-F238E27FC236}">
                <a16:creationId xmlns:a16="http://schemas.microsoft.com/office/drawing/2014/main" id="{79CFBE37-ED4E-5741-9C0A-359E9FA2A64C}"/>
              </a:ext>
            </a:extLst>
          </p:cNvPr>
          <p:cNvCxnSpPr>
            <a:cxnSpLocks noChangeShapeType="1"/>
            <a:endCxn id="114711" idx="3"/>
          </p:cNvCxnSpPr>
          <p:nvPr/>
        </p:nvCxnSpPr>
        <p:spPr bwMode="auto">
          <a:xfrm>
            <a:off x="2667000" y="3446463"/>
            <a:ext cx="4656202" cy="59582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697" name="Oval 148">
            <a:extLst>
              <a:ext uri="{FF2B5EF4-FFF2-40B4-BE49-F238E27FC236}">
                <a16:creationId xmlns:a16="http://schemas.microsoft.com/office/drawing/2014/main" id="{A4941EF7-6B06-C44F-87B0-DB31FE5A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2370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4698" name="Straight Arrow Connector 149">
            <a:extLst>
              <a:ext uri="{FF2B5EF4-FFF2-40B4-BE49-F238E27FC236}">
                <a16:creationId xmlns:a16="http://schemas.microsoft.com/office/drawing/2014/main" id="{1C8A5FF3-96C6-5B48-A712-CF02053D796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67000" y="3429001"/>
            <a:ext cx="5257800" cy="9318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1">
            <a:extLst>
              <a:ext uri="{FF2B5EF4-FFF2-40B4-BE49-F238E27FC236}">
                <a16:creationId xmlns:a16="http://schemas.microsoft.com/office/drawing/2014/main" id="{F2361D46-4074-084C-922E-AFC79F8C216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5743" name="Rectangle 4">
              <a:extLst>
                <a:ext uri="{FF2B5EF4-FFF2-40B4-BE49-F238E27FC236}">
                  <a16:creationId xmlns:a16="http://schemas.microsoft.com/office/drawing/2014/main" id="{45A2F7C6-32DE-904A-B198-68EDD2B8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4" name="Rectangle 5">
              <a:extLst>
                <a:ext uri="{FF2B5EF4-FFF2-40B4-BE49-F238E27FC236}">
                  <a16:creationId xmlns:a16="http://schemas.microsoft.com/office/drawing/2014/main" id="{1C501579-14A3-2248-967D-E5B89AFC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5" name="Rectangle 6">
              <a:extLst>
                <a:ext uri="{FF2B5EF4-FFF2-40B4-BE49-F238E27FC236}">
                  <a16:creationId xmlns:a16="http://schemas.microsoft.com/office/drawing/2014/main" id="{634DE260-B842-3A4C-A83D-D0701F1B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6" name="Rectangle 7">
              <a:extLst>
                <a:ext uri="{FF2B5EF4-FFF2-40B4-BE49-F238E27FC236}">
                  <a16:creationId xmlns:a16="http://schemas.microsoft.com/office/drawing/2014/main" id="{CA634B5E-9A7E-8F49-9371-34A54033F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7" name="Rectangle 8">
              <a:extLst>
                <a:ext uri="{FF2B5EF4-FFF2-40B4-BE49-F238E27FC236}">
                  <a16:creationId xmlns:a16="http://schemas.microsoft.com/office/drawing/2014/main" id="{0A2EE83D-BE50-884B-98E5-77DA3DB48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8" name="Rectangle 9">
              <a:extLst>
                <a:ext uri="{FF2B5EF4-FFF2-40B4-BE49-F238E27FC236}">
                  <a16:creationId xmlns:a16="http://schemas.microsoft.com/office/drawing/2014/main" id="{B3EA8EE5-701F-5349-A3AD-0F320DEDA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9" name="Rectangle 10">
              <a:extLst>
                <a:ext uri="{FF2B5EF4-FFF2-40B4-BE49-F238E27FC236}">
                  <a16:creationId xmlns:a16="http://schemas.microsoft.com/office/drawing/2014/main" id="{6287E129-DA26-6B4C-B930-0E6B94677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0" name="Rectangle 11">
              <a:extLst>
                <a:ext uri="{FF2B5EF4-FFF2-40B4-BE49-F238E27FC236}">
                  <a16:creationId xmlns:a16="http://schemas.microsoft.com/office/drawing/2014/main" id="{12810F12-5562-794B-BE57-CD383110C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1" name="Rectangle 12">
              <a:extLst>
                <a:ext uri="{FF2B5EF4-FFF2-40B4-BE49-F238E27FC236}">
                  <a16:creationId xmlns:a16="http://schemas.microsoft.com/office/drawing/2014/main" id="{E680DA24-58CB-CB4E-8A37-655B4B52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2" name="Rectangle 13">
              <a:extLst>
                <a:ext uri="{FF2B5EF4-FFF2-40B4-BE49-F238E27FC236}">
                  <a16:creationId xmlns:a16="http://schemas.microsoft.com/office/drawing/2014/main" id="{9ADA7664-49B3-A94A-AC3E-12CC850DA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3" name="Rectangle 14">
              <a:extLst>
                <a:ext uri="{FF2B5EF4-FFF2-40B4-BE49-F238E27FC236}">
                  <a16:creationId xmlns:a16="http://schemas.microsoft.com/office/drawing/2014/main" id="{23BCF0AD-30DA-984F-827C-95D104C08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4" name="Rectangle 15">
              <a:extLst>
                <a:ext uri="{FF2B5EF4-FFF2-40B4-BE49-F238E27FC236}">
                  <a16:creationId xmlns:a16="http://schemas.microsoft.com/office/drawing/2014/main" id="{E5151A4B-4F67-8F43-B867-97DDBDDE2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5" name="Rectangle 16">
              <a:extLst>
                <a:ext uri="{FF2B5EF4-FFF2-40B4-BE49-F238E27FC236}">
                  <a16:creationId xmlns:a16="http://schemas.microsoft.com/office/drawing/2014/main" id="{F11EAA8A-0048-6848-8915-F58CBFDC4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6" name="Rectangle 17">
              <a:extLst>
                <a:ext uri="{FF2B5EF4-FFF2-40B4-BE49-F238E27FC236}">
                  <a16:creationId xmlns:a16="http://schemas.microsoft.com/office/drawing/2014/main" id="{87E19EA7-1B7C-BE45-9A82-F6507FB45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7" name="Rectangle 18">
              <a:extLst>
                <a:ext uri="{FF2B5EF4-FFF2-40B4-BE49-F238E27FC236}">
                  <a16:creationId xmlns:a16="http://schemas.microsoft.com/office/drawing/2014/main" id="{B53B7A65-4614-AE48-89A7-EA071FA8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8" name="Rectangle 19">
              <a:extLst>
                <a:ext uri="{FF2B5EF4-FFF2-40B4-BE49-F238E27FC236}">
                  <a16:creationId xmlns:a16="http://schemas.microsoft.com/office/drawing/2014/main" id="{3ED7ED2D-8B6D-DD49-AE86-2280303BC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59" name="Rectangle 20">
              <a:extLst>
                <a:ext uri="{FF2B5EF4-FFF2-40B4-BE49-F238E27FC236}">
                  <a16:creationId xmlns:a16="http://schemas.microsoft.com/office/drawing/2014/main" id="{B076BECD-DEE7-9043-8E9E-988238FB9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0" name="Rectangle 21">
              <a:extLst>
                <a:ext uri="{FF2B5EF4-FFF2-40B4-BE49-F238E27FC236}">
                  <a16:creationId xmlns:a16="http://schemas.microsoft.com/office/drawing/2014/main" id="{9B91BF81-302E-6A46-93F0-0ECE99A76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1" name="Rectangle 22">
              <a:extLst>
                <a:ext uri="{FF2B5EF4-FFF2-40B4-BE49-F238E27FC236}">
                  <a16:creationId xmlns:a16="http://schemas.microsoft.com/office/drawing/2014/main" id="{C049FA00-F52B-CC44-B138-9E422A9A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2" name="Rectangle 23">
              <a:extLst>
                <a:ext uri="{FF2B5EF4-FFF2-40B4-BE49-F238E27FC236}">
                  <a16:creationId xmlns:a16="http://schemas.microsoft.com/office/drawing/2014/main" id="{83AC05D4-AB22-1D40-834D-9D2B3F9A4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3" name="Rectangle 24">
              <a:extLst>
                <a:ext uri="{FF2B5EF4-FFF2-40B4-BE49-F238E27FC236}">
                  <a16:creationId xmlns:a16="http://schemas.microsoft.com/office/drawing/2014/main" id="{A10263D9-6AD4-B546-9045-DE2316347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4" name="Rectangle 25">
              <a:extLst>
                <a:ext uri="{FF2B5EF4-FFF2-40B4-BE49-F238E27FC236}">
                  <a16:creationId xmlns:a16="http://schemas.microsoft.com/office/drawing/2014/main" id="{111CD4D7-6999-204F-9CF5-7272DEBAA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5" name="Rectangle 26">
              <a:extLst>
                <a:ext uri="{FF2B5EF4-FFF2-40B4-BE49-F238E27FC236}">
                  <a16:creationId xmlns:a16="http://schemas.microsoft.com/office/drawing/2014/main" id="{D45D59DE-5191-B14E-8CA3-45719222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6" name="Rectangle 27">
              <a:extLst>
                <a:ext uri="{FF2B5EF4-FFF2-40B4-BE49-F238E27FC236}">
                  <a16:creationId xmlns:a16="http://schemas.microsoft.com/office/drawing/2014/main" id="{2B577903-0954-094A-AF33-9EEEDA46D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7" name="Rectangle 28">
              <a:extLst>
                <a:ext uri="{FF2B5EF4-FFF2-40B4-BE49-F238E27FC236}">
                  <a16:creationId xmlns:a16="http://schemas.microsoft.com/office/drawing/2014/main" id="{FF319FDA-B518-DF4E-8C4D-9BF252B2A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8" name="Rectangle 29">
              <a:extLst>
                <a:ext uri="{FF2B5EF4-FFF2-40B4-BE49-F238E27FC236}">
                  <a16:creationId xmlns:a16="http://schemas.microsoft.com/office/drawing/2014/main" id="{7676E97D-D86D-BB42-9D1A-A3EFE986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9" name="Rectangle 30">
              <a:extLst>
                <a:ext uri="{FF2B5EF4-FFF2-40B4-BE49-F238E27FC236}">
                  <a16:creationId xmlns:a16="http://schemas.microsoft.com/office/drawing/2014/main" id="{E82B417D-5212-404D-A05A-ACD80BE0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0" name="Rectangle 31">
              <a:extLst>
                <a:ext uri="{FF2B5EF4-FFF2-40B4-BE49-F238E27FC236}">
                  <a16:creationId xmlns:a16="http://schemas.microsoft.com/office/drawing/2014/main" id="{0164802B-6B5D-D246-978B-FE489F601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1" name="Rectangle 32">
              <a:extLst>
                <a:ext uri="{FF2B5EF4-FFF2-40B4-BE49-F238E27FC236}">
                  <a16:creationId xmlns:a16="http://schemas.microsoft.com/office/drawing/2014/main" id="{E9114947-912F-0D4D-9AE9-624F34AA1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2" name="Rectangle 33">
              <a:extLst>
                <a:ext uri="{FF2B5EF4-FFF2-40B4-BE49-F238E27FC236}">
                  <a16:creationId xmlns:a16="http://schemas.microsoft.com/office/drawing/2014/main" id="{E154D195-F75D-014C-B544-932D3DCD1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3" name="Rectangle 34">
              <a:extLst>
                <a:ext uri="{FF2B5EF4-FFF2-40B4-BE49-F238E27FC236}">
                  <a16:creationId xmlns:a16="http://schemas.microsoft.com/office/drawing/2014/main" id="{52F54903-8E42-AF41-8738-B7CB5AD6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35">
              <a:extLst>
                <a:ext uri="{FF2B5EF4-FFF2-40B4-BE49-F238E27FC236}">
                  <a16:creationId xmlns:a16="http://schemas.microsoft.com/office/drawing/2014/main" id="{68429105-20A9-374F-8C97-31410E9C4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5" name="Rectangle 36">
              <a:extLst>
                <a:ext uri="{FF2B5EF4-FFF2-40B4-BE49-F238E27FC236}">
                  <a16:creationId xmlns:a16="http://schemas.microsoft.com/office/drawing/2014/main" id="{E6346605-9785-BD4C-8909-AEE589E2E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6" name="Rectangle 37">
              <a:extLst>
                <a:ext uri="{FF2B5EF4-FFF2-40B4-BE49-F238E27FC236}">
                  <a16:creationId xmlns:a16="http://schemas.microsoft.com/office/drawing/2014/main" id="{B0A9EF69-6CD0-8946-955F-85347A368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7" name="Rectangle 38">
              <a:extLst>
                <a:ext uri="{FF2B5EF4-FFF2-40B4-BE49-F238E27FC236}">
                  <a16:creationId xmlns:a16="http://schemas.microsoft.com/office/drawing/2014/main" id="{0CBF1BC4-C0FB-6D41-AFD9-E8692F7E5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8" name="Rectangle 39">
              <a:extLst>
                <a:ext uri="{FF2B5EF4-FFF2-40B4-BE49-F238E27FC236}">
                  <a16:creationId xmlns:a16="http://schemas.microsoft.com/office/drawing/2014/main" id="{44E6C1D4-D248-BD40-9636-9E5A5781E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9" name="Rectangle 40">
              <a:extLst>
                <a:ext uri="{FF2B5EF4-FFF2-40B4-BE49-F238E27FC236}">
                  <a16:creationId xmlns:a16="http://schemas.microsoft.com/office/drawing/2014/main" id="{3BE7777E-A4D6-F149-A47E-AFEEB06C5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0" name="Rectangle 41">
              <a:extLst>
                <a:ext uri="{FF2B5EF4-FFF2-40B4-BE49-F238E27FC236}">
                  <a16:creationId xmlns:a16="http://schemas.microsoft.com/office/drawing/2014/main" id="{6DB82F63-50AE-1348-9683-F36F455A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1" name="Rectangle 42">
              <a:extLst>
                <a:ext uri="{FF2B5EF4-FFF2-40B4-BE49-F238E27FC236}">
                  <a16:creationId xmlns:a16="http://schemas.microsoft.com/office/drawing/2014/main" id="{2E9363BA-2FEC-CA47-8EF6-F107D2B9F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2" name="Rectangle 43">
              <a:extLst>
                <a:ext uri="{FF2B5EF4-FFF2-40B4-BE49-F238E27FC236}">
                  <a16:creationId xmlns:a16="http://schemas.microsoft.com/office/drawing/2014/main" id="{C1D30085-7D14-1D46-897A-2AB7B4C8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3" name="Rectangle 44">
              <a:extLst>
                <a:ext uri="{FF2B5EF4-FFF2-40B4-BE49-F238E27FC236}">
                  <a16:creationId xmlns:a16="http://schemas.microsoft.com/office/drawing/2014/main" id="{08B39DFD-AAC6-8040-AD5B-43ABD7E34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4" name="Rectangle 45">
              <a:extLst>
                <a:ext uri="{FF2B5EF4-FFF2-40B4-BE49-F238E27FC236}">
                  <a16:creationId xmlns:a16="http://schemas.microsoft.com/office/drawing/2014/main" id="{EB016CF2-9F3B-4544-A5E6-F6974676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5" name="Rectangle 46">
              <a:extLst>
                <a:ext uri="{FF2B5EF4-FFF2-40B4-BE49-F238E27FC236}">
                  <a16:creationId xmlns:a16="http://schemas.microsoft.com/office/drawing/2014/main" id="{39A09550-B7BC-C349-9534-B4C9DF160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6" name="Rectangle 47">
              <a:extLst>
                <a:ext uri="{FF2B5EF4-FFF2-40B4-BE49-F238E27FC236}">
                  <a16:creationId xmlns:a16="http://schemas.microsoft.com/office/drawing/2014/main" id="{42C2145C-1C90-4846-B66C-93B0ECA3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7" name="Rectangle 48">
              <a:extLst>
                <a:ext uri="{FF2B5EF4-FFF2-40B4-BE49-F238E27FC236}">
                  <a16:creationId xmlns:a16="http://schemas.microsoft.com/office/drawing/2014/main" id="{5F4AB1AB-6043-8241-97E1-F9679776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8" name="Rectangle 49">
              <a:extLst>
                <a:ext uri="{FF2B5EF4-FFF2-40B4-BE49-F238E27FC236}">
                  <a16:creationId xmlns:a16="http://schemas.microsoft.com/office/drawing/2014/main" id="{5E76473A-65F2-A548-8863-48BF42391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9" name="Rectangle 50">
              <a:extLst>
                <a:ext uri="{FF2B5EF4-FFF2-40B4-BE49-F238E27FC236}">
                  <a16:creationId xmlns:a16="http://schemas.microsoft.com/office/drawing/2014/main" id="{01FF9B0C-B28A-8945-9A32-E40EDAFC8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0" name="Rectangle 51">
              <a:extLst>
                <a:ext uri="{FF2B5EF4-FFF2-40B4-BE49-F238E27FC236}">
                  <a16:creationId xmlns:a16="http://schemas.microsoft.com/office/drawing/2014/main" id="{E26BBC1D-B465-764E-9CB7-E60F1DF3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1" name="Rectangle 52">
              <a:extLst>
                <a:ext uri="{FF2B5EF4-FFF2-40B4-BE49-F238E27FC236}">
                  <a16:creationId xmlns:a16="http://schemas.microsoft.com/office/drawing/2014/main" id="{4C6CD933-5BC0-7641-B683-C10C3D0D9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2" name="Rectangle 53">
              <a:extLst>
                <a:ext uri="{FF2B5EF4-FFF2-40B4-BE49-F238E27FC236}">
                  <a16:creationId xmlns:a16="http://schemas.microsoft.com/office/drawing/2014/main" id="{832C6042-F648-D046-89EF-B5217E9C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3" name="Rectangle 54">
              <a:extLst>
                <a:ext uri="{FF2B5EF4-FFF2-40B4-BE49-F238E27FC236}">
                  <a16:creationId xmlns:a16="http://schemas.microsoft.com/office/drawing/2014/main" id="{FB4D5098-F90C-C445-AF28-E396CDAB8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4" name="Rectangle 55">
              <a:extLst>
                <a:ext uri="{FF2B5EF4-FFF2-40B4-BE49-F238E27FC236}">
                  <a16:creationId xmlns:a16="http://schemas.microsoft.com/office/drawing/2014/main" id="{3A7D097A-276F-8A41-AD47-9E914C13D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5" name="Rectangle 56">
              <a:extLst>
                <a:ext uri="{FF2B5EF4-FFF2-40B4-BE49-F238E27FC236}">
                  <a16:creationId xmlns:a16="http://schemas.microsoft.com/office/drawing/2014/main" id="{13B4D5BC-AFE7-6B47-AF3F-0A457DD5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57">
              <a:extLst>
                <a:ext uri="{FF2B5EF4-FFF2-40B4-BE49-F238E27FC236}">
                  <a16:creationId xmlns:a16="http://schemas.microsoft.com/office/drawing/2014/main" id="{5FE2B176-9C9D-FA4D-A1E6-C38036190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7" name="Rectangle 58">
              <a:extLst>
                <a:ext uri="{FF2B5EF4-FFF2-40B4-BE49-F238E27FC236}">
                  <a16:creationId xmlns:a16="http://schemas.microsoft.com/office/drawing/2014/main" id="{38E6ABCD-B71D-9F42-8B4C-50846D861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8" name="Rectangle 59">
              <a:extLst>
                <a:ext uri="{FF2B5EF4-FFF2-40B4-BE49-F238E27FC236}">
                  <a16:creationId xmlns:a16="http://schemas.microsoft.com/office/drawing/2014/main" id="{FAB34606-FB37-6D4A-8133-1F0492A92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9" name="Rectangle 60">
              <a:extLst>
                <a:ext uri="{FF2B5EF4-FFF2-40B4-BE49-F238E27FC236}">
                  <a16:creationId xmlns:a16="http://schemas.microsoft.com/office/drawing/2014/main" id="{F1F35343-F8DE-224E-B4FB-91166B0FA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0" name="Rectangle 61">
              <a:extLst>
                <a:ext uri="{FF2B5EF4-FFF2-40B4-BE49-F238E27FC236}">
                  <a16:creationId xmlns:a16="http://schemas.microsoft.com/office/drawing/2014/main" id="{4BC476D9-7C24-FB45-BD89-F2AA17A4A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1" name="Rectangle 62">
              <a:extLst>
                <a:ext uri="{FF2B5EF4-FFF2-40B4-BE49-F238E27FC236}">
                  <a16:creationId xmlns:a16="http://schemas.microsoft.com/office/drawing/2014/main" id="{95DC488F-51D2-DC46-AB80-818F331C2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2" name="Rectangle 63">
              <a:extLst>
                <a:ext uri="{FF2B5EF4-FFF2-40B4-BE49-F238E27FC236}">
                  <a16:creationId xmlns:a16="http://schemas.microsoft.com/office/drawing/2014/main" id="{706D17A0-3FD3-6243-8EE4-AF43E0BC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3" name="Rectangle 64">
              <a:extLst>
                <a:ext uri="{FF2B5EF4-FFF2-40B4-BE49-F238E27FC236}">
                  <a16:creationId xmlns:a16="http://schemas.microsoft.com/office/drawing/2014/main" id="{C8943D7B-A096-C34E-A5AD-65DFD8B2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4" name="Rectangle 65">
              <a:extLst>
                <a:ext uri="{FF2B5EF4-FFF2-40B4-BE49-F238E27FC236}">
                  <a16:creationId xmlns:a16="http://schemas.microsoft.com/office/drawing/2014/main" id="{85A0A1B8-1156-2540-94DD-D1EFCECC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5" name="Rectangle 66">
              <a:extLst>
                <a:ext uri="{FF2B5EF4-FFF2-40B4-BE49-F238E27FC236}">
                  <a16:creationId xmlns:a16="http://schemas.microsoft.com/office/drawing/2014/main" id="{24307F39-81AD-8D4D-88E9-15A18CC0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6" name="Rectangle 67">
              <a:extLst>
                <a:ext uri="{FF2B5EF4-FFF2-40B4-BE49-F238E27FC236}">
                  <a16:creationId xmlns:a16="http://schemas.microsoft.com/office/drawing/2014/main" id="{850BB54E-5077-EE4C-9950-83C100D4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7" name="Rectangle 68">
              <a:extLst>
                <a:ext uri="{FF2B5EF4-FFF2-40B4-BE49-F238E27FC236}">
                  <a16:creationId xmlns:a16="http://schemas.microsoft.com/office/drawing/2014/main" id="{C1DF2DCD-40AA-CD42-8093-BB68A9626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8" name="Rectangle 69">
              <a:extLst>
                <a:ext uri="{FF2B5EF4-FFF2-40B4-BE49-F238E27FC236}">
                  <a16:creationId xmlns:a16="http://schemas.microsoft.com/office/drawing/2014/main" id="{D140ED71-CD85-5A47-83C4-62C461409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9" name="Rectangle 70">
              <a:extLst>
                <a:ext uri="{FF2B5EF4-FFF2-40B4-BE49-F238E27FC236}">
                  <a16:creationId xmlns:a16="http://schemas.microsoft.com/office/drawing/2014/main" id="{5C37910F-0375-9147-AB95-FC03D6F8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0" name="Rectangle 71">
              <a:extLst>
                <a:ext uri="{FF2B5EF4-FFF2-40B4-BE49-F238E27FC236}">
                  <a16:creationId xmlns:a16="http://schemas.microsoft.com/office/drawing/2014/main" id="{8981A314-212E-004F-86B1-289CA97D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1" name="Rectangle 72">
              <a:extLst>
                <a:ext uri="{FF2B5EF4-FFF2-40B4-BE49-F238E27FC236}">
                  <a16:creationId xmlns:a16="http://schemas.microsoft.com/office/drawing/2014/main" id="{E16D807B-9774-654F-A8D6-A6C53DDA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2" name="Rectangle 73">
              <a:extLst>
                <a:ext uri="{FF2B5EF4-FFF2-40B4-BE49-F238E27FC236}">
                  <a16:creationId xmlns:a16="http://schemas.microsoft.com/office/drawing/2014/main" id="{3FA6DEF4-97D8-3048-9F40-B76CCF6BC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3" name="Rectangle 74">
              <a:extLst>
                <a:ext uri="{FF2B5EF4-FFF2-40B4-BE49-F238E27FC236}">
                  <a16:creationId xmlns:a16="http://schemas.microsoft.com/office/drawing/2014/main" id="{DA320AD0-FED3-D349-8CF8-D1D347CC2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4" name="Rectangle 75">
              <a:extLst>
                <a:ext uri="{FF2B5EF4-FFF2-40B4-BE49-F238E27FC236}">
                  <a16:creationId xmlns:a16="http://schemas.microsoft.com/office/drawing/2014/main" id="{40857B81-EE68-D645-8C24-6FEABDD8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5" name="Rectangle 76">
              <a:extLst>
                <a:ext uri="{FF2B5EF4-FFF2-40B4-BE49-F238E27FC236}">
                  <a16:creationId xmlns:a16="http://schemas.microsoft.com/office/drawing/2014/main" id="{035A5490-1F27-6445-9671-A7BE33218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6" name="Rectangle 77">
              <a:extLst>
                <a:ext uri="{FF2B5EF4-FFF2-40B4-BE49-F238E27FC236}">
                  <a16:creationId xmlns:a16="http://schemas.microsoft.com/office/drawing/2014/main" id="{AB804AB7-BDDB-1E40-8B79-2970D2F11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7" name="Rectangle 78">
              <a:extLst>
                <a:ext uri="{FF2B5EF4-FFF2-40B4-BE49-F238E27FC236}">
                  <a16:creationId xmlns:a16="http://schemas.microsoft.com/office/drawing/2014/main" id="{78701BBB-3DAD-BC45-B791-3143ECA6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8" name="Rectangle 79">
              <a:extLst>
                <a:ext uri="{FF2B5EF4-FFF2-40B4-BE49-F238E27FC236}">
                  <a16:creationId xmlns:a16="http://schemas.microsoft.com/office/drawing/2014/main" id="{9B439630-7F82-2244-B839-6A32E139C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9" name="Rectangle 80">
              <a:extLst>
                <a:ext uri="{FF2B5EF4-FFF2-40B4-BE49-F238E27FC236}">
                  <a16:creationId xmlns:a16="http://schemas.microsoft.com/office/drawing/2014/main" id="{6AF6BB3E-FF6F-044B-9C6F-06A32E9F1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0" name="Rectangle 81">
              <a:extLst>
                <a:ext uri="{FF2B5EF4-FFF2-40B4-BE49-F238E27FC236}">
                  <a16:creationId xmlns:a16="http://schemas.microsoft.com/office/drawing/2014/main" id="{1680AFFE-FC75-4A4D-B0F3-C70956F11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1" name="Rectangle 82">
              <a:extLst>
                <a:ext uri="{FF2B5EF4-FFF2-40B4-BE49-F238E27FC236}">
                  <a16:creationId xmlns:a16="http://schemas.microsoft.com/office/drawing/2014/main" id="{2FDEA093-A8FE-0B40-B348-C11791F0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2" name="Rectangle 83">
              <a:extLst>
                <a:ext uri="{FF2B5EF4-FFF2-40B4-BE49-F238E27FC236}">
                  <a16:creationId xmlns:a16="http://schemas.microsoft.com/office/drawing/2014/main" id="{A1A3C192-7E6F-3340-94B6-4B9DDD8C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3" name="Rectangle 84">
              <a:extLst>
                <a:ext uri="{FF2B5EF4-FFF2-40B4-BE49-F238E27FC236}">
                  <a16:creationId xmlns:a16="http://schemas.microsoft.com/office/drawing/2014/main" id="{033F57E2-2484-0C4A-BCA9-DD8013547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4" name="Rectangle 85">
              <a:extLst>
                <a:ext uri="{FF2B5EF4-FFF2-40B4-BE49-F238E27FC236}">
                  <a16:creationId xmlns:a16="http://schemas.microsoft.com/office/drawing/2014/main" id="{DDBB6A2E-EA2B-5E41-B24E-09BFD0B17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5" name="Rectangle 86">
              <a:extLst>
                <a:ext uri="{FF2B5EF4-FFF2-40B4-BE49-F238E27FC236}">
                  <a16:creationId xmlns:a16="http://schemas.microsoft.com/office/drawing/2014/main" id="{469D279D-B2F6-7042-A874-02BCA3779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6" name="Rectangle 87">
              <a:extLst>
                <a:ext uri="{FF2B5EF4-FFF2-40B4-BE49-F238E27FC236}">
                  <a16:creationId xmlns:a16="http://schemas.microsoft.com/office/drawing/2014/main" id="{A94C0F15-5A44-6D4A-87EB-2E1B1A73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7" name="Rectangle 88">
              <a:extLst>
                <a:ext uri="{FF2B5EF4-FFF2-40B4-BE49-F238E27FC236}">
                  <a16:creationId xmlns:a16="http://schemas.microsoft.com/office/drawing/2014/main" id="{1BD4AEF4-A186-454F-9474-9B94468FD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8" name="Rectangle 89">
              <a:extLst>
                <a:ext uri="{FF2B5EF4-FFF2-40B4-BE49-F238E27FC236}">
                  <a16:creationId xmlns:a16="http://schemas.microsoft.com/office/drawing/2014/main" id="{8D5B26F4-726B-5141-BE9D-646F689D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9" name="Rectangle 90">
              <a:extLst>
                <a:ext uri="{FF2B5EF4-FFF2-40B4-BE49-F238E27FC236}">
                  <a16:creationId xmlns:a16="http://schemas.microsoft.com/office/drawing/2014/main" id="{0DF1D006-40D2-C447-8FDD-C71CB50DF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0" name="Rectangle 91">
              <a:extLst>
                <a:ext uri="{FF2B5EF4-FFF2-40B4-BE49-F238E27FC236}">
                  <a16:creationId xmlns:a16="http://schemas.microsoft.com/office/drawing/2014/main" id="{19B0876C-8876-6844-BFED-999413C43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1" name="Rectangle 92">
              <a:extLst>
                <a:ext uri="{FF2B5EF4-FFF2-40B4-BE49-F238E27FC236}">
                  <a16:creationId xmlns:a16="http://schemas.microsoft.com/office/drawing/2014/main" id="{AF603254-D765-6D4D-BE60-2A42EE145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2" name="Rectangle 93">
              <a:extLst>
                <a:ext uri="{FF2B5EF4-FFF2-40B4-BE49-F238E27FC236}">
                  <a16:creationId xmlns:a16="http://schemas.microsoft.com/office/drawing/2014/main" id="{FACA6050-F996-FB4A-AA0B-ECE0E6597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3" name="Rectangle 94">
              <a:extLst>
                <a:ext uri="{FF2B5EF4-FFF2-40B4-BE49-F238E27FC236}">
                  <a16:creationId xmlns:a16="http://schemas.microsoft.com/office/drawing/2014/main" id="{7A21103B-CEF9-B347-B73D-276D3C2F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4" name="Rectangle 95">
              <a:extLst>
                <a:ext uri="{FF2B5EF4-FFF2-40B4-BE49-F238E27FC236}">
                  <a16:creationId xmlns:a16="http://schemas.microsoft.com/office/drawing/2014/main" id="{909BD21E-0C3D-E244-98A9-71AFE8EB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5" name="Rectangle 96">
              <a:extLst>
                <a:ext uri="{FF2B5EF4-FFF2-40B4-BE49-F238E27FC236}">
                  <a16:creationId xmlns:a16="http://schemas.microsoft.com/office/drawing/2014/main" id="{B99DC67C-8297-A044-ABE2-CDDA6FB1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6" name="Rectangle 97">
              <a:extLst>
                <a:ext uri="{FF2B5EF4-FFF2-40B4-BE49-F238E27FC236}">
                  <a16:creationId xmlns:a16="http://schemas.microsoft.com/office/drawing/2014/main" id="{96C8E5EF-9536-D745-9D2C-9DE77A86C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7" name="Rectangle 98">
              <a:extLst>
                <a:ext uri="{FF2B5EF4-FFF2-40B4-BE49-F238E27FC236}">
                  <a16:creationId xmlns:a16="http://schemas.microsoft.com/office/drawing/2014/main" id="{4E34BD84-7EC6-4741-943B-A20AF146D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8" name="Rectangle 99">
              <a:extLst>
                <a:ext uri="{FF2B5EF4-FFF2-40B4-BE49-F238E27FC236}">
                  <a16:creationId xmlns:a16="http://schemas.microsoft.com/office/drawing/2014/main" id="{7FBB8CA0-9FC2-2349-9B67-4DA68FDAF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9" name="Rectangle 100">
              <a:extLst>
                <a:ext uri="{FF2B5EF4-FFF2-40B4-BE49-F238E27FC236}">
                  <a16:creationId xmlns:a16="http://schemas.microsoft.com/office/drawing/2014/main" id="{E3119D68-8ADB-3745-B0CA-2E74B0028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0" name="Rectangle 101">
              <a:extLst>
                <a:ext uri="{FF2B5EF4-FFF2-40B4-BE49-F238E27FC236}">
                  <a16:creationId xmlns:a16="http://schemas.microsoft.com/office/drawing/2014/main" id="{4CBD5036-25F9-D04B-A5F7-9B6606AC0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1" name="Rectangle 102">
              <a:extLst>
                <a:ext uri="{FF2B5EF4-FFF2-40B4-BE49-F238E27FC236}">
                  <a16:creationId xmlns:a16="http://schemas.microsoft.com/office/drawing/2014/main" id="{015C80CB-5E55-0841-BDCF-C1E51DA9B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2" name="Rectangle 103">
              <a:extLst>
                <a:ext uri="{FF2B5EF4-FFF2-40B4-BE49-F238E27FC236}">
                  <a16:creationId xmlns:a16="http://schemas.microsoft.com/office/drawing/2014/main" id="{F5973918-35FE-4F42-9091-81D085E99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3" name="Rectangle 104">
              <a:extLst>
                <a:ext uri="{FF2B5EF4-FFF2-40B4-BE49-F238E27FC236}">
                  <a16:creationId xmlns:a16="http://schemas.microsoft.com/office/drawing/2014/main" id="{55B5BD69-7831-9043-989A-897EC9644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4" name="Rectangle 105">
              <a:extLst>
                <a:ext uri="{FF2B5EF4-FFF2-40B4-BE49-F238E27FC236}">
                  <a16:creationId xmlns:a16="http://schemas.microsoft.com/office/drawing/2014/main" id="{53F12248-AE4D-444E-AAC4-4225AF63F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5" name="Rectangle 106">
              <a:extLst>
                <a:ext uri="{FF2B5EF4-FFF2-40B4-BE49-F238E27FC236}">
                  <a16:creationId xmlns:a16="http://schemas.microsoft.com/office/drawing/2014/main" id="{F1949D3A-5C43-224C-90D4-4A44F2E34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6" name="Rectangle 107">
              <a:extLst>
                <a:ext uri="{FF2B5EF4-FFF2-40B4-BE49-F238E27FC236}">
                  <a16:creationId xmlns:a16="http://schemas.microsoft.com/office/drawing/2014/main" id="{F0C7B0EE-1BEE-894C-9986-D328A6DB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7" name="Rectangle 108">
              <a:extLst>
                <a:ext uri="{FF2B5EF4-FFF2-40B4-BE49-F238E27FC236}">
                  <a16:creationId xmlns:a16="http://schemas.microsoft.com/office/drawing/2014/main" id="{78DCDFED-A455-FD47-B100-016D448E5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8" name="Rectangle 109">
              <a:extLst>
                <a:ext uri="{FF2B5EF4-FFF2-40B4-BE49-F238E27FC236}">
                  <a16:creationId xmlns:a16="http://schemas.microsoft.com/office/drawing/2014/main" id="{2FC3B412-49BD-B540-A81A-E84B08C4A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9" name="Rectangle 110">
              <a:extLst>
                <a:ext uri="{FF2B5EF4-FFF2-40B4-BE49-F238E27FC236}">
                  <a16:creationId xmlns:a16="http://schemas.microsoft.com/office/drawing/2014/main" id="{D211F122-1EA8-C247-B276-06C2324AD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0" name="Rectangle 111">
              <a:extLst>
                <a:ext uri="{FF2B5EF4-FFF2-40B4-BE49-F238E27FC236}">
                  <a16:creationId xmlns:a16="http://schemas.microsoft.com/office/drawing/2014/main" id="{6344C8BF-1037-BB40-85D1-017CD5643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1" name="Rectangle 112">
              <a:extLst>
                <a:ext uri="{FF2B5EF4-FFF2-40B4-BE49-F238E27FC236}">
                  <a16:creationId xmlns:a16="http://schemas.microsoft.com/office/drawing/2014/main" id="{3F2827B7-AD38-0844-8103-E3473B7C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2" name="Rectangle 113">
              <a:extLst>
                <a:ext uri="{FF2B5EF4-FFF2-40B4-BE49-F238E27FC236}">
                  <a16:creationId xmlns:a16="http://schemas.microsoft.com/office/drawing/2014/main" id="{0F01F328-0F03-B14A-844C-1EE55FB2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5714" name="Title 1">
            <a:extLst>
              <a:ext uri="{FF2B5EF4-FFF2-40B4-BE49-F238E27FC236}">
                <a16:creationId xmlns:a16="http://schemas.microsoft.com/office/drawing/2014/main" id="{F5308ED7-2A88-384E-BD30-8171C5D254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115715" name="Group 114">
            <a:extLst>
              <a:ext uri="{FF2B5EF4-FFF2-40B4-BE49-F238E27FC236}">
                <a16:creationId xmlns:a16="http://schemas.microsoft.com/office/drawing/2014/main" id="{90B4861A-B74A-FC49-B816-BAFEF01F4368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5716" name="Rectangle 16">
              <a:extLst>
                <a:ext uri="{FF2B5EF4-FFF2-40B4-BE49-F238E27FC236}">
                  <a16:creationId xmlns:a16="http://schemas.microsoft.com/office/drawing/2014/main" id="{24452A69-908D-F84E-8006-B5F60D342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5717" name="Line 17">
              <a:extLst>
                <a:ext uri="{FF2B5EF4-FFF2-40B4-BE49-F238E27FC236}">
                  <a16:creationId xmlns:a16="http://schemas.microsoft.com/office/drawing/2014/main" id="{B7CDBF64-99FF-CF46-8103-F77E1EACD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8" name="Line 18">
              <a:extLst>
                <a:ext uri="{FF2B5EF4-FFF2-40B4-BE49-F238E27FC236}">
                  <a16:creationId xmlns:a16="http://schemas.microsoft.com/office/drawing/2014/main" id="{97903CD7-A25B-DE40-9C4A-6C6556F2E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9" name="Line 19">
              <a:extLst>
                <a:ext uri="{FF2B5EF4-FFF2-40B4-BE49-F238E27FC236}">
                  <a16:creationId xmlns:a16="http://schemas.microsoft.com/office/drawing/2014/main" id="{10736D5F-68ED-5743-981E-2BE67A78E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0" name="Rectangle 21">
              <a:extLst>
                <a:ext uri="{FF2B5EF4-FFF2-40B4-BE49-F238E27FC236}">
                  <a16:creationId xmlns:a16="http://schemas.microsoft.com/office/drawing/2014/main" id="{23885F91-8DA6-6D47-8994-26CD78EF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1" name="Rectangle 22">
              <a:extLst>
                <a:ext uri="{FF2B5EF4-FFF2-40B4-BE49-F238E27FC236}">
                  <a16:creationId xmlns:a16="http://schemas.microsoft.com/office/drawing/2014/main" id="{B6607EA5-681F-FB46-8641-6DA38133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2" name="Rectangle 23">
              <a:extLst>
                <a:ext uri="{FF2B5EF4-FFF2-40B4-BE49-F238E27FC236}">
                  <a16:creationId xmlns:a16="http://schemas.microsoft.com/office/drawing/2014/main" id="{C05B3D14-A415-834C-A6A8-24849B357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3" name="Rectangle 24">
              <a:extLst>
                <a:ext uri="{FF2B5EF4-FFF2-40B4-BE49-F238E27FC236}">
                  <a16:creationId xmlns:a16="http://schemas.microsoft.com/office/drawing/2014/main" id="{1C8B0815-AE4F-DF4B-9E76-9BB2B0EE5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4" name="Rectangle 25">
              <a:extLst>
                <a:ext uri="{FF2B5EF4-FFF2-40B4-BE49-F238E27FC236}">
                  <a16:creationId xmlns:a16="http://schemas.microsoft.com/office/drawing/2014/main" id="{703A2B6B-1B06-6B45-99B5-56CD19EC3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5" name="Rectangle 26">
              <a:extLst>
                <a:ext uri="{FF2B5EF4-FFF2-40B4-BE49-F238E27FC236}">
                  <a16:creationId xmlns:a16="http://schemas.microsoft.com/office/drawing/2014/main" id="{77F3BCA6-2C23-2345-A05C-2FE1EE368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6" name="Rectangle 27">
              <a:extLst>
                <a:ext uri="{FF2B5EF4-FFF2-40B4-BE49-F238E27FC236}">
                  <a16:creationId xmlns:a16="http://schemas.microsoft.com/office/drawing/2014/main" id="{5FCEAC8A-E100-FB4B-AD89-3CB5E7E66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7" name="Rectangle 28">
              <a:extLst>
                <a:ext uri="{FF2B5EF4-FFF2-40B4-BE49-F238E27FC236}">
                  <a16:creationId xmlns:a16="http://schemas.microsoft.com/office/drawing/2014/main" id="{E0584011-7386-CB4D-9795-15CCE5CA7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8" name="Rectangle 29">
              <a:extLst>
                <a:ext uri="{FF2B5EF4-FFF2-40B4-BE49-F238E27FC236}">
                  <a16:creationId xmlns:a16="http://schemas.microsoft.com/office/drawing/2014/main" id="{F5132754-34E6-864E-8D01-E38CF8CB5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9" name="Rectangle 30">
              <a:extLst>
                <a:ext uri="{FF2B5EF4-FFF2-40B4-BE49-F238E27FC236}">
                  <a16:creationId xmlns:a16="http://schemas.microsoft.com/office/drawing/2014/main" id="{B7E59220-DC73-EF4A-89B6-AAC4AF92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5730" name="Line 31">
              <a:extLst>
                <a:ext uri="{FF2B5EF4-FFF2-40B4-BE49-F238E27FC236}">
                  <a16:creationId xmlns:a16="http://schemas.microsoft.com/office/drawing/2014/main" id="{CB834D66-BF86-4642-9155-ACFAC6C75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1" name="Line 32">
              <a:extLst>
                <a:ext uri="{FF2B5EF4-FFF2-40B4-BE49-F238E27FC236}">
                  <a16:creationId xmlns:a16="http://schemas.microsoft.com/office/drawing/2014/main" id="{1C61017B-E8A1-DC4C-8EE3-354DF71E8E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2" name="Rectangle 33">
              <a:extLst>
                <a:ext uri="{FF2B5EF4-FFF2-40B4-BE49-F238E27FC236}">
                  <a16:creationId xmlns:a16="http://schemas.microsoft.com/office/drawing/2014/main" id="{A721BB37-C3D4-914A-90F3-FDE230B13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3" name="Rectangle 34">
              <a:extLst>
                <a:ext uri="{FF2B5EF4-FFF2-40B4-BE49-F238E27FC236}">
                  <a16:creationId xmlns:a16="http://schemas.microsoft.com/office/drawing/2014/main" id="{EDC46B65-9901-294E-BDE4-8EFCF550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4" name="Rectangle 35">
              <a:extLst>
                <a:ext uri="{FF2B5EF4-FFF2-40B4-BE49-F238E27FC236}">
                  <a16:creationId xmlns:a16="http://schemas.microsoft.com/office/drawing/2014/main" id="{C5C5CC10-14FB-EE47-A6EA-E0A2C7DC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5" name="Rectangle 36">
              <a:extLst>
                <a:ext uri="{FF2B5EF4-FFF2-40B4-BE49-F238E27FC236}">
                  <a16:creationId xmlns:a16="http://schemas.microsoft.com/office/drawing/2014/main" id="{A62AE42B-BF3B-2345-A74E-CD3B5212F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6" name="Rectangle 41">
              <a:extLst>
                <a:ext uri="{FF2B5EF4-FFF2-40B4-BE49-F238E27FC236}">
                  <a16:creationId xmlns:a16="http://schemas.microsoft.com/office/drawing/2014/main" id="{9B5D596E-B16F-EA48-B061-78FE0AC66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7" name="Rectangle 79">
              <a:extLst>
                <a:ext uri="{FF2B5EF4-FFF2-40B4-BE49-F238E27FC236}">
                  <a16:creationId xmlns:a16="http://schemas.microsoft.com/office/drawing/2014/main" id="{6D59628B-ADE3-4E42-873D-A086B328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8" name="Rectangle 80">
              <a:extLst>
                <a:ext uri="{FF2B5EF4-FFF2-40B4-BE49-F238E27FC236}">
                  <a16:creationId xmlns:a16="http://schemas.microsoft.com/office/drawing/2014/main" id="{4B3001BE-9188-3742-BDF5-7A8BA96F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9" name="Rectangle 81">
              <a:extLst>
                <a:ext uri="{FF2B5EF4-FFF2-40B4-BE49-F238E27FC236}">
                  <a16:creationId xmlns:a16="http://schemas.microsoft.com/office/drawing/2014/main" id="{A90F92C1-37CB-BD4B-A74C-A2C15AB9B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0" name="Rectangle 82">
              <a:extLst>
                <a:ext uri="{FF2B5EF4-FFF2-40B4-BE49-F238E27FC236}">
                  <a16:creationId xmlns:a16="http://schemas.microsoft.com/office/drawing/2014/main" id="{3B7D1C66-4D82-954F-BC44-023EC3D4B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1" name="Rectangle 83">
              <a:extLst>
                <a:ext uri="{FF2B5EF4-FFF2-40B4-BE49-F238E27FC236}">
                  <a16:creationId xmlns:a16="http://schemas.microsoft.com/office/drawing/2014/main" id="{07ABDD0B-A12A-394F-8071-4F764E9F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2" name="Rectangle 85">
              <a:extLst>
                <a:ext uri="{FF2B5EF4-FFF2-40B4-BE49-F238E27FC236}">
                  <a16:creationId xmlns:a16="http://schemas.microsoft.com/office/drawing/2014/main" id="{4D3629EF-E39F-A24E-AC1D-57CE13DBC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924740F9-18ED-CD45-B63D-D438A4A0C0F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41C2CA31-342A-874D-B285-E10969542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5363" name="Picture 2" descr="Screen shot 2013-11-04 at 3.50.09 PM.png">
            <a:extLst>
              <a:ext uri="{FF2B5EF4-FFF2-40B4-BE49-F238E27FC236}">
                <a16:creationId xmlns:a16="http://schemas.microsoft.com/office/drawing/2014/main" id="{E1DCAF7E-7CA0-C343-9788-11112C37AE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364" name="Straight Connector 7">
            <a:extLst>
              <a:ext uri="{FF2B5EF4-FFF2-40B4-BE49-F238E27FC236}">
                <a16:creationId xmlns:a16="http://schemas.microsoft.com/office/drawing/2014/main" id="{64AD1EFF-8478-0948-AB21-D5D2B9A799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5" name="TextBox 3">
            <a:extLst>
              <a:ext uri="{FF2B5EF4-FFF2-40B4-BE49-F238E27FC236}">
                <a16:creationId xmlns:a16="http://schemas.microsoft.com/office/drawing/2014/main" id="{864F46C3-C823-864B-ABE1-C4A939550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  <p:cxnSp>
        <p:nvCxnSpPr>
          <p:cNvPr id="15366" name="Straight Connector 6">
            <a:extLst>
              <a:ext uri="{FF2B5EF4-FFF2-40B4-BE49-F238E27FC236}">
                <a16:creationId xmlns:a16="http://schemas.microsoft.com/office/drawing/2014/main" id="{91F5FF15-1031-E846-A78A-A473BEB2EB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5367" name="Group 4">
            <a:extLst>
              <a:ext uri="{FF2B5EF4-FFF2-40B4-BE49-F238E27FC236}">
                <a16:creationId xmlns:a16="http://schemas.microsoft.com/office/drawing/2014/main" id="{A9E981C7-0EAF-3F4B-9AF0-E2DD7A666B27}"/>
              </a:ext>
            </a:extLst>
          </p:cNvPr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15368" name="TextBox 8">
              <a:extLst>
                <a:ext uri="{FF2B5EF4-FFF2-40B4-BE49-F238E27FC236}">
                  <a16:creationId xmlns:a16="http://schemas.microsoft.com/office/drawing/2014/main" id="{4B495BD7-5D54-CB46-95AE-2A1AE988B7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pitchFamily="2" charset="0"/>
                </a:rPr>
                <a:t>0</a:t>
              </a:r>
            </a:p>
          </p:txBody>
        </p:sp>
        <p:cxnSp>
          <p:nvCxnSpPr>
            <p:cNvPr id="15369" name="Straight Connector 2">
              <a:extLst>
                <a:ext uri="{FF2B5EF4-FFF2-40B4-BE49-F238E27FC236}">
                  <a16:creationId xmlns:a16="http://schemas.microsoft.com/office/drawing/2014/main" id="{A34E10EC-715C-204A-A3AA-BF5B9ADA62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">
            <a:extLst>
              <a:ext uri="{FF2B5EF4-FFF2-40B4-BE49-F238E27FC236}">
                <a16:creationId xmlns:a16="http://schemas.microsoft.com/office/drawing/2014/main" id="{5A26225F-E37F-DC44-B874-33286F6537BC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6768" name="Rectangle 4">
              <a:extLst>
                <a:ext uri="{FF2B5EF4-FFF2-40B4-BE49-F238E27FC236}">
                  <a16:creationId xmlns:a16="http://schemas.microsoft.com/office/drawing/2014/main" id="{8D5FB213-A771-D148-B5A3-D874262D5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69" name="Rectangle 5">
              <a:extLst>
                <a:ext uri="{FF2B5EF4-FFF2-40B4-BE49-F238E27FC236}">
                  <a16:creationId xmlns:a16="http://schemas.microsoft.com/office/drawing/2014/main" id="{9FFCF282-F1D6-F646-9472-7A7C130C0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0" name="Rectangle 6">
              <a:extLst>
                <a:ext uri="{FF2B5EF4-FFF2-40B4-BE49-F238E27FC236}">
                  <a16:creationId xmlns:a16="http://schemas.microsoft.com/office/drawing/2014/main" id="{FDD6C33B-1D55-5B46-82FF-CCD43A6EB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1" name="Rectangle 7">
              <a:extLst>
                <a:ext uri="{FF2B5EF4-FFF2-40B4-BE49-F238E27FC236}">
                  <a16:creationId xmlns:a16="http://schemas.microsoft.com/office/drawing/2014/main" id="{70AC8B90-037E-1B49-A65A-A8566093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2" name="Rectangle 8">
              <a:extLst>
                <a:ext uri="{FF2B5EF4-FFF2-40B4-BE49-F238E27FC236}">
                  <a16:creationId xmlns:a16="http://schemas.microsoft.com/office/drawing/2014/main" id="{7E9775B7-9A3A-CA4D-AD2C-947A55FCA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3" name="Rectangle 9">
              <a:extLst>
                <a:ext uri="{FF2B5EF4-FFF2-40B4-BE49-F238E27FC236}">
                  <a16:creationId xmlns:a16="http://schemas.microsoft.com/office/drawing/2014/main" id="{AB837E09-6177-0C4C-9D57-1A7526E39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4" name="Rectangle 10">
              <a:extLst>
                <a:ext uri="{FF2B5EF4-FFF2-40B4-BE49-F238E27FC236}">
                  <a16:creationId xmlns:a16="http://schemas.microsoft.com/office/drawing/2014/main" id="{7D4D8C83-7C8F-5A47-9FE6-A87E4CA09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5" name="Rectangle 11">
              <a:extLst>
                <a:ext uri="{FF2B5EF4-FFF2-40B4-BE49-F238E27FC236}">
                  <a16:creationId xmlns:a16="http://schemas.microsoft.com/office/drawing/2014/main" id="{5B78C8F7-08B9-5744-A3C8-6B5B39AF7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6" name="Rectangle 12">
              <a:extLst>
                <a:ext uri="{FF2B5EF4-FFF2-40B4-BE49-F238E27FC236}">
                  <a16:creationId xmlns:a16="http://schemas.microsoft.com/office/drawing/2014/main" id="{A8532627-9587-B641-A144-C305BC90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7" name="Rectangle 13">
              <a:extLst>
                <a:ext uri="{FF2B5EF4-FFF2-40B4-BE49-F238E27FC236}">
                  <a16:creationId xmlns:a16="http://schemas.microsoft.com/office/drawing/2014/main" id="{40C123CD-FB75-BD44-B3B2-B200DAA6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8" name="Rectangle 14">
              <a:extLst>
                <a:ext uri="{FF2B5EF4-FFF2-40B4-BE49-F238E27FC236}">
                  <a16:creationId xmlns:a16="http://schemas.microsoft.com/office/drawing/2014/main" id="{44DD1697-1CB5-A641-B803-D37CBFF2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9" name="Rectangle 15">
              <a:extLst>
                <a:ext uri="{FF2B5EF4-FFF2-40B4-BE49-F238E27FC236}">
                  <a16:creationId xmlns:a16="http://schemas.microsoft.com/office/drawing/2014/main" id="{260ED204-2256-FF44-B59D-104AE08FE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0" name="Rectangle 16">
              <a:extLst>
                <a:ext uri="{FF2B5EF4-FFF2-40B4-BE49-F238E27FC236}">
                  <a16:creationId xmlns:a16="http://schemas.microsoft.com/office/drawing/2014/main" id="{4CD31137-ADC0-804A-AE10-4185BE408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1" name="Rectangle 17">
              <a:extLst>
                <a:ext uri="{FF2B5EF4-FFF2-40B4-BE49-F238E27FC236}">
                  <a16:creationId xmlns:a16="http://schemas.microsoft.com/office/drawing/2014/main" id="{815202BA-8DB4-DE4C-A6AD-082852E9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2" name="Rectangle 18">
              <a:extLst>
                <a:ext uri="{FF2B5EF4-FFF2-40B4-BE49-F238E27FC236}">
                  <a16:creationId xmlns:a16="http://schemas.microsoft.com/office/drawing/2014/main" id="{4E9E4E26-219C-054E-93F8-BD582C4FE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3" name="Rectangle 19">
              <a:extLst>
                <a:ext uri="{FF2B5EF4-FFF2-40B4-BE49-F238E27FC236}">
                  <a16:creationId xmlns:a16="http://schemas.microsoft.com/office/drawing/2014/main" id="{1219EBCD-7398-9C43-B566-2EF2D9DA0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4" name="Rectangle 20">
              <a:extLst>
                <a:ext uri="{FF2B5EF4-FFF2-40B4-BE49-F238E27FC236}">
                  <a16:creationId xmlns:a16="http://schemas.microsoft.com/office/drawing/2014/main" id="{BE41154F-8E21-8D46-8802-A591928CA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5" name="Rectangle 21">
              <a:extLst>
                <a:ext uri="{FF2B5EF4-FFF2-40B4-BE49-F238E27FC236}">
                  <a16:creationId xmlns:a16="http://schemas.microsoft.com/office/drawing/2014/main" id="{EDC3DE97-F057-F447-BE1E-8CBF3C629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6" name="Rectangle 22">
              <a:extLst>
                <a:ext uri="{FF2B5EF4-FFF2-40B4-BE49-F238E27FC236}">
                  <a16:creationId xmlns:a16="http://schemas.microsoft.com/office/drawing/2014/main" id="{9DA70C68-FF7E-8F46-A84A-966710F54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7" name="Rectangle 23">
              <a:extLst>
                <a:ext uri="{FF2B5EF4-FFF2-40B4-BE49-F238E27FC236}">
                  <a16:creationId xmlns:a16="http://schemas.microsoft.com/office/drawing/2014/main" id="{9D317F3B-D545-8746-9B89-44DAF9209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8" name="Rectangle 24">
              <a:extLst>
                <a:ext uri="{FF2B5EF4-FFF2-40B4-BE49-F238E27FC236}">
                  <a16:creationId xmlns:a16="http://schemas.microsoft.com/office/drawing/2014/main" id="{D16D2E37-5083-CE48-A516-29318B6D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9" name="Rectangle 25">
              <a:extLst>
                <a:ext uri="{FF2B5EF4-FFF2-40B4-BE49-F238E27FC236}">
                  <a16:creationId xmlns:a16="http://schemas.microsoft.com/office/drawing/2014/main" id="{E1154247-A3CD-9644-9118-0258989D1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0" name="Rectangle 26">
              <a:extLst>
                <a:ext uri="{FF2B5EF4-FFF2-40B4-BE49-F238E27FC236}">
                  <a16:creationId xmlns:a16="http://schemas.microsoft.com/office/drawing/2014/main" id="{0C878E91-6BF3-C641-B8F5-BF960EE4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1" name="Rectangle 27">
              <a:extLst>
                <a:ext uri="{FF2B5EF4-FFF2-40B4-BE49-F238E27FC236}">
                  <a16:creationId xmlns:a16="http://schemas.microsoft.com/office/drawing/2014/main" id="{D3B7182D-03AA-2D4E-AB3A-DC50D4A51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2" name="Rectangle 28">
              <a:extLst>
                <a:ext uri="{FF2B5EF4-FFF2-40B4-BE49-F238E27FC236}">
                  <a16:creationId xmlns:a16="http://schemas.microsoft.com/office/drawing/2014/main" id="{391A78A8-FB7D-B549-9CD8-2B892DD98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3" name="Rectangle 29">
              <a:extLst>
                <a:ext uri="{FF2B5EF4-FFF2-40B4-BE49-F238E27FC236}">
                  <a16:creationId xmlns:a16="http://schemas.microsoft.com/office/drawing/2014/main" id="{208EE63E-B7D5-7A41-AA1B-011F9DBBA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4" name="Rectangle 30">
              <a:extLst>
                <a:ext uri="{FF2B5EF4-FFF2-40B4-BE49-F238E27FC236}">
                  <a16:creationId xmlns:a16="http://schemas.microsoft.com/office/drawing/2014/main" id="{4B301102-B677-174E-AC98-3602BCF0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5" name="Rectangle 31">
              <a:extLst>
                <a:ext uri="{FF2B5EF4-FFF2-40B4-BE49-F238E27FC236}">
                  <a16:creationId xmlns:a16="http://schemas.microsoft.com/office/drawing/2014/main" id="{6576E174-09FD-F140-B452-3F59E21F2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6" name="Rectangle 32">
              <a:extLst>
                <a:ext uri="{FF2B5EF4-FFF2-40B4-BE49-F238E27FC236}">
                  <a16:creationId xmlns:a16="http://schemas.microsoft.com/office/drawing/2014/main" id="{3B016782-3F45-C040-AAFE-982A6EF8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7" name="Rectangle 33">
              <a:extLst>
                <a:ext uri="{FF2B5EF4-FFF2-40B4-BE49-F238E27FC236}">
                  <a16:creationId xmlns:a16="http://schemas.microsoft.com/office/drawing/2014/main" id="{DE4ADC94-B3B3-7A4F-A756-5FCE0AA58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8" name="Rectangle 34">
              <a:extLst>
                <a:ext uri="{FF2B5EF4-FFF2-40B4-BE49-F238E27FC236}">
                  <a16:creationId xmlns:a16="http://schemas.microsoft.com/office/drawing/2014/main" id="{E154153C-BA4C-F54D-A165-F601A4986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9" name="Rectangle 35">
              <a:extLst>
                <a:ext uri="{FF2B5EF4-FFF2-40B4-BE49-F238E27FC236}">
                  <a16:creationId xmlns:a16="http://schemas.microsoft.com/office/drawing/2014/main" id="{7CC035DB-B6BD-094F-ABD0-2B128A0CD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800" name="Rectangle 36">
              <a:extLst>
                <a:ext uri="{FF2B5EF4-FFF2-40B4-BE49-F238E27FC236}">
                  <a16:creationId xmlns:a16="http://schemas.microsoft.com/office/drawing/2014/main" id="{5504B0B2-7A51-DB47-B4FD-3B46099B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1" name="Rectangle 37">
              <a:extLst>
                <a:ext uri="{FF2B5EF4-FFF2-40B4-BE49-F238E27FC236}">
                  <a16:creationId xmlns:a16="http://schemas.microsoft.com/office/drawing/2014/main" id="{8D5762EA-977D-0644-9873-48BCEFA24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802" name="Rectangle 38">
              <a:extLst>
                <a:ext uri="{FF2B5EF4-FFF2-40B4-BE49-F238E27FC236}">
                  <a16:creationId xmlns:a16="http://schemas.microsoft.com/office/drawing/2014/main" id="{4D95B047-546F-1740-8CA2-2AA0BEB9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3" name="Rectangle 39">
              <a:extLst>
                <a:ext uri="{FF2B5EF4-FFF2-40B4-BE49-F238E27FC236}">
                  <a16:creationId xmlns:a16="http://schemas.microsoft.com/office/drawing/2014/main" id="{AD125CF9-2C0C-CA4E-81AC-335D732A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4" name="Rectangle 40">
              <a:extLst>
                <a:ext uri="{FF2B5EF4-FFF2-40B4-BE49-F238E27FC236}">
                  <a16:creationId xmlns:a16="http://schemas.microsoft.com/office/drawing/2014/main" id="{A09D63A0-3B61-6644-858D-A7608C7A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5" name="Rectangle 41">
              <a:extLst>
                <a:ext uri="{FF2B5EF4-FFF2-40B4-BE49-F238E27FC236}">
                  <a16:creationId xmlns:a16="http://schemas.microsoft.com/office/drawing/2014/main" id="{D1C31B9A-135F-9B47-AA33-12347E616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6" name="Rectangle 42">
              <a:extLst>
                <a:ext uri="{FF2B5EF4-FFF2-40B4-BE49-F238E27FC236}">
                  <a16:creationId xmlns:a16="http://schemas.microsoft.com/office/drawing/2014/main" id="{9A65DFBA-0D11-D645-B095-6B7CB70E6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7" name="Rectangle 43">
              <a:extLst>
                <a:ext uri="{FF2B5EF4-FFF2-40B4-BE49-F238E27FC236}">
                  <a16:creationId xmlns:a16="http://schemas.microsoft.com/office/drawing/2014/main" id="{3BB25921-4D9B-A441-A087-554E05EC5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8" name="Rectangle 44">
              <a:extLst>
                <a:ext uri="{FF2B5EF4-FFF2-40B4-BE49-F238E27FC236}">
                  <a16:creationId xmlns:a16="http://schemas.microsoft.com/office/drawing/2014/main" id="{59B9F7F0-A89C-604F-ACBC-51FBD4FC5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9" name="Rectangle 45">
              <a:extLst>
                <a:ext uri="{FF2B5EF4-FFF2-40B4-BE49-F238E27FC236}">
                  <a16:creationId xmlns:a16="http://schemas.microsoft.com/office/drawing/2014/main" id="{586AC2D7-3C31-6A42-9548-A2736DD74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0" name="Rectangle 46">
              <a:extLst>
                <a:ext uri="{FF2B5EF4-FFF2-40B4-BE49-F238E27FC236}">
                  <a16:creationId xmlns:a16="http://schemas.microsoft.com/office/drawing/2014/main" id="{BAF08915-F53E-7042-8472-703C86900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1" name="Rectangle 47">
              <a:extLst>
                <a:ext uri="{FF2B5EF4-FFF2-40B4-BE49-F238E27FC236}">
                  <a16:creationId xmlns:a16="http://schemas.microsoft.com/office/drawing/2014/main" id="{F9150C74-3B9F-A140-B103-74AE2B786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2" name="Rectangle 48">
              <a:extLst>
                <a:ext uri="{FF2B5EF4-FFF2-40B4-BE49-F238E27FC236}">
                  <a16:creationId xmlns:a16="http://schemas.microsoft.com/office/drawing/2014/main" id="{9F3E1B70-16B4-D041-ABE5-61AB5C82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3" name="Rectangle 49">
              <a:extLst>
                <a:ext uri="{FF2B5EF4-FFF2-40B4-BE49-F238E27FC236}">
                  <a16:creationId xmlns:a16="http://schemas.microsoft.com/office/drawing/2014/main" id="{3F348176-E4B4-564E-B3A8-50927334F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4" name="Rectangle 50">
              <a:extLst>
                <a:ext uri="{FF2B5EF4-FFF2-40B4-BE49-F238E27FC236}">
                  <a16:creationId xmlns:a16="http://schemas.microsoft.com/office/drawing/2014/main" id="{ADAFDDA1-1497-F64C-9D81-814341CE8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5" name="Rectangle 51">
              <a:extLst>
                <a:ext uri="{FF2B5EF4-FFF2-40B4-BE49-F238E27FC236}">
                  <a16:creationId xmlns:a16="http://schemas.microsoft.com/office/drawing/2014/main" id="{1ED51C1B-9B3F-2E4F-AD02-753B76ED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6" name="Rectangle 52">
              <a:extLst>
                <a:ext uri="{FF2B5EF4-FFF2-40B4-BE49-F238E27FC236}">
                  <a16:creationId xmlns:a16="http://schemas.microsoft.com/office/drawing/2014/main" id="{BD0D2359-2478-B049-BA2B-D70C0667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7" name="Rectangle 53">
              <a:extLst>
                <a:ext uri="{FF2B5EF4-FFF2-40B4-BE49-F238E27FC236}">
                  <a16:creationId xmlns:a16="http://schemas.microsoft.com/office/drawing/2014/main" id="{249CDE49-C4AC-2E4D-A866-C9A661AA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8" name="Rectangle 54">
              <a:extLst>
                <a:ext uri="{FF2B5EF4-FFF2-40B4-BE49-F238E27FC236}">
                  <a16:creationId xmlns:a16="http://schemas.microsoft.com/office/drawing/2014/main" id="{171404A1-7032-614D-AD92-89AF4DE7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9" name="Rectangle 55">
              <a:extLst>
                <a:ext uri="{FF2B5EF4-FFF2-40B4-BE49-F238E27FC236}">
                  <a16:creationId xmlns:a16="http://schemas.microsoft.com/office/drawing/2014/main" id="{ADF3E759-E046-8746-9C9B-44D2D4137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0" name="Rectangle 56">
              <a:extLst>
                <a:ext uri="{FF2B5EF4-FFF2-40B4-BE49-F238E27FC236}">
                  <a16:creationId xmlns:a16="http://schemas.microsoft.com/office/drawing/2014/main" id="{86BE826B-8B7E-CF4B-820C-FC1476C2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1" name="Rectangle 57">
              <a:extLst>
                <a:ext uri="{FF2B5EF4-FFF2-40B4-BE49-F238E27FC236}">
                  <a16:creationId xmlns:a16="http://schemas.microsoft.com/office/drawing/2014/main" id="{6846EB4C-B46E-7F48-BCF8-1C15D773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2" name="Rectangle 58">
              <a:extLst>
                <a:ext uri="{FF2B5EF4-FFF2-40B4-BE49-F238E27FC236}">
                  <a16:creationId xmlns:a16="http://schemas.microsoft.com/office/drawing/2014/main" id="{8D0E4F7F-9137-F248-B4D7-43224C000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3" name="Rectangle 59">
              <a:extLst>
                <a:ext uri="{FF2B5EF4-FFF2-40B4-BE49-F238E27FC236}">
                  <a16:creationId xmlns:a16="http://schemas.microsoft.com/office/drawing/2014/main" id="{8760D32D-CA25-6F44-97C3-26A5AD482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4" name="Rectangle 60">
              <a:extLst>
                <a:ext uri="{FF2B5EF4-FFF2-40B4-BE49-F238E27FC236}">
                  <a16:creationId xmlns:a16="http://schemas.microsoft.com/office/drawing/2014/main" id="{3C5CAEA8-4E18-4A4B-A46D-63F10E8B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5" name="Rectangle 61">
              <a:extLst>
                <a:ext uri="{FF2B5EF4-FFF2-40B4-BE49-F238E27FC236}">
                  <a16:creationId xmlns:a16="http://schemas.microsoft.com/office/drawing/2014/main" id="{6B76ADF2-A8EF-6246-B841-F39955EF7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6" name="Rectangle 62">
              <a:extLst>
                <a:ext uri="{FF2B5EF4-FFF2-40B4-BE49-F238E27FC236}">
                  <a16:creationId xmlns:a16="http://schemas.microsoft.com/office/drawing/2014/main" id="{4461F5FF-E557-E24A-832C-AC3358781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7" name="Rectangle 63">
              <a:extLst>
                <a:ext uri="{FF2B5EF4-FFF2-40B4-BE49-F238E27FC236}">
                  <a16:creationId xmlns:a16="http://schemas.microsoft.com/office/drawing/2014/main" id="{F34E8E15-1638-2B43-9A6C-CA82C32F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8" name="Rectangle 64">
              <a:extLst>
                <a:ext uri="{FF2B5EF4-FFF2-40B4-BE49-F238E27FC236}">
                  <a16:creationId xmlns:a16="http://schemas.microsoft.com/office/drawing/2014/main" id="{826AD274-ABAD-A04E-BF07-CF8384490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9" name="Rectangle 65">
              <a:extLst>
                <a:ext uri="{FF2B5EF4-FFF2-40B4-BE49-F238E27FC236}">
                  <a16:creationId xmlns:a16="http://schemas.microsoft.com/office/drawing/2014/main" id="{2DEC013E-43AD-CA47-97F3-AFE265430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0" name="Rectangle 66">
              <a:extLst>
                <a:ext uri="{FF2B5EF4-FFF2-40B4-BE49-F238E27FC236}">
                  <a16:creationId xmlns:a16="http://schemas.microsoft.com/office/drawing/2014/main" id="{D79C95CC-2153-2D45-896B-5D7413C27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1" name="Rectangle 67">
              <a:extLst>
                <a:ext uri="{FF2B5EF4-FFF2-40B4-BE49-F238E27FC236}">
                  <a16:creationId xmlns:a16="http://schemas.microsoft.com/office/drawing/2014/main" id="{B93343FA-57D8-E949-BB1C-FB1F49EE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2" name="Rectangle 68">
              <a:extLst>
                <a:ext uri="{FF2B5EF4-FFF2-40B4-BE49-F238E27FC236}">
                  <a16:creationId xmlns:a16="http://schemas.microsoft.com/office/drawing/2014/main" id="{4A77B13D-4609-4C46-8201-B69440323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3" name="Rectangle 69">
              <a:extLst>
                <a:ext uri="{FF2B5EF4-FFF2-40B4-BE49-F238E27FC236}">
                  <a16:creationId xmlns:a16="http://schemas.microsoft.com/office/drawing/2014/main" id="{C7BD64B7-4F27-084B-A04A-E8D3F550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4" name="Rectangle 70">
              <a:extLst>
                <a:ext uri="{FF2B5EF4-FFF2-40B4-BE49-F238E27FC236}">
                  <a16:creationId xmlns:a16="http://schemas.microsoft.com/office/drawing/2014/main" id="{01C59CBD-A6C4-3348-BF7C-13DE8BA1F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5" name="Rectangle 71">
              <a:extLst>
                <a:ext uri="{FF2B5EF4-FFF2-40B4-BE49-F238E27FC236}">
                  <a16:creationId xmlns:a16="http://schemas.microsoft.com/office/drawing/2014/main" id="{47D48BE9-8503-6542-A797-239E8505B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6" name="Rectangle 72">
              <a:extLst>
                <a:ext uri="{FF2B5EF4-FFF2-40B4-BE49-F238E27FC236}">
                  <a16:creationId xmlns:a16="http://schemas.microsoft.com/office/drawing/2014/main" id="{CBC49244-EA93-3C40-A208-A913456D2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7" name="Rectangle 73">
              <a:extLst>
                <a:ext uri="{FF2B5EF4-FFF2-40B4-BE49-F238E27FC236}">
                  <a16:creationId xmlns:a16="http://schemas.microsoft.com/office/drawing/2014/main" id="{02BB8F4E-57FA-4143-A110-EC8E0B700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8" name="Rectangle 74">
              <a:extLst>
                <a:ext uri="{FF2B5EF4-FFF2-40B4-BE49-F238E27FC236}">
                  <a16:creationId xmlns:a16="http://schemas.microsoft.com/office/drawing/2014/main" id="{1142AF9C-19C5-C042-B656-3FDD6819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9" name="Rectangle 75">
              <a:extLst>
                <a:ext uri="{FF2B5EF4-FFF2-40B4-BE49-F238E27FC236}">
                  <a16:creationId xmlns:a16="http://schemas.microsoft.com/office/drawing/2014/main" id="{92A217B7-7FB9-C14C-A177-4A1178AEE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0" name="Rectangle 76">
              <a:extLst>
                <a:ext uri="{FF2B5EF4-FFF2-40B4-BE49-F238E27FC236}">
                  <a16:creationId xmlns:a16="http://schemas.microsoft.com/office/drawing/2014/main" id="{3746BA53-F12B-4A4D-81A6-200FE7FC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1" name="Rectangle 77">
              <a:extLst>
                <a:ext uri="{FF2B5EF4-FFF2-40B4-BE49-F238E27FC236}">
                  <a16:creationId xmlns:a16="http://schemas.microsoft.com/office/drawing/2014/main" id="{21179ECF-6CB6-DB41-A11B-FB92D5B6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2" name="Rectangle 78">
              <a:extLst>
                <a:ext uri="{FF2B5EF4-FFF2-40B4-BE49-F238E27FC236}">
                  <a16:creationId xmlns:a16="http://schemas.microsoft.com/office/drawing/2014/main" id="{35D0F4D4-E612-7A45-8420-197896C12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3" name="Rectangle 79">
              <a:extLst>
                <a:ext uri="{FF2B5EF4-FFF2-40B4-BE49-F238E27FC236}">
                  <a16:creationId xmlns:a16="http://schemas.microsoft.com/office/drawing/2014/main" id="{89F234E6-E254-CD43-AB95-E36F04D0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4" name="Rectangle 80">
              <a:extLst>
                <a:ext uri="{FF2B5EF4-FFF2-40B4-BE49-F238E27FC236}">
                  <a16:creationId xmlns:a16="http://schemas.microsoft.com/office/drawing/2014/main" id="{24E6633C-15DF-8A49-A286-A238811F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5" name="Rectangle 81">
              <a:extLst>
                <a:ext uri="{FF2B5EF4-FFF2-40B4-BE49-F238E27FC236}">
                  <a16:creationId xmlns:a16="http://schemas.microsoft.com/office/drawing/2014/main" id="{A5C5A147-E57B-1840-9476-AA8114694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6" name="Rectangle 82">
              <a:extLst>
                <a:ext uri="{FF2B5EF4-FFF2-40B4-BE49-F238E27FC236}">
                  <a16:creationId xmlns:a16="http://schemas.microsoft.com/office/drawing/2014/main" id="{41DEE9DE-8373-1D46-BC6B-85B81D62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7" name="Rectangle 83">
              <a:extLst>
                <a:ext uri="{FF2B5EF4-FFF2-40B4-BE49-F238E27FC236}">
                  <a16:creationId xmlns:a16="http://schemas.microsoft.com/office/drawing/2014/main" id="{1B6F5366-D444-4743-B814-CA502D6F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8" name="Rectangle 84">
              <a:extLst>
                <a:ext uri="{FF2B5EF4-FFF2-40B4-BE49-F238E27FC236}">
                  <a16:creationId xmlns:a16="http://schemas.microsoft.com/office/drawing/2014/main" id="{8C9259FF-FD2C-F74A-AE3E-9928CDCA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9" name="Rectangle 85">
              <a:extLst>
                <a:ext uri="{FF2B5EF4-FFF2-40B4-BE49-F238E27FC236}">
                  <a16:creationId xmlns:a16="http://schemas.microsoft.com/office/drawing/2014/main" id="{122C250D-FC9F-4E4A-8B28-E12D43AC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0" name="Rectangle 86">
              <a:extLst>
                <a:ext uri="{FF2B5EF4-FFF2-40B4-BE49-F238E27FC236}">
                  <a16:creationId xmlns:a16="http://schemas.microsoft.com/office/drawing/2014/main" id="{5632B26F-540A-DA4C-B8B8-95DF55728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1" name="Rectangle 87">
              <a:extLst>
                <a:ext uri="{FF2B5EF4-FFF2-40B4-BE49-F238E27FC236}">
                  <a16:creationId xmlns:a16="http://schemas.microsoft.com/office/drawing/2014/main" id="{C9713C12-8938-AB48-905A-9D06E60E0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2" name="Rectangle 88">
              <a:extLst>
                <a:ext uri="{FF2B5EF4-FFF2-40B4-BE49-F238E27FC236}">
                  <a16:creationId xmlns:a16="http://schemas.microsoft.com/office/drawing/2014/main" id="{995689DF-9414-E44C-B754-4A0BFF52F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3" name="Rectangle 89">
              <a:extLst>
                <a:ext uri="{FF2B5EF4-FFF2-40B4-BE49-F238E27FC236}">
                  <a16:creationId xmlns:a16="http://schemas.microsoft.com/office/drawing/2014/main" id="{836456CC-6DE5-1F41-8948-BD01B9654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4" name="Rectangle 90">
              <a:extLst>
                <a:ext uri="{FF2B5EF4-FFF2-40B4-BE49-F238E27FC236}">
                  <a16:creationId xmlns:a16="http://schemas.microsoft.com/office/drawing/2014/main" id="{13B76ED9-21F9-7041-B8C0-7584A07E7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5" name="Rectangle 91">
              <a:extLst>
                <a:ext uri="{FF2B5EF4-FFF2-40B4-BE49-F238E27FC236}">
                  <a16:creationId xmlns:a16="http://schemas.microsoft.com/office/drawing/2014/main" id="{2068F6AC-818F-0849-90FF-52EB8C7F3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6" name="Rectangle 92">
              <a:extLst>
                <a:ext uri="{FF2B5EF4-FFF2-40B4-BE49-F238E27FC236}">
                  <a16:creationId xmlns:a16="http://schemas.microsoft.com/office/drawing/2014/main" id="{06C4B2EB-E63D-9D4A-949F-8E20B0BDF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7" name="Rectangle 93">
              <a:extLst>
                <a:ext uri="{FF2B5EF4-FFF2-40B4-BE49-F238E27FC236}">
                  <a16:creationId xmlns:a16="http://schemas.microsoft.com/office/drawing/2014/main" id="{478F50DC-B6F8-EC46-8490-E26B0C3A3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8" name="Rectangle 94">
              <a:extLst>
                <a:ext uri="{FF2B5EF4-FFF2-40B4-BE49-F238E27FC236}">
                  <a16:creationId xmlns:a16="http://schemas.microsoft.com/office/drawing/2014/main" id="{A8550ADC-2BD1-F24F-8B7C-90AFDF36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9" name="Rectangle 95">
              <a:extLst>
                <a:ext uri="{FF2B5EF4-FFF2-40B4-BE49-F238E27FC236}">
                  <a16:creationId xmlns:a16="http://schemas.microsoft.com/office/drawing/2014/main" id="{9B5C7B61-ABBF-B546-9255-35CCF124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0" name="Rectangle 96">
              <a:extLst>
                <a:ext uri="{FF2B5EF4-FFF2-40B4-BE49-F238E27FC236}">
                  <a16:creationId xmlns:a16="http://schemas.microsoft.com/office/drawing/2014/main" id="{A44001DC-AEE4-B94B-B112-98161DD59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1" name="Rectangle 97">
              <a:extLst>
                <a:ext uri="{FF2B5EF4-FFF2-40B4-BE49-F238E27FC236}">
                  <a16:creationId xmlns:a16="http://schemas.microsoft.com/office/drawing/2014/main" id="{2C06E4BC-F675-EC46-A076-68D4A317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2" name="Rectangle 98">
              <a:extLst>
                <a:ext uri="{FF2B5EF4-FFF2-40B4-BE49-F238E27FC236}">
                  <a16:creationId xmlns:a16="http://schemas.microsoft.com/office/drawing/2014/main" id="{DB9F214E-5D5E-1645-8B93-45B7996E7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3" name="Rectangle 99">
              <a:extLst>
                <a:ext uri="{FF2B5EF4-FFF2-40B4-BE49-F238E27FC236}">
                  <a16:creationId xmlns:a16="http://schemas.microsoft.com/office/drawing/2014/main" id="{C9A1F4CC-7BAE-8A46-89CF-116238BD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4" name="Rectangle 100">
              <a:extLst>
                <a:ext uri="{FF2B5EF4-FFF2-40B4-BE49-F238E27FC236}">
                  <a16:creationId xmlns:a16="http://schemas.microsoft.com/office/drawing/2014/main" id="{2F65DD3B-A8A4-3944-AFDB-E026C602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5" name="Rectangle 101">
              <a:extLst>
                <a:ext uri="{FF2B5EF4-FFF2-40B4-BE49-F238E27FC236}">
                  <a16:creationId xmlns:a16="http://schemas.microsoft.com/office/drawing/2014/main" id="{C66C12FD-9545-3E4C-8145-CF0700C8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6" name="Rectangle 102">
              <a:extLst>
                <a:ext uri="{FF2B5EF4-FFF2-40B4-BE49-F238E27FC236}">
                  <a16:creationId xmlns:a16="http://schemas.microsoft.com/office/drawing/2014/main" id="{242C0DD5-5BDE-0242-A5C4-985C1E715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7" name="Rectangle 103">
              <a:extLst>
                <a:ext uri="{FF2B5EF4-FFF2-40B4-BE49-F238E27FC236}">
                  <a16:creationId xmlns:a16="http://schemas.microsoft.com/office/drawing/2014/main" id="{06976913-0744-D644-A440-E7994209F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8" name="Rectangle 104">
              <a:extLst>
                <a:ext uri="{FF2B5EF4-FFF2-40B4-BE49-F238E27FC236}">
                  <a16:creationId xmlns:a16="http://schemas.microsoft.com/office/drawing/2014/main" id="{6BE08842-DDA7-A944-97FA-38E60AB0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9" name="Rectangle 105">
              <a:extLst>
                <a:ext uri="{FF2B5EF4-FFF2-40B4-BE49-F238E27FC236}">
                  <a16:creationId xmlns:a16="http://schemas.microsoft.com/office/drawing/2014/main" id="{F4C17B3B-E746-6541-9654-416B0C04D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0" name="Rectangle 106">
              <a:extLst>
                <a:ext uri="{FF2B5EF4-FFF2-40B4-BE49-F238E27FC236}">
                  <a16:creationId xmlns:a16="http://schemas.microsoft.com/office/drawing/2014/main" id="{1A85EE91-A2E1-B14C-803D-E75F51007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1" name="Rectangle 107">
              <a:extLst>
                <a:ext uri="{FF2B5EF4-FFF2-40B4-BE49-F238E27FC236}">
                  <a16:creationId xmlns:a16="http://schemas.microsoft.com/office/drawing/2014/main" id="{91C01EAD-0FF9-C34C-8516-7C321AB64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2" name="Rectangle 108">
              <a:extLst>
                <a:ext uri="{FF2B5EF4-FFF2-40B4-BE49-F238E27FC236}">
                  <a16:creationId xmlns:a16="http://schemas.microsoft.com/office/drawing/2014/main" id="{1499BC92-ABFD-3345-B52B-3F52D8C41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3" name="Rectangle 109">
              <a:extLst>
                <a:ext uri="{FF2B5EF4-FFF2-40B4-BE49-F238E27FC236}">
                  <a16:creationId xmlns:a16="http://schemas.microsoft.com/office/drawing/2014/main" id="{346CEB1C-C5A7-9942-BC23-B19915C1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4" name="Rectangle 110">
              <a:extLst>
                <a:ext uri="{FF2B5EF4-FFF2-40B4-BE49-F238E27FC236}">
                  <a16:creationId xmlns:a16="http://schemas.microsoft.com/office/drawing/2014/main" id="{58290490-3A46-4844-AA18-7ED250782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5" name="Rectangle 111">
              <a:extLst>
                <a:ext uri="{FF2B5EF4-FFF2-40B4-BE49-F238E27FC236}">
                  <a16:creationId xmlns:a16="http://schemas.microsoft.com/office/drawing/2014/main" id="{8E067230-8281-8840-8E98-32C74016B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6" name="Rectangle 112">
              <a:extLst>
                <a:ext uri="{FF2B5EF4-FFF2-40B4-BE49-F238E27FC236}">
                  <a16:creationId xmlns:a16="http://schemas.microsoft.com/office/drawing/2014/main" id="{337287E5-A935-A74F-B0D6-060B97931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7" name="Rectangle 113">
              <a:extLst>
                <a:ext uri="{FF2B5EF4-FFF2-40B4-BE49-F238E27FC236}">
                  <a16:creationId xmlns:a16="http://schemas.microsoft.com/office/drawing/2014/main" id="{4B2A715B-10F3-C349-98D3-2889F39B4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6738" name="Title 1">
            <a:extLst>
              <a:ext uri="{FF2B5EF4-FFF2-40B4-BE49-F238E27FC236}">
                <a16:creationId xmlns:a16="http://schemas.microsoft.com/office/drawing/2014/main" id="{383393A1-F110-1A48-814A-6D64940F83D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116739" name="Group 114">
            <a:extLst>
              <a:ext uri="{FF2B5EF4-FFF2-40B4-BE49-F238E27FC236}">
                <a16:creationId xmlns:a16="http://schemas.microsoft.com/office/drawing/2014/main" id="{5748827B-3284-B443-AEAB-FB14A368357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6741" name="Rectangle 16">
              <a:extLst>
                <a:ext uri="{FF2B5EF4-FFF2-40B4-BE49-F238E27FC236}">
                  <a16:creationId xmlns:a16="http://schemas.microsoft.com/office/drawing/2014/main" id="{BEB6415E-01E6-CF45-BEF1-491CE97AB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6742" name="Line 17">
              <a:extLst>
                <a:ext uri="{FF2B5EF4-FFF2-40B4-BE49-F238E27FC236}">
                  <a16:creationId xmlns:a16="http://schemas.microsoft.com/office/drawing/2014/main" id="{C12A0863-3278-5647-9CAE-B90708B270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3" name="Line 18">
              <a:extLst>
                <a:ext uri="{FF2B5EF4-FFF2-40B4-BE49-F238E27FC236}">
                  <a16:creationId xmlns:a16="http://schemas.microsoft.com/office/drawing/2014/main" id="{EA475ED0-455B-334A-8AB9-8B6B04C410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4" name="Line 19">
              <a:extLst>
                <a:ext uri="{FF2B5EF4-FFF2-40B4-BE49-F238E27FC236}">
                  <a16:creationId xmlns:a16="http://schemas.microsoft.com/office/drawing/2014/main" id="{4BCEA78C-4009-A243-A67C-E385D341B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5" name="Rectangle 21">
              <a:extLst>
                <a:ext uri="{FF2B5EF4-FFF2-40B4-BE49-F238E27FC236}">
                  <a16:creationId xmlns:a16="http://schemas.microsoft.com/office/drawing/2014/main" id="{FAEC6164-90E2-C645-A2DF-469B7913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6" name="Rectangle 22">
              <a:extLst>
                <a:ext uri="{FF2B5EF4-FFF2-40B4-BE49-F238E27FC236}">
                  <a16:creationId xmlns:a16="http://schemas.microsoft.com/office/drawing/2014/main" id="{2B2A0EFF-0D89-E84D-B73B-5721092E8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7" name="Rectangle 23">
              <a:extLst>
                <a:ext uri="{FF2B5EF4-FFF2-40B4-BE49-F238E27FC236}">
                  <a16:creationId xmlns:a16="http://schemas.microsoft.com/office/drawing/2014/main" id="{C9DE052C-0E73-5445-A315-91891CEB7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8" name="Rectangle 24">
              <a:extLst>
                <a:ext uri="{FF2B5EF4-FFF2-40B4-BE49-F238E27FC236}">
                  <a16:creationId xmlns:a16="http://schemas.microsoft.com/office/drawing/2014/main" id="{EA83F165-D059-8245-A17C-DF2802B3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9" name="Rectangle 25">
              <a:extLst>
                <a:ext uri="{FF2B5EF4-FFF2-40B4-BE49-F238E27FC236}">
                  <a16:creationId xmlns:a16="http://schemas.microsoft.com/office/drawing/2014/main" id="{659D41D9-48C7-1347-879F-40973BA2C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0" name="Rectangle 26">
              <a:extLst>
                <a:ext uri="{FF2B5EF4-FFF2-40B4-BE49-F238E27FC236}">
                  <a16:creationId xmlns:a16="http://schemas.microsoft.com/office/drawing/2014/main" id="{818CFD2C-BF4C-9E4E-BA50-FAD65028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1" name="Rectangle 27">
              <a:extLst>
                <a:ext uri="{FF2B5EF4-FFF2-40B4-BE49-F238E27FC236}">
                  <a16:creationId xmlns:a16="http://schemas.microsoft.com/office/drawing/2014/main" id="{24C1E678-CF7C-2C40-90AD-92EBB923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2" name="Rectangle 28">
              <a:extLst>
                <a:ext uri="{FF2B5EF4-FFF2-40B4-BE49-F238E27FC236}">
                  <a16:creationId xmlns:a16="http://schemas.microsoft.com/office/drawing/2014/main" id="{2A4B342F-81CF-464A-8750-B1B4EB5C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3" name="Rectangle 29">
              <a:extLst>
                <a:ext uri="{FF2B5EF4-FFF2-40B4-BE49-F238E27FC236}">
                  <a16:creationId xmlns:a16="http://schemas.microsoft.com/office/drawing/2014/main" id="{104B1376-C9A5-CD4D-BD85-E5BD0E6BE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4" name="Rectangle 30">
              <a:extLst>
                <a:ext uri="{FF2B5EF4-FFF2-40B4-BE49-F238E27FC236}">
                  <a16:creationId xmlns:a16="http://schemas.microsoft.com/office/drawing/2014/main" id="{4CEFF558-06F6-5D4B-9BCC-E775BDC96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6755" name="Line 31">
              <a:extLst>
                <a:ext uri="{FF2B5EF4-FFF2-40B4-BE49-F238E27FC236}">
                  <a16:creationId xmlns:a16="http://schemas.microsoft.com/office/drawing/2014/main" id="{9C900219-4634-004B-BD2F-84EC3BC1A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6" name="Line 32">
              <a:extLst>
                <a:ext uri="{FF2B5EF4-FFF2-40B4-BE49-F238E27FC236}">
                  <a16:creationId xmlns:a16="http://schemas.microsoft.com/office/drawing/2014/main" id="{C6930C19-312E-4C48-99B9-FE976D2C4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7" name="Rectangle 33">
              <a:extLst>
                <a:ext uri="{FF2B5EF4-FFF2-40B4-BE49-F238E27FC236}">
                  <a16:creationId xmlns:a16="http://schemas.microsoft.com/office/drawing/2014/main" id="{53D6C9D5-F0F0-1047-A9D3-008E807B0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8" name="Rectangle 34">
              <a:extLst>
                <a:ext uri="{FF2B5EF4-FFF2-40B4-BE49-F238E27FC236}">
                  <a16:creationId xmlns:a16="http://schemas.microsoft.com/office/drawing/2014/main" id="{5F048B57-A503-C146-904C-09C9B8B1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9" name="Rectangle 35">
              <a:extLst>
                <a:ext uri="{FF2B5EF4-FFF2-40B4-BE49-F238E27FC236}">
                  <a16:creationId xmlns:a16="http://schemas.microsoft.com/office/drawing/2014/main" id="{2139083E-176A-5244-BBE5-BD7CA93C5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0" name="Rectangle 36">
              <a:extLst>
                <a:ext uri="{FF2B5EF4-FFF2-40B4-BE49-F238E27FC236}">
                  <a16:creationId xmlns:a16="http://schemas.microsoft.com/office/drawing/2014/main" id="{4D679369-4E0D-CA49-A785-AA97DC642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1" name="Rectangle 41">
              <a:extLst>
                <a:ext uri="{FF2B5EF4-FFF2-40B4-BE49-F238E27FC236}">
                  <a16:creationId xmlns:a16="http://schemas.microsoft.com/office/drawing/2014/main" id="{CC7A6C89-CF67-6E48-944B-0AB910344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2" name="Rectangle 79">
              <a:extLst>
                <a:ext uri="{FF2B5EF4-FFF2-40B4-BE49-F238E27FC236}">
                  <a16:creationId xmlns:a16="http://schemas.microsoft.com/office/drawing/2014/main" id="{DC6D4158-A276-8249-93DD-2FC8AB58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3" name="Rectangle 80">
              <a:extLst>
                <a:ext uri="{FF2B5EF4-FFF2-40B4-BE49-F238E27FC236}">
                  <a16:creationId xmlns:a16="http://schemas.microsoft.com/office/drawing/2014/main" id="{5EF33427-2E91-AE40-8886-E9529EC19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4" name="Rectangle 81">
              <a:extLst>
                <a:ext uri="{FF2B5EF4-FFF2-40B4-BE49-F238E27FC236}">
                  <a16:creationId xmlns:a16="http://schemas.microsoft.com/office/drawing/2014/main" id="{1ABAE2BE-82A3-5B49-8D6B-F738554B7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5" name="Rectangle 82">
              <a:extLst>
                <a:ext uri="{FF2B5EF4-FFF2-40B4-BE49-F238E27FC236}">
                  <a16:creationId xmlns:a16="http://schemas.microsoft.com/office/drawing/2014/main" id="{40D4E12C-4713-D544-8BE7-A2B00F0E2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6" name="Rectangle 83">
              <a:extLst>
                <a:ext uri="{FF2B5EF4-FFF2-40B4-BE49-F238E27FC236}">
                  <a16:creationId xmlns:a16="http://schemas.microsoft.com/office/drawing/2014/main" id="{C7883BAD-ED47-A14A-9B80-D8B38AA7C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7" name="Rectangle 85">
              <a:extLst>
                <a:ext uri="{FF2B5EF4-FFF2-40B4-BE49-F238E27FC236}">
                  <a16:creationId xmlns:a16="http://schemas.microsoft.com/office/drawing/2014/main" id="{F9BA8349-9666-D142-8473-8ECB94C3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6740" name="Rectangle 142">
            <a:extLst>
              <a:ext uri="{FF2B5EF4-FFF2-40B4-BE49-F238E27FC236}">
                <a16:creationId xmlns:a16="http://schemas.microsoft.com/office/drawing/2014/main" id="{05C96408-C9C1-7E4F-991B-1E57D9F7E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">
            <a:extLst>
              <a:ext uri="{FF2B5EF4-FFF2-40B4-BE49-F238E27FC236}">
                <a16:creationId xmlns:a16="http://schemas.microsoft.com/office/drawing/2014/main" id="{7F71EFF7-AB84-934C-BA00-F74D698F48C2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7793" name="Rectangle 4">
              <a:extLst>
                <a:ext uri="{FF2B5EF4-FFF2-40B4-BE49-F238E27FC236}">
                  <a16:creationId xmlns:a16="http://schemas.microsoft.com/office/drawing/2014/main" id="{E1875495-1030-C543-87A0-46B2EFCA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4" name="Rectangle 5">
              <a:extLst>
                <a:ext uri="{FF2B5EF4-FFF2-40B4-BE49-F238E27FC236}">
                  <a16:creationId xmlns:a16="http://schemas.microsoft.com/office/drawing/2014/main" id="{54A8096D-9C20-4E4F-952C-BE5C28884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5" name="Rectangle 6">
              <a:extLst>
                <a:ext uri="{FF2B5EF4-FFF2-40B4-BE49-F238E27FC236}">
                  <a16:creationId xmlns:a16="http://schemas.microsoft.com/office/drawing/2014/main" id="{9C57AC1F-D528-A140-A8B5-114991018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6" name="Rectangle 7">
              <a:extLst>
                <a:ext uri="{FF2B5EF4-FFF2-40B4-BE49-F238E27FC236}">
                  <a16:creationId xmlns:a16="http://schemas.microsoft.com/office/drawing/2014/main" id="{CCE6729E-B7C1-6F4B-BFD1-059B07CE3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7" name="Rectangle 8">
              <a:extLst>
                <a:ext uri="{FF2B5EF4-FFF2-40B4-BE49-F238E27FC236}">
                  <a16:creationId xmlns:a16="http://schemas.microsoft.com/office/drawing/2014/main" id="{F7696BF0-902A-294C-B2F0-33B930EA8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8" name="Rectangle 9">
              <a:extLst>
                <a:ext uri="{FF2B5EF4-FFF2-40B4-BE49-F238E27FC236}">
                  <a16:creationId xmlns:a16="http://schemas.microsoft.com/office/drawing/2014/main" id="{C3B623A0-80EF-F84C-AD0C-213721F2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9" name="Rectangle 10">
              <a:extLst>
                <a:ext uri="{FF2B5EF4-FFF2-40B4-BE49-F238E27FC236}">
                  <a16:creationId xmlns:a16="http://schemas.microsoft.com/office/drawing/2014/main" id="{AF5587C1-0C0B-A747-BFD1-CB680766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0" name="Rectangle 11">
              <a:extLst>
                <a:ext uri="{FF2B5EF4-FFF2-40B4-BE49-F238E27FC236}">
                  <a16:creationId xmlns:a16="http://schemas.microsoft.com/office/drawing/2014/main" id="{3ED88EB4-C212-0C42-BE0D-C0C5ACD0B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1" name="Rectangle 12">
              <a:extLst>
                <a:ext uri="{FF2B5EF4-FFF2-40B4-BE49-F238E27FC236}">
                  <a16:creationId xmlns:a16="http://schemas.microsoft.com/office/drawing/2014/main" id="{B66D032E-E20C-574F-A9B6-6D2B4650F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2" name="Rectangle 13">
              <a:extLst>
                <a:ext uri="{FF2B5EF4-FFF2-40B4-BE49-F238E27FC236}">
                  <a16:creationId xmlns:a16="http://schemas.microsoft.com/office/drawing/2014/main" id="{9A24BCAF-02D8-2E43-ADED-ED0DF4D13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3" name="Rectangle 14">
              <a:extLst>
                <a:ext uri="{FF2B5EF4-FFF2-40B4-BE49-F238E27FC236}">
                  <a16:creationId xmlns:a16="http://schemas.microsoft.com/office/drawing/2014/main" id="{3D43E176-FB1D-2744-8FAD-DA06C88DB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4" name="Rectangle 15">
              <a:extLst>
                <a:ext uri="{FF2B5EF4-FFF2-40B4-BE49-F238E27FC236}">
                  <a16:creationId xmlns:a16="http://schemas.microsoft.com/office/drawing/2014/main" id="{DD5C3E69-A4BD-7442-8709-B367D6370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5" name="Rectangle 16">
              <a:extLst>
                <a:ext uri="{FF2B5EF4-FFF2-40B4-BE49-F238E27FC236}">
                  <a16:creationId xmlns:a16="http://schemas.microsoft.com/office/drawing/2014/main" id="{89AD7055-B7B1-7D4D-97D1-C58AEA88D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6" name="Rectangle 17">
              <a:extLst>
                <a:ext uri="{FF2B5EF4-FFF2-40B4-BE49-F238E27FC236}">
                  <a16:creationId xmlns:a16="http://schemas.microsoft.com/office/drawing/2014/main" id="{E597BA07-5E4E-A548-83EC-AFADA7B81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7" name="Rectangle 18">
              <a:extLst>
                <a:ext uri="{FF2B5EF4-FFF2-40B4-BE49-F238E27FC236}">
                  <a16:creationId xmlns:a16="http://schemas.microsoft.com/office/drawing/2014/main" id="{C6B341CF-1D58-A648-B48B-C10F145EB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8" name="Rectangle 19">
              <a:extLst>
                <a:ext uri="{FF2B5EF4-FFF2-40B4-BE49-F238E27FC236}">
                  <a16:creationId xmlns:a16="http://schemas.microsoft.com/office/drawing/2014/main" id="{0DD4D5D8-53D5-3142-913E-B255AF054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09" name="Rectangle 20">
              <a:extLst>
                <a:ext uri="{FF2B5EF4-FFF2-40B4-BE49-F238E27FC236}">
                  <a16:creationId xmlns:a16="http://schemas.microsoft.com/office/drawing/2014/main" id="{D1CBFF0E-2149-444D-AB60-757660FE6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0" name="Rectangle 21">
              <a:extLst>
                <a:ext uri="{FF2B5EF4-FFF2-40B4-BE49-F238E27FC236}">
                  <a16:creationId xmlns:a16="http://schemas.microsoft.com/office/drawing/2014/main" id="{354A09FA-1946-A345-B7F5-0D8971A8F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1" name="Rectangle 22">
              <a:extLst>
                <a:ext uri="{FF2B5EF4-FFF2-40B4-BE49-F238E27FC236}">
                  <a16:creationId xmlns:a16="http://schemas.microsoft.com/office/drawing/2014/main" id="{43662779-59A4-494E-88AD-A8C9128B8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2" name="Rectangle 23">
              <a:extLst>
                <a:ext uri="{FF2B5EF4-FFF2-40B4-BE49-F238E27FC236}">
                  <a16:creationId xmlns:a16="http://schemas.microsoft.com/office/drawing/2014/main" id="{0FB00DCC-3D1A-3D44-BD5C-3EA4BF211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3" name="Rectangle 24">
              <a:extLst>
                <a:ext uri="{FF2B5EF4-FFF2-40B4-BE49-F238E27FC236}">
                  <a16:creationId xmlns:a16="http://schemas.microsoft.com/office/drawing/2014/main" id="{2908FE3B-D2A1-9B49-9EA8-8EDE34F1E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4" name="Rectangle 25">
              <a:extLst>
                <a:ext uri="{FF2B5EF4-FFF2-40B4-BE49-F238E27FC236}">
                  <a16:creationId xmlns:a16="http://schemas.microsoft.com/office/drawing/2014/main" id="{9AE618FD-7726-4F43-BB15-46D8D77D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5" name="Rectangle 26">
              <a:extLst>
                <a:ext uri="{FF2B5EF4-FFF2-40B4-BE49-F238E27FC236}">
                  <a16:creationId xmlns:a16="http://schemas.microsoft.com/office/drawing/2014/main" id="{0F7199CF-852D-FB46-A8D3-E02E643B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6" name="Rectangle 27">
              <a:extLst>
                <a:ext uri="{FF2B5EF4-FFF2-40B4-BE49-F238E27FC236}">
                  <a16:creationId xmlns:a16="http://schemas.microsoft.com/office/drawing/2014/main" id="{529F9D19-BA1F-5D4B-B790-67B59834C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7" name="Rectangle 28">
              <a:extLst>
                <a:ext uri="{FF2B5EF4-FFF2-40B4-BE49-F238E27FC236}">
                  <a16:creationId xmlns:a16="http://schemas.microsoft.com/office/drawing/2014/main" id="{4744623F-9723-774E-9551-BAA33AC23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8" name="Rectangle 29">
              <a:extLst>
                <a:ext uri="{FF2B5EF4-FFF2-40B4-BE49-F238E27FC236}">
                  <a16:creationId xmlns:a16="http://schemas.microsoft.com/office/drawing/2014/main" id="{FD703423-1540-0D46-AF1A-13B2EF501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9" name="Rectangle 30">
              <a:extLst>
                <a:ext uri="{FF2B5EF4-FFF2-40B4-BE49-F238E27FC236}">
                  <a16:creationId xmlns:a16="http://schemas.microsoft.com/office/drawing/2014/main" id="{6C5E9B51-1E66-4D40-8070-601A84C4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0" name="Rectangle 31">
              <a:extLst>
                <a:ext uri="{FF2B5EF4-FFF2-40B4-BE49-F238E27FC236}">
                  <a16:creationId xmlns:a16="http://schemas.microsoft.com/office/drawing/2014/main" id="{E10D1A5C-B735-7D42-B86F-DA49846AD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1" name="Rectangle 32">
              <a:extLst>
                <a:ext uri="{FF2B5EF4-FFF2-40B4-BE49-F238E27FC236}">
                  <a16:creationId xmlns:a16="http://schemas.microsoft.com/office/drawing/2014/main" id="{1BB13787-D53C-6448-A5AD-63A2F3EF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2" name="Rectangle 33">
              <a:extLst>
                <a:ext uri="{FF2B5EF4-FFF2-40B4-BE49-F238E27FC236}">
                  <a16:creationId xmlns:a16="http://schemas.microsoft.com/office/drawing/2014/main" id="{24A5F6B1-B3B7-1647-883A-154B804E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3" name="Rectangle 34">
              <a:extLst>
                <a:ext uri="{FF2B5EF4-FFF2-40B4-BE49-F238E27FC236}">
                  <a16:creationId xmlns:a16="http://schemas.microsoft.com/office/drawing/2014/main" id="{4E5BFF22-9B11-5D46-ADDA-44ED863B6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4" name="Rectangle 35">
              <a:extLst>
                <a:ext uri="{FF2B5EF4-FFF2-40B4-BE49-F238E27FC236}">
                  <a16:creationId xmlns:a16="http://schemas.microsoft.com/office/drawing/2014/main" id="{294C81CA-A2E2-014B-9849-33A0BC42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5" name="Rectangle 36">
              <a:extLst>
                <a:ext uri="{FF2B5EF4-FFF2-40B4-BE49-F238E27FC236}">
                  <a16:creationId xmlns:a16="http://schemas.microsoft.com/office/drawing/2014/main" id="{AEA17390-EC9D-8D40-9F7B-F4A586E5A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6" name="Rectangle 37">
              <a:extLst>
                <a:ext uri="{FF2B5EF4-FFF2-40B4-BE49-F238E27FC236}">
                  <a16:creationId xmlns:a16="http://schemas.microsoft.com/office/drawing/2014/main" id="{499B0187-1514-8C49-BF80-7770E5C74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7" name="Rectangle 38">
              <a:extLst>
                <a:ext uri="{FF2B5EF4-FFF2-40B4-BE49-F238E27FC236}">
                  <a16:creationId xmlns:a16="http://schemas.microsoft.com/office/drawing/2014/main" id="{618C922F-9004-864B-BEAD-6056C476E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8" name="Rectangle 39">
              <a:extLst>
                <a:ext uri="{FF2B5EF4-FFF2-40B4-BE49-F238E27FC236}">
                  <a16:creationId xmlns:a16="http://schemas.microsoft.com/office/drawing/2014/main" id="{7C956DB6-697C-7D40-887F-8AA1165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9" name="Rectangle 40">
              <a:extLst>
                <a:ext uri="{FF2B5EF4-FFF2-40B4-BE49-F238E27FC236}">
                  <a16:creationId xmlns:a16="http://schemas.microsoft.com/office/drawing/2014/main" id="{070DFDD6-D69A-1541-B9C3-2258DC33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0" name="Rectangle 41">
              <a:extLst>
                <a:ext uri="{FF2B5EF4-FFF2-40B4-BE49-F238E27FC236}">
                  <a16:creationId xmlns:a16="http://schemas.microsoft.com/office/drawing/2014/main" id="{30D93596-5362-D940-B553-6E579F02B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1" name="Rectangle 42">
              <a:extLst>
                <a:ext uri="{FF2B5EF4-FFF2-40B4-BE49-F238E27FC236}">
                  <a16:creationId xmlns:a16="http://schemas.microsoft.com/office/drawing/2014/main" id="{5A914573-4CBB-F041-A904-C48F10947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2" name="Rectangle 43">
              <a:extLst>
                <a:ext uri="{FF2B5EF4-FFF2-40B4-BE49-F238E27FC236}">
                  <a16:creationId xmlns:a16="http://schemas.microsoft.com/office/drawing/2014/main" id="{B0A6EE99-E4E1-7642-89D8-E825939F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3" name="Rectangle 44">
              <a:extLst>
                <a:ext uri="{FF2B5EF4-FFF2-40B4-BE49-F238E27FC236}">
                  <a16:creationId xmlns:a16="http://schemas.microsoft.com/office/drawing/2014/main" id="{53EDD8A9-5B0B-8743-B8A5-47C7E8C84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4" name="Rectangle 45">
              <a:extLst>
                <a:ext uri="{FF2B5EF4-FFF2-40B4-BE49-F238E27FC236}">
                  <a16:creationId xmlns:a16="http://schemas.microsoft.com/office/drawing/2014/main" id="{92CE41E6-17BD-BC4A-A0CF-DB886AE7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5" name="Rectangle 46">
              <a:extLst>
                <a:ext uri="{FF2B5EF4-FFF2-40B4-BE49-F238E27FC236}">
                  <a16:creationId xmlns:a16="http://schemas.microsoft.com/office/drawing/2014/main" id="{C6474088-85C3-B147-9536-C573D486A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6" name="Rectangle 47">
              <a:extLst>
                <a:ext uri="{FF2B5EF4-FFF2-40B4-BE49-F238E27FC236}">
                  <a16:creationId xmlns:a16="http://schemas.microsoft.com/office/drawing/2014/main" id="{32E4F22B-1F80-D043-9BA9-F264BC429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7" name="Rectangle 48">
              <a:extLst>
                <a:ext uri="{FF2B5EF4-FFF2-40B4-BE49-F238E27FC236}">
                  <a16:creationId xmlns:a16="http://schemas.microsoft.com/office/drawing/2014/main" id="{8165D80A-5799-A540-A369-049733D2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8" name="Rectangle 49">
              <a:extLst>
                <a:ext uri="{FF2B5EF4-FFF2-40B4-BE49-F238E27FC236}">
                  <a16:creationId xmlns:a16="http://schemas.microsoft.com/office/drawing/2014/main" id="{D75FB7D5-CE9D-8245-A18A-31688FA68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9" name="Rectangle 50">
              <a:extLst>
                <a:ext uri="{FF2B5EF4-FFF2-40B4-BE49-F238E27FC236}">
                  <a16:creationId xmlns:a16="http://schemas.microsoft.com/office/drawing/2014/main" id="{BF2532DF-107C-BF42-8237-29079C482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0" name="Rectangle 51">
              <a:extLst>
                <a:ext uri="{FF2B5EF4-FFF2-40B4-BE49-F238E27FC236}">
                  <a16:creationId xmlns:a16="http://schemas.microsoft.com/office/drawing/2014/main" id="{CF296994-DFB7-154A-BEBE-5648C4A46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1" name="Rectangle 52">
              <a:extLst>
                <a:ext uri="{FF2B5EF4-FFF2-40B4-BE49-F238E27FC236}">
                  <a16:creationId xmlns:a16="http://schemas.microsoft.com/office/drawing/2014/main" id="{CFEDC0BF-6376-514D-8086-E6B9F542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2" name="Rectangle 53">
              <a:extLst>
                <a:ext uri="{FF2B5EF4-FFF2-40B4-BE49-F238E27FC236}">
                  <a16:creationId xmlns:a16="http://schemas.microsoft.com/office/drawing/2014/main" id="{5BD07A6C-F808-AD4E-8D21-AAFB64547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3" name="Rectangle 54">
              <a:extLst>
                <a:ext uri="{FF2B5EF4-FFF2-40B4-BE49-F238E27FC236}">
                  <a16:creationId xmlns:a16="http://schemas.microsoft.com/office/drawing/2014/main" id="{D27B0FFD-AFC1-EE46-8BE1-428EC324C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4" name="Rectangle 55">
              <a:extLst>
                <a:ext uri="{FF2B5EF4-FFF2-40B4-BE49-F238E27FC236}">
                  <a16:creationId xmlns:a16="http://schemas.microsoft.com/office/drawing/2014/main" id="{C64F5FA2-436C-834A-A2EF-577336853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5" name="Rectangle 56">
              <a:extLst>
                <a:ext uri="{FF2B5EF4-FFF2-40B4-BE49-F238E27FC236}">
                  <a16:creationId xmlns:a16="http://schemas.microsoft.com/office/drawing/2014/main" id="{5D1F2D9E-44E5-0044-89EA-565C6E903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6" name="Rectangle 57">
              <a:extLst>
                <a:ext uri="{FF2B5EF4-FFF2-40B4-BE49-F238E27FC236}">
                  <a16:creationId xmlns:a16="http://schemas.microsoft.com/office/drawing/2014/main" id="{6E1DAD8E-0B02-3A44-B2FA-38D60242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7" name="Rectangle 58">
              <a:extLst>
                <a:ext uri="{FF2B5EF4-FFF2-40B4-BE49-F238E27FC236}">
                  <a16:creationId xmlns:a16="http://schemas.microsoft.com/office/drawing/2014/main" id="{72592454-9C93-414B-9D7A-57849430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8" name="Rectangle 59">
              <a:extLst>
                <a:ext uri="{FF2B5EF4-FFF2-40B4-BE49-F238E27FC236}">
                  <a16:creationId xmlns:a16="http://schemas.microsoft.com/office/drawing/2014/main" id="{B08CCCB5-23A0-054A-84F9-4E37E0585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9" name="Rectangle 60">
              <a:extLst>
                <a:ext uri="{FF2B5EF4-FFF2-40B4-BE49-F238E27FC236}">
                  <a16:creationId xmlns:a16="http://schemas.microsoft.com/office/drawing/2014/main" id="{C1CC41D9-8AE8-AB4C-AD9B-FAAF1D18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0" name="Rectangle 61">
              <a:extLst>
                <a:ext uri="{FF2B5EF4-FFF2-40B4-BE49-F238E27FC236}">
                  <a16:creationId xmlns:a16="http://schemas.microsoft.com/office/drawing/2014/main" id="{348F9EDF-B470-8C4D-8948-77D55B58D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1" name="Rectangle 62">
              <a:extLst>
                <a:ext uri="{FF2B5EF4-FFF2-40B4-BE49-F238E27FC236}">
                  <a16:creationId xmlns:a16="http://schemas.microsoft.com/office/drawing/2014/main" id="{1F80AA92-F092-364B-BFC4-913CAE15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2" name="Rectangle 63">
              <a:extLst>
                <a:ext uri="{FF2B5EF4-FFF2-40B4-BE49-F238E27FC236}">
                  <a16:creationId xmlns:a16="http://schemas.microsoft.com/office/drawing/2014/main" id="{54C753CE-0760-7946-AD23-17C8296E9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3" name="Rectangle 64">
              <a:extLst>
                <a:ext uri="{FF2B5EF4-FFF2-40B4-BE49-F238E27FC236}">
                  <a16:creationId xmlns:a16="http://schemas.microsoft.com/office/drawing/2014/main" id="{A7A589AE-B7A1-AE43-8F65-AA87E449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4" name="Rectangle 65">
              <a:extLst>
                <a:ext uri="{FF2B5EF4-FFF2-40B4-BE49-F238E27FC236}">
                  <a16:creationId xmlns:a16="http://schemas.microsoft.com/office/drawing/2014/main" id="{2C4E012F-65C0-1245-AE4E-DB273B2F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5" name="Rectangle 66">
              <a:extLst>
                <a:ext uri="{FF2B5EF4-FFF2-40B4-BE49-F238E27FC236}">
                  <a16:creationId xmlns:a16="http://schemas.microsoft.com/office/drawing/2014/main" id="{760FB175-826E-8449-B78F-804A3F120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6" name="Rectangle 67">
              <a:extLst>
                <a:ext uri="{FF2B5EF4-FFF2-40B4-BE49-F238E27FC236}">
                  <a16:creationId xmlns:a16="http://schemas.microsoft.com/office/drawing/2014/main" id="{CE8D2F23-C48E-244E-9958-3E064A0C5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7" name="Rectangle 68">
              <a:extLst>
                <a:ext uri="{FF2B5EF4-FFF2-40B4-BE49-F238E27FC236}">
                  <a16:creationId xmlns:a16="http://schemas.microsoft.com/office/drawing/2014/main" id="{C41101C1-8E6D-0847-9165-20330BAB2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8" name="Rectangle 69">
              <a:extLst>
                <a:ext uri="{FF2B5EF4-FFF2-40B4-BE49-F238E27FC236}">
                  <a16:creationId xmlns:a16="http://schemas.microsoft.com/office/drawing/2014/main" id="{1FC2F92F-17C2-D441-AEF2-4EEA969AA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9" name="Rectangle 70">
              <a:extLst>
                <a:ext uri="{FF2B5EF4-FFF2-40B4-BE49-F238E27FC236}">
                  <a16:creationId xmlns:a16="http://schemas.microsoft.com/office/drawing/2014/main" id="{297CECE1-9129-4E48-AC1F-76FC6C47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0" name="Rectangle 71">
              <a:extLst>
                <a:ext uri="{FF2B5EF4-FFF2-40B4-BE49-F238E27FC236}">
                  <a16:creationId xmlns:a16="http://schemas.microsoft.com/office/drawing/2014/main" id="{3F22C25F-492A-A347-AEF5-01269183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1" name="Rectangle 72">
              <a:extLst>
                <a:ext uri="{FF2B5EF4-FFF2-40B4-BE49-F238E27FC236}">
                  <a16:creationId xmlns:a16="http://schemas.microsoft.com/office/drawing/2014/main" id="{E09DBD6B-A013-8449-BCD6-30B471DD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2" name="Rectangle 73">
              <a:extLst>
                <a:ext uri="{FF2B5EF4-FFF2-40B4-BE49-F238E27FC236}">
                  <a16:creationId xmlns:a16="http://schemas.microsoft.com/office/drawing/2014/main" id="{0E61A9C4-CBC1-6642-84F0-2E1341FFF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3" name="Rectangle 74">
              <a:extLst>
                <a:ext uri="{FF2B5EF4-FFF2-40B4-BE49-F238E27FC236}">
                  <a16:creationId xmlns:a16="http://schemas.microsoft.com/office/drawing/2014/main" id="{0DE3826F-E5CC-5441-A686-B9629976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4" name="Rectangle 75">
              <a:extLst>
                <a:ext uri="{FF2B5EF4-FFF2-40B4-BE49-F238E27FC236}">
                  <a16:creationId xmlns:a16="http://schemas.microsoft.com/office/drawing/2014/main" id="{FA59B0B3-776F-8E48-858F-E7424B1A4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5" name="Rectangle 76">
              <a:extLst>
                <a:ext uri="{FF2B5EF4-FFF2-40B4-BE49-F238E27FC236}">
                  <a16:creationId xmlns:a16="http://schemas.microsoft.com/office/drawing/2014/main" id="{64DD3E63-A157-AE47-92EE-76A0245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6" name="Rectangle 77">
              <a:extLst>
                <a:ext uri="{FF2B5EF4-FFF2-40B4-BE49-F238E27FC236}">
                  <a16:creationId xmlns:a16="http://schemas.microsoft.com/office/drawing/2014/main" id="{91AA01F3-A6E7-694C-9C77-7DAD7D4AF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7" name="Rectangle 78">
              <a:extLst>
                <a:ext uri="{FF2B5EF4-FFF2-40B4-BE49-F238E27FC236}">
                  <a16:creationId xmlns:a16="http://schemas.microsoft.com/office/drawing/2014/main" id="{B418FF74-71B6-4C4D-9F47-1EE72426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8" name="Rectangle 79">
              <a:extLst>
                <a:ext uri="{FF2B5EF4-FFF2-40B4-BE49-F238E27FC236}">
                  <a16:creationId xmlns:a16="http://schemas.microsoft.com/office/drawing/2014/main" id="{2CCEE56B-8A10-694B-830B-95F665092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9" name="Rectangle 80">
              <a:extLst>
                <a:ext uri="{FF2B5EF4-FFF2-40B4-BE49-F238E27FC236}">
                  <a16:creationId xmlns:a16="http://schemas.microsoft.com/office/drawing/2014/main" id="{A3A4B389-FD22-AC41-BD7A-4EEE98E4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0" name="Rectangle 81">
              <a:extLst>
                <a:ext uri="{FF2B5EF4-FFF2-40B4-BE49-F238E27FC236}">
                  <a16:creationId xmlns:a16="http://schemas.microsoft.com/office/drawing/2014/main" id="{17A84E94-4C90-F549-A0D7-AAFA5C35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1" name="Rectangle 82">
              <a:extLst>
                <a:ext uri="{FF2B5EF4-FFF2-40B4-BE49-F238E27FC236}">
                  <a16:creationId xmlns:a16="http://schemas.microsoft.com/office/drawing/2014/main" id="{8C812459-2CBA-D94F-89C4-40BEFB713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2" name="Rectangle 83">
              <a:extLst>
                <a:ext uri="{FF2B5EF4-FFF2-40B4-BE49-F238E27FC236}">
                  <a16:creationId xmlns:a16="http://schemas.microsoft.com/office/drawing/2014/main" id="{F845793F-9DB2-6B4F-B607-EE99E5870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3" name="Rectangle 84">
              <a:extLst>
                <a:ext uri="{FF2B5EF4-FFF2-40B4-BE49-F238E27FC236}">
                  <a16:creationId xmlns:a16="http://schemas.microsoft.com/office/drawing/2014/main" id="{72368FB5-84B1-A742-A74B-85A023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4" name="Rectangle 85">
              <a:extLst>
                <a:ext uri="{FF2B5EF4-FFF2-40B4-BE49-F238E27FC236}">
                  <a16:creationId xmlns:a16="http://schemas.microsoft.com/office/drawing/2014/main" id="{33E718B4-7E39-6A45-84EA-3C552BD8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5" name="Rectangle 86">
              <a:extLst>
                <a:ext uri="{FF2B5EF4-FFF2-40B4-BE49-F238E27FC236}">
                  <a16:creationId xmlns:a16="http://schemas.microsoft.com/office/drawing/2014/main" id="{D47AFAAF-D3C9-F746-A3D9-7D8DBB4FF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6" name="Rectangle 87">
              <a:extLst>
                <a:ext uri="{FF2B5EF4-FFF2-40B4-BE49-F238E27FC236}">
                  <a16:creationId xmlns:a16="http://schemas.microsoft.com/office/drawing/2014/main" id="{F980F94A-C7CA-2149-94B9-0320AA1F8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7" name="Rectangle 88">
              <a:extLst>
                <a:ext uri="{FF2B5EF4-FFF2-40B4-BE49-F238E27FC236}">
                  <a16:creationId xmlns:a16="http://schemas.microsoft.com/office/drawing/2014/main" id="{B7A03311-2096-D748-8D6A-C64A0A425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8" name="Rectangle 89">
              <a:extLst>
                <a:ext uri="{FF2B5EF4-FFF2-40B4-BE49-F238E27FC236}">
                  <a16:creationId xmlns:a16="http://schemas.microsoft.com/office/drawing/2014/main" id="{DF854DBC-7B7E-8542-98EB-665D22E8B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9" name="Rectangle 90">
              <a:extLst>
                <a:ext uri="{FF2B5EF4-FFF2-40B4-BE49-F238E27FC236}">
                  <a16:creationId xmlns:a16="http://schemas.microsoft.com/office/drawing/2014/main" id="{D4BDDFD1-3067-C245-B70A-BF55B5FF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0" name="Rectangle 91">
              <a:extLst>
                <a:ext uri="{FF2B5EF4-FFF2-40B4-BE49-F238E27FC236}">
                  <a16:creationId xmlns:a16="http://schemas.microsoft.com/office/drawing/2014/main" id="{1A969D59-00FD-8C4D-A222-D1B3F5A6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1" name="Rectangle 92">
              <a:extLst>
                <a:ext uri="{FF2B5EF4-FFF2-40B4-BE49-F238E27FC236}">
                  <a16:creationId xmlns:a16="http://schemas.microsoft.com/office/drawing/2014/main" id="{B5EF2E8F-04BF-5848-9AE6-E549E7177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2" name="Rectangle 93">
              <a:extLst>
                <a:ext uri="{FF2B5EF4-FFF2-40B4-BE49-F238E27FC236}">
                  <a16:creationId xmlns:a16="http://schemas.microsoft.com/office/drawing/2014/main" id="{31E72D03-253C-C44D-A34B-CBAD94B24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3" name="Rectangle 94">
              <a:extLst>
                <a:ext uri="{FF2B5EF4-FFF2-40B4-BE49-F238E27FC236}">
                  <a16:creationId xmlns:a16="http://schemas.microsoft.com/office/drawing/2014/main" id="{EB1C7C24-4F7F-3F4B-8E7B-6F469EE7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4" name="Rectangle 95">
              <a:extLst>
                <a:ext uri="{FF2B5EF4-FFF2-40B4-BE49-F238E27FC236}">
                  <a16:creationId xmlns:a16="http://schemas.microsoft.com/office/drawing/2014/main" id="{23AD58BA-2115-BD41-A6C1-EE07C213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5" name="Rectangle 96">
              <a:extLst>
                <a:ext uri="{FF2B5EF4-FFF2-40B4-BE49-F238E27FC236}">
                  <a16:creationId xmlns:a16="http://schemas.microsoft.com/office/drawing/2014/main" id="{AD789C14-448B-BC4E-A8C4-21F80065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6" name="Rectangle 97">
              <a:extLst>
                <a:ext uri="{FF2B5EF4-FFF2-40B4-BE49-F238E27FC236}">
                  <a16:creationId xmlns:a16="http://schemas.microsoft.com/office/drawing/2014/main" id="{3F3FBDC6-0395-E740-8529-5E3E7FE9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7" name="Rectangle 98">
              <a:extLst>
                <a:ext uri="{FF2B5EF4-FFF2-40B4-BE49-F238E27FC236}">
                  <a16:creationId xmlns:a16="http://schemas.microsoft.com/office/drawing/2014/main" id="{C10CF17E-3CEE-9B46-9191-FCF9453B7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8" name="Rectangle 99">
              <a:extLst>
                <a:ext uri="{FF2B5EF4-FFF2-40B4-BE49-F238E27FC236}">
                  <a16:creationId xmlns:a16="http://schemas.microsoft.com/office/drawing/2014/main" id="{96888145-1A62-E145-BA98-F83BD7493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9" name="Rectangle 100">
              <a:extLst>
                <a:ext uri="{FF2B5EF4-FFF2-40B4-BE49-F238E27FC236}">
                  <a16:creationId xmlns:a16="http://schemas.microsoft.com/office/drawing/2014/main" id="{8DEA3600-E1EF-2E4D-B1C7-BA18DB027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0" name="Rectangle 101">
              <a:extLst>
                <a:ext uri="{FF2B5EF4-FFF2-40B4-BE49-F238E27FC236}">
                  <a16:creationId xmlns:a16="http://schemas.microsoft.com/office/drawing/2014/main" id="{F2B6D6F6-022D-C54E-A7BA-D4AA534BF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1" name="Rectangle 102">
              <a:extLst>
                <a:ext uri="{FF2B5EF4-FFF2-40B4-BE49-F238E27FC236}">
                  <a16:creationId xmlns:a16="http://schemas.microsoft.com/office/drawing/2014/main" id="{C770941D-E7FA-C646-A68A-B0730AC5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2" name="Rectangle 103">
              <a:extLst>
                <a:ext uri="{FF2B5EF4-FFF2-40B4-BE49-F238E27FC236}">
                  <a16:creationId xmlns:a16="http://schemas.microsoft.com/office/drawing/2014/main" id="{D6C72A30-1587-9445-B9E3-6FCE270CA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3" name="Rectangle 104">
              <a:extLst>
                <a:ext uri="{FF2B5EF4-FFF2-40B4-BE49-F238E27FC236}">
                  <a16:creationId xmlns:a16="http://schemas.microsoft.com/office/drawing/2014/main" id="{6412BAB5-7558-D841-A674-2ABF5BFF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4" name="Rectangle 105">
              <a:extLst>
                <a:ext uri="{FF2B5EF4-FFF2-40B4-BE49-F238E27FC236}">
                  <a16:creationId xmlns:a16="http://schemas.microsoft.com/office/drawing/2014/main" id="{54036992-2D36-8841-BE87-B9F785C6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5" name="Rectangle 106">
              <a:extLst>
                <a:ext uri="{FF2B5EF4-FFF2-40B4-BE49-F238E27FC236}">
                  <a16:creationId xmlns:a16="http://schemas.microsoft.com/office/drawing/2014/main" id="{4BBA903D-D26E-444E-B237-1EB14A355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6" name="Rectangle 107">
              <a:extLst>
                <a:ext uri="{FF2B5EF4-FFF2-40B4-BE49-F238E27FC236}">
                  <a16:creationId xmlns:a16="http://schemas.microsoft.com/office/drawing/2014/main" id="{F5A6609F-E42F-E44F-ADEA-FFD17441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7" name="Rectangle 108">
              <a:extLst>
                <a:ext uri="{FF2B5EF4-FFF2-40B4-BE49-F238E27FC236}">
                  <a16:creationId xmlns:a16="http://schemas.microsoft.com/office/drawing/2014/main" id="{748DD2B3-B55B-7941-BAE8-4FAA45960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8" name="Rectangle 109">
              <a:extLst>
                <a:ext uri="{FF2B5EF4-FFF2-40B4-BE49-F238E27FC236}">
                  <a16:creationId xmlns:a16="http://schemas.microsoft.com/office/drawing/2014/main" id="{E3141566-FEBC-D540-B412-D47481C22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9" name="Rectangle 110">
              <a:extLst>
                <a:ext uri="{FF2B5EF4-FFF2-40B4-BE49-F238E27FC236}">
                  <a16:creationId xmlns:a16="http://schemas.microsoft.com/office/drawing/2014/main" id="{885D241F-B006-1A48-BE89-7128AE7F8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0" name="Rectangle 111">
              <a:extLst>
                <a:ext uri="{FF2B5EF4-FFF2-40B4-BE49-F238E27FC236}">
                  <a16:creationId xmlns:a16="http://schemas.microsoft.com/office/drawing/2014/main" id="{0E6ED287-8174-C144-AA68-EC36546D1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1" name="Rectangle 112">
              <a:extLst>
                <a:ext uri="{FF2B5EF4-FFF2-40B4-BE49-F238E27FC236}">
                  <a16:creationId xmlns:a16="http://schemas.microsoft.com/office/drawing/2014/main" id="{67976C29-F327-9442-A737-76BCEB8D9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2" name="Rectangle 113">
              <a:extLst>
                <a:ext uri="{FF2B5EF4-FFF2-40B4-BE49-F238E27FC236}">
                  <a16:creationId xmlns:a16="http://schemas.microsoft.com/office/drawing/2014/main" id="{AD639D43-82FE-A94E-9CAC-86EAAB261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762" name="Title 1">
            <a:extLst>
              <a:ext uri="{FF2B5EF4-FFF2-40B4-BE49-F238E27FC236}">
                <a16:creationId xmlns:a16="http://schemas.microsoft.com/office/drawing/2014/main" id="{C86B55FD-A1BB-D440-A2A7-7D5CB6C9881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17763" name="Rectangle 142">
            <a:extLst>
              <a:ext uri="{FF2B5EF4-FFF2-40B4-BE49-F238E27FC236}">
                <a16:creationId xmlns:a16="http://schemas.microsoft.com/office/drawing/2014/main" id="{1E8AAF9A-E445-9944-BFB2-5229A28E7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7764" name="Group 2">
            <a:extLst>
              <a:ext uri="{FF2B5EF4-FFF2-40B4-BE49-F238E27FC236}">
                <a16:creationId xmlns:a16="http://schemas.microsoft.com/office/drawing/2014/main" id="{E3D5A8EA-C26C-F94D-88ED-C0D7022438B6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5562600" y="2438400"/>
            <a:chExt cx="2820988" cy="1806575"/>
          </a:xfrm>
        </p:grpSpPr>
        <p:sp>
          <p:nvSpPr>
            <p:cNvPr id="117765" name="Rectangle 16">
              <a:extLst>
                <a:ext uri="{FF2B5EF4-FFF2-40B4-BE49-F238E27FC236}">
                  <a16:creationId xmlns:a16="http://schemas.microsoft.com/office/drawing/2014/main" id="{31127D5B-EFD8-9144-B33B-3C65FC9A2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3162300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7766" name="Line 17">
              <a:extLst>
                <a:ext uri="{FF2B5EF4-FFF2-40B4-BE49-F238E27FC236}">
                  <a16:creationId xmlns:a16="http://schemas.microsoft.com/office/drawing/2014/main" id="{B36AD6BE-509C-E044-B918-445806094F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0775" y="3703637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7" name="Line 18">
              <a:extLst>
                <a:ext uri="{FF2B5EF4-FFF2-40B4-BE49-F238E27FC236}">
                  <a16:creationId xmlns:a16="http://schemas.microsoft.com/office/drawing/2014/main" id="{B494920C-F2C4-B24B-AE14-65172A276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8937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8" name="Line 19">
              <a:extLst>
                <a:ext uri="{FF2B5EF4-FFF2-40B4-BE49-F238E27FC236}">
                  <a16:creationId xmlns:a16="http://schemas.microsoft.com/office/drawing/2014/main" id="{3D62AE04-5B2E-2F49-8626-D6AAB7AB6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1025" y="2593975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9" name="Rectangle 21">
              <a:extLst>
                <a:ext uri="{FF2B5EF4-FFF2-40B4-BE49-F238E27FC236}">
                  <a16:creationId xmlns:a16="http://schemas.microsoft.com/office/drawing/2014/main" id="{D22E1A2A-125B-4F45-81EE-EB6973680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0" name="Rectangle 22">
              <a:extLst>
                <a:ext uri="{FF2B5EF4-FFF2-40B4-BE49-F238E27FC236}">
                  <a16:creationId xmlns:a16="http://schemas.microsoft.com/office/drawing/2014/main" id="{C524B050-0F7B-824F-A713-CCF1A4D2B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83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1" name="Rectangle 23">
              <a:extLst>
                <a:ext uri="{FF2B5EF4-FFF2-40B4-BE49-F238E27FC236}">
                  <a16:creationId xmlns:a16="http://schemas.microsoft.com/office/drawing/2014/main" id="{ACB9EF5E-A80C-5D49-BE00-FDDFCFD22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07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2" name="Rectangle 24">
              <a:extLst>
                <a:ext uri="{FF2B5EF4-FFF2-40B4-BE49-F238E27FC236}">
                  <a16:creationId xmlns:a16="http://schemas.microsoft.com/office/drawing/2014/main" id="{30025867-FCA1-8B44-BAAA-5FDC1BB7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3" name="Rectangle 25">
              <a:extLst>
                <a:ext uri="{FF2B5EF4-FFF2-40B4-BE49-F238E27FC236}">
                  <a16:creationId xmlns:a16="http://schemas.microsoft.com/office/drawing/2014/main" id="{80B41C66-105E-9E47-8B03-EB1D4C91D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2700337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4" name="Rectangle 26">
              <a:extLst>
                <a:ext uri="{FF2B5EF4-FFF2-40B4-BE49-F238E27FC236}">
                  <a16:creationId xmlns:a16="http://schemas.microsoft.com/office/drawing/2014/main" id="{33049400-903E-C941-9967-E7BD2E54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0" y="2822575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5" name="Rectangle 27">
              <a:extLst>
                <a:ext uri="{FF2B5EF4-FFF2-40B4-BE49-F238E27FC236}">
                  <a16:creationId xmlns:a16="http://schemas.microsoft.com/office/drawing/2014/main" id="{BF7CEC2E-6DBD-1743-9586-84C64161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6" name="Rectangle 28">
              <a:extLst>
                <a:ext uri="{FF2B5EF4-FFF2-40B4-BE49-F238E27FC236}">
                  <a16:creationId xmlns:a16="http://schemas.microsoft.com/office/drawing/2014/main" id="{928582C4-B566-7841-A7BD-B35834F55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309937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7" name="Rectangle 29">
              <a:extLst>
                <a:ext uri="{FF2B5EF4-FFF2-40B4-BE49-F238E27FC236}">
                  <a16:creationId xmlns:a16="http://schemas.microsoft.com/office/drawing/2014/main" id="{3E376941-2B0E-434F-8DCD-B6B5A61D5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8" name="Rectangle 30">
              <a:extLst>
                <a:ext uri="{FF2B5EF4-FFF2-40B4-BE49-F238E27FC236}">
                  <a16:creationId xmlns:a16="http://schemas.microsoft.com/office/drawing/2014/main" id="{C9C39527-48EB-E946-A579-68B254C61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162300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7779" name="Line 31">
              <a:extLst>
                <a:ext uri="{FF2B5EF4-FFF2-40B4-BE49-F238E27FC236}">
                  <a16:creationId xmlns:a16="http://schemas.microsoft.com/office/drawing/2014/main" id="{229FD21B-C427-664A-A7B6-0A3DE86032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8688" y="3703637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0" name="Line 32">
              <a:extLst>
                <a:ext uri="{FF2B5EF4-FFF2-40B4-BE49-F238E27FC236}">
                  <a16:creationId xmlns:a16="http://schemas.microsoft.com/office/drawing/2014/main" id="{53EFE015-926E-3E48-9345-BBBF5DB42C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43838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1" name="Rectangle 33">
              <a:extLst>
                <a:ext uri="{FF2B5EF4-FFF2-40B4-BE49-F238E27FC236}">
                  <a16:creationId xmlns:a16="http://schemas.microsoft.com/office/drawing/2014/main" id="{13304A92-A68E-AB48-818E-DB4E83922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2" name="Rectangle 34">
              <a:extLst>
                <a:ext uri="{FF2B5EF4-FFF2-40B4-BE49-F238E27FC236}">
                  <a16:creationId xmlns:a16="http://schemas.microsoft.com/office/drawing/2014/main" id="{A3DA0658-5795-474A-8CF3-3115242C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3" name="Rectangle 35">
              <a:extLst>
                <a:ext uri="{FF2B5EF4-FFF2-40B4-BE49-F238E27FC236}">
                  <a16:creationId xmlns:a16="http://schemas.microsoft.com/office/drawing/2014/main" id="{4807A95B-C344-FF46-9378-ECF79CC32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4" name="Rectangle 36">
              <a:extLst>
                <a:ext uri="{FF2B5EF4-FFF2-40B4-BE49-F238E27FC236}">
                  <a16:creationId xmlns:a16="http://schemas.microsoft.com/office/drawing/2014/main" id="{57E093FB-9135-984C-BE5A-7E5C5A4EE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5" name="Rectangle 41">
              <a:extLst>
                <a:ext uri="{FF2B5EF4-FFF2-40B4-BE49-F238E27FC236}">
                  <a16:creationId xmlns:a16="http://schemas.microsoft.com/office/drawing/2014/main" id="{6549D4F2-12E8-AF43-BDC2-BA11A79F7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6" name="Rectangle 79">
              <a:extLst>
                <a:ext uri="{FF2B5EF4-FFF2-40B4-BE49-F238E27FC236}">
                  <a16:creationId xmlns:a16="http://schemas.microsoft.com/office/drawing/2014/main" id="{8F0E8672-E445-1D49-ACC6-9F50905E8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7" name="Rectangle 80">
              <a:extLst>
                <a:ext uri="{FF2B5EF4-FFF2-40B4-BE49-F238E27FC236}">
                  <a16:creationId xmlns:a16="http://schemas.microsoft.com/office/drawing/2014/main" id="{D633C1F2-1644-E34E-9DFF-7E7076B8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8" name="Rectangle 81">
              <a:extLst>
                <a:ext uri="{FF2B5EF4-FFF2-40B4-BE49-F238E27FC236}">
                  <a16:creationId xmlns:a16="http://schemas.microsoft.com/office/drawing/2014/main" id="{8FC7197B-AA73-AF4F-95C2-85286196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3788" y="2852737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9" name="Rectangle 82">
              <a:extLst>
                <a:ext uri="{FF2B5EF4-FFF2-40B4-BE49-F238E27FC236}">
                  <a16:creationId xmlns:a16="http://schemas.microsoft.com/office/drawing/2014/main" id="{AE745868-F70A-6A49-BC39-96D650611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888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0" name="Rectangle 83">
              <a:extLst>
                <a:ext uri="{FF2B5EF4-FFF2-40B4-BE49-F238E27FC236}">
                  <a16:creationId xmlns:a16="http://schemas.microsoft.com/office/drawing/2014/main" id="{9AB26C42-3D48-7A4A-9DB5-B39981EE1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075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1" name="Rectangle 85">
              <a:extLst>
                <a:ext uri="{FF2B5EF4-FFF2-40B4-BE49-F238E27FC236}">
                  <a16:creationId xmlns:a16="http://schemas.microsoft.com/office/drawing/2014/main" id="{2CE30254-9BA6-8847-8FB2-7DEB9DEE5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2" name="Rectangle 34">
              <a:extLst>
                <a:ext uri="{FF2B5EF4-FFF2-40B4-BE49-F238E27FC236}">
                  <a16:creationId xmlns:a16="http://schemas.microsoft.com/office/drawing/2014/main" id="{BC7F650A-40DA-1547-905D-CFBA72462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4772" y="330708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">
            <a:extLst>
              <a:ext uri="{FF2B5EF4-FFF2-40B4-BE49-F238E27FC236}">
                <a16:creationId xmlns:a16="http://schemas.microsoft.com/office/drawing/2014/main" id="{240D2F85-BE85-8847-B9E6-0FD0976B083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8821" name="Rectangle 4">
              <a:extLst>
                <a:ext uri="{FF2B5EF4-FFF2-40B4-BE49-F238E27FC236}">
                  <a16:creationId xmlns:a16="http://schemas.microsoft.com/office/drawing/2014/main" id="{DFFCA772-09C7-A244-BC9B-0F176DDB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2" name="Rectangle 5">
              <a:extLst>
                <a:ext uri="{FF2B5EF4-FFF2-40B4-BE49-F238E27FC236}">
                  <a16:creationId xmlns:a16="http://schemas.microsoft.com/office/drawing/2014/main" id="{7CA88202-BE64-A64E-AC1F-D4364DD28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3" name="Rectangle 6">
              <a:extLst>
                <a:ext uri="{FF2B5EF4-FFF2-40B4-BE49-F238E27FC236}">
                  <a16:creationId xmlns:a16="http://schemas.microsoft.com/office/drawing/2014/main" id="{5461EE3A-9DDC-AE42-9434-00D6F963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4" name="Rectangle 7">
              <a:extLst>
                <a:ext uri="{FF2B5EF4-FFF2-40B4-BE49-F238E27FC236}">
                  <a16:creationId xmlns:a16="http://schemas.microsoft.com/office/drawing/2014/main" id="{1056DD3B-04D6-5243-81C4-650397034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5" name="Rectangle 8">
              <a:extLst>
                <a:ext uri="{FF2B5EF4-FFF2-40B4-BE49-F238E27FC236}">
                  <a16:creationId xmlns:a16="http://schemas.microsoft.com/office/drawing/2014/main" id="{3B4DBD63-3E3B-2D46-B1E0-E2EFCD57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6" name="Rectangle 9">
              <a:extLst>
                <a:ext uri="{FF2B5EF4-FFF2-40B4-BE49-F238E27FC236}">
                  <a16:creationId xmlns:a16="http://schemas.microsoft.com/office/drawing/2014/main" id="{36175848-8C58-D244-8730-F15F35AE8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7" name="Rectangle 10">
              <a:extLst>
                <a:ext uri="{FF2B5EF4-FFF2-40B4-BE49-F238E27FC236}">
                  <a16:creationId xmlns:a16="http://schemas.microsoft.com/office/drawing/2014/main" id="{0C89D333-DF92-2745-936F-1E097FE4D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8" name="Rectangle 11">
              <a:extLst>
                <a:ext uri="{FF2B5EF4-FFF2-40B4-BE49-F238E27FC236}">
                  <a16:creationId xmlns:a16="http://schemas.microsoft.com/office/drawing/2014/main" id="{1C38CA97-E0DC-8942-83E5-01ECC93E4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9" name="Rectangle 12">
              <a:extLst>
                <a:ext uri="{FF2B5EF4-FFF2-40B4-BE49-F238E27FC236}">
                  <a16:creationId xmlns:a16="http://schemas.microsoft.com/office/drawing/2014/main" id="{0854983E-7804-8B47-89E6-54841593F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0" name="Rectangle 13">
              <a:extLst>
                <a:ext uri="{FF2B5EF4-FFF2-40B4-BE49-F238E27FC236}">
                  <a16:creationId xmlns:a16="http://schemas.microsoft.com/office/drawing/2014/main" id="{05DF5AF1-4124-224D-B6E7-CC50B3EEF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1" name="Rectangle 14">
              <a:extLst>
                <a:ext uri="{FF2B5EF4-FFF2-40B4-BE49-F238E27FC236}">
                  <a16:creationId xmlns:a16="http://schemas.microsoft.com/office/drawing/2014/main" id="{EE3C93E2-1CF3-204B-BEAD-AF5A1CD29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2" name="Rectangle 15">
              <a:extLst>
                <a:ext uri="{FF2B5EF4-FFF2-40B4-BE49-F238E27FC236}">
                  <a16:creationId xmlns:a16="http://schemas.microsoft.com/office/drawing/2014/main" id="{F859FBA7-A8AE-1D49-B629-C355E71AB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3" name="Rectangle 16">
              <a:extLst>
                <a:ext uri="{FF2B5EF4-FFF2-40B4-BE49-F238E27FC236}">
                  <a16:creationId xmlns:a16="http://schemas.microsoft.com/office/drawing/2014/main" id="{C3CFED4E-B485-0C4A-973E-F596FF62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4" name="Rectangle 17">
              <a:extLst>
                <a:ext uri="{FF2B5EF4-FFF2-40B4-BE49-F238E27FC236}">
                  <a16:creationId xmlns:a16="http://schemas.microsoft.com/office/drawing/2014/main" id="{3F5DB556-304C-9A4D-920A-A9F4D01E8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5" name="Rectangle 18">
              <a:extLst>
                <a:ext uri="{FF2B5EF4-FFF2-40B4-BE49-F238E27FC236}">
                  <a16:creationId xmlns:a16="http://schemas.microsoft.com/office/drawing/2014/main" id="{0AD851F2-93F9-6641-B4AC-000C35F22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6" name="Rectangle 19">
              <a:extLst>
                <a:ext uri="{FF2B5EF4-FFF2-40B4-BE49-F238E27FC236}">
                  <a16:creationId xmlns:a16="http://schemas.microsoft.com/office/drawing/2014/main" id="{522FF740-A232-1E43-811D-726D9598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37" name="Rectangle 20">
              <a:extLst>
                <a:ext uri="{FF2B5EF4-FFF2-40B4-BE49-F238E27FC236}">
                  <a16:creationId xmlns:a16="http://schemas.microsoft.com/office/drawing/2014/main" id="{41A875F9-3777-B544-BCF0-5862E6AB3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8" name="Rectangle 21">
              <a:extLst>
                <a:ext uri="{FF2B5EF4-FFF2-40B4-BE49-F238E27FC236}">
                  <a16:creationId xmlns:a16="http://schemas.microsoft.com/office/drawing/2014/main" id="{F7ADFA44-782C-9146-9B75-FFD177392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39" name="Rectangle 22">
              <a:extLst>
                <a:ext uri="{FF2B5EF4-FFF2-40B4-BE49-F238E27FC236}">
                  <a16:creationId xmlns:a16="http://schemas.microsoft.com/office/drawing/2014/main" id="{20EFABA1-F9E3-624D-B886-F2253A03A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0" name="Rectangle 23">
              <a:extLst>
                <a:ext uri="{FF2B5EF4-FFF2-40B4-BE49-F238E27FC236}">
                  <a16:creationId xmlns:a16="http://schemas.microsoft.com/office/drawing/2014/main" id="{96ABC694-70F8-644F-A6BC-49EBA4EF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1" name="Rectangle 24">
              <a:extLst>
                <a:ext uri="{FF2B5EF4-FFF2-40B4-BE49-F238E27FC236}">
                  <a16:creationId xmlns:a16="http://schemas.microsoft.com/office/drawing/2014/main" id="{045AD784-1BED-CC4D-BE39-52D79FF3A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2" name="Rectangle 25">
              <a:extLst>
                <a:ext uri="{FF2B5EF4-FFF2-40B4-BE49-F238E27FC236}">
                  <a16:creationId xmlns:a16="http://schemas.microsoft.com/office/drawing/2014/main" id="{49E9F500-16B7-2D45-AD04-8487FBC4D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3" name="Rectangle 26">
              <a:extLst>
                <a:ext uri="{FF2B5EF4-FFF2-40B4-BE49-F238E27FC236}">
                  <a16:creationId xmlns:a16="http://schemas.microsoft.com/office/drawing/2014/main" id="{A3C1D734-723A-A341-827C-E009F5380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4" name="Rectangle 27">
              <a:extLst>
                <a:ext uri="{FF2B5EF4-FFF2-40B4-BE49-F238E27FC236}">
                  <a16:creationId xmlns:a16="http://schemas.microsoft.com/office/drawing/2014/main" id="{66124CB7-18DB-8646-84F1-B1E33BA27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5" name="Rectangle 28">
              <a:extLst>
                <a:ext uri="{FF2B5EF4-FFF2-40B4-BE49-F238E27FC236}">
                  <a16:creationId xmlns:a16="http://schemas.microsoft.com/office/drawing/2014/main" id="{DC98DD4B-0212-E04D-A6F9-74E0A2795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6" name="Rectangle 29">
              <a:extLst>
                <a:ext uri="{FF2B5EF4-FFF2-40B4-BE49-F238E27FC236}">
                  <a16:creationId xmlns:a16="http://schemas.microsoft.com/office/drawing/2014/main" id="{617F2493-5F73-CC4C-A6D5-88F020F2F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7" name="Rectangle 30">
              <a:extLst>
                <a:ext uri="{FF2B5EF4-FFF2-40B4-BE49-F238E27FC236}">
                  <a16:creationId xmlns:a16="http://schemas.microsoft.com/office/drawing/2014/main" id="{CD88DD6D-A006-EE4F-80FC-BFDA1F496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8" name="Rectangle 31">
              <a:extLst>
                <a:ext uri="{FF2B5EF4-FFF2-40B4-BE49-F238E27FC236}">
                  <a16:creationId xmlns:a16="http://schemas.microsoft.com/office/drawing/2014/main" id="{7BB64806-7833-314B-9338-3EA933C5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9" name="Rectangle 32">
              <a:extLst>
                <a:ext uri="{FF2B5EF4-FFF2-40B4-BE49-F238E27FC236}">
                  <a16:creationId xmlns:a16="http://schemas.microsoft.com/office/drawing/2014/main" id="{99139322-BA5A-6344-9D7E-5DD38252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0" name="Rectangle 33">
              <a:extLst>
                <a:ext uri="{FF2B5EF4-FFF2-40B4-BE49-F238E27FC236}">
                  <a16:creationId xmlns:a16="http://schemas.microsoft.com/office/drawing/2014/main" id="{1CDE7ADE-56B1-8841-84D8-BB2F1A2E2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1" name="Rectangle 34">
              <a:extLst>
                <a:ext uri="{FF2B5EF4-FFF2-40B4-BE49-F238E27FC236}">
                  <a16:creationId xmlns:a16="http://schemas.microsoft.com/office/drawing/2014/main" id="{0BB79C76-548F-9449-A46D-B565858E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2" name="Rectangle 35">
              <a:extLst>
                <a:ext uri="{FF2B5EF4-FFF2-40B4-BE49-F238E27FC236}">
                  <a16:creationId xmlns:a16="http://schemas.microsoft.com/office/drawing/2014/main" id="{7E455901-6E4C-EB41-9495-573C8899F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3" name="Rectangle 36">
              <a:extLst>
                <a:ext uri="{FF2B5EF4-FFF2-40B4-BE49-F238E27FC236}">
                  <a16:creationId xmlns:a16="http://schemas.microsoft.com/office/drawing/2014/main" id="{7D20A3B0-768B-924B-B81A-0309191FA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4" name="Rectangle 37">
              <a:extLst>
                <a:ext uri="{FF2B5EF4-FFF2-40B4-BE49-F238E27FC236}">
                  <a16:creationId xmlns:a16="http://schemas.microsoft.com/office/drawing/2014/main" id="{55DB2FDE-AC16-7945-BCCD-1340482F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5" name="Rectangle 38">
              <a:extLst>
                <a:ext uri="{FF2B5EF4-FFF2-40B4-BE49-F238E27FC236}">
                  <a16:creationId xmlns:a16="http://schemas.microsoft.com/office/drawing/2014/main" id="{0D3E80CB-3A1C-464A-AE97-467930EC4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6" name="Rectangle 39">
              <a:extLst>
                <a:ext uri="{FF2B5EF4-FFF2-40B4-BE49-F238E27FC236}">
                  <a16:creationId xmlns:a16="http://schemas.microsoft.com/office/drawing/2014/main" id="{5BC2E35A-A52A-E74C-8F66-C044E1C7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7" name="Rectangle 40">
              <a:extLst>
                <a:ext uri="{FF2B5EF4-FFF2-40B4-BE49-F238E27FC236}">
                  <a16:creationId xmlns:a16="http://schemas.microsoft.com/office/drawing/2014/main" id="{71449301-B394-F543-ABCD-308428BA2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8" name="Rectangle 41">
              <a:extLst>
                <a:ext uri="{FF2B5EF4-FFF2-40B4-BE49-F238E27FC236}">
                  <a16:creationId xmlns:a16="http://schemas.microsoft.com/office/drawing/2014/main" id="{A95F1497-BC0E-C348-A13E-55A139604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9" name="Rectangle 42">
              <a:extLst>
                <a:ext uri="{FF2B5EF4-FFF2-40B4-BE49-F238E27FC236}">
                  <a16:creationId xmlns:a16="http://schemas.microsoft.com/office/drawing/2014/main" id="{A54D56B2-6949-FD45-A493-B284A1B1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0" name="Rectangle 43">
              <a:extLst>
                <a:ext uri="{FF2B5EF4-FFF2-40B4-BE49-F238E27FC236}">
                  <a16:creationId xmlns:a16="http://schemas.microsoft.com/office/drawing/2014/main" id="{D9997475-0DA8-6944-BBD2-C143ED95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1" name="Rectangle 44">
              <a:extLst>
                <a:ext uri="{FF2B5EF4-FFF2-40B4-BE49-F238E27FC236}">
                  <a16:creationId xmlns:a16="http://schemas.microsoft.com/office/drawing/2014/main" id="{FA4AD726-668C-B24E-B362-85AEA83AD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2" name="Rectangle 45">
              <a:extLst>
                <a:ext uri="{FF2B5EF4-FFF2-40B4-BE49-F238E27FC236}">
                  <a16:creationId xmlns:a16="http://schemas.microsoft.com/office/drawing/2014/main" id="{F556DB3C-94CF-2F46-B9A6-61DF12C20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3" name="Rectangle 46">
              <a:extLst>
                <a:ext uri="{FF2B5EF4-FFF2-40B4-BE49-F238E27FC236}">
                  <a16:creationId xmlns:a16="http://schemas.microsoft.com/office/drawing/2014/main" id="{BDABF40F-F965-B64E-8CBD-9D7E316E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4" name="Rectangle 47">
              <a:extLst>
                <a:ext uri="{FF2B5EF4-FFF2-40B4-BE49-F238E27FC236}">
                  <a16:creationId xmlns:a16="http://schemas.microsoft.com/office/drawing/2014/main" id="{8B65A789-BBB6-514D-90FE-3D8817B3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5" name="Rectangle 48">
              <a:extLst>
                <a:ext uri="{FF2B5EF4-FFF2-40B4-BE49-F238E27FC236}">
                  <a16:creationId xmlns:a16="http://schemas.microsoft.com/office/drawing/2014/main" id="{77D48A9F-ABD3-9C45-AB49-3A5E73519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6" name="Rectangle 49">
              <a:extLst>
                <a:ext uri="{FF2B5EF4-FFF2-40B4-BE49-F238E27FC236}">
                  <a16:creationId xmlns:a16="http://schemas.microsoft.com/office/drawing/2014/main" id="{1DFC9D3C-A55E-F84B-8BD5-B8D53C0FD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7" name="Rectangle 50">
              <a:extLst>
                <a:ext uri="{FF2B5EF4-FFF2-40B4-BE49-F238E27FC236}">
                  <a16:creationId xmlns:a16="http://schemas.microsoft.com/office/drawing/2014/main" id="{AD4CCB28-F62F-4340-AE48-793B30800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8" name="Rectangle 51">
              <a:extLst>
                <a:ext uri="{FF2B5EF4-FFF2-40B4-BE49-F238E27FC236}">
                  <a16:creationId xmlns:a16="http://schemas.microsoft.com/office/drawing/2014/main" id="{77EA28FE-F960-924B-A3CE-BFE43E18E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9" name="Rectangle 52">
              <a:extLst>
                <a:ext uri="{FF2B5EF4-FFF2-40B4-BE49-F238E27FC236}">
                  <a16:creationId xmlns:a16="http://schemas.microsoft.com/office/drawing/2014/main" id="{BCDC88E2-19C3-4F42-927C-D9F1D5E4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0" name="Rectangle 53">
              <a:extLst>
                <a:ext uri="{FF2B5EF4-FFF2-40B4-BE49-F238E27FC236}">
                  <a16:creationId xmlns:a16="http://schemas.microsoft.com/office/drawing/2014/main" id="{8F7ED733-DF96-C049-8121-020F74614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1" name="Rectangle 54">
              <a:extLst>
                <a:ext uri="{FF2B5EF4-FFF2-40B4-BE49-F238E27FC236}">
                  <a16:creationId xmlns:a16="http://schemas.microsoft.com/office/drawing/2014/main" id="{B700857C-72EF-0244-83EC-698F9EB3B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2" name="Rectangle 55">
              <a:extLst>
                <a:ext uri="{FF2B5EF4-FFF2-40B4-BE49-F238E27FC236}">
                  <a16:creationId xmlns:a16="http://schemas.microsoft.com/office/drawing/2014/main" id="{4450C02A-1BA8-F448-8E68-9EAD7FD81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3" name="Rectangle 56">
              <a:extLst>
                <a:ext uri="{FF2B5EF4-FFF2-40B4-BE49-F238E27FC236}">
                  <a16:creationId xmlns:a16="http://schemas.microsoft.com/office/drawing/2014/main" id="{1F6A1E7C-4CCC-8144-BC26-A0DF986C3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4" name="Rectangle 57">
              <a:extLst>
                <a:ext uri="{FF2B5EF4-FFF2-40B4-BE49-F238E27FC236}">
                  <a16:creationId xmlns:a16="http://schemas.microsoft.com/office/drawing/2014/main" id="{9040CE48-27C7-DC4E-B11F-A91968273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5" name="Rectangle 58">
              <a:extLst>
                <a:ext uri="{FF2B5EF4-FFF2-40B4-BE49-F238E27FC236}">
                  <a16:creationId xmlns:a16="http://schemas.microsoft.com/office/drawing/2014/main" id="{B21FDFFB-2F50-CE44-99B0-97A7AB5BA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6" name="Rectangle 59">
              <a:extLst>
                <a:ext uri="{FF2B5EF4-FFF2-40B4-BE49-F238E27FC236}">
                  <a16:creationId xmlns:a16="http://schemas.microsoft.com/office/drawing/2014/main" id="{F8C8F6C4-D906-2C47-A1B7-446C44187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7" name="Rectangle 60">
              <a:extLst>
                <a:ext uri="{FF2B5EF4-FFF2-40B4-BE49-F238E27FC236}">
                  <a16:creationId xmlns:a16="http://schemas.microsoft.com/office/drawing/2014/main" id="{26A995D2-9C96-444E-A31C-33DFD65BE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8" name="Rectangle 61">
              <a:extLst>
                <a:ext uri="{FF2B5EF4-FFF2-40B4-BE49-F238E27FC236}">
                  <a16:creationId xmlns:a16="http://schemas.microsoft.com/office/drawing/2014/main" id="{877458FE-1842-B14B-96C1-9E2EA2FE6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9" name="Rectangle 62">
              <a:extLst>
                <a:ext uri="{FF2B5EF4-FFF2-40B4-BE49-F238E27FC236}">
                  <a16:creationId xmlns:a16="http://schemas.microsoft.com/office/drawing/2014/main" id="{AD56E8CD-BB21-3C4D-B48A-8D70BBD6C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0" name="Rectangle 63">
              <a:extLst>
                <a:ext uri="{FF2B5EF4-FFF2-40B4-BE49-F238E27FC236}">
                  <a16:creationId xmlns:a16="http://schemas.microsoft.com/office/drawing/2014/main" id="{EF1E5877-EBBB-424E-857A-071ED946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1" name="Rectangle 64">
              <a:extLst>
                <a:ext uri="{FF2B5EF4-FFF2-40B4-BE49-F238E27FC236}">
                  <a16:creationId xmlns:a16="http://schemas.microsoft.com/office/drawing/2014/main" id="{999A414A-A9C9-434D-B0CD-4D34FA30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2" name="Rectangle 65">
              <a:extLst>
                <a:ext uri="{FF2B5EF4-FFF2-40B4-BE49-F238E27FC236}">
                  <a16:creationId xmlns:a16="http://schemas.microsoft.com/office/drawing/2014/main" id="{5094901F-A8E7-094B-801C-C476459A8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3" name="Rectangle 66">
              <a:extLst>
                <a:ext uri="{FF2B5EF4-FFF2-40B4-BE49-F238E27FC236}">
                  <a16:creationId xmlns:a16="http://schemas.microsoft.com/office/drawing/2014/main" id="{2AA4CF51-9191-A644-80C8-73D9E22CE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4" name="Rectangle 67">
              <a:extLst>
                <a:ext uri="{FF2B5EF4-FFF2-40B4-BE49-F238E27FC236}">
                  <a16:creationId xmlns:a16="http://schemas.microsoft.com/office/drawing/2014/main" id="{08770998-ABF2-784A-99A3-BDF44D13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5" name="Rectangle 68">
              <a:extLst>
                <a:ext uri="{FF2B5EF4-FFF2-40B4-BE49-F238E27FC236}">
                  <a16:creationId xmlns:a16="http://schemas.microsoft.com/office/drawing/2014/main" id="{E115D69A-9A43-EA40-B384-BCDFDB4C1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6" name="Rectangle 69">
              <a:extLst>
                <a:ext uri="{FF2B5EF4-FFF2-40B4-BE49-F238E27FC236}">
                  <a16:creationId xmlns:a16="http://schemas.microsoft.com/office/drawing/2014/main" id="{9B2A7C31-D21F-694E-875A-F1FB994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7" name="Rectangle 70">
              <a:extLst>
                <a:ext uri="{FF2B5EF4-FFF2-40B4-BE49-F238E27FC236}">
                  <a16:creationId xmlns:a16="http://schemas.microsoft.com/office/drawing/2014/main" id="{A5DA004D-106F-7947-ACB8-49A0572CA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8" name="Rectangle 71">
              <a:extLst>
                <a:ext uri="{FF2B5EF4-FFF2-40B4-BE49-F238E27FC236}">
                  <a16:creationId xmlns:a16="http://schemas.microsoft.com/office/drawing/2014/main" id="{7DEA05E0-6006-4742-816B-CD80FD4C0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9" name="Rectangle 72">
              <a:extLst>
                <a:ext uri="{FF2B5EF4-FFF2-40B4-BE49-F238E27FC236}">
                  <a16:creationId xmlns:a16="http://schemas.microsoft.com/office/drawing/2014/main" id="{C764E0FC-7EC6-0140-A208-80683B1C0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0" name="Rectangle 73">
              <a:extLst>
                <a:ext uri="{FF2B5EF4-FFF2-40B4-BE49-F238E27FC236}">
                  <a16:creationId xmlns:a16="http://schemas.microsoft.com/office/drawing/2014/main" id="{756901D3-1FEF-0A4B-955A-9C0F7C512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1" name="Rectangle 74">
              <a:extLst>
                <a:ext uri="{FF2B5EF4-FFF2-40B4-BE49-F238E27FC236}">
                  <a16:creationId xmlns:a16="http://schemas.microsoft.com/office/drawing/2014/main" id="{7B4233CF-865A-D649-BE07-BBD014F1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2" name="Rectangle 75">
              <a:extLst>
                <a:ext uri="{FF2B5EF4-FFF2-40B4-BE49-F238E27FC236}">
                  <a16:creationId xmlns:a16="http://schemas.microsoft.com/office/drawing/2014/main" id="{3759E41B-4293-9340-8CBE-9C036503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3" name="Rectangle 76">
              <a:extLst>
                <a:ext uri="{FF2B5EF4-FFF2-40B4-BE49-F238E27FC236}">
                  <a16:creationId xmlns:a16="http://schemas.microsoft.com/office/drawing/2014/main" id="{8D38E656-3931-1246-9421-CA462811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4" name="Rectangle 77">
              <a:extLst>
                <a:ext uri="{FF2B5EF4-FFF2-40B4-BE49-F238E27FC236}">
                  <a16:creationId xmlns:a16="http://schemas.microsoft.com/office/drawing/2014/main" id="{737B5D41-5C0F-EF42-862C-F54057AC3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5" name="Rectangle 78">
              <a:extLst>
                <a:ext uri="{FF2B5EF4-FFF2-40B4-BE49-F238E27FC236}">
                  <a16:creationId xmlns:a16="http://schemas.microsoft.com/office/drawing/2014/main" id="{4F2E9D81-CF24-0444-BA34-375CE5D20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6" name="Rectangle 79">
              <a:extLst>
                <a:ext uri="{FF2B5EF4-FFF2-40B4-BE49-F238E27FC236}">
                  <a16:creationId xmlns:a16="http://schemas.microsoft.com/office/drawing/2014/main" id="{723AD9DE-C80B-4445-8D7F-5F00DC4C4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7" name="Rectangle 80">
              <a:extLst>
                <a:ext uri="{FF2B5EF4-FFF2-40B4-BE49-F238E27FC236}">
                  <a16:creationId xmlns:a16="http://schemas.microsoft.com/office/drawing/2014/main" id="{909F7AAD-6958-1143-B0F2-6225C037A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8" name="Rectangle 81">
              <a:extLst>
                <a:ext uri="{FF2B5EF4-FFF2-40B4-BE49-F238E27FC236}">
                  <a16:creationId xmlns:a16="http://schemas.microsoft.com/office/drawing/2014/main" id="{64EA1FFA-3B47-EA43-9944-84097E0EA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9" name="Rectangle 82">
              <a:extLst>
                <a:ext uri="{FF2B5EF4-FFF2-40B4-BE49-F238E27FC236}">
                  <a16:creationId xmlns:a16="http://schemas.microsoft.com/office/drawing/2014/main" id="{680684E2-82E1-A44A-BCA5-2481627C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0" name="Rectangle 83">
              <a:extLst>
                <a:ext uri="{FF2B5EF4-FFF2-40B4-BE49-F238E27FC236}">
                  <a16:creationId xmlns:a16="http://schemas.microsoft.com/office/drawing/2014/main" id="{48CB57E9-EFB0-7140-AE91-68057EAA5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1" name="Rectangle 84">
              <a:extLst>
                <a:ext uri="{FF2B5EF4-FFF2-40B4-BE49-F238E27FC236}">
                  <a16:creationId xmlns:a16="http://schemas.microsoft.com/office/drawing/2014/main" id="{15F683B6-54BC-F74C-A335-8429B3D1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2" name="Rectangle 85">
              <a:extLst>
                <a:ext uri="{FF2B5EF4-FFF2-40B4-BE49-F238E27FC236}">
                  <a16:creationId xmlns:a16="http://schemas.microsoft.com/office/drawing/2014/main" id="{64209D31-E59B-774A-8FCE-0FDB2E265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3" name="Rectangle 86">
              <a:extLst>
                <a:ext uri="{FF2B5EF4-FFF2-40B4-BE49-F238E27FC236}">
                  <a16:creationId xmlns:a16="http://schemas.microsoft.com/office/drawing/2014/main" id="{AE08536F-7E70-DD40-B94F-196C59A1C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4" name="Rectangle 87">
              <a:extLst>
                <a:ext uri="{FF2B5EF4-FFF2-40B4-BE49-F238E27FC236}">
                  <a16:creationId xmlns:a16="http://schemas.microsoft.com/office/drawing/2014/main" id="{DD17ED94-9E69-1645-9E18-09426EDB7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5" name="Rectangle 88">
              <a:extLst>
                <a:ext uri="{FF2B5EF4-FFF2-40B4-BE49-F238E27FC236}">
                  <a16:creationId xmlns:a16="http://schemas.microsoft.com/office/drawing/2014/main" id="{7603849E-BC4D-224E-BC98-F9CB8AE8B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6" name="Rectangle 89">
              <a:extLst>
                <a:ext uri="{FF2B5EF4-FFF2-40B4-BE49-F238E27FC236}">
                  <a16:creationId xmlns:a16="http://schemas.microsoft.com/office/drawing/2014/main" id="{BD211F44-2A33-E44E-855C-562B8D48B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7" name="Rectangle 90">
              <a:extLst>
                <a:ext uri="{FF2B5EF4-FFF2-40B4-BE49-F238E27FC236}">
                  <a16:creationId xmlns:a16="http://schemas.microsoft.com/office/drawing/2014/main" id="{ED19D4C4-1245-ED47-85CA-15AF6DDD8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8" name="Rectangle 91">
              <a:extLst>
                <a:ext uri="{FF2B5EF4-FFF2-40B4-BE49-F238E27FC236}">
                  <a16:creationId xmlns:a16="http://schemas.microsoft.com/office/drawing/2014/main" id="{FC758DB2-7F02-1846-AC9F-971CC3BD1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9" name="Rectangle 92">
              <a:extLst>
                <a:ext uri="{FF2B5EF4-FFF2-40B4-BE49-F238E27FC236}">
                  <a16:creationId xmlns:a16="http://schemas.microsoft.com/office/drawing/2014/main" id="{4AD05720-4CDF-0740-8E1B-98E40FB6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0" name="Rectangle 93">
              <a:extLst>
                <a:ext uri="{FF2B5EF4-FFF2-40B4-BE49-F238E27FC236}">
                  <a16:creationId xmlns:a16="http://schemas.microsoft.com/office/drawing/2014/main" id="{50E9FA3F-3FEC-1443-BDEF-A6311D3A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1" name="Rectangle 94">
              <a:extLst>
                <a:ext uri="{FF2B5EF4-FFF2-40B4-BE49-F238E27FC236}">
                  <a16:creationId xmlns:a16="http://schemas.microsoft.com/office/drawing/2014/main" id="{FB7AC019-3F00-B34B-9550-BA40078EE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2" name="Rectangle 95">
              <a:extLst>
                <a:ext uri="{FF2B5EF4-FFF2-40B4-BE49-F238E27FC236}">
                  <a16:creationId xmlns:a16="http://schemas.microsoft.com/office/drawing/2014/main" id="{D145B594-7836-BD4E-860F-7A0147848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3" name="Rectangle 96">
              <a:extLst>
                <a:ext uri="{FF2B5EF4-FFF2-40B4-BE49-F238E27FC236}">
                  <a16:creationId xmlns:a16="http://schemas.microsoft.com/office/drawing/2014/main" id="{E8D2FD1D-BBDD-FA45-AE88-182991A9F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4" name="Rectangle 97">
              <a:extLst>
                <a:ext uri="{FF2B5EF4-FFF2-40B4-BE49-F238E27FC236}">
                  <a16:creationId xmlns:a16="http://schemas.microsoft.com/office/drawing/2014/main" id="{54679CE6-1B73-9A48-AFCA-5FC12DB3E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5" name="Rectangle 98">
              <a:extLst>
                <a:ext uri="{FF2B5EF4-FFF2-40B4-BE49-F238E27FC236}">
                  <a16:creationId xmlns:a16="http://schemas.microsoft.com/office/drawing/2014/main" id="{CBC2E557-D67F-634E-957B-6A7C7FD7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6" name="Rectangle 99">
              <a:extLst>
                <a:ext uri="{FF2B5EF4-FFF2-40B4-BE49-F238E27FC236}">
                  <a16:creationId xmlns:a16="http://schemas.microsoft.com/office/drawing/2014/main" id="{9D86D708-DFD7-A24A-AD48-B5F499266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7" name="Rectangle 100">
              <a:extLst>
                <a:ext uri="{FF2B5EF4-FFF2-40B4-BE49-F238E27FC236}">
                  <a16:creationId xmlns:a16="http://schemas.microsoft.com/office/drawing/2014/main" id="{88C432A9-08F3-8240-A0E6-71DEA2CAA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8" name="Rectangle 101">
              <a:extLst>
                <a:ext uri="{FF2B5EF4-FFF2-40B4-BE49-F238E27FC236}">
                  <a16:creationId xmlns:a16="http://schemas.microsoft.com/office/drawing/2014/main" id="{12019E92-8431-7D44-BB2E-932B00B37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9" name="Rectangle 102">
              <a:extLst>
                <a:ext uri="{FF2B5EF4-FFF2-40B4-BE49-F238E27FC236}">
                  <a16:creationId xmlns:a16="http://schemas.microsoft.com/office/drawing/2014/main" id="{401265DF-7093-ED49-B3D7-0116F556F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0" name="Rectangle 103">
              <a:extLst>
                <a:ext uri="{FF2B5EF4-FFF2-40B4-BE49-F238E27FC236}">
                  <a16:creationId xmlns:a16="http://schemas.microsoft.com/office/drawing/2014/main" id="{39FC38DF-F451-5B43-9F47-B2ED128FB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1" name="Rectangle 104">
              <a:extLst>
                <a:ext uri="{FF2B5EF4-FFF2-40B4-BE49-F238E27FC236}">
                  <a16:creationId xmlns:a16="http://schemas.microsoft.com/office/drawing/2014/main" id="{E549F264-74D6-7040-A288-84AEA439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2" name="Rectangle 105">
              <a:extLst>
                <a:ext uri="{FF2B5EF4-FFF2-40B4-BE49-F238E27FC236}">
                  <a16:creationId xmlns:a16="http://schemas.microsoft.com/office/drawing/2014/main" id="{15639941-0254-9840-813C-BA3A6E777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3" name="Rectangle 106">
              <a:extLst>
                <a:ext uri="{FF2B5EF4-FFF2-40B4-BE49-F238E27FC236}">
                  <a16:creationId xmlns:a16="http://schemas.microsoft.com/office/drawing/2014/main" id="{2DFCF0CA-225A-3047-97EE-A1D30619B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4" name="Rectangle 107">
              <a:extLst>
                <a:ext uri="{FF2B5EF4-FFF2-40B4-BE49-F238E27FC236}">
                  <a16:creationId xmlns:a16="http://schemas.microsoft.com/office/drawing/2014/main" id="{8CD248B7-2EDB-8046-861B-47BEE18BC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5" name="Rectangle 108">
              <a:extLst>
                <a:ext uri="{FF2B5EF4-FFF2-40B4-BE49-F238E27FC236}">
                  <a16:creationId xmlns:a16="http://schemas.microsoft.com/office/drawing/2014/main" id="{668A13C1-2CE6-BA44-8C68-27DB2DFC9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6" name="Rectangle 109">
              <a:extLst>
                <a:ext uri="{FF2B5EF4-FFF2-40B4-BE49-F238E27FC236}">
                  <a16:creationId xmlns:a16="http://schemas.microsoft.com/office/drawing/2014/main" id="{4A380BAD-DE4D-5548-9E9D-D67AA76D6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7" name="Rectangle 110">
              <a:extLst>
                <a:ext uri="{FF2B5EF4-FFF2-40B4-BE49-F238E27FC236}">
                  <a16:creationId xmlns:a16="http://schemas.microsoft.com/office/drawing/2014/main" id="{B5F39873-9E84-EE41-BEFC-C203551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8" name="Rectangle 111">
              <a:extLst>
                <a:ext uri="{FF2B5EF4-FFF2-40B4-BE49-F238E27FC236}">
                  <a16:creationId xmlns:a16="http://schemas.microsoft.com/office/drawing/2014/main" id="{F82FB225-1142-2E46-B8F2-EF95F42B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9" name="Rectangle 112">
              <a:extLst>
                <a:ext uri="{FF2B5EF4-FFF2-40B4-BE49-F238E27FC236}">
                  <a16:creationId xmlns:a16="http://schemas.microsoft.com/office/drawing/2014/main" id="{226F1A9F-9CFB-114F-BC4A-1CE1E438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30" name="Rectangle 113">
              <a:extLst>
                <a:ext uri="{FF2B5EF4-FFF2-40B4-BE49-F238E27FC236}">
                  <a16:creationId xmlns:a16="http://schemas.microsoft.com/office/drawing/2014/main" id="{3A22E8E6-A268-FF4E-B603-B6D346322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8786" name="Title 1">
            <a:extLst>
              <a:ext uri="{FF2B5EF4-FFF2-40B4-BE49-F238E27FC236}">
                <a16:creationId xmlns:a16="http://schemas.microsoft.com/office/drawing/2014/main" id="{EF766366-1A70-244B-B5FD-F6FE53BA88C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18787" name="Rectangle 142">
            <a:extLst>
              <a:ext uri="{FF2B5EF4-FFF2-40B4-BE49-F238E27FC236}">
                <a16:creationId xmlns:a16="http://schemas.microsoft.com/office/drawing/2014/main" id="{895318C6-10D1-4841-B20D-7B8A1EEB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8788" name="Group 2">
            <a:extLst>
              <a:ext uri="{FF2B5EF4-FFF2-40B4-BE49-F238E27FC236}">
                <a16:creationId xmlns:a16="http://schemas.microsoft.com/office/drawing/2014/main" id="{E2F855B4-145B-7C47-A7BE-1CCBA80CA00B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5562600" y="2438400"/>
            <a:chExt cx="2820988" cy="1806575"/>
          </a:xfrm>
        </p:grpSpPr>
        <p:sp>
          <p:nvSpPr>
            <p:cNvPr id="118793" name="Rectangle 16">
              <a:extLst>
                <a:ext uri="{FF2B5EF4-FFF2-40B4-BE49-F238E27FC236}">
                  <a16:creationId xmlns:a16="http://schemas.microsoft.com/office/drawing/2014/main" id="{5E3CBC8D-9D02-C940-9B6D-0FBA25DD1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3162300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8794" name="Line 17">
              <a:extLst>
                <a:ext uri="{FF2B5EF4-FFF2-40B4-BE49-F238E27FC236}">
                  <a16:creationId xmlns:a16="http://schemas.microsoft.com/office/drawing/2014/main" id="{D6F61339-DB88-4C46-8CA8-7DC4687EB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0775" y="3703637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5" name="Line 18">
              <a:extLst>
                <a:ext uri="{FF2B5EF4-FFF2-40B4-BE49-F238E27FC236}">
                  <a16:creationId xmlns:a16="http://schemas.microsoft.com/office/drawing/2014/main" id="{9A7E5943-4783-354D-9353-57C27D0F34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8937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6" name="Line 19">
              <a:extLst>
                <a:ext uri="{FF2B5EF4-FFF2-40B4-BE49-F238E27FC236}">
                  <a16:creationId xmlns:a16="http://schemas.microsoft.com/office/drawing/2014/main" id="{9E28BE55-56E9-504E-B342-E3539A911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1025" y="2593975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7" name="Rectangle 21">
              <a:extLst>
                <a:ext uri="{FF2B5EF4-FFF2-40B4-BE49-F238E27FC236}">
                  <a16:creationId xmlns:a16="http://schemas.microsoft.com/office/drawing/2014/main" id="{258BBD09-D688-A44B-ADE0-85E0D1848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798" name="Rectangle 22">
              <a:extLst>
                <a:ext uri="{FF2B5EF4-FFF2-40B4-BE49-F238E27FC236}">
                  <a16:creationId xmlns:a16="http://schemas.microsoft.com/office/drawing/2014/main" id="{D80ABE60-7F33-BD48-9A63-93DF417D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83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799" name="Rectangle 23">
              <a:extLst>
                <a:ext uri="{FF2B5EF4-FFF2-40B4-BE49-F238E27FC236}">
                  <a16:creationId xmlns:a16="http://schemas.microsoft.com/office/drawing/2014/main" id="{9ED0BCF4-0F11-3C4D-B4B2-A30DC56B6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07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0" name="Rectangle 24">
              <a:extLst>
                <a:ext uri="{FF2B5EF4-FFF2-40B4-BE49-F238E27FC236}">
                  <a16:creationId xmlns:a16="http://schemas.microsoft.com/office/drawing/2014/main" id="{B8CEBC92-0ECA-4946-A132-053361D2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1" name="Rectangle 25">
              <a:extLst>
                <a:ext uri="{FF2B5EF4-FFF2-40B4-BE49-F238E27FC236}">
                  <a16:creationId xmlns:a16="http://schemas.microsoft.com/office/drawing/2014/main" id="{A7C7D11D-C706-D64A-B9D7-DC883E9D0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2700337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2" name="Rectangle 26">
              <a:extLst>
                <a:ext uri="{FF2B5EF4-FFF2-40B4-BE49-F238E27FC236}">
                  <a16:creationId xmlns:a16="http://schemas.microsoft.com/office/drawing/2014/main" id="{2C6469B2-C8AD-B84C-909E-0F9E11F8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0" y="2822575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3" name="Rectangle 27">
              <a:extLst>
                <a:ext uri="{FF2B5EF4-FFF2-40B4-BE49-F238E27FC236}">
                  <a16:creationId xmlns:a16="http://schemas.microsoft.com/office/drawing/2014/main" id="{D4065899-B70D-FD48-AAF5-CDEC046F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4" name="Rectangle 28">
              <a:extLst>
                <a:ext uri="{FF2B5EF4-FFF2-40B4-BE49-F238E27FC236}">
                  <a16:creationId xmlns:a16="http://schemas.microsoft.com/office/drawing/2014/main" id="{55856AA3-12B4-1144-B479-C3C1A9218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309937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5" name="Rectangle 29">
              <a:extLst>
                <a:ext uri="{FF2B5EF4-FFF2-40B4-BE49-F238E27FC236}">
                  <a16:creationId xmlns:a16="http://schemas.microsoft.com/office/drawing/2014/main" id="{39CE7525-4FA3-F443-A609-310428E77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6" name="Rectangle 30">
              <a:extLst>
                <a:ext uri="{FF2B5EF4-FFF2-40B4-BE49-F238E27FC236}">
                  <a16:creationId xmlns:a16="http://schemas.microsoft.com/office/drawing/2014/main" id="{AC984CF7-6764-BF4A-A899-F5BC82033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162300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8807" name="Line 31">
              <a:extLst>
                <a:ext uri="{FF2B5EF4-FFF2-40B4-BE49-F238E27FC236}">
                  <a16:creationId xmlns:a16="http://schemas.microsoft.com/office/drawing/2014/main" id="{4D5D7B7A-B815-E441-9590-60D32C2C1A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8688" y="3703637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Line 32">
              <a:extLst>
                <a:ext uri="{FF2B5EF4-FFF2-40B4-BE49-F238E27FC236}">
                  <a16:creationId xmlns:a16="http://schemas.microsoft.com/office/drawing/2014/main" id="{BA253502-BBF1-3E4F-8F7B-48A6CD852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43838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9" name="Rectangle 33">
              <a:extLst>
                <a:ext uri="{FF2B5EF4-FFF2-40B4-BE49-F238E27FC236}">
                  <a16:creationId xmlns:a16="http://schemas.microsoft.com/office/drawing/2014/main" id="{17AA1C24-5C32-C749-B5B6-E641961EE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0" name="Rectangle 34">
              <a:extLst>
                <a:ext uri="{FF2B5EF4-FFF2-40B4-BE49-F238E27FC236}">
                  <a16:creationId xmlns:a16="http://schemas.microsoft.com/office/drawing/2014/main" id="{CB8EC294-C73C-0C4D-AA40-DAF1DCAD7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1" name="Rectangle 35">
              <a:extLst>
                <a:ext uri="{FF2B5EF4-FFF2-40B4-BE49-F238E27FC236}">
                  <a16:creationId xmlns:a16="http://schemas.microsoft.com/office/drawing/2014/main" id="{1FC51D52-61FA-4D42-89B2-329DB0E4E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2" name="Rectangle 36">
              <a:extLst>
                <a:ext uri="{FF2B5EF4-FFF2-40B4-BE49-F238E27FC236}">
                  <a16:creationId xmlns:a16="http://schemas.microsoft.com/office/drawing/2014/main" id="{A677A40A-7453-2047-B946-880A32AE1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3" name="Rectangle 41">
              <a:extLst>
                <a:ext uri="{FF2B5EF4-FFF2-40B4-BE49-F238E27FC236}">
                  <a16:creationId xmlns:a16="http://schemas.microsoft.com/office/drawing/2014/main" id="{5156F54E-74E5-DC4D-BA04-D6B89BB1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4" name="Rectangle 79">
              <a:extLst>
                <a:ext uri="{FF2B5EF4-FFF2-40B4-BE49-F238E27FC236}">
                  <a16:creationId xmlns:a16="http://schemas.microsoft.com/office/drawing/2014/main" id="{0C8EC3FC-CD6F-824B-9DF5-5F287B71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5" name="Rectangle 80">
              <a:extLst>
                <a:ext uri="{FF2B5EF4-FFF2-40B4-BE49-F238E27FC236}">
                  <a16:creationId xmlns:a16="http://schemas.microsoft.com/office/drawing/2014/main" id="{C23A0459-7445-564D-B4FF-8E1626F96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6" name="Rectangle 81">
              <a:extLst>
                <a:ext uri="{FF2B5EF4-FFF2-40B4-BE49-F238E27FC236}">
                  <a16:creationId xmlns:a16="http://schemas.microsoft.com/office/drawing/2014/main" id="{1A7D2313-F7B2-424A-A9FF-872906FD9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3788" y="2852737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7" name="Rectangle 82">
              <a:extLst>
                <a:ext uri="{FF2B5EF4-FFF2-40B4-BE49-F238E27FC236}">
                  <a16:creationId xmlns:a16="http://schemas.microsoft.com/office/drawing/2014/main" id="{4ED7D3A2-1A75-8C47-B18C-4A53A9D8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888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8" name="Rectangle 83">
              <a:extLst>
                <a:ext uri="{FF2B5EF4-FFF2-40B4-BE49-F238E27FC236}">
                  <a16:creationId xmlns:a16="http://schemas.microsoft.com/office/drawing/2014/main" id="{41753BFB-29AD-C440-886B-A9E024E2F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075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9" name="Rectangle 85">
              <a:extLst>
                <a:ext uri="{FF2B5EF4-FFF2-40B4-BE49-F238E27FC236}">
                  <a16:creationId xmlns:a16="http://schemas.microsoft.com/office/drawing/2014/main" id="{935025C7-816E-EB44-90D4-56F92BE2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20" name="Rectangle 34">
              <a:extLst>
                <a:ext uri="{FF2B5EF4-FFF2-40B4-BE49-F238E27FC236}">
                  <a16:creationId xmlns:a16="http://schemas.microsoft.com/office/drawing/2014/main" id="{0B21C252-14A9-0F4C-8D63-4158B3A3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4772" y="330708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8789" name="Freeform 6">
            <a:extLst>
              <a:ext uri="{FF2B5EF4-FFF2-40B4-BE49-F238E27FC236}">
                <a16:creationId xmlns:a16="http://schemas.microsoft.com/office/drawing/2014/main" id="{2183B72E-38FD-DF49-8D1A-55438E658823}"/>
              </a:ext>
            </a:extLst>
          </p:cNvPr>
          <p:cNvSpPr>
            <a:spLocks/>
          </p:cNvSpPr>
          <p:nvPr/>
        </p:nvSpPr>
        <p:spPr bwMode="auto">
          <a:xfrm>
            <a:off x="7150101" y="3251201"/>
            <a:ext cx="2074863" cy="385763"/>
          </a:xfrm>
          <a:custGeom>
            <a:avLst/>
            <a:gdLst>
              <a:gd name="T0" fmla="*/ 0 w 2763"/>
              <a:gd name="T1" fmla="*/ 2147483646 h 486"/>
              <a:gd name="T2" fmla="*/ 2147483646 w 2763"/>
              <a:gd name="T3" fmla="*/ 2147483646 h 486"/>
              <a:gd name="T4" fmla="*/ 2147483646 w 2763"/>
              <a:gd name="T5" fmla="*/ 2147483646 h 486"/>
              <a:gd name="T6" fmla="*/ 2147483646 w 2763"/>
              <a:gd name="T7" fmla="*/ 2147483646 h 486"/>
              <a:gd name="T8" fmla="*/ 2147483646 w 2763"/>
              <a:gd name="T9" fmla="*/ 2147483646 h 486"/>
              <a:gd name="T10" fmla="*/ 2147483646 w 2763"/>
              <a:gd name="T11" fmla="*/ 2147483646 h 486"/>
              <a:gd name="T12" fmla="*/ 2147483646 w 2763"/>
              <a:gd name="T13" fmla="*/ 2147483646 h 486"/>
              <a:gd name="T14" fmla="*/ 2147483646 w 2763"/>
              <a:gd name="T15" fmla="*/ 2147483646 h 486"/>
              <a:gd name="T16" fmla="*/ 2147483646 w 2763"/>
              <a:gd name="T17" fmla="*/ 2147483646 h 486"/>
              <a:gd name="T18" fmla="*/ 2147483646 w 2763"/>
              <a:gd name="T19" fmla="*/ 2147483646 h 486"/>
              <a:gd name="T20" fmla="*/ 2147483646 w 2763"/>
              <a:gd name="T21" fmla="*/ 2147483646 h 486"/>
              <a:gd name="T22" fmla="*/ 2147483646 w 2763"/>
              <a:gd name="T23" fmla="*/ 0 h 486"/>
              <a:gd name="T24" fmla="*/ 2147483646 w 2763"/>
              <a:gd name="T25" fmla="*/ 2147483646 h 486"/>
              <a:gd name="T26" fmla="*/ 2147483646 w 2763"/>
              <a:gd name="T27" fmla="*/ 2147483646 h 486"/>
              <a:gd name="T28" fmla="*/ 2147483646 w 2763"/>
              <a:gd name="T29" fmla="*/ 2147483646 h 486"/>
              <a:gd name="T30" fmla="*/ 2147483646 w 2763"/>
              <a:gd name="T31" fmla="*/ 2147483646 h 486"/>
              <a:gd name="T32" fmla="*/ 2147483646 w 2763"/>
              <a:gd name="T33" fmla="*/ 2147483646 h 486"/>
              <a:gd name="T34" fmla="*/ 2147483646 w 2763"/>
              <a:gd name="T35" fmla="*/ 2147483646 h 486"/>
              <a:gd name="T36" fmla="*/ 2147483646 w 2763"/>
              <a:gd name="T37" fmla="*/ 2147483646 h 486"/>
              <a:gd name="T38" fmla="*/ 2147483646 w 2763"/>
              <a:gd name="T39" fmla="*/ 2147483646 h 486"/>
              <a:gd name="T40" fmla="*/ 2147483646 w 2763"/>
              <a:gd name="T41" fmla="*/ 2147483646 h 486"/>
              <a:gd name="T42" fmla="*/ 2147483646 w 2763"/>
              <a:gd name="T43" fmla="*/ 2147483646 h 486"/>
              <a:gd name="T44" fmla="*/ 2147483646 w 2763"/>
              <a:gd name="T45" fmla="*/ 2147483646 h 486"/>
              <a:gd name="T46" fmla="*/ 2147483646 w 2763"/>
              <a:gd name="T47" fmla="*/ 2147483646 h 486"/>
              <a:gd name="T48" fmla="*/ 2147483646 w 2763"/>
              <a:gd name="T49" fmla="*/ 2147483646 h 486"/>
              <a:gd name="T50" fmla="*/ 2147483646 w 2763"/>
              <a:gd name="T51" fmla="*/ 2147483646 h 486"/>
              <a:gd name="T52" fmla="*/ 2147483646 w 2763"/>
              <a:gd name="T53" fmla="*/ 2147483646 h 486"/>
              <a:gd name="T54" fmla="*/ 2147483646 w 2763"/>
              <a:gd name="T55" fmla="*/ 2147483646 h 486"/>
              <a:gd name="T56" fmla="*/ 2147483646 w 2763"/>
              <a:gd name="T57" fmla="*/ 2147483646 h 486"/>
              <a:gd name="T58" fmla="*/ 2147483646 w 2763"/>
              <a:gd name="T59" fmla="*/ 2147483646 h 486"/>
              <a:gd name="T60" fmla="*/ 2147483646 w 2763"/>
              <a:gd name="T61" fmla="*/ 2147483646 h 486"/>
              <a:gd name="T62" fmla="*/ 2147483646 w 2763"/>
              <a:gd name="T63" fmla="*/ 2147483646 h 486"/>
              <a:gd name="T64" fmla="*/ 2147483646 w 2763"/>
              <a:gd name="T65" fmla="*/ 2147483646 h 486"/>
              <a:gd name="T66" fmla="*/ 2147483646 w 2763"/>
              <a:gd name="T67" fmla="*/ 2147483646 h 486"/>
              <a:gd name="T68" fmla="*/ 2147483646 w 2763"/>
              <a:gd name="T69" fmla="*/ 2147483646 h 486"/>
              <a:gd name="T70" fmla="*/ 2147483646 w 2763"/>
              <a:gd name="T71" fmla="*/ 2147483646 h 486"/>
              <a:gd name="T72" fmla="*/ 2147483646 w 2763"/>
              <a:gd name="T73" fmla="*/ 2147483646 h 486"/>
              <a:gd name="T74" fmla="*/ 2147483646 w 2763"/>
              <a:gd name="T75" fmla="*/ 2147483646 h 486"/>
              <a:gd name="T76" fmla="*/ 2147483646 w 2763"/>
              <a:gd name="T77" fmla="*/ 2147483646 h 486"/>
              <a:gd name="T78" fmla="*/ 2147483646 w 2763"/>
              <a:gd name="T79" fmla="*/ 2147483646 h 486"/>
              <a:gd name="T80" fmla="*/ 2147483646 w 2763"/>
              <a:gd name="T81" fmla="*/ 2147483646 h 486"/>
              <a:gd name="T82" fmla="*/ 2147483646 w 2763"/>
              <a:gd name="T83" fmla="*/ 2147483646 h 486"/>
              <a:gd name="T84" fmla="*/ 2147483646 w 2763"/>
              <a:gd name="T85" fmla="*/ 2147483646 h 486"/>
              <a:gd name="T86" fmla="*/ 2147483646 w 2763"/>
              <a:gd name="T87" fmla="*/ 2147483646 h 486"/>
              <a:gd name="T88" fmla="*/ 2147483646 w 2763"/>
              <a:gd name="T89" fmla="*/ 2147483646 h 486"/>
              <a:gd name="T90" fmla="*/ 2147483646 w 2763"/>
              <a:gd name="T91" fmla="*/ 2147483646 h 486"/>
              <a:gd name="T92" fmla="*/ 2147483646 w 2763"/>
              <a:gd name="T93" fmla="*/ 2147483646 h 486"/>
              <a:gd name="T94" fmla="*/ 2147483646 w 2763"/>
              <a:gd name="T95" fmla="*/ 2147483646 h 486"/>
              <a:gd name="T96" fmla="*/ 2147483646 w 2763"/>
              <a:gd name="T97" fmla="*/ 2147483646 h 486"/>
              <a:gd name="T98" fmla="*/ 2147483646 w 2763"/>
              <a:gd name="T99" fmla="*/ 2147483646 h 486"/>
              <a:gd name="T100" fmla="*/ 2147483646 w 2763"/>
              <a:gd name="T101" fmla="*/ 2147483646 h 486"/>
              <a:gd name="T102" fmla="*/ 2147483646 w 2763"/>
              <a:gd name="T103" fmla="*/ 2147483646 h 486"/>
              <a:gd name="T104" fmla="*/ 2147483646 w 2763"/>
              <a:gd name="T105" fmla="*/ 2147483646 h 486"/>
              <a:gd name="T106" fmla="*/ 2147483646 w 2763"/>
              <a:gd name="T107" fmla="*/ 2147483646 h 486"/>
              <a:gd name="T108" fmla="*/ 2147483646 w 2763"/>
              <a:gd name="T109" fmla="*/ 2147483646 h 486"/>
              <a:gd name="T110" fmla="*/ 0 w 2763"/>
              <a:gd name="T111" fmla="*/ 2147483646 h 48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763" h="486">
                <a:moveTo>
                  <a:pt x="0" y="235"/>
                </a:moveTo>
                <a:lnTo>
                  <a:pt x="0" y="252"/>
                </a:lnTo>
                <a:lnTo>
                  <a:pt x="0" y="239"/>
                </a:lnTo>
                <a:lnTo>
                  <a:pt x="2" y="226"/>
                </a:lnTo>
                <a:lnTo>
                  <a:pt x="4" y="215"/>
                </a:lnTo>
                <a:lnTo>
                  <a:pt x="5" y="202"/>
                </a:lnTo>
                <a:lnTo>
                  <a:pt x="9" y="189"/>
                </a:lnTo>
                <a:lnTo>
                  <a:pt x="11" y="177"/>
                </a:lnTo>
                <a:lnTo>
                  <a:pt x="15" y="166"/>
                </a:lnTo>
                <a:lnTo>
                  <a:pt x="20" y="155"/>
                </a:lnTo>
                <a:lnTo>
                  <a:pt x="26" y="144"/>
                </a:lnTo>
                <a:lnTo>
                  <a:pt x="32" y="133"/>
                </a:lnTo>
                <a:lnTo>
                  <a:pt x="37" y="121"/>
                </a:lnTo>
                <a:lnTo>
                  <a:pt x="43" y="112"/>
                </a:lnTo>
                <a:lnTo>
                  <a:pt x="50" y="103"/>
                </a:lnTo>
                <a:lnTo>
                  <a:pt x="58" y="91"/>
                </a:lnTo>
                <a:lnTo>
                  <a:pt x="65" y="84"/>
                </a:lnTo>
                <a:lnTo>
                  <a:pt x="74" y="75"/>
                </a:lnTo>
                <a:lnTo>
                  <a:pt x="82" y="65"/>
                </a:lnTo>
                <a:lnTo>
                  <a:pt x="91" y="58"/>
                </a:lnTo>
                <a:lnTo>
                  <a:pt x="101" y="50"/>
                </a:lnTo>
                <a:lnTo>
                  <a:pt x="112" y="43"/>
                </a:lnTo>
                <a:lnTo>
                  <a:pt x="121" y="37"/>
                </a:lnTo>
                <a:lnTo>
                  <a:pt x="132" y="32"/>
                </a:lnTo>
                <a:lnTo>
                  <a:pt x="144" y="26"/>
                </a:lnTo>
                <a:lnTo>
                  <a:pt x="153" y="21"/>
                </a:lnTo>
                <a:lnTo>
                  <a:pt x="166" y="17"/>
                </a:lnTo>
                <a:lnTo>
                  <a:pt x="177" y="11"/>
                </a:lnTo>
                <a:lnTo>
                  <a:pt x="188" y="9"/>
                </a:lnTo>
                <a:lnTo>
                  <a:pt x="201" y="6"/>
                </a:lnTo>
                <a:lnTo>
                  <a:pt x="213" y="4"/>
                </a:lnTo>
                <a:lnTo>
                  <a:pt x="226" y="2"/>
                </a:lnTo>
                <a:lnTo>
                  <a:pt x="239" y="2"/>
                </a:lnTo>
                <a:lnTo>
                  <a:pt x="252" y="0"/>
                </a:lnTo>
                <a:lnTo>
                  <a:pt x="2512" y="0"/>
                </a:lnTo>
                <a:lnTo>
                  <a:pt x="2525" y="2"/>
                </a:lnTo>
                <a:lnTo>
                  <a:pt x="2537" y="2"/>
                </a:lnTo>
                <a:lnTo>
                  <a:pt x="2550" y="4"/>
                </a:lnTo>
                <a:lnTo>
                  <a:pt x="2563" y="6"/>
                </a:lnTo>
                <a:lnTo>
                  <a:pt x="2574" y="9"/>
                </a:lnTo>
                <a:lnTo>
                  <a:pt x="2587" y="11"/>
                </a:lnTo>
                <a:lnTo>
                  <a:pt x="2598" y="17"/>
                </a:lnTo>
                <a:lnTo>
                  <a:pt x="2609" y="21"/>
                </a:lnTo>
                <a:lnTo>
                  <a:pt x="2621" y="26"/>
                </a:lnTo>
                <a:lnTo>
                  <a:pt x="2632" y="32"/>
                </a:lnTo>
                <a:lnTo>
                  <a:pt x="2641" y="37"/>
                </a:lnTo>
                <a:lnTo>
                  <a:pt x="2652" y="43"/>
                </a:lnTo>
                <a:lnTo>
                  <a:pt x="2662" y="50"/>
                </a:lnTo>
                <a:lnTo>
                  <a:pt x="2671" y="58"/>
                </a:lnTo>
                <a:lnTo>
                  <a:pt x="2680" y="65"/>
                </a:lnTo>
                <a:lnTo>
                  <a:pt x="2690" y="75"/>
                </a:lnTo>
                <a:lnTo>
                  <a:pt x="2697" y="84"/>
                </a:lnTo>
                <a:lnTo>
                  <a:pt x="2707" y="91"/>
                </a:lnTo>
                <a:lnTo>
                  <a:pt x="2714" y="103"/>
                </a:lnTo>
                <a:lnTo>
                  <a:pt x="2720" y="112"/>
                </a:lnTo>
                <a:lnTo>
                  <a:pt x="2727" y="121"/>
                </a:lnTo>
                <a:lnTo>
                  <a:pt x="2733" y="133"/>
                </a:lnTo>
                <a:lnTo>
                  <a:pt x="2738" y="144"/>
                </a:lnTo>
                <a:lnTo>
                  <a:pt x="2744" y="155"/>
                </a:lnTo>
                <a:lnTo>
                  <a:pt x="2748" y="166"/>
                </a:lnTo>
                <a:lnTo>
                  <a:pt x="2751" y="177"/>
                </a:lnTo>
                <a:lnTo>
                  <a:pt x="2755" y="189"/>
                </a:lnTo>
                <a:lnTo>
                  <a:pt x="2759" y="202"/>
                </a:lnTo>
                <a:lnTo>
                  <a:pt x="2761" y="215"/>
                </a:lnTo>
                <a:lnTo>
                  <a:pt x="2763" y="226"/>
                </a:lnTo>
                <a:lnTo>
                  <a:pt x="2763" y="239"/>
                </a:lnTo>
                <a:lnTo>
                  <a:pt x="2763" y="252"/>
                </a:lnTo>
                <a:lnTo>
                  <a:pt x="2763" y="235"/>
                </a:lnTo>
                <a:lnTo>
                  <a:pt x="2763" y="248"/>
                </a:lnTo>
                <a:lnTo>
                  <a:pt x="2763" y="261"/>
                </a:lnTo>
                <a:lnTo>
                  <a:pt x="2761" y="273"/>
                </a:lnTo>
                <a:lnTo>
                  <a:pt x="2759" y="286"/>
                </a:lnTo>
                <a:lnTo>
                  <a:pt x="2755" y="297"/>
                </a:lnTo>
                <a:lnTo>
                  <a:pt x="2751" y="310"/>
                </a:lnTo>
                <a:lnTo>
                  <a:pt x="2748" y="321"/>
                </a:lnTo>
                <a:lnTo>
                  <a:pt x="2744" y="332"/>
                </a:lnTo>
                <a:lnTo>
                  <a:pt x="2738" y="344"/>
                </a:lnTo>
                <a:lnTo>
                  <a:pt x="2733" y="355"/>
                </a:lnTo>
                <a:lnTo>
                  <a:pt x="2727" y="366"/>
                </a:lnTo>
                <a:lnTo>
                  <a:pt x="2720" y="375"/>
                </a:lnTo>
                <a:lnTo>
                  <a:pt x="2714" y="385"/>
                </a:lnTo>
                <a:lnTo>
                  <a:pt x="2707" y="394"/>
                </a:lnTo>
                <a:lnTo>
                  <a:pt x="2697" y="403"/>
                </a:lnTo>
                <a:lnTo>
                  <a:pt x="2690" y="413"/>
                </a:lnTo>
                <a:lnTo>
                  <a:pt x="2680" y="420"/>
                </a:lnTo>
                <a:lnTo>
                  <a:pt x="2671" y="429"/>
                </a:lnTo>
                <a:lnTo>
                  <a:pt x="2662" y="437"/>
                </a:lnTo>
                <a:lnTo>
                  <a:pt x="2652" y="443"/>
                </a:lnTo>
                <a:lnTo>
                  <a:pt x="2641" y="450"/>
                </a:lnTo>
                <a:lnTo>
                  <a:pt x="2632" y="456"/>
                </a:lnTo>
                <a:lnTo>
                  <a:pt x="2621" y="461"/>
                </a:lnTo>
                <a:lnTo>
                  <a:pt x="2609" y="467"/>
                </a:lnTo>
                <a:lnTo>
                  <a:pt x="2598" y="471"/>
                </a:lnTo>
                <a:lnTo>
                  <a:pt x="2587" y="474"/>
                </a:lnTo>
                <a:lnTo>
                  <a:pt x="2574" y="478"/>
                </a:lnTo>
                <a:lnTo>
                  <a:pt x="2563" y="482"/>
                </a:lnTo>
                <a:lnTo>
                  <a:pt x="2550" y="484"/>
                </a:lnTo>
                <a:lnTo>
                  <a:pt x="2537" y="486"/>
                </a:lnTo>
                <a:lnTo>
                  <a:pt x="2525" y="486"/>
                </a:lnTo>
                <a:lnTo>
                  <a:pt x="2512" y="486"/>
                </a:lnTo>
                <a:lnTo>
                  <a:pt x="252" y="486"/>
                </a:lnTo>
                <a:lnTo>
                  <a:pt x="239" y="486"/>
                </a:lnTo>
                <a:lnTo>
                  <a:pt x="226" y="486"/>
                </a:lnTo>
                <a:lnTo>
                  <a:pt x="213" y="484"/>
                </a:lnTo>
                <a:lnTo>
                  <a:pt x="201" y="482"/>
                </a:lnTo>
                <a:lnTo>
                  <a:pt x="188" y="478"/>
                </a:lnTo>
                <a:lnTo>
                  <a:pt x="177" y="474"/>
                </a:lnTo>
                <a:lnTo>
                  <a:pt x="166" y="471"/>
                </a:lnTo>
                <a:lnTo>
                  <a:pt x="153" y="467"/>
                </a:lnTo>
                <a:lnTo>
                  <a:pt x="144" y="461"/>
                </a:lnTo>
                <a:lnTo>
                  <a:pt x="132" y="456"/>
                </a:lnTo>
                <a:lnTo>
                  <a:pt x="121" y="450"/>
                </a:lnTo>
                <a:lnTo>
                  <a:pt x="112" y="443"/>
                </a:lnTo>
                <a:lnTo>
                  <a:pt x="101" y="437"/>
                </a:lnTo>
                <a:lnTo>
                  <a:pt x="91" y="429"/>
                </a:lnTo>
                <a:lnTo>
                  <a:pt x="82" y="420"/>
                </a:lnTo>
                <a:lnTo>
                  <a:pt x="74" y="413"/>
                </a:lnTo>
                <a:lnTo>
                  <a:pt x="65" y="403"/>
                </a:lnTo>
                <a:lnTo>
                  <a:pt x="58" y="394"/>
                </a:lnTo>
                <a:lnTo>
                  <a:pt x="50" y="385"/>
                </a:lnTo>
                <a:lnTo>
                  <a:pt x="43" y="375"/>
                </a:lnTo>
                <a:lnTo>
                  <a:pt x="37" y="366"/>
                </a:lnTo>
                <a:lnTo>
                  <a:pt x="32" y="355"/>
                </a:lnTo>
                <a:lnTo>
                  <a:pt x="26" y="344"/>
                </a:lnTo>
                <a:lnTo>
                  <a:pt x="20" y="332"/>
                </a:lnTo>
                <a:lnTo>
                  <a:pt x="15" y="321"/>
                </a:lnTo>
                <a:lnTo>
                  <a:pt x="11" y="310"/>
                </a:lnTo>
                <a:lnTo>
                  <a:pt x="9" y="297"/>
                </a:lnTo>
                <a:lnTo>
                  <a:pt x="5" y="286"/>
                </a:lnTo>
                <a:lnTo>
                  <a:pt x="4" y="273"/>
                </a:lnTo>
                <a:lnTo>
                  <a:pt x="2" y="261"/>
                </a:lnTo>
                <a:lnTo>
                  <a:pt x="0" y="248"/>
                </a:lnTo>
                <a:lnTo>
                  <a:pt x="0" y="235"/>
                </a:lnTo>
                <a:close/>
              </a:path>
            </a:pathLst>
          </a:custGeom>
          <a:noFill/>
          <a:ln w="28575" cmpd="sng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790" name="Group 145">
            <a:extLst>
              <a:ext uri="{FF2B5EF4-FFF2-40B4-BE49-F238E27FC236}">
                <a16:creationId xmlns:a16="http://schemas.microsoft.com/office/drawing/2014/main" id="{2E78C6B5-A9B7-014B-8B72-CD00497A6F5C}"/>
              </a:ext>
            </a:extLst>
          </p:cNvPr>
          <p:cNvGrpSpPr>
            <a:grpSpLocks/>
          </p:cNvGrpSpPr>
          <p:nvPr/>
        </p:nvGrpSpPr>
        <p:grpSpPr bwMode="auto">
          <a:xfrm>
            <a:off x="7620001" y="4648201"/>
            <a:ext cx="1000125" cy="461963"/>
            <a:chOff x="6629400" y="4800600"/>
            <a:chExt cx="999425" cy="461665"/>
          </a:xfrm>
        </p:grpSpPr>
        <p:sp>
          <p:nvSpPr>
            <p:cNvPr id="118791" name="TextBox 146">
              <a:extLst>
                <a:ext uri="{FF2B5EF4-FFF2-40B4-BE49-F238E27FC236}">
                  <a16:creationId xmlns:a16="http://schemas.microsoft.com/office/drawing/2014/main" id="{1CAC83BD-9AC2-AA4A-9227-E488977F2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18792" name="Straight Connector 147">
              <a:extLst>
                <a:ext uri="{FF2B5EF4-FFF2-40B4-BE49-F238E27FC236}">
                  <a16:creationId xmlns:a16="http://schemas.microsoft.com/office/drawing/2014/main" id="{AB22DF65-E316-ED48-9880-89F2370D59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8715" y="4906894"/>
              <a:ext cx="23002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1">
            <a:extLst>
              <a:ext uri="{FF2B5EF4-FFF2-40B4-BE49-F238E27FC236}">
                <a16:creationId xmlns:a16="http://schemas.microsoft.com/office/drawing/2014/main" id="{0BD4FD48-F4B9-C549-BC2B-345BD81074EF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9839" name="Rectangle 4">
              <a:extLst>
                <a:ext uri="{FF2B5EF4-FFF2-40B4-BE49-F238E27FC236}">
                  <a16:creationId xmlns:a16="http://schemas.microsoft.com/office/drawing/2014/main" id="{80C8019B-2B09-2045-B7AA-A0AFC17CA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0" name="Rectangle 5">
              <a:extLst>
                <a:ext uri="{FF2B5EF4-FFF2-40B4-BE49-F238E27FC236}">
                  <a16:creationId xmlns:a16="http://schemas.microsoft.com/office/drawing/2014/main" id="{AB497F31-A166-0B4B-8E54-59BB744B1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1" name="Rectangle 6">
              <a:extLst>
                <a:ext uri="{FF2B5EF4-FFF2-40B4-BE49-F238E27FC236}">
                  <a16:creationId xmlns:a16="http://schemas.microsoft.com/office/drawing/2014/main" id="{27544833-F78E-F24C-90D5-85B5C3E4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2" name="Rectangle 7">
              <a:extLst>
                <a:ext uri="{FF2B5EF4-FFF2-40B4-BE49-F238E27FC236}">
                  <a16:creationId xmlns:a16="http://schemas.microsoft.com/office/drawing/2014/main" id="{E288B1B3-72F2-F74A-9DA3-90E60F31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3" name="Rectangle 8">
              <a:extLst>
                <a:ext uri="{FF2B5EF4-FFF2-40B4-BE49-F238E27FC236}">
                  <a16:creationId xmlns:a16="http://schemas.microsoft.com/office/drawing/2014/main" id="{0353F677-D038-6A44-8D78-E2EC54455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4" name="Rectangle 9">
              <a:extLst>
                <a:ext uri="{FF2B5EF4-FFF2-40B4-BE49-F238E27FC236}">
                  <a16:creationId xmlns:a16="http://schemas.microsoft.com/office/drawing/2014/main" id="{829E0F69-1B89-614D-AC93-980C21BAD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5" name="Rectangle 10">
              <a:extLst>
                <a:ext uri="{FF2B5EF4-FFF2-40B4-BE49-F238E27FC236}">
                  <a16:creationId xmlns:a16="http://schemas.microsoft.com/office/drawing/2014/main" id="{FCC76300-84FC-DD40-A8B3-0CD4512A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6" name="Rectangle 11">
              <a:extLst>
                <a:ext uri="{FF2B5EF4-FFF2-40B4-BE49-F238E27FC236}">
                  <a16:creationId xmlns:a16="http://schemas.microsoft.com/office/drawing/2014/main" id="{C2FADA75-B4E2-BE40-87FF-7E6D220F4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7" name="Rectangle 12">
              <a:extLst>
                <a:ext uri="{FF2B5EF4-FFF2-40B4-BE49-F238E27FC236}">
                  <a16:creationId xmlns:a16="http://schemas.microsoft.com/office/drawing/2014/main" id="{53BF0CC4-7DAC-C148-B841-E7C816455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8" name="Rectangle 13">
              <a:extLst>
                <a:ext uri="{FF2B5EF4-FFF2-40B4-BE49-F238E27FC236}">
                  <a16:creationId xmlns:a16="http://schemas.microsoft.com/office/drawing/2014/main" id="{5E5DBC99-CB72-664A-8FC7-EEA80ACBF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9" name="Rectangle 14">
              <a:extLst>
                <a:ext uri="{FF2B5EF4-FFF2-40B4-BE49-F238E27FC236}">
                  <a16:creationId xmlns:a16="http://schemas.microsoft.com/office/drawing/2014/main" id="{DA308E6F-B38D-9A4E-BEA5-557F7E951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0" name="Rectangle 15">
              <a:extLst>
                <a:ext uri="{FF2B5EF4-FFF2-40B4-BE49-F238E27FC236}">
                  <a16:creationId xmlns:a16="http://schemas.microsoft.com/office/drawing/2014/main" id="{4B91DA6E-5109-4F41-9D31-B61028DF9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1" name="Rectangle 16">
              <a:extLst>
                <a:ext uri="{FF2B5EF4-FFF2-40B4-BE49-F238E27FC236}">
                  <a16:creationId xmlns:a16="http://schemas.microsoft.com/office/drawing/2014/main" id="{BC86C6AD-BCC4-E449-B5EB-D8650A75A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2" name="Rectangle 17">
              <a:extLst>
                <a:ext uri="{FF2B5EF4-FFF2-40B4-BE49-F238E27FC236}">
                  <a16:creationId xmlns:a16="http://schemas.microsoft.com/office/drawing/2014/main" id="{8D1906CF-2757-8C49-8347-29581217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3" name="Rectangle 18">
              <a:extLst>
                <a:ext uri="{FF2B5EF4-FFF2-40B4-BE49-F238E27FC236}">
                  <a16:creationId xmlns:a16="http://schemas.microsoft.com/office/drawing/2014/main" id="{CA8F49C9-2F8A-0743-905E-45AE88ED4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4" name="Rectangle 19">
              <a:extLst>
                <a:ext uri="{FF2B5EF4-FFF2-40B4-BE49-F238E27FC236}">
                  <a16:creationId xmlns:a16="http://schemas.microsoft.com/office/drawing/2014/main" id="{E6EA945E-E019-694A-877D-500D2250D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5" name="Rectangle 20">
              <a:extLst>
                <a:ext uri="{FF2B5EF4-FFF2-40B4-BE49-F238E27FC236}">
                  <a16:creationId xmlns:a16="http://schemas.microsoft.com/office/drawing/2014/main" id="{38CB2ED3-B942-F34D-8994-A65682722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6" name="Rectangle 21">
              <a:extLst>
                <a:ext uri="{FF2B5EF4-FFF2-40B4-BE49-F238E27FC236}">
                  <a16:creationId xmlns:a16="http://schemas.microsoft.com/office/drawing/2014/main" id="{715F637A-7C49-A947-B5BE-6738D2D66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7" name="Rectangle 22">
              <a:extLst>
                <a:ext uri="{FF2B5EF4-FFF2-40B4-BE49-F238E27FC236}">
                  <a16:creationId xmlns:a16="http://schemas.microsoft.com/office/drawing/2014/main" id="{E45A352D-A2AF-D94D-BD7E-703A49C67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8" name="Rectangle 23">
              <a:extLst>
                <a:ext uri="{FF2B5EF4-FFF2-40B4-BE49-F238E27FC236}">
                  <a16:creationId xmlns:a16="http://schemas.microsoft.com/office/drawing/2014/main" id="{A7AE7CA7-1FFD-014E-9FFA-6F278693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9" name="Rectangle 24">
              <a:extLst>
                <a:ext uri="{FF2B5EF4-FFF2-40B4-BE49-F238E27FC236}">
                  <a16:creationId xmlns:a16="http://schemas.microsoft.com/office/drawing/2014/main" id="{37D1A3B1-0D68-ED4B-ABFE-A76963D9E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0" name="Rectangle 25">
              <a:extLst>
                <a:ext uri="{FF2B5EF4-FFF2-40B4-BE49-F238E27FC236}">
                  <a16:creationId xmlns:a16="http://schemas.microsoft.com/office/drawing/2014/main" id="{5FA37FD2-D56B-3B40-8BD4-911019FE4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1" name="Rectangle 26">
              <a:extLst>
                <a:ext uri="{FF2B5EF4-FFF2-40B4-BE49-F238E27FC236}">
                  <a16:creationId xmlns:a16="http://schemas.microsoft.com/office/drawing/2014/main" id="{EF7D7330-584D-BE42-98A1-5EB0C3924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2" name="Rectangle 27">
              <a:extLst>
                <a:ext uri="{FF2B5EF4-FFF2-40B4-BE49-F238E27FC236}">
                  <a16:creationId xmlns:a16="http://schemas.microsoft.com/office/drawing/2014/main" id="{452762BA-2E33-F544-8C9C-3C753744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3" name="Rectangle 28">
              <a:extLst>
                <a:ext uri="{FF2B5EF4-FFF2-40B4-BE49-F238E27FC236}">
                  <a16:creationId xmlns:a16="http://schemas.microsoft.com/office/drawing/2014/main" id="{C57B0923-646D-1845-89BA-42FFFD108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4" name="Rectangle 29">
              <a:extLst>
                <a:ext uri="{FF2B5EF4-FFF2-40B4-BE49-F238E27FC236}">
                  <a16:creationId xmlns:a16="http://schemas.microsoft.com/office/drawing/2014/main" id="{79903CC0-36A8-CF43-A6A8-08F8B5BC9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30">
              <a:extLst>
                <a:ext uri="{FF2B5EF4-FFF2-40B4-BE49-F238E27FC236}">
                  <a16:creationId xmlns:a16="http://schemas.microsoft.com/office/drawing/2014/main" id="{6AA119B8-C560-2F41-B770-F2E7848E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6" name="Rectangle 31">
              <a:extLst>
                <a:ext uri="{FF2B5EF4-FFF2-40B4-BE49-F238E27FC236}">
                  <a16:creationId xmlns:a16="http://schemas.microsoft.com/office/drawing/2014/main" id="{B6C84C81-69E1-9940-8F65-AB28A5FB4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32">
              <a:extLst>
                <a:ext uri="{FF2B5EF4-FFF2-40B4-BE49-F238E27FC236}">
                  <a16:creationId xmlns:a16="http://schemas.microsoft.com/office/drawing/2014/main" id="{07A8D7EE-A9E1-1746-AE5E-749409CF1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8" name="Rectangle 33">
              <a:extLst>
                <a:ext uri="{FF2B5EF4-FFF2-40B4-BE49-F238E27FC236}">
                  <a16:creationId xmlns:a16="http://schemas.microsoft.com/office/drawing/2014/main" id="{0E7D80C9-A886-2745-BEFD-ECED781D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9" name="Rectangle 34">
              <a:extLst>
                <a:ext uri="{FF2B5EF4-FFF2-40B4-BE49-F238E27FC236}">
                  <a16:creationId xmlns:a16="http://schemas.microsoft.com/office/drawing/2014/main" id="{17716287-61C4-1248-B9E6-CB36BB10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0" name="Rectangle 35">
              <a:extLst>
                <a:ext uri="{FF2B5EF4-FFF2-40B4-BE49-F238E27FC236}">
                  <a16:creationId xmlns:a16="http://schemas.microsoft.com/office/drawing/2014/main" id="{3B5C8961-21CA-0240-97DE-B19D229F5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71" name="Rectangle 36">
              <a:extLst>
                <a:ext uri="{FF2B5EF4-FFF2-40B4-BE49-F238E27FC236}">
                  <a16:creationId xmlns:a16="http://schemas.microsoft.com/office/drawing/2014/main" id="{B6A56B85-E9B3-6246-A8DC-4BF41606A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2" name="Rectangle 37">
              <a:extLst>
                <a:ext uri="{FF2B5EF4-FFF2-40B4-BE49-F238E27FC236}">
                  <a16:creationId xmlns:a16="http://schemas.microsoft.com/office/drawing/2014/main" id="{2D18C130-1FD6-A142-B270-EE5ED164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73" name="Rectangle 38">
              <a:extLst>
                <a:ext uri="{FF2B5EF4-FFF2-40B4-BE49-F238E27FC236}">
                  <a16:creationId xmlns:a16="http://schemas.microsoft.com/office/drawing/2014/main" id="{21DD0DE4-87F5-4B4C-BDCE-8492C543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4" name="Rectangle 39">
              <a:extLst>
                <a:ext uri="{FF2B5EF4-FFF2-40B4-BE49-F238E27FC236}">
                  <a16:creationId xmlns:a16="http://schemas.microsoft.com/office/drawing/2014/main" id="{B9D1243F-AA6B-5B44-9569-5CED98F33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5" name="Rectangle 40">
              <a:extLst>
                <a:ext uri="{FF2B5EF4-FFF2-40B4-BE49-F238E27FC236}">
                  <a16:creationId xmlns:a16="http://schemas.microsoft.com/office/drawing/2014/main" id="{C80438AC-AE32-D145-BF19-CDE371D41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41">
              <a:extLst>
                <a:ext uri="{FF2B5EF4-FFF2-40B4-BE49-F238E27FC236}">
                  <a16:creationId xmlns:a16="http://schemas.microsoft.com/office/drawing/2014/main" id="{1DE33CD2-DCD2-8C41-B386-0935EE02D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42">
              <a:extLst>
                <a:ext uri="{FF2B5EF4-FFF2-40B4-BE49-F238E27FC236}">
                  <a16:creationId xmlns:a16="http://schemas.microsoft.com/office/drawing/2014/main" id="{EA1398D4-5020-284D-B18B-FEDAD9F6F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43">
              <a:extLst>
                <a:ext uri="{FF2B5EF4-FFF2-40B4-BE49-F238E27FC236}">
                  <a16:creationId xmlns:a16="http://schemas.microsoft.com/office/drawing/2014/main" id="{89515A6E-C99F-7746-8572-127F1301C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9" name="Rectangle 44">
              <a:extLst>
                <a:ext uri="{FF2B5EF4-FFF2-40B4-BE49-F238E27FC236}">
                  <a16:creationId xmlns:a16="http://schemas.microsoft.com/office/drawing/2014/main" id="{A1A5A73B-9C7C-DB4C-8C47-57743DC24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0" name="Rectangle 45">
              <a:extLst>
                <a:ext uri="{FF2B5EF4-FFF2-40B4-BE49-F238E27FC236}">
                  <a16:creationId xmlns:a16="http://schemas.microsoft.com/office/drawing/2014/main" id="{CA0DE455-35A1-724A-B880-46870AD6D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1" name="Rectangle 46">
              <a:extLst>
                <a:ext uri="{FF2B5EF4-FFF2-40B4-BE49-F238E27FC236}">
                  <a16:creationId xmlns:a16="http://schemas.microsoft.com/office/drawing/2014/main" id="{F9FAE765-DC32-A045-9B0C-AD50C4B18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2" name="Rectangle 47">
              <a:extLst>
                <a:ext uri="{FF2B5EF4-FFF2-40B4-BE49-F238E27FC236}">
                  <a16:creationId xmlns:a16="http://schemas.microsoft.com/office/drawing/2014/main" id="{E3A24FD0-948C-DA4B-8FC4-A86C0A1B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3" name="Rectangle 48">
              <a:extLst>
                <a:ext uri="{FF2B5EF4-FFF2-40B4-BE49-F238E27FC236}">
                  <a16:creationId xmlns:a16="http://schemas.microsoft.com/office/drawing/2014/main" id="{8085EF7E-0B30-6B44-97E7-C53E4585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4" name="Rectangle 49">
              <a:extLst>
                <a:ext uri="{FF2B5EF4-FFF2-40B4-BE49-F238E27FC236}">
                  <a16:creationId xmlns:a16="http://schemas.microsoft.com/office/drawing/2014/main" id="{F05EAB2F-2707-C541-9750-75A4E1CDD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5" name="Rectangle 50">
              <a:extLst>
                <a:ext uri="{FF2B5EF4-FFF2-40B4-BE49-F238E27FC236}">
                  <a16:creationId xmlns:a16="http://schemas.microsoft.com/office/drawing/2014/main" id="{DB3401C6-3BF5-CA47-B5B2-7BEBDB0DB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6" name="Rectangle 51">
              <a:extLst>
                <a:ext uri="{FF2B5EF4-FFF2-40B4-BE49-F238E27FC236}">
                  <a16:creationId xmlns:a16="http://schemas.microsoft.com/office/drawing/2014/main" id="{AE394650-FB38-814A-94DE-338C742B0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7" name="Rectangle 52">
              <a:extLst>
                <a:ext uri="{FF2B5EF4-FFF2-40B4-BE49-F238E27FC236}">
                  <a16:creationId xmlns:a16="http://schemas.microsoft.com/office/drawing/2014/main" id="{64D50FD5-F93C-B84D-BCAD-067284AA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8" name="Rectangle 53">
              <a:extLst>
                <a:ext uri="{FF2B5EF4-FFF2-40B4-BE49-F238E27FC236}">
                  <a16:creationId xmlns:a16="http://schemas.microsoft.com/office/drawing/2014/main" id="{E780B69F-20C6-AF49-876C-8E6779530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9" name="Rectangle 54">
              <a:extLst>
                <a:ext uri="{FF2B5EF4-FFF2-40B4-BE49-F238E27FC236}">
                  <a16:creationId xmlns:a16="http://schemas.microsoft.com/office/drawing/2014/main" id="{7B03FA07-559F-CB47-8D78-F6623699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0" name="Rectangle 55">
              <a:extLst>
                <a:ext uri="{FF2B5EF4-FFF2-40B4-BE49-F238E27FC236}">
                  <a16:creationId xmlns:a16="http://schemas.microsoft.com/office/drawing/2014/main" id="{7537B646-323D-DA4C-B682-6880EF07B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1" name="Rectangle 56">
              <a:extLst>
                <a:ext uri="{FF2B5EF4-FFF2-40B4-BE49-F238E27FC236}">
                  <a16:creationId xmlns:a16="http://schemas.microsoft.com/office/drawing/2014/main" id="{818EF57E-834E-6042-B24A-062187C65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2" name="Rectangle 57">
              <a:extLst>
                <a:ext uri="{FF2B5EF4-FFF2-40B4-BE49-F238E27FC236}">
                  <a16:creationId xmlns:a16="http://schemas.microsoft.com/office/drawing/2014/main" id="{9ED438AE-4B2F-2944-A9D5-13FC81E3F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3" name="Rectangle 58">
              <a:extLst>
                <a:ext uri="{FF2B5EF4-FFF2-40B4-BE49-F238E27FC236}">
                  <a16:creationId xmlns:a16="http://schemas.microsoft.com/office/drawing/2014/main" id="{1EE2541F-498F-F847-918D-2FACFA6EA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4" name="Rectangle 59">
              <a:extLst>
                <a:ext uri="{FF2B5EF4-FFF2-40B4-BE49-F238E27FC236}">
                  <a16:creationId xmlns:a16="http://schemas.microsoft.com/office/drawing/2014/main" id="{E7E9EFDA-C2FA-F84D-9892-6BE834FE6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5" name="Rectangle 60">
              <a:extLst>
                <a:ext uri="{FF2B5EF4-FFF2-40B4-BE49-F238E27FC236}">
                  <a16:creationId xmlns:a16="http://schemas.microsoft.com/office/drawing/2014/main" id="{0ED32E17-2CB9-A24A-B4E2-44B91B0A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6" name="Rectangle 61">
              <a:extLst>
                <a:ext uri="{FF2B5EF4-FFF2-40B4-BE49-F238E27FC236}">
                  <a16:creationId xmlns:a16="http://schemas.microsoft.com/office/drawing/2014/main" id="{0DEB9E7F-A94A-EE48-A33F-B71102B54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7" name="Rectangle 62">
              <a:extLst>
                <a:ext uri="{FF2B5EF4-FFF2-40B4-BE49-F238E27FC236}">
                  <a16:creationId xmlns:a16="http://schemas.microsoft.com/office/drawing/2014/main" id="{E2CB8D24-CD37-D04E-9143-29FCB8D30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8" name="Rectangle 63">
              <a:extLst>
                <a:ext uri="{FF2B5EF4-FFF2-40B4-BE49-F238E27FC236}">
                  <a16:creationId xmlns:a16="http://schemas.microsoft.com/office/drawing/2014/main" id="{D87BF8B0-A7C3-9743-9A63-B696011D8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9" name="Rectangle 64">
              <a:extLst>
                <a:ext uri="{FF2B5EF4-FFF2-40B4-BE49-F238E27FC236}">
                  <a16:creationId xmlns:a16="http://schemas.microsoft.com/office/drawing/2014/main" id="{68B2BD20-2989-0C4F-AD88-10EBCEAD8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0" name="Rectangle 65">
              <a:extLst>
                <a:ext uri="{FF2B5EF4-FFF2-40B4-BE49-F238E27FC236}">
                  <a16:creationId xmlns:a16="http://schemas.microsoft.com/office/drawing/2014/main" id="{D7B5D378-598A-0944-9EF6-D0607C9BF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1" name="Rectangle 66">
              <a:extLst>
                <a:ext uri="{FF2B5EF4-FFF2-40B4-BE49-F238E27FC236}">
                  <a16:creationId xmlns:a16="http://schemas.microsoft.com/office/drawing/2014/main" id="{04D9F6F0-F788-C94B-97A9-51612407C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2" name="Rectangle 67">
              <a:extLst>
                <a:ext uri="{FF2B5EF4-FFF2-40B4-BE49-F238E27FC236}">
                  <a16:creationId xmlns:a16="http://schemas.microsoft.com/office/drawing/2014/main" id="{68772876-3DD4-3F43-BAB9-C916FDBFE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3" name="Rectangle 68">
              <a:extLst>
                <a:ext uri="{FF2B5EF4-FFF2-40B4-BE49-F238E27FC236}">
                  <a16:creationId xmlns:a16="http://schemas.microsoft.com/office/drawing/2014/main" id="{F5E92A55-B819-784D-BF2B-31E62C92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4" name="Rectangle 69">
              <a:extLst>
                <a:ext uri="{FF2B5EF4-FFF2-40B4-BE49-F238E27FC236}">
                  <a16:creationId xmlns:a16="http://schemas.microsoft.com/office/drawing/2014/main" id="{92F5C6F9-4A48-0048-9BD2-4AE763A99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5" name="Rectangle 70">
              <a:extLst>
                <a:ext uri="{FF2B5EF4-FFF2-40B4-BE49-F238E27FC236}">
                  <a16:creationId xmlns:a16="http://schemas.microsoft.com/office/drawing/2014/main" id="{6CC19D78-EE66-C941-96D7-B4656E373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6" name="Rectangle 71">
              <a:extLst>
                <a:ext uri="{FF2B5EF4-FFF2-40B4-BE49-F238E27FC236}">
                  <a16:creationId xmlns:a16="http://schemas.microsoft.com/office/drawing/2014/main" id="{B491B17B-6A7A-634B-BDAE-AEBBE7203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7" name="Rectangle 72">
              <a:extLst>
                <a:ext uri="{FF2B5EF4-FFF2-40B4-BE49-F238E27FC236}">
                  <a16:creationId xmlns:a16="http://schemas.microsoft.com/office/drawing/2014/main" id="{D109A27E-35C7-FA47-9DEE-D01435EC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8" name="Rectangle 73">
              <a:extLst>
                <a:ext uri="{FF2B5EF4-FFF2-40B4-BE49-F238E27FC236}">
                  <a16:creationId xmlns:a16="http://schemas.microsoft.com/office/drawing/2014/main" id="{D45AA842-9FB4-2B46-A2D6-4723BA307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9" name="Rectangle 74">
              <a:extLst>
                <a:ext uri="{FF2B5EF4-FFF2-40B4-BE49-F238E27FC236}">
                  <a16:creationId xmlns:a16="http://schemas.microsoft.com/office/drawing/2014/main" id="{7DA23A07-3534-ED40-99C4-6C95B6A5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0" name="Rectangle 75">
              <a:extLst>
                <a:ext uri="{FF2B5EF4-FFF2-40B4-BE49-F238E27FC236}">
                  <a16:creationId xmlns:a16="http://schemas.microsoft.com/office/drawing/2014/main" id="{15941934-C5D9-3D40-A313-A99BEFBB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1" name="Rectangle 76">
              <a:extLst>
                <a:ext uri="{FF2B5EF4-FFF2-40B4-BE49-F238E27FC236}">
                  <a16:creationId xmlns:a16="http://schemas.microsoft.com/office/drawing/2014/main" id="{B5179DEC-5024-BF41-BBD4-69E820925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2" name="Rectangle 77">
              <a:extLst>
                <a:ext uri="{FF2B5EF4-FFF2-40B4-BE49-F238E27FC236}">
                  <a16:creationId xmlns:a16="http://schemas.microsoft.com/office/drawing/2014/main" id="{BE63485C-9272-C34C-BF92-19E243FA8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3" name="Rectangle 78">
              <a:extLst>
                <a:ext uri="{FF2B5EF4-FFF2-40B4-BE49-F238E27FC236}">
                  <a16:creationId xmlns:a16="http://schemas.microsoft.com/office/drawing/2014/main" id="{CCEC25E4-0900-8845-949C-2D8FEA1A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4" name="Rectangle 79">
              <a:extLst>
                <a:ext uri="{FF2B5EF4-FFF2-40B4-BE49-F238E27FC236}">
                  <a16:creationId xmlns:a16="http://schemas.microsoft.com/office/drawing/2014/main" id="{6340E255-9C11-814E-9E7C-390E5764F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5" name="Rectangle 80">
              <a:extLst>
                <a:ext uri="{FF2B5EF4-FFF2-40B4-BE49-F238E27FC236}">
                  <a16:creationId xmlns:a16="http://schemas.microsoft.com/office/drawing/2014/main" id="{6242E2EC-C902-3645-A870-5208722B1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6" name="Rectangle 81">
              <a:extLst>
                <a:ext uri="{FF2B5EF4-FFF2-40B4-BE49-F238E27FC236}">
                  <a16:creationId xmlns:a16="http://schemas.microsoft.com/office/drawing/2014/main" id="{7004D123-1AA0-644A-962F-3A5D75410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7" name="Rectangle 82">
              <a:extLst>
                <a:ext uri="{FF2B5EF4-FFF2-40B4-BE49-F238E27FC236}">
                  <a16:creationId xmlns:a16="http://schemas.microsoft.com/office/drawing/2014/main" id="{A689C531-9EAD-4C4E-BD75-A4775F6D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8" name="Rectangle 83">
              <a:extLst>
                <a:ext uri="{FF2B5EF4-FFF2-40B4-BE49-F238E27FC236}">
                  <a16:creationId xmlns:a16="http://schemas.microsoft.com/office/drawing/2014/main" id="{BA01BE8C-E1DD-E445-A420-71BFC796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9" name="Rectangle 84">
              <a:extLst>
                <a:ext uri="{FF2B5EF4-FFF2-40B4-BE49-F238E27FC236}">
                  <a16:creationId xmlns:a16="http://schemas.microsoft.com/office/drawing/2014/main" id="{0ED48CBB-963D-6348-90C8-CE82FF52E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0" name="Rectangle 85">
              <a:extLst>
                <a:ext uri="{FF2B5EF4-FFF2-40B4-BE49-F238E27FC236}">
                  <a16:creationId xmlns:a16="http://schemas.microsoft.com/office/drawing/2014/main" id="{35752B58-D908-ED4B-A513-6195296A9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1" name="Rectangle 86">
              <a:extLst>
                <a:ext uri="{FF2B5EF4-FFF2-40B4-BE49-F238E27FC236}">
                  <a16:creationId xmlns:a16="http://schemas.microsoft.com/office/drawing/2014/main" id="{1DA4B87D-E2E2-5B44-975F-7BE26E54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2" name="Rectangle 87">
              <a:extLst>
                <a:ext uri="{FF2B5EF4-FFF2-40B4-BE49-F238E27FC236}">
                  <a16:creationId xmlns:a16="http://schemas.microsoft.com/office/drawing/2014/main" id="{294551A4-4544-7446-9C35-21C2553B3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3" name="Rectangle 88">
              <a:extLst>
                <a:ext uri="{FF2B5EF4-FFF2-40B4-BE49-F238E27FC236}">
                  <a16:creationId xmlns:a16="http://schemas.microsoft.com/office/drawing/2014/main" id="{1FC04E2F-B9CB-8247-BDAD-7B9EF8E0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4" name="Rectangle 89">
              <a:extLst>
                <a:ext uri="{FF2B5EF4-FFF2-40B4-BE49-F238E27FC236}">
                  <a16:creationId xmlns:a16="http://schemas.microsoft.com/office/drawing/2014/main" id="{5D744473-2187-9E40-BB75-8B929CD5D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5" name="Rectangle 90">
              <a:extLst>
                <a:ext uri="{FF2B5EF4-FFF2-40B4-BE49-F238E27FC236}">
                  <a16:creationId xmlns:a16="http://schemas.microsoft.com/office/drawing/2014/main" id="{903EE161-46DA-F240-A781-A7A958060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6" name="Rectangle 91">
              <a:extLst>
                <a:ext uri="{FF2B5EF4-FFF2-40B4-BE49-F238E27FC236}">
                  <a16:creationId xmlns:a16="http://schemas.microsoft.com/office/drawing/2014/main" id="{71F16914-1454-4841-9183-5218BCE2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7" name="Rectangle 92">
              <a:extLst>
                <a:ext uri="{FF2B5EF4-FFF2-40B4-BE49-F238E27FC236}">
                  <a16:creationId xmlns:a16="http://schemas.microsoft.com/office/drawing/2014/main" id="{D783EE7D-C61B-0C4A-BD42-91CCB66C8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8" name="Rectangle 93">
              <a:extLst>
                <a:ext uri="{FF2B5EF4-FFF2-40B4-BE49-F238E27FC236}">
                  <a16:creationId xmlns:a16="http://schemas.microsoft.com/office/drawing/2014/main" id="{C3E1A28F-23CE-784B-8867-512B3B77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9" name="Rectangle 94">
              <a:extLst>
                <a:ext uri="{FF2B5EF4-FFF2-40B4-BE49-F238E27FC236}">
                  <a16:creationId xmlns:a16="http://schemas.microsoft.com/office/drawing/2014/main" id="{7CE52D06-A7FA-F14A-A190-5DC6BF5A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0" name="Rectangle 95">
              <a:extLst>
                <a:ext uri="{FF2B5EF4-FFF2-40B4-BE49-F238E27FC236}">
                  <a16:creationId xmlns:a16="http://schemas.microsoft.com/office/drawing/2014/main" id="{95EFF2A2-523B-AD4D-8348-2D4707C3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1" name="Rectangle 96">
              <a:extLst>
                <a:ext uri="{FF2B5EF4-FFF2-40B4-BE49-F238E27FC236}">
                  <a16:creationId xmlns:a16="http://schemas.microsoft.com/office/drawing/2014/main" id="{3E57E046-4886-0C47-9F7C-09C6C9FC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2" name="Rectangle 97">
              <a:extLst>
                <a:ext uri="{FF2B5EF4-FFF2-40B4-BE49-F238E27FC236}">
                  <a16:creationId xmlns:a16="http://schemas.microsoft.com/office/drawing/2014/main" id="{20E3079A-ED5B-C248-97D8-A1C07E124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3" name="Rectangle 98">
              <a:extLst>
                <a:ext uri="{FF2B5EF4-FFF2-40B4-BE49-F238E27FC236}">
                  <a16:creationId xmlns:a16="http://schemas.microsoft.com/office/drawing/2014/main" id="{2006013D-E4E1-024C-8CBF-B20AAAF7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4" name="Rectangle 99">
              <a:extLst>
                <a:ext uri="{FF2B5EF4-FFF2-40B4-BE49-F238E27FC236}">
                  <a16:creationId xmlns:a16="http://schemas.microsoft.com/office/drawing/2014/main" id="{FCAC839B-C743-0341-8879-DCCAB5D65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5" name="Rectangle 100">
              <a:extLst>
                <a:ext uri="{FF2B5EF4-FFF2-40B4-BE49-F238E27FC236}">
                  <a16:creationId xmlns:a16="http://schemas.microsoft.com/office/drawing/2014/main" id="{FEDDD608-E32B-B243-B634-F64A5B12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6" name="Rectangle 101">
              <a:extLst>
                <a:ext uri="{FF2B5EF4-FFF2-40B4-BE49-F238E27FC236}">
                  <a16:creationId xmlns:a16="http://schemas.microsoft.com/office/drawing/2014/main" id="{998CE599-D4D4-004B-A29D-D95F6C447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7" name="Rectangle 102">
              <a:extLst>
                <a:ext uri="{FF2B5EF4-FFF2-40B4-BE49-F238E27FC236}">
                  <a16:creationId xmlns:a16="http://schemas.microsoft.com/office/drawing/2014/main" id="{7C4AA52E-0221-584E-A9F9-95672826F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8" name="Rectangle 103">
              <a:extLst>
                <a:ext uri="{FF2B5EF4-FFF2-40B4-BE49-F238E27FC236}">
                  <a16:creationId xmlns:a16="http://schemas.microsoft.com/office/drawing/2014/main" id="{88E4BB55-E47A-B648-8839-65E769A96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9" name="Rectangle 104">
              <a:extLst>
                <a:ext uri="{FF2B5EF4-FFF2-40B4-BE49-F238E27FC236}">
                  <a16:creationId xmlns:a16="http://schemas.microsoft.com/office/drawing/2014/main" id="{5FD9AEF3-46CF-8845-BEB6-7345740DF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0" name="Rectangle 105">
              <a:extLst>
                <a:ext uri="{FF2B5EF4-FFF2-40B4-BE49-F238E27FC236}">
                  <a16:creationId xmlns:a16="http://schemas.microsoft.com/office/drawing/2014/main" id="{B2E300BC-A335-B849-A6DB-B49F31C2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1" name="Rectangle 106">
              <a:extLst>
                <a:ext uri="{FF2B5EF4-FFF2-40B4-BE49-F238E27FC236}">
                  <a16:creationId xmlns:a16="http://schemas.microsoft.com/office/drawing/2014/main" id="{11C6D447-1000-F04B-940E-7FAE208C3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2" name="Rectangle 107">
              <a:extLst>
                <a:ext uri="{FF2B5EF4-FFF2-40B4-BE49-F238E27FC236}">
                  <a16:creationId xmlns:a16="http://schemas.microsoft.com/office/drawing/2014/main" id="{5CBC9642-C0EC-F146-9ECC-4EBD6A861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3" name="Rectangle 108">
              <a:extLst>
                <a:ext uri="{FF2B5EF4-FFF2-40B4-BE49-F238E27FC236}">
                  <a16:creationId xmlns:a16="http://schemas.microsoft.com/office/drawing/2014/main" id="{D3F35130-AB35-5744-9F32-ADF9CD04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4" name="Rectangle 109">
              <a:extLst>
                <a:ext uri="{FF2B5EF4-FFF2-40B4-BE49-F238E27FC236}">
                  <a16:creationId xmlns:a16="http://schemas.microsoft.com/office/drawing/2014/main" id="{E062E6FA-0826-3142-AB41-5939D0405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5" name="Rectangle 110">
              <a:extLst>
                <a:ext uri="{FF2B5EF4-FFF2-40B4-BE49-F238E27FC236}">
                  <a16:creationId xmlns:a16="http://schemas.microsoft.com/office/drawing/2014/main" id="{414045F0-FAAB-C545-A7D6-DEE4EFF9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6" name="Rectangle 111">
              <a:extLst>
                <a:ext uri="{FF2B5EF4-FFF2-40B4-BE49-F238E27FC236}">
                  <a16:creationId xmlns:a16="http://schemas.microsoft.com/office/drawing/2014/main" id="{7F270218-A2DF-EF4A-86E7-6AA5C039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7" name="Rectangle 112">
              <a:extLst>
                <a:ext uri="{FF2B5EF4-FFF2-40B4-BE49-F238E27FC236}">
                  <a16:creationId xmlns:a16="http://schemas.microsoft.com/office/drawing/2014/main" id="{8D38E0AE-F407-0F4D-AC0D-F84D1B375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8" name="Rectangle 113">
              <a:extLst>
                <a:ext uri="{FF2B5EF4-FFF2-40B4-BE49-F238E27FC236}">
                  <a16:creationId xmlns:a16="http://schemas.microsoft.com/office/drawing/2014/main" id="{A01CEC48-2949-F44B-B1BF-D4873049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0" name="Title 1">
            <a:extLst>
              <a:ext uri="{FF2B5EF4-FFF2-40B4-BE49-F238E27FC236}">
                <a16:creationId xmlns:a16="http://schemas.microsoft.com/office/drawing/2014/main" id="{CC3BDA3B-192E-FA46-BA8F-528D7AC3B35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19811" name="Group 114">
            <a:extLst>
              <a:ext uri="{FF2B5EF4-FFF2-40B4-BE49-F238E27FC236}">
                <a16:creationId xmlns:a16="http://schemas.microsoft.com/office/drawing/2014/main" id="{BB25E1C1-72A9-874E-AA16-47C071CB077E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9812" name="Rectangle 16">
              <a:extLst>
                <a:ext uri="{FF2B5EF4-FFF2-40B4-BE49-F238E27FC236}">
                  <a16:creationId xmlns:a16="http://schemas.microsoft.com/office/drawing/2014/main" id="{2BE175D9-BB4C-4043-95EC-2DB49D4C4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9813" name="Line 17">
              <a:extLst>
                <a:ext uri="{FF2B5EF4-FFF2-40B4-BE49-F238E27FC236}">
                  <a16:creationId xmlns:a16="http://schemas.microsoft.com/office/drawing/2014/main" id="{2D11989D-9CA0-0C41-86CD-5D1A5E4793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4" name="Line 18">
              <a:extLst>
                <a:ext uri="{FF2B5EF4-FFF2-40B4-BE49-F238E27FC236}">
                  <a16:creationId xmlns:a16="http://schemas.microsoft.com/office/drawing/2014/main" id="{8E78002F-58EA-1748-A94D-B4B45A375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5" name="Line 19">
              <a:extLst>
                <a:ext uri="{FF2B5EF4-FFF2-40B4-BE49-F238E27FC236}">
                  <a16:creationId xmlns:a16="http://schemas.microsoft.com/office/drawing/2014/main" id="{DEFAB89E-1F86-D44F-BED3-BA2FFA5CC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6" name="Rectangle 21">
              <a:extLst>
                <a:ext uri="{FF2B5EF4-FFF2-40B4-BE49-F238E27FC236}">
                  <a16:creationId xmlns:a16="http://schemas.microsoft.com/office/drawing/2014/main" id="{87783B63-7490-E148-ADE6-57B06399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7" name="Rectangle 22">
              <a:extLst>
                <a:ext uri="{FF2B5EF4-FFF2-40B4-BE49-F238E27FC236}">
                  <a16:creationId xmlns:a16="http://schemas.microsoft.com/office/drawing/2014/main" id="{6C4A9B3A-E9FC-D84D-8A45-C1CA38CF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8" name="Rectangle 23">
              <a:extLst>
                <a:ext uri="{FF2B5EF4-FFF2-40B4-BE49-F238E27FC236}">
                  <a16:creationId xmlns:a16="http://schemas.microsoft.com/office/drawing/2014/main" id="{F8998CDB-ECF1-1C4C-88A1-4CE3C532F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9" name="Rectangle 24">
              <a:extLst>
                <a:ext uri="{FF2B5EF4-FFF2-40B4-BE49-F238E27FC236}">
                  <a16:creationId xmlns:a16="http://schemas.microsoft.com/office/drawing/2014/main" id="{D677B95F-F160-464F-A506-13E29F03D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0" name="Rectangle 25">
              <a:extLst>
                <a:ext uri="{FF2B5EF4-FFF2-40B4-BE49-F238E27FC236}">
                  <a16:creationId xmlns:a16="http://schemas.microsoft.com/office/drawing/2014/main" id="{4694D834-EE30-7742-A4DF-3C6F0BA6D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1" name="Rectangle 26">
              <a:extLst>
                <a:ext uri="{FF2B5EF4-FFF2-40B4-BE49-F238E27FC236}">
                  <a16:creationId xmlns:a16="http://schemas.microsoft.com/office/drawing/2014/main" id="{BAC4E1EC-6F48-3947-BF1C-EA0C5B73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2" name="Rectangle 27">
              <a:extLst>
                <a:ext uri="{FF2B5EF4-FFF2-40B4-BE49-F238E27FC236}">
                  <a16:creationId xmlns:a16="http://schemas.microsoft.com/office/drawing/2014/main" id="{B9E1C764-29CD-CE48-B7D1-43C86CBA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3" name="Rectangle 28">
              <a:extLst>
                <a:ext uri="{FF2B5EF4-FFF2-40B4-BE49-F238E27FC236}">
                  <a16:creationId xmlns:a16="http://schemas.microsoft.com/office/drawing/2014/main" id="{F332E0F9-529A-134E-A9EF-8D5002CCC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4" name="Rectangle 29">
              <a:extLst>
                <a:ext uri="{FF2B5EF4-FFF2-40B4-BE49-F238E27FC236}">
                  <a16:creationId xmlns:a16="http://schemas.microsoft.com/office/drawing/2014/main" id="{565FAF03-96C1-4A4F-881C-9EB0571A7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5" name="Rectangle 30">
              <a:extLst>
                <a:ext uri="{FF2B5EF4-FFF2-40B4-BE49-F238E27FC236}">
                  <a16:creationId xmlns:a16="http://schemas.microsoft.com/office/drawing/2014/main" id="{FF1FA498-3A5C-E143-9F2B-7E4195C31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9826" name="Line 31">
              <a:extLst>
                <a:ext uri="{FF2B5EF4-FFF2-40B4-BE49-F238E27FC236}">
                  <a16:creationId xmlns:a16="http://schemas.microsoft.com/office/drawing/2014/main" id="{68711D69-687B-0849-86B7-99203DF87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7" name="Line 32">
              <a:extLst>
                <a:ext uri="{FF2B5EF4-FFF2-40B4-BE49-F238E27FC236}">
                  <a16:creationId xmlns:a16="http://schemas.microsoft.com/office/drawing/2014/main" id="{3C84BAF0-77F1-C34F-B5B1-8E6EF14510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8" name="Rectangle 33">
              <a:extLst>
                <a:ext uri="{FF2B5EF4-FFF2-40B4-BE49-F238E27FC236}">
                  <a16:creationId xmlns:a16="http://schemas.microsoft.com/office/drawing/2014/main" id="{5D8D2D0F-4F16-7547-97E9-63057AD98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9" name="Rectangle 34">
              <a:extLst>
                <a:ext uri="{FF2B5EF4-FFF2-40B4-BE49-F238E27FC236}">
                  <a16:creationId xmlns:a16="http://schemas.microsoft.com/office/drawing/2014/main" id="{C0A04E3C-566F-9341-9AB7-9B5EEA5BB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0" name="Rectangle 35">
              <a:extLst>
                <a:ext uri="{FF2B5EF4-FFF2-40B4-BE49-F238E27FC236}">
                  <a16:creationId xmlns:a16="http://schemas.microsoft.com/office/drawing/2014/main" id="{76D45C92-573E-0B47-83CB-E924E12F8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1" name="Rectangle 36">
              <a:extLst>
                <a:ext uri="{FF2B5EF4-FFF2-40B4-BE49-F238E27FC236}">
                  <a16:creationId xmlns:a16="http://schemas.microsoft.com/office/drawing/2014/main" id="{AD30B749-05F7-5847-9C8F-5C5B4F38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2" name="Rectangle 41">
              <a:extLst>
                <a:ext uri="{FF2B5EF4-FFF2-40B4-BE49-F238E27FC236}">
                  <a16:creationId xmlns:a16="http://schemas.microsoft.com/office/drawing/2014/main" id="{48D21DB9-3391-0441-AC83-6FA24CC6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3" name="Rectangle 79">
              <a:extLst>
                <a:ext uri="{FF2B5EF4-FFF2-40B4-BE49-F238E27FC236}">
                  <a16:creationId xmlns:a16="http://schemas.microsoft.com/office/drawing/2014/main" id="{F4BEAB60-F9E1-4E43-B9B6-B068F9D30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4" name="Rectangle 80">
              <a:extLst>
                <a:ext uri="{FF2B5EF4-FFF2-40B4-BE49-F238E27FC236}">
                  <a16:creationId xmlns:a16="http://schemas.microsoft.com/office/drawing/2014/main" id="{C7898924-C5BE-4D4A-B691-A79F1D698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5" name="Rectangle 81">
              <a:extLst>
                <a:ext uri="{FF2B5EF4-FFF2-40B4-BE49-F238E27FC236}">
                  <a16:creationId xmlns:a16="http://schemas.microsoft.com/office/drawing/2014/main" id="{EEE1C399-638D-3248-BAFB-A5B29744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6" name="Rectangle 82">
              <a:extLst>
                <a:ext uri="{FF2B5EF4-FFF2-40B4-BE49-F238E27FC236}">
                  <a16:creationId xmlns:a16="http://schemas.microsoft.com/office/drawing/2014/main" id="{BD5115CA-9AA7-D746-BF9B-0CDC6642C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7" name="Rectangle 83">
              <a:extLst>
                <a:ext uri="{FF2B5EF4-FFF2-40B4-BE49-F238E27FC236}">
                  <a16:creationId xmlns:a16="http://schemas.microsoft.com/office/drawing/2014/main" id="{94124922-770F-8E40-A807-589E3D42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8" name="Rectangle 85">
              <a:extLst>
                <a:ext uri="{FF2B5EF4-FFF2-40B4-BE49-F238E27FC236}">
                  <a16:creationId xmlns:a16="http://schemas.microsoft.com/office/drawing/2014/main" id="{94BFC16B-EF78-444F-A4CE-9252F8D0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1">
            <a:extLst>
              <a:ext uri="{FF2B5EF4-FFF2-40B4-BE49-F238E27FC236}">
                <a16:creationId xmlns:a16="http://schemas.microsoft.com/office/drawing/2014/main" id="{921B2E31-9488-084C-A481-F5A5827A5BFE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0864" name="Rectangle 4">
              <a:extLst>
                <a:ext uri="{FF2B5EF4-FFF2-40B4-BE49-F238E27FC236}">
                  <a16:creationId xmlns:a16="http://schemas.microsoft.com/office/drawing/2014/main" id="{E9B4F12C-8B7F-FF4D-B538-7DF612C3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5" name="Rectangle 5">
              <a:extLst>
                <a:ext uri="{FF2B5EF4-FFF2-40B4-BE49-F238E27FC236}">
                  <a16:creationId xmlns:a16="http://schemas.microsoft.com/office/drawing/2014/main" id="{03FC06FB-0CF4-D044-8C5E-AF8359586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6" name="Rectangle 6">
              <a:extLst>
                <a:ext uri="{FF2B5EF4-FFF2-40B4-BE49-F238E27FC236}">
                  <a16:creationId xmlns:a16="http://schemas.microsoft.com/office/drawing/2014/main" id="{0DE841A9-F7AE-654A-86DC-0C1759E5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7" name="Rectangle 7">
              <a:extLst>
                <a:ext uri="{FF2B5EF4-FFF2-40B4-BE49-F238E27FC236}">
                  <a16:creationId xmlns:a16="http://schemas.microsoft.com/office/drawing/2014/main" id="{5CA06D20-46BF-0D49-8E14-C556F8F22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8" name="Rectangle 8">
              <a:extLst>
                <a:ext uri="{FF2B5EF4-FFF2-40B4-BE49-F238E27FC236}">
                  <a16:creationId xmlns:a16="http://schemas.microsoft.com/office/drawing/2014/main" id="{D8759D8A-D531-1845-964C-3AD5850CB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9" name="Rectangle 9">
              <a:extLst>
                <a:ext uri="{FF2B5EF4-FFF2-40B4-BE49-F238E27FC236}">
                  <a16:creationId xmlns:a16="http://schemas.microsoft.com/office/drawing/2014/main" id="{678B6D36-E31C-6B4E-821F-86BF3A2A3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0" name="Rectangle 10">
              <a:extLst>
                <a:ext uri="{FF2B5EF4-FFF2-40B4-BE49-F238E27FC236}">
                  <a16:creationId xmlns:a16="http://schemas.microsoft.com/office/drawing/2014/main" id="{D7B9AA0F-FA48-C54B-BFC7-0A6494F57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1" name="Rectangle 11">
              <a:extLst>
                <a:ext uri="{FF2B5EF4-FFF2-40B4-BE49-F238E27FC236}">
                  <a16:creationId xmlns:a16="http://schemas.microsoft.com/office/drawing/2014/main" id="{0115A2A2-38E0-D445-8617-8CD8749E3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2" name="Rectangle 12">
              <a:extLst>
                <a:ext uri="{FF2B5EF4-FFF2-40B4-BE49-F238E27FC236}">
                  <a16:creationId xmlns:a16="http://schemas.microsoft.com/office/drawing/2014/main" id="{476296BF-09E0-7646-9D85-A4D776964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3" name="Rectangle 13">
              <a:extLst>
                <a:ext uri="{FF2B5EF4-FFF2-40B4-BE49-F238E27FC236}">
                  <a16:creationId xmlns:a16="http://schemas.microsoft.com/office/drawing/2014/main" id="{725BDEB5-2742-EF42-AFB7-836ECE46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4" name="Rectangle 14">
              <a:extLst>
                <a:ext uri="{FF2B5EF4-FFF2-40B4-BE49-F238E27FC236}">
                  <a16:creationId xmlns:a16="http://schemas.microsoft.com/office/drawing/2014/main" id="{876D9B32-BA18-954F-A0B8-85964A93C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5" name="Rectangle 15">
              <a:extLst>
                <a:ext uri="{FF2B5EF4-FFF2-40B4-BE49-F238E27FC236}">
                  <a16:creationId xmlns:a16="http://schemas.microsoft.com/office/drawing/2014/main" id="{B1137DA4-5354-8E4C-B740-9BEF402D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6" name="Rectangle 16">
              <a:extLst>
                <a:ext uri="{FF2B5EF4-FFF2-40B4-BE49-F238E27FC236}">
                  <a16:creationId xmlns:a16="http://schemas.microsoft.com/office/drawing/2014/main" id="{D0BFFDBB-A5BD-7845-83B2-330B5CE7F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7" name="Rectangle 17">
              <a:extLst>
                <a:ext uri="{FF2B5EF4-FFF2-40B4-BE49-F238E27FC236}">
                  <a16:creationId xmlns:a16="http://schemas.microsoft.com/office/drawing/2014/main" id="{800CAD71-D669-8F4D-8FAC-3F72D1CB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8" name="Rectangle 18">
              <a:extLst>
                <a:ext uri="{FF2B5EF4-FFF2-40B4-BE49-F238E27FC236}">
                  <a16:creationId xmlns:a16="http://schemas.microsoft.com/office/drawing/2014/main" id="{060C3255-C91D-CA45-A848-103E73D4C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9" name="Rectangle 19">
              <a:extLst>
                <a:ext uri="{FF2B5EF4-FFF2-40B4-BE49-F238E27FC236}">
                  <a16:creationId xmlns:a16="http://schemas.microsoft.com/office/drawing/2014/main" id="{3330BD64-A858-F44B-9310-948B5F1CC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0" name="Rectangle 20">
              <a:extLst>
                <a:ext uri="{FF2B5EF4-FFF2-40B4-BE49-F238E27FC236}">
                  <a16:creationId xmlns:a16="http://schemas.microsoft.com/office/drawing/2014/main" id="{3C0B4960-2D88-B14B-8E9C-305E95E7A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1" name="Rectangle 21">
              <a:extLst>
                <a:ext uri="{FF2B5EF4-FFF2-40B4-BE49-F238E27FC236}">
                  <a16:creationId xmlns:a16="http://schemas.microsoft.com/office/drawing/2014/main" id="{EC0617BB-CBD1-9840-BB18-D88E41E2A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2" name="Rectangle 22">
              <a:extLst>
                <a:ext uri="{FF2B5EF4-FFF2-40B4-BE49-F238E27FC236}">
                  <a16:creationId xmlns:a16="http://schemas.microsoft.com/office/drawing/2014/main" id="{077E102C-4ACC-9E47-9D8E-F01260852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3" name="Rectangle 23">
              <a:extLst>
                <a:ext uri="{FF2B5EF4-FFF2-40B4-BE49-F238E27FC236}">
                  <a16:creationId xmlns:a16="http://schemas.microsoft.com/office/drawing/2014/main" id="{60CD40B4-8A6F-0746-9599-CB77F2172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4" name="Rectangle 24">
              <a:extLst>
                <a:ext uri="{FF2B5EF4-FFF2-40B4-BE49-F238E27FC236}">
                  <a16:creationId xmlns:a16="http://schemas.microsoft.com/office/drawing/2014/main" id="{1D6B6BD0-D305-414D-82C5-4A8BF811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5" name="Rectangle 25">
              <a:extLst>
                <a:ext uri="{FF2B5EF4-FFF2-40B4-BE49-F238E27FC236}">
                  <a16:creationId xmlns:a16="http://schemas.microsoft.com/office/drawing/2014/main" id="{D9B7DDB3-683C-714F-A5AE-5EAF0FFC6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6" name="Rectangle 26">
              <a:extLst>
                <a:ext uri="{FF2B5EF4-FFF2-40B4-BE49-F238E27FC236}">
                  <a16:creationId xmlns:a16="http://schemas.microsoft.com/office/drawing/2014/main" id="{2FDA952E-B307-9049-807B-C160057E7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7" name="Rectangle 27">
              <a:extLst>
                <a:ext uri="{FF2B5EF4-FFF2-40B4-BE49-F238E27FC236}">
                  <a16:creationId xmlns:a16="http://schemas.microsoft.com/office/drawing/2014/main" id="{63BA66EF-1ADF-8B48-9ECE-850795B61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8" name="Rectangle 28">
              <a:extLst>
                <a:ext uri="{FF2B5EF4-FFF2-40B4-BE49-F238E27FC236}">
                  <a16:creationId xmlns:a16="http://schemas.microsoft.com/office/drawing/2014/main" id="{B0282F22-A332-1C4F-9F0D-9BF17DE6F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9" name="Rectangle 29">
              <a:extLst>
                <a:ext uri="{FF2B5EF4-FFF2-40B4-BE49-F238E27FC236}">
                  <a16:creationId xmlns:a16="http://schemas.microsoft.com/office/drawing/2014/main" id="{4693C2B3-BB80-6E47-92C1-46937B840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0" name="Rectangle 30">
              <a:extLst>
                <a:ext uri="{FF2B5EF4-FFF2-40B4-BE49-F238E27FC236}">
                  <a16:creationId xmlns:a16="http://schemas.microsoft.com/office/drawing/2014/main" id="{D688B8BB-CA0C-5048-9CF8-3DA789E7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1" name="Rectangle 31">
              <a:extLst>
                <a:ext uri="{FF2B5EF4-FFF2-40B4-BE49-F238E27FC236}">
                  <a16:creationId xmlns:a16="http://schemas.microsoft.com/office/drawing/2014/main" id="{10018A31-0BCA-C542-B3E6-4FEBB947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32">
              <a:extLst>
                <a:ext uri="{FF2B5EF4-FFF2-40B4-BE49-F238E27FC236}">
                  <a16:creationId xmlns:a16="http://schemas.microsoft.com/office/drawing/2014/main" id="{52AF3D40-BE57-284F-9713-751583C25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33">
              <a:extLst>
                <a:ext uri="{FF2B5EF4-FFF2-40B4-BE49-F238E27FC236}">
                  <a16:creationId xmlns:a16="http://schemas.microsoft.com/office/drawing/2014/main" id="{500C9F09-A482-0944-BBD7-5AE378B96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4" name="Rectangle 34">
              <a:extLst>
                <a:ext uri="{FF2B5EF4-FFF2-40B4-BE49-F238E27FC236}">
                  <a16:creationId xmlns:a16="http://schemas.microsoft.com/office/drawing/2014/main" id="{81B740E1-2A70-7F46-B8C0-5FDB5B1B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5" name="Rectangle 35">
              <a:extLst>
                <a:ext uri="{FF2B5EF4-FFF2-40B4-BE49-F238E27FC236}">
                  <a16:creationId xmlns:a16="http://schemas.microsoft.com/office/drawing/2014/main" id="{938829F2-2EA8-D347-B267-A22C039D1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6" name="Rectangle 36">
              <a:extLst>
                <a:ext uri="{FF2B5EF4-FFF2-40B4-BE49-F238E27FC236}">
                  <a16:creationId xmlns:a16="http://schemas.microsoft.com/office/drawing/2014/main" id="{E051AEED-7F6F-974A-81B8-E9646C745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7" name="Rectangle 37">
              <a:extLst>
                <a:ext uri="{FF2B5EF4-FFF2-40B4-BE49-F238E27FC236}">
                  <a16:creationId xmlns:a16="http://schemas.microsoft.com/office/drawing/2014/main" id="{FF546008-AFBE-554C-912F-CC5853A59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8" name="Rectangle 38">
              <a:extLst>
                <a:ext uri="{FF2B5EF4-FFF2-40B4-BE49-F238E27FC236}">
                  <a16:creationId xmlns:a16="http://schemas.microsoft.com/office/drawing/2014/main" id="{5BDC91CC-F5BC-CC43-9B64-C93DD896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9" name="Rectangle 39">
              <a:extLst>
                <a:ext uri="{FF2B5EF4-FFF2-40B4-BE49-F238E27FC236}">
                  <a16:creationId xmlns:a16="http://schemas.microsoft.com/office/drawing/2014/main" id="{62299C55-2869-1A44-A8E6-1F2C6DA0F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0" name="Rectangle 40">
              <a:extLst>
                <a:ext uri="{FF2B5EF4-FFF2-40B4-BE49-F238E27FC236}">
                  <a16:creationId xmlns:a16="http://schemas.microsoft.com/office/drawing/2014/main" id="{52597FFF-48E8-D24B-A412-5113FC1BE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1" name="Rectangle 41">
              <a:extLst>
                <a:ext uri="{FF2B5EF4-FFF2-40B4-BE49-F238E27FC236}">
                  <a16:creationId xmlns:a16="http://schemas.microsoft.com/office/drawing/2014/main" id="{F96A7EE7-1307-C04B-A70A-1B578E59D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2" name="Rectangle 42">
              <a:extLst>
                <a:ext uri="{FF2B5EF4-FFF2-40B4-BE49-F238E27FC236}">
                  <a16:creationId xmlns:a16="http://schemas.microsoft.com/office/drawing/2014/main" id="{A4AC6174-975B-2F4A-95D3-210A27C55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3" name="Rectangle 43">
              <a:extLst>
                <a:ext uri="{FF2B5EF4-FFF2-40B4-BE49-F238E27FC236}">
                  <a16:creationId xmlns:a16="http://schemas.microsoft.com/office/drawing/2014/main" id="{9C4B1921-5D0C-5F4E-B5FA-706930111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44">
              <a:extLst>
                <a:ext uri="{FF2B5EF4-FFF2-40B4-BE49-F238E27FC236}">
                  <a16:creationId xmlns:a16="http://schemas.microsoft.com/office/drawing/2014/main" id="{B9B7B1B0-AD7E-644C-A30B-692ED02A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45">
              <a:extLst>
                <a:ext uri="{FF2B5EF4-FFF2-40B4-BE49-F238E27FC236}">
                  <a16:creationId xmlns:a16="http://schemas.microsoft.com/office/drawing/2014/main" id="{A1155D62-FA06-E24B-BDA9-FB8FF0E8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6" name="Rectangle 46">
              <a:extLst>
                <a:ext uri="{FF2B5EF4-FFF2-40B4-BE49-F238E27FC236}">
                  <a16:creationId xmlns:a16="http://schemas.microsoft.com/office/drawing/2014/main" id="{2C4264AD-D38E-3B4C-B3CE-C8D323B34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7" name="Rectangle 47">
              <a:extLst>
                <a:ext uri="{FF2B5EF4-FFF2-40B4-BE49-F238E27FC236}">
                  <a16:creationId xmlns:a16="http://schemas.microsoft.com/office/drawing/2014/main" id="{7A9A3B88-DC72-724A-A0E1-3602FC789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8" name="Rectangle 48">
              <a:extLst>
                <a:ext uri="{FF2B5EF4-FFF2-40B4-BE49-F238E27FC236}">
                  <a16:creationId xmlns:a16="http://schemas.microsoft.com/office/drawing/2014/main" id="{9F379597-29BD-674D-A2AE-2659218B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9" name="Rectangle 49">
              <a:extLst>
                <a:ext uri="{FF2B5EF4-FFF2-40B4-BE49-F238E27FC236}">
                  <a16:creationId xmlns:a16="http://schemas.microsoft.com/office/drawing/2014/main" id="{C9F2DCFB-0352-BB43-A09E-7BD08EA9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0" name="Rectangle 50">
              <a:extLst>
                <a:ext uri="{FF2B5EF4-FFF2-40B4-BE49-F238E27FC236}">
                  <a16:creationId xmlns:a16="http://schemas.microsoft.com/office/drawing/2014/main" id="{9393DEA9-0468-5D45-B20F-4BD0B00C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1" name="Rectangle 51">
              <a:extLst>
                <a:ext uri="{FF2B5EF4-FFF2-40B4-BE49-F238E27FC236}">
                  <a16:creationId xmlns:a16="http://schemas.microsoft.com/office/drawing/2014/main" id="{1A18EE62-42CA-2B48-B9FC-39EE4BE36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2" name="Rectangle 52">
              <a:extLst>
                <a:ext uri="{FF2B5EF4-FFF2-40B4-BE49-F238E27FC236}">
                  <a16:creationId xmlns:a16="http://schemas.microsoft.com/office/drawing/2014/main" id="{1A29FB84-954A-8945-9DE4-D4BB44F9D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3" name="Rectangle 53">
              <a:extLst>
                <a:ext uri="{FF2B5EF4-FFF2-40B4-BE49-F238E27FC236}">
                  <a16:creationId xmlns:a16="http://schemas.microsoft.com/office/drawing/2014/main" id="{F332CE7D-AC8C-6A4E-AA5D-D62E8B826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4" name="Rectangle 54">
              <a:extLst>
                <a:ext uri="{FF2B5EF4-FFF2-40B4-BE49-F238E27FC236}">
                  <a16:creationId xmlns:a16="http://schemas.microsoft.com/office/drawing/2014/main" id="{3A88CA5D-BF33-2345-A753-16F379C72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5" name="Rectangle 55">
              <a:extLst>
                <a:ext uri="{FF2B5EF4-FFF2-40B4-BE49-F238E27FC236}">
                  <a16:creationId xmlns:a16="http://schemas.microsoft.com/office/drawing/2014/main" id="{B6710BA5-F82F-DE4F-B582-0D9227A16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6" name="Rectangle 56">
              <a:extLst>
                <a:ext uri="{FF2B5EF4-FFF2-40B4-BE49-F238E27FC236}">
                  <a16:creationId xmlns:a16="http://schemas.microsoft.com/office/drawing/2014/main" id="{DB1C8465-1F7D-224F-BC52-A8EDA3C12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7" name="Rectangle 57">
              <a:extLst>
                <a:ext uri="{FF2B5EF4-FFF2-40B4-BE49-F238E27FC236}">
                  <a16:creationId xmlns:a16="http://schemas.microsoft.com/office/drawing/2014/main" id="{B0AB26EF-333F-7A42-9D6F-1597144D4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8" name="Rectangle 58">
              <a:extLst>
                <a:ext uri="{FF2B5EF4-FFF2-40B4-BE49-F238E27FC236}">
                  <a16:creationId xmlns:a16="http://schemas.microsoft.com/office/drawing/2014/main" id="{63692CA2-54DF-9D41-9419-E84231790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9" name="Rectangle 59">
              <a:extLst>
                <a:ext uri="{FF2B5EF4-FFF2-40B4-BE49-F238E27FC236}">
                  <a16:creationId xmlns:a16="http://schemas.microsoft.com/office/drawing/2014/main" id="{A78366A2-3847-3648-93E5-F2124464C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0" name="Rectangle 60">
              <a:extLst>
                <a:ext uri="{FF2B5EF4-FFF2-40B4-BE49-F238E27FC236}">
                  <a16:creationId xmlns:a16="http://schemas.microsoft.com/office/drawing/2014/main" id="{1304C003-61C8-824A-BBA2-A02967EB9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1" name="Rectangle 61">
              <a:extLst>
                <a:ext uri="{FF2B5EF4-FFF2-40B4-BE49-F238E27FC236}">
                  <a16:creationId xmlns:a16="http://schemas.microsoft.com/office/drawing/2014/main" id="{BCCDE966-3E30-FA4E-8792-02F01DC4F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2" name="Rectangle 62">
              <a:extLst>
                <a:ext uri="{FF2B5EF4-FFF2-40B4-BE49-F238E27FC236}">
                  <a16:creationId xmlns:a16="http://schemas.microsoft.com/office/drawing/2014/main" id="{C6B10F26-10FE-924D-9224-039B4D8CD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3" name="Rectangle 63">
              <a:extLst>
                <a:ext uri="{FF2B5EF4-FFF2-40B4-BE49-F238E27FC236}">
                  <a16:creationId xmlns:a16="http://schemas.microsoft.com/office/drawing/2014/main" id="{90B0BCD6-E010-5D4C-8474-D3C1B6AA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4" name="Rectangle 64">
              <a:extLst>
                <a:ext uri="{FF2B5EF4-FFF2-40B4-BE49-F238E27FC236}">
                  <a16:creationId xmlns:a16="http://schemas.microsoft.com/office/drawing/2014/main" id="{CE86475F-668C-AA4E-B62E-EC08FF0E3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5" name="Rectangle 65">
              <a:extLst>
                <a:ext uri="{FF2B5EF4-FFF2-40B4-BE49-F238E27FC236}">
                  <a16:creationId xmlns:a16="http://schemas.microsoft.com/office/drawing/2014/main" id="{EA097981-FD70-A844-B758-0603BEDC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6" name="Rectangle 66">
              <a:extLst>
                <a:ext uri="{FF2B5EF4-FFF2-40B4-BE49-F238E27FC236}">
                  <a16:creationId xmlns:a16="http://schemas.microsoft.com/office/drawing/2014/main" id="{6E9AEA78-5221-024D-857B-2DAB1A72A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7" name="Rectangle 67">
              <a:extLst>
                <a:ext uri="{FF2B5EF4-FFF2-40B4-BE49-F238E27FC236}">
                  <a16:creationId xmlns:a16="http://schemas.microsoft.com/office/drawing/2014/main" id="{9117649E-9074-8B4B-BFA4-7574D99B4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8" name="Rectangle 68">
              <a:extLst>
                <a:ext uri="{FF2B5EF4-FFF2-40B4-BE49-F238E27FC236}">
                  <a16:creationId xmlns:a16="http://schemas.microsoft.com/office/drawing/2014/main" id="{1681BF07-9692-9942-B5A7-20F306002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9" name="Rectangle 69">
              <a:extLst>
                <a:ext uri="{FF2B5EF4-FFF2-40B4-BE49-F238E27FC236}">
                  <a16:creationId xmlns:a16="http://schemas.microsoft.com/office/drawing/2014/main" id="{791003BC-98E1-3C4F-B0E5-750434812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0" name="Rectangle 70">
              <a:extLst>
                <a:ext uri="{FF2B5EF4-FFF2-40B4-BE49-F238E27FC236}">
                  <a16:creationId xmlns:a16="http://schemas.microsoft.com/office/drawing/2014/main" id="{72CB939A-E0D6-5E4F-959A-C882BB872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1" name="Rectangle 71">
              <a:extLst>
                <a:ext uri="{FF2B5EF4-FFF2-40B4-BE49-F238E27FC236}">
                  <a16:creationId xmlns:a16="http://schemas.microsoft.com/office/drawing/2014/main" id="{AAC8E545-5BE9-3D46-AF24-478AFE2A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2" name="Rectangle 72">
              <a:extLst>
                <a:ext uri="{FF2B5EF4-FFF2-40B4-BE49-F238E27FC236}">
                  <a16:creationId xmlns:a16="http://schemas.microsoft.com/office/drawing/2014/main" id="{9E7F1F6D-6CED-8B41-B861-FCE09482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3" name="Rectangle 73">
              <a:extLst>
                <a:ext uri="{FF2B5EF4-FFF2-40B4-BE49-F238E27FC236}">
                  <a16:creationId xmlns:a16="http://schemas.microsoft.com/office/drawing/2014/main" id="{F0CC4AFF-B1D5-D643-BA88-EFB79274A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4" name="Rectangle 74">
              <a:extLst>
                <a:ext uri="{FF2B5EF4-FFF2-40B4-BE49-F238E27FC236}">
                  <a16:creationId xmlns:a16="http://schemas.microsoft.com/office/drawing/2014/main" id="{B159F35A-61C5-AA42-AE4A-58527BAC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5" name="Rectangle 75">
              <a:extLst>
                <a:ext uri="{FF2B5EF4-FFF2-40B4-BE49-F238E27FC236}">
                  <a16:creationId xmlns:a16="http://schemas.microsoft.com/office/drawing/2014/main" id="{81CAD32E-FC88-7648-A8D0-39FF3B63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6" name="Rectangle 76">
              <a:extLst>
                <a:ext uri="{FF2B5EF4-FFF2-40B4-BE49-F238E27FC236}">
                  <a16:creationId xmlns:a16="http://schemas.microsoft.com/office/drawing/2014/main" id="{AB65677B-35CD-6F45-838D-2397AB9B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7" name="Rectangle 77">
              <a:extLst>
                <a:ext uri="{FF2B5EF4-FFF2-40B4-BE49-F238E27FC236}">
                  <a16:creationId xmlns:a16="http://schemas.microsoft.com/office/drawing/2014/main" id="{FBCFCEAB-4372-A344-9C2B-2F4CF330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8" name="Rectangle 78">
              <a:extLst>
                <a:ext uri="{FF2B5EF4-FFF2-40B4-BE49-F238E27FC236}">
                  <a16:creationId xmlns:a16="http://schemas.microsoft.com/office/drawing/2014/main" id="{47849AA1-37E5-074B-82F9-549FCC97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9" name="Rectangle 79">
              <a:extLst>
                <a:ext uri="{FF2B5EF4-FFF2-40B4-BE49-F238E27FC236}">
                  <a16:creationId xmlns:a16="http://schemas.microsoft.com/office/drawing/2014/main" id="{DE99CD93-0214-FB4E-A406-9E656D237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0" name="Rectangle 80">
              <a:extLst>
                <a:ext uri="{FF2B5EF4-FFF2-40B4-BE49-F238E27FC236}">
                  <a16:creationId xmlns:a16="http://schemas.microsoft.com/office/drawing/2014/main" id="{D0E1BDB3-ACFC-824D-A8FF-D21165257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1" name="Rectangle 81">
              <a:extLst>
                <a:ext uri="{FF2B5EF4-FFF2-40B4-BE49-F238E27FC236}">
                  <a16:creationId xmlns:a16="http://schemas.microsoft.com/office/drawing/2014/main" id="{8F7DCC77-155D-2C4B-AA93-840F8482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2" name="Rectangle 82">
              <a:extLst>
                <a:ext uri="{FF2B5EF4-FFF2-40B4-BE49-F238E27FC236}">
                  <a16:creationId xmlns:a16="http://schemas.microsoft.com/office/drawing/2014/main" id="{B3CA4A52-76C9-4D4D-BC2C-FD2E1850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3" name="Rectangle 83">
              <a:extLst>
                <a:ext uri="{FF2B5EF4-FFF2-40B4-BE49-F238E27FC236}">
                  <a16:creationId xmlns:a16="http://schemas.microsoft.com/office/drawing/2014/main" id="{8F52AB2A-F259-F641-A140-BCC5A726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4" name="Rectangle 84">
              <a:extLst>
                <a:ext uri="{FF2B5EF4-FFF2-40B4-BE49-F238E27FC236}">
                  <a16:creationId xmlns:a16="http://schemas.microsoft.com/office/drawing/2014/main" id="{E725C6B8-2D86-9248-B7CE-65AD27743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5" name="Rectangle 85">
              <a:extLst>
                <a:ext uri="{FF2B5EF4-FFF2-40B4-BE49-F238E27FC236}">
                  <a16:creationId xmlns:a16="http://schemas.microsoft.com/office/drawing/2014/main" id="{0A3E8683-6E0A-514E-B59F-7637E3FDF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6" name="Rectangle 86">
              <a:extLst>
                <a:ext uri="{FF2B5EF4-FFF2-40B4-BE49-F238E27FC236}">
                  <a16:creationId xmlns:a16="http://schemas.microsoft.com/office/drawing/2014/main" id="{4F53881D-0138-0A4C-82F9-702F0C904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7" name="Rectangle 87">
              <a:extLst>
                <a:ext uri="{FF2B5EF4-FFF2-40B4-BE49-F238E27FC236}">
                  <a16:creationId xmlns:a16="http://schemas.microsoft.com/office/drawing/2014/main" id="{8B298C84-458A-F449-A7F6-0A5D2D74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8" name="Rectangle 88">
              <a:extLst>
                <a:ext uri="{FF2B5EF4-FFF2-40B4-BE49-F238E27FC236}">
                  <a16:creationId xmlns:a16="http://schemas.microsoft.com/office/drawing/2014/main" id="{DCD78CE4-0AD0-2D4C-9A3B-8ECF5CBAF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9" name="Rectangle 89">
              <a:extLst>
                <a:ext uri="{FF2B5EF4-FFF2-40B4-BE49-F238E27FC236}">
                  <a16:creationId xmlns:a16="http://schemas.microsoft.com/office/drawing/2014/main" id="{721A55FC-C97B-F347-AEE2-3F8B1B83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0" name="Rectangle 90">
              <a:extLst>
                <a:ext uri="{FF2B5EF4-FFF2-40B4-BE49-F238E27FC236}">
                  <a16:creationId xmlns:a16="http://schemas.microsoft.com/office/drawing/2014/main" id="{C77E5B05-E694-6249-BECA-4932778EE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1" name="Rectangle 91">
              <a:extLst>
                <a:ext uri="{FF2B5EF4-FFF2-40B4-BE49-F238E27FC236}">
                  <a16:creationId xmlns:a16="http://schemas.microsoft.com/office/drawing/2014/main" id="{7E684BD2-A3FA-C749-86EE-36D675B64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2" name="Rectangle 92">
              <a:extLst>
                <a:ext uri="{FF2B5EF4-FFF2-40B4-BE49-F238E27FC236}">
                  <a16:creationId xmlns:a16="http://schemas.microsoft.com/office/drawing/2014/main" id="{9A29B4F8-10B2-3245-AD96-4D6C9099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3" name="Rectangle 93">
              <a:extLst>
                <a:ext uri="{FF2B5EF4-FFF2-40B4-BE49-F238E27FC236}">
                  <a16:creationId xmlns:a16="http://schemas.microsoft.com/office/drawing/2014/main" id="{FE3263DD-CCBE-2342-A105-2F43F784A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4" name="Rectangle 94">
              <a:extLst>
                <a:ext uri="{FF2B5EF4-FFF2-40B4-BE49-F238E27FC236}">
                  <a16:creationId xmlns:a16="http://schemas.microsoft.com/office/drawing/2014/main" id="{367D1E46-3095-F24B-9C48-2F3552ADB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5" name="Rectangle 95">
              <a:extLst>
                <a:ext uri="{FF2B5EF4-FFF2-40B4-BE49-F238E27FC236}">
                  <a16:creationId xmlns:a16="http://schemas.microsoft.com/office/drawing/2014/main" id="{DC7E16C2-EC52-2D45-B7F5-7C9906F7D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6" name="Rectangle 96">
              <a:extLst>
                <a:ext uri="{FF2B5EF4-FFF2-40B4-BE49-F238E27FC236}">
                  <a16:creationId xmlns:a16="http://schemas.microsoft.com/office/drawing/2014/main" id="{437B8EC7-FDB3-A44E-9014-64D669BAB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7" name="Rectangle 97">
              <a:extLst>
                <a:ext uri="{FF2B5EF4-FFF2-40B4-BE49-F238E27FC236}">
                  <a16:creationId xmlns:a16="http://schemas.microsoft.com/office/drawing/2014/main" id="{A3DEDE20-C0EC-E044-A4AC-11C3C11A4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8" name="Rectangle 98">
              <a:extLst>
                <a:ext uri="{FF2B5EF4-FFF2-40B4-BE49-F238E27FC236}">
                  <a16:creationId xmlns:a16="http://schemas.microsoft.com/office/drawing/2014/main" id="{5B666D9D-897E-1D41-A55E-C854BAA3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9" name="Rectangle 99">
              <a:extLst>
                <a:ext uri="{FF2B5EF4-FFF2-40B4-BE49-F238E27FC236}">
                  <a16:creationId xmlns:a16="http://schemas.microsoft.com/office/drawing/2014/main" id="{502E95F7-6E23-6544-B918-D045B6BC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0" name="Rectangle 100">
              <a:extLst>
                <a:ext uri="{FF2B5EF4-FFF2-40B4-BE49-F238E27FC236}">
                  <a16:creationId xmlns:a16="http://schemas.microsoft.com/office/drawing/2014/main" id="{1091A48F-0114-E840-B9A9-D3EB17CE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1" name="Rectangle 101">
              <a:extLst>
                <a:ext uri="{FF2B5EF4-FFF2-40B4-BE49-F238E27FC236}">
                  <a16:creationId xmlns:a16="http://schemas.microsoft.com/office/drawing/2014/main" id="{929AD3D6-3C69-0F4F-A0F2-AADBBCB9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2" name="Rectangle 102">
              <a:extLst>
                <a:ext uri="{FF2B5EF4-FFF2-40B4-BE49-F238E27FC236}">
                  <a16:creationId xmlns:a16="http://schemas.microsoft.com/office/drawing/2014/main" id="{1021DC8A-B180-DE4E-83DC-5D9098E5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3" name="Rectangle 103">
              <a:extLst>
                <a:ext uri="{FF2B5EF4-FFF2-40B4-BE49-F238E27FC236}">
                  <a16:creationId xmlns:a16="http://schemas.microsoft.com/office/drawing/2014/main" id="{C0619B57-7BB7-EC4B-8C3B-F09F4964B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4" name="Rectangle 104">
              <a:extLst>
                <a:ext uri="{FF2B5EF4-FFF2-40B4-BE49-F238E27FC236}">
                  <a16:creationId xmlns:a16="http://schemas.microsoft.com/office/drawing/2014/main" id="{E332E93A-DBB1-5D4D-AA07-55FB756EE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5" name="Rectangle 105">
              <a:extLst>
                <a:ext uri="{FF2B5EF4-FFF2-40B4-BE49-F238E27FC236}">
                  <a16:creationId xmlns:a16="http://schemas.microsoft.com/office/drawing/2014/main" id="{4E5450FA-BCAD-1A49-B9B7-CAD8ED459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6" name="Rectangle 106">
              <a:extLst>
                <a:ext uri="{FF2B5EF4-FFF2-40B4-BE49-F238E27FC236}">
                  <a16:creationId xmlns:a16="http://schemas.microsoft.com/office/drawing/2014/main" id="{DF2B298D-0D19-2B4A-9B7A-D233EA7BC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7" name="Rectangle 107">
              <a:extLst>
                <a:ext uri="{FF2B5EF4-FFF2-40B4-BE49-F238E27FC236}">
                  <a16:creationId xmlns:a16="http://schemas.microsoft.com/office/drawing/2014/main" id="{F374B14C-B2A8-6647-B1BF-59D6C9390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8" name="Rectangle 108">
              <a:extLst>
                <a:ext uri="{FF2B5EF4-FFF2-40B4-BE49-F238E27FC236}">
                  <a16:creationId xmlns:a16="http://schemas.microsoft.com/office/drawing/2014/main" id="{78CB8848-3427-844C-81C2-CF09770C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9" name="Rectangle 109">
              <a:extLst>
                <a:ext uri="{FF2B5EF4-FFF2-40B4-BE49-F238E27FC236}">
                  <a16:creationId xmlns:a16="http://schemas.microsoft.com/office/drawing/2014/main" id="{6421B432-78A9-AE45-9EA6-47AD0F5F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0" name="Rectangle 110">
              <a:extLst>
                <a:ext uri="{FF2B5EF4-FFF2-40B4-BE49-F238E27FC236}">
                  <a16:creationId xmlns:a16="http://schemas.microsoft.com/office/drawing/2014/main" id="{D3E15E31-C9F7-724C-A140-959F13A65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1" name="Rectangle 111">
              <a:extLst>
                <a:ext uri="{FF2B5EF4-FFF2-40B4-BE49-F238E27FC236}">
                  <a16:creationId xmlns:a16="http://schemas.microsoft.com/office/drawing/2014/main" id="{2CE275E5-E108-944E-B37A-15BFC54C7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2" name="Rectangle 112">
              <a:extLst>
                <a:ext uri="{FF2B5EF4-FFF2-40B4-BE49-F238E27FC236}">
                  <a16:creationId xmlns:a16="http://schemas.microsoft.com/office/drawing/2014/main" id="{C44B21E4-5C15-9F40-9CF6-BACAD9D7E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3" name="Rectangle 113">
              <a:extLst>
                <a:ext uri="{FF2B5EF4-FFF2-40B4-BE49-F238E27FC236}">
                  <a16:creationId xmlns:a16="http://schemas.microsoft.com/office/drawing/2014/main" id="{3223B6D2-0F43-C848-A921-76A771435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34" name="Title 1">
            <a:extLst>
              <a:ext uri="{FF2B5EF4-FFF2-40B4-BE49-F238E27FC236}">
                <a16:creationId xmlns:a16="http://schemas.microsoft.com/office/drawing/2014/main" id="{F0CF8F9C-26AE-1245-8430-EE09952410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0835" name="Group 114">
            <a:extLst>
              <a:ext uri="{FF2B5EF4-FFF2-40B4-BE49-F238E27FC236}">
                <a16:creationId xmlns:a16="http://schemas.microsoft.com/office/drawing/2014/main" id="{917A7196-95B2-F843-AFDC-FC14D184C6CF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0837" name="Rectangle 16">
              <a:extLst>
                <a:ext uri="{FF2B5EF4-FFF2-40B4-BE49-F238E27FC236}">
                  <a16:creationId xmlns:a16="http://schemas.microsoft.com/office/drawing/2014/main" id="{6B8F4395-062D-A548-8711-8D743B4F7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0838" name="Line 17">
              <a:extLst>
                <a:ext uri="{FF2B5EF4-FFF2-40B4-BE49-F238E27FC236}">
                  <a16:creationId xmlns:a16="http://schemas.microsoft.com/office/drawing/2014/main" id="{914BB61E-B756-664A-A074-89208D0C2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39" name="Line 18">
              <a:extLst>
                <a:ext uri="{FF2B5EF4-FFF2-40B4-BE49-F238E27FC236}">
                  <a16:creationId xmlns:a16="http://schemas.microsoft.com/office/drawing/2014/main" id="{C0C78A90-C001-944B-B2AA-F087F2741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0" name="Line 19">
              <a:extLst>
                <a:ext uri="{FF2B5EF4-FFF2-40B4-BE49-F238E27FC236}">
                  <a16:creationId xmlns:a16="http://schemas.microsoft.com/office/drawing/2014/main" id="{7092AE38-4E1F-8349-A286-1B74BE2F5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1" name="Rectangle 21">
              <a:extLst>
                <a:ext uri="{FF2B5EF4-FFF2-40B4-BE49-F238E27FC236}">
                  <a16:creationId xmlns:a16="http://schemas.microsoft.com/office/drawing/2014/main" id="{5807301F-A223-9F43-978D-A2505F3D4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2" name="Rectangle 22">
              <a:extLst>
                <a:ext uri="{FF2B5EF4-FFF2-40B4-BE49-F238E27FC236}">
                  <a16:creationId xmlns:a16="http://schemas.microsoft.com/office/drawing/2014/main" id="{74DDB5C2-27A7-9742-9AE6-54C0D5E3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3" name="Rectangle 23">
              <a:extLst>
                <a:ext uri="{FF2B5EF4-FFF2-40B4-BE49-F238E27FC236}">
                  <a16:creationId xmlns:a16="http://schemas.microsoft.com/office/drawing/2014/main" id="{1928490F-99C5-484D-9360-94787E3B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4" name="Rectangle 24">
              <a:extLst>
                <a:ext uri="{FF2B5EF4-FFF2-40B4-BE49-F238E27FC236}">
                  <a16:creationId xmlns:a16="http://schemas.microsoft.com/office/drawing/2014/main" id="{06C49A8D-9470-E148-ACBC-20D30ECC9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5" name="Rectangle 25">
              <a:extLst>
                <a:ext uri="{FF2B5EF4-FFF2-40B4-BE49-F238E27FC236}">
                  <a16:creationId xmlns:a16="http://schemas.microsoft.com/office/drawing/2014/main" id="{8164425F-C584-8C45-B6E6-97D35E35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6" name="Rectangle 26">
              <a:extLst>
                <a:ext uri="{FF2B5EF4-FFF2-40B4-BE49-F238E27FC236}">
                  <a16:creationId xmlns:a16="http://schemas.microsoft.com/office/drawing/2014/main" id="{D1CF8958-C5C4-144F-9E53-15EB559A0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7" name="Rectangle 27">
              <a:extLst>
                <a:ext uri="{FF2B5EF4-FFF2-40B4-BE49-F238E27FC236}">
                  <a16:creationId xmlns:a16="http://schemas.microsoft.com/office/drawing/2014/main" id="{FB503340-C20C-E140-AB42-8C0C4A7AA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8" name="Rectangle 28">
              <a:extLst>
                <a:ext uri="{FF2B5EF4-FFF2-40B4-BE49-F238E27FC236}">
                  <a16:creationId xmlns:a16="http://schemas.microsoft.com/office/drawing/2014/main" id="{003E82BB-A058-A248-8B32-25AE6455E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9" name="Rectangle 29">
              <a:extLst>
                <a:ext uri="{FF2B5EF4-FFF2-40B4-BE49-F238E27FC236}">
                  <a16:creationId xmlns:a16="http://schemas.microsoft.com/office/drawing/2014/main" id="{047AF947-B5B4-0A46-9823-38FF7398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0" name="Rectangle 30">
              <a:extLst>
                <a:ext uri="{FF2B5EF4-FFF2-40B4-BE49-F238E27FC236}">
                  <a16:creationId xmlns:a16="http://schemas.microsoft.com/office/drawing/2014/main" id="{B59EBBF7-D296-C245-9882-F7D1D7FE5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0851" name="Line 31">
              <a:extLst>
                <a:ext uri="{FF2B5EF4-FFF2-40B4-BE49-F238E27FC236}">
                  <a16:creationId xmlns:a16="http://schemas.microsoft.com/office/drawing/2014/main" id="{6ABB814B-90DA-6C44-9E05-5C548D34EF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2" name="Line 32">
              <a:extLst>
                <a:ext uri="{FF2B5EF4-FFF2-40B4-BE49-F238E27FC236}">
                  <a16:creationId xmlns:a16="http://schemas.microsoft.com/office/drawing/2014/main" id="{0BB86BDA-E71C-E845-9833-9E276887DF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3" name="Rectangle 33">
              <a:extLst>
                <a:ext uri="{FF2B5EF4-FFF2-40B4-BE49-F238E27FC236}">
                  <a16:creationId xmlns:a16="http://schemas.microsoft.com/office/drawing/2014/main" id="{EB6563BB-AF4F-1040-AF62-F1705180D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4" name="Rectangle 34">
              <a:extLst>
                <a:ext uri="{FF2B5EF4-FFF2-40B4-BE49-F238E27FC236}">
                  <a16:creationId xmlns:a16="http://schemas.microsoft.com/office/drawing/2014/main" id="{A532A6AD-1311-EC49-BA07-E9646713A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5" name="Rectangle 35">
              <a:extLst>
                <a:ext uri="{FF2B5EF4-FFF2-40B4-BE49-F238E27FC236}">
                  <a16:creationId xmlns:a16="http://schemas.microsoft.com/office/drawing/2014/main" id="{885B39D9-7875-CD44-ACD7-45AFA19C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6" name="Rectangle 36">
              <a:extLst>
                <a:ext uri="{FF2B5EF4-FFF2-40B4-BE49-F238E27FC236}">
                  <a16:creationId xmlns:a16="http://schemas.microsoft.com/office/drawing/2014/main" id="{706D904A-A319-794C-A122-2CA611116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7" name="Rectangle 41">
              <a:extLst>
                <a:ext uri="{FF2B5EF4-FFF2-40B4-BE49-F238E27FC236}">
                  <a16:creationId xmlns:a16="http://schemas.microsoft.com/office/drawing/2014/main" id="{F5041B83-9C8F-3C4C-B074-872EC5668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8" name="Rectangle 79">
              <a:extLst>
                <a:ext uri="{FF2B5EF4-FFF2-40B4-BE49-F238E27FC236}">
                  <a16:creationId xmlns:a16="http://schemas.microsoft.com/office/drawing/2014/main" id="{549CE471-7FA7-D349-B28A-4F2B8934D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9" name="Rectangle 80">
              <a:extLst>
                <a:ext uri="{FF2B5EF4-FFF2-40B4-BE49-F238E27FC236}">
                  <a16:creationId xmlns:a16="http://schemas.microsoft.com/office/drawing/2014/main" id="{757A3024-F4D4-9A4B-A955-0744E794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0" name="Rectangle 81">
              <a:extLst>
                <a:ext uri="{FF2B5EF4-FFF2-40B4-BE49-F238E27FC236}">
                  <a16:creationId xmlns:a16="http://schemas.microsoft.com/office/drawing/2014/main" id="{4BD63DF2-3931-224F-9A82-72EAA103E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1" name="Rectangle 82">
              <a:extLst>
                <a:ext uri="{FF2B5EF4-FFF2-40B4-BE49-F238E27FC236}">
                  <a16:creationId xmlns:a16="http://schemas.microsoft.com/office/drawing/2014/main" id="{6DD41D81-ACEC-A54B-A505-10E6F58A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2" name="Rectangle 83">
              <a:extLst>
                <a:ext uri="{FF2B5EF4-FFF2-40B4-BE49-F238E27FC236}">
                  <a16:creationId xmlns:a16="http://schemas.microsoft.com/office/drawing/2014/main" id="{84E9041F-0CBB-F24E-875C-B08593D6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3" name="Rectangle 85">
              <a:extLst>
                <a:ext uri="{FF2B5EF4-FFF2-40B4-BE49-F238E27FC236}">
                  <a16:creationId xmlns:a16="http://schemas.microsoft.com/office/drawing/2014/main" id="{0B506870-9474-0047-97ED-B6556CD83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0836" name="Rectangle 142">
            <a:extLst>
              <a:ext uri="{FF2B5EF4-FFF2-40B4-BE49-F238E27FC236}">
                <a16:creationId xmlns:a16="http://schemas.microsoft.com/office/drawing/2014/main" id="{013B87A3-0175-E44F-884C-C9D0909BD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">
            <a:extLst>
              <a:ext uri="{FF2B5EF4-FFF2-40B4-BE49-F238E27FC236}">
                <a16:creationId xmlns:a16="http://schemas.microsoft.com/office/drawing/2014/main" id="{CB88EB8C-D2E0-DB4A-9B60-907F0FB6A74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1888" name="Rectangle 4">
              <a:extLst>
                <a:ext uri="{FF2B5EF4-FFF2-40B4-BE49-F238E27FC236}">
                  <a16:creationId xmlns:a16="http://schemas.microsoft.com/office/drawing/2014/main" id="{24577F58-3072-5443-9BB9-D57D25038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9" name="Rectangle 5">
              <a:extLst>
                <a:ext uri="{FF2B5EF4-FFF2-40B4-BE49-F238E27FC236}">
                  <a16:creationId xmlns:a16="http://schemas.microsoft.com/office/drawing/2014/main" id="{6092375A-A65A-7A46-81DF-FC2D0781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Rectangle 6">
              <a:extLst>
                <a:ext uri="{FF2B5EF4-FFF2-40B4-BE49-F238E27FC236}">
                  <a16:creationId xmlns:a16="http://schemas.microsoft.com/office/drawing/2014/main" id="{1BA66A3B-2105-F949-99A0-A897C281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1" name="Rectangle 7">
              <a:extLst>
                <a:ext uri="{FF2B5EF4-FFF2-40B4-BE49-F238E27FC236}">
                  <a16:creationId xmlns:a16="http://schemas.microsoft.com/office/drawing/2014/main" id="{AA7E4931-967D-264E-90A8-FD759A096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2" name="Rectangle 8">
              <a:extLst>
                <a:ext uri="{FF2B5EF4-FFF2-40B4-BE49-F238E27FC236}">
                  <a16:creationId xmlns:a16="http://schemas.microsoft.com/office/drawing/2014/main" id="{A6D554CC-73F4-9041-9394-0C8271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3" name="Rectangle 9">
              <a:extLst>
                <a:ext uri="{FF2B5EF4-FFF2-40B4-BE49-F238E27FC236}">
                  <a16:creationId xmlns:a16="http://schemas.microsoft.com/office/drawing/2014/main" id="{728E7E11-7FCE-B146-B7B6-337C2F7B8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Rectangle 10">
              <a:extLst>
                <a:ext uri="{FF2B5EF4-FFF2-40B4-BE49-F238E27FC236}">
                  <a16:creationId xmlns:a16="http://schemas.microsoft.com/office/drawing/2014/main" id="{AC0F94B1-C599-FD45-9D91-8370EE045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5" name="Rectangle 11">
              <a:extLst>
                <a:ext uri="{FF2B5EF4-FFF2-40B4-BE49-F238E27FC236}">
                  <a16:creationId xmlns:a16="http://schemas.microsoft.com/office/drawing/2014/main" id="{27E38D03-F48B-E74E-8F9A-DD7D73CB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6" name="Rectangle 12">
              <a:extLst>
                <a:ext uri="{FF2B5EF4-FFF2-40B4-BE49-F238E27FC236}">
                  <a16:creationId xmlns:a16="http://schemas.microsoft.com/office/drawing/2014/main" id="{29E2D6AD-FF5E-C346-A5CF-83AC26628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7" name="Rectangle 13">
              <a:extLst>
                <a:ext uri="{FF2B5EF4-FFF2-40B4-BE49-F238E27FC236}">
                  <a16:creationId xmlns:a16="http://schemas.microsoft.com/office/drawing/2014/main" id="{D4DD9DB7-E41D-4048-BD84-870B9CBF9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8" name="Rectangle 14">
              <a:extLst>
                <a:ext uri="{FF2B5EF4-FFF2-40B4-BE49-F238E27FC236}">
                  <a16:creationId xmlns:a16="http://schemas.microsoft.com/office/drawing/2014/main" id="{0239DFCE-E1CE-C240-83ED-51DD16EE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9" name="Rectangle 15">
              <a:extLst>
                <a:ext uri="{FF2B5EF4-FFF2-40B4-BE49-F238E27FC236}">
                  <a16:creationId xmlns:a16="http://schemas.microsoft.com/office/drawing/2014/main" id="{4EC5B305-9248-BA45-8931-ECAF55C37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0" name="Rectangle 16">
              <a:extLst>
                <a:ext uri="{FF2B5EF4-FFF2-40B4-BE49-F238E27FC236}">
                  <a16:creationId xmlns:a16="http://schemas.microsoft.com/office/drawing/2014/main" id="{C0B1581E-561E-DC45-AB3D-3EAF25076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1" name="Rectangle 17">
              <a:extLst>
                <a:ext uri="{FF2B5EF4-FFF2-40B4-BE49-F238E27FC236}">
                  <a16:creationId xmlns:a16="http://schemas.microsoft.com/office/drawing/2014/main" id="{D8713013-3569-8048-A775-5C93D9221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2" name="Rectangle 18">
              <a:extLst>
                <a:ext uri="{FF2B5EF4-FFF2-40B4-BE49-F238E27FC236}">
                  <a16:creationId xmlns:a16="http://schemas.microsoft.com/office/drawing/2014/main" id="{162CF422-5FCF-BC41-8A2C-B77490FBC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3" name="Rectangle 19">
              <a:extLst>
                <a:ext uri="{FF2B5EF4-FFF2-40B4-BE49-F238E27FC236}">
                  <a16:creationId xmlns:a16="http://schemas.microsoft.com/office/drawing/2014/main" id="{4811E79F-6DA5-0746-9FCB-C6A57FA16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4" name="Rectangle 20">
              <a:extLst>
                <a:ext uri="{FF2B5EF4-FFF2-40B4-BE49-F238E27FC236}">
                  <a16:creationId xmlns:a16="http://schemas.microsoft.com/office/drawing/2014/main" id="{2C6EEED4-1DF6-F54D-886D-2EEC1911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5" name="Rectangle 21">
              <a:extLst>
                <a:ext uri="{FF2B5EF4-FFF2-40B4-BE49-F238E27FC236}">
                  <a16:creationId xmlns:a16="http://schemas.microsoft.com/office/drawing/2014/main" id="{128F6142-00AB-A640-BAD8-16225D8F6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6" name="Rectangle 22">
              <a:extLst>
                <a:ext uri="{FF2B5EF4-FFF2-40B4-BE49-F238E27FC236}">
                  <a16:creationId xmlns:a16="http://schemas.microsoft.com/office/drawing/2014/main" id="{C8456F66-D0D6-C24A-9DDC-948812D7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7" name="Rectangle 23">
              <a:extLst>
                <a:ext uri="{FF2B5EF4-FFF2-40B4-BE49-F238E27FC236}">
                  <a16:creationId xmlns:a16="http://schemas.microsoft.com/office/drawing/2014/main" id="{4E5E96A6-43DE-5A46-9F53-F7AB6C607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8" name="Rectangle 24">
              <a:extLst>
                <a:ext uri="{FF2B5EF4-FFF2-40B4-BE49-F238E27FC236}">
                  <a16:creationId xmlns:a16="http://schemas.microsoft.com/office/drawing/2014/main" id="{DB7CC9C3-62B4-8A4E-B168-F292C46FC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9" name="Rectangle 25">
              <a:extLst>
                <a:ext uri="{FF2B5EF4-FFF2-40B4-BE49-F238E27FC236}">
                  <a16:creationId xmlns:a16="http://schemas.microsoft.com/office/drawing/2014/main" id="{390B457E-1FED-0640-85E7-29B89D97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0" name="Rectangle 26">
              <a:extLst>
                <a:ext uri="{FF2B5EF4-FFF2-40B4-BE49-F238E27FC236}">
                  <a16:creationId xmlns:a16="http://schemas.microsoft.com/office/drawing/2014/main" id="{7F446509-EEC9-5B46-937B-D8F4F515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1" name="Rectangle 27">
              <a:extLst>
                <a:ext uri="{FF2B5EF4-FFF2-40B4-BE49-F238E27FC236}">
                  <a16:creationId xmlns:a16="http://schemas.microsoft.com/office/drawing/2014/main" id="{A0CF0E61-4680-E84B-AA9D-C814EFC47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2" name="Rectangle 28">
              <a:extLst>
                <a:ext uri="{FF2B5EF4-FFF2-40B4-BE49-F238E27FC236}">
                  <a16:creationId xmlns:a16="http://schemas.microsoft.com/office/drawing/2014/main" id="{AF0FE9F4-A5FF-F244-8461-0C8E6024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3" name="Rectangle 29">
              <a:extLst>
                <a:ext uri="{FF2B5EF4-FFF2-40B4-BE49-F238E27FC236}">
                  <a16:creationId xmlns:a16="http://schemas.microsoft.com/office/drawing/2014/main" id="{028298A8-03D4-8345-8591-E9ED337C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4" name="Rectangle 30">
              <a:extLst>
                <a:ext uri="{FF2B5EF4-FFF2-40B4-BE49-F238E27FC236}">
                  <a16:creationId xmlns:a16="http://schemas.microsoft.com/office/drawing/2014/main" id="{46519C1F-BCE5-A04C-9669-C90464E8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5" name="Rectangle 31">
              <a:extLst>
                <a:ext uri="{FF2B5EF4-FFF2-40B4-BE49-F238E27FC236}">
                  <a16:creationId xmlns:a16="http://schemas.microsoft.com/office/drawing/2014/main" id="{3E909511-EB81-0942-BBCA-645B0675D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6" name="Rectangle 32">
              <a:extLst>
                <a:ext uri="{FF2B5EF4-FFF2-40B4-BE49-F238E27FC236}">
                  <a16:creationId xmlns:a16="http://schemas.microsoft.com/office/drawing/2014/main" id="{951AB1AE-C90F-9A4D-BE24-8F81370F4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7" name="Rectangle 33">
              <a:extLst>
                <a:ext uri="{FF2B5EF4-FFF2-40B4-BE49-F238E27FC236}">
                  <a16:creationId xmlns:a16="http://schemas.microsoft.com/office/drawing/2014/main" id="{3686D57F-4468-ED44-81BF-B85F23D3D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8" name="Rectangle 34">
              <a:extLst>
                <a:ext uri="{FF2B5EF4-FFF2-40B4-BE49-F238E27FC236}">
                  <a16:creationId xmlns:a16="http://schemas.microsoft.com/office/drawing/2014/main" id="{8F604FC7-FA14-824F-89D3-D31798BB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9" name="Rectangle 35">
              <a:extLst>
                <a:ext uri="{FF2B5EF4-FFF2-40B4-BE49-F238E27FC236}">
                  <a16:creationId xmlns:a16="http://schemas.microsoft.com/office/drawing/2014/main" id="{CC698C3D-6B6B-AE40-85BE-4133F0948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20" name="Rectangle 36">
              <a:extLst>
                <a:ext uri="{FF2B5EF4-FFF2-40B4-BE49-F238E27FC236}">
                  <a16:creationId xmlns:a16="http://schemas.microsoft.com/office/drawing/2014/main" id="{4EF43210-F182-B24B-AE5B-864573ED8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1" name="Rectangle 37">
              <a:extLst>
                <a:ext uri="{FF2B5EF4-FFF2-40B4-BE49-F238E27FC236}">
                  <a16:creationId xmlns:a16="http://schemas.microsoft.com/office/drawing/2014/main" id="{9270257F-0A2C-6646-99AC-2CBA39B8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22" name="Rectangle 38">
              <a:extLst>
                <a:ext uri="{FF2B5EF4-FFF2-40B4-BE49-F238E27FC236}">
                  <a16:creationId xmlns:a16="http://schemas.microsoft.com/office/drawing/2014/main" id="{21E40EDB-8811-BD4D-A74B-0144D3F1E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39">
              <a:extLst>
                <a:ext uri="{FF2B5EF4-FFF2-40B4-BE49-F238E27FC236}">
                  <a16:creationId xmlns:a16="http://schemas.microsoft.com/office/drawing/2014/main" id="{4EE0C3A2-2C2A-1D46-BBCB-ED4D8B4BB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4" name="Rectangle 40">
              <a:extLst>
                <a:ext uri="{FF2B5EF4-FFF2-40B4-BE49-F238E27FC236}">
                  <a16:creationId xmlns:a16="http://schemas.microsoft.com/office/drawing/2014/main" id="{BC03863F-CAA7-3946-95ED-88E324C7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5" name="Rectangle 41">
              <a:extLst>
                <a:ext uri="{FF2B5EF4-FFF2-40B4-BE49-F238E27FC236}">
                  <a16:creationId xmlns:a16="http://schemas.microsoft.com/office/drawing/2014/main" id="{64F4DA90-200E-2E48-BE90-36DBCA7BB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6" name="Rectangle 42">
              <a:extLst>
                <a:ext uri="{FF2B5EF4-FFF2-40B4-BE49-F238E27FC236}">
                  <a16:creationId xmlns:a16="http://schemas.microsoft.com/office/drawing/2014/main" id="{0DE95F1B-F9CC-B643-BC3C-4B8C3DAF3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7" name="Rectangle 43">
              <a:extLst>
                <a:ext uri="{FF2B5EF4-FFF2-40B4-BE49-F238E27FC236}">
                  <a16:creationId xmlns:a16="http://schemas.microsoft.com/office/drawing/2014/main" id="{AAB582F8-8168-064B-823B-D9449A2A6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8" name="Rectangle 44">
              <a:extLst>
                <a:ext uri="{FF2B5EF4-FFF2-40B4-BE49-F238E27FC236}">
                  <a16:creationId xmlns:a16="http://schemas.microsoft.com/office/drawing/2014/main" id="{CCFAA640-BC0F-7741-8319-91B82388A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9" name="Rectangle 45">
              <a:extLst>
                <a:ext uri="{FF2B5EF4-FFF2-40B4-BE49-F238E27FC236}">
                  <a16:creationId xmlns:a16="http://schemas.microsoft.com/office/drawing/2014/main" id="{CC5AE6DC-821C-A243-BB04-3FF2C515A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0" name="Rectangle 46">
              <a:extLst>
                <a:ext uri="{FF2B5EF4-FFF2-40B4-BE49-F238E27FC236}">
                  <a16:creationId xmlns:a16="http://schemas.microsoft.com/office/drawing/2014/main" id="{1295D07B-549B-374C-B6FE-8EB6546C8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1" name="Rectangle 47">
              <a:extLst>
                <a:ext uri="{FF2B5EF4-FFF2-40B4-BE49-F238E27FC236}">
                  <a16:creationId xmlns:a16="http://schemas.microsoft.com/office/drawing/2014/main" id="{6CA76A72-7229-214B-A8E3-F72496E28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2" name="Rectangle 48">
              <a:extLst>
                <a:ext uri="{FF2B5EF4-FFF2-40B4-BE49-F238E27FC236}">
                  <a16:creationId xmlns:a16="http://schemas.microsoft.com/office/drawing/2014/main" id="{47F74DA6-D8B9-3341-BA76-85E6E3B0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3" name="Rectangle 49">
              <a:extLst>
                <a:ext uri="{FF2B5EF4-FFF2-40B4-BE49-F238E27FC236}">
                  <a16:creationId xmlns:a16="http://schemas.microsoft.com/office/drawing/2014/main" id="{AC9921C8-918F-FE4B-A9B3-82E919FC6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50">
              <a:extLst>
                <a:ext uri="{FF2B5EF4-FFF2-40B4-BE49-F238E27FC236}">
                  <a16:creationId xmlns:a16="http://schemas.microsoft.com/office/drawing/2014/main" id="{0DE0E347-8B4D-E94E-8235-F3DFA48CF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5" name="Rectangle 51">
              <a:extLst>
                <a:ext uri="{FF2B5EF4-FFF2-40B4-BE49-F238E27FC236}">
                  <a16:creationId xmlns:a16="http://schemas.microsoft.com/office/drawing/2014/main" id="{BE4C8AB6-E34C-C945-A469-7CD17632B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6" name="Rectangle 52">
              <a:extLst>
                <a:ext uri="{FF2B5EF4-FFF2-40B4-BE49-F238E27FC236}">
                  <a16:creationId xmlns:a16="http://schemas.microsoft.com/office/drawing/2014/main" id="{6825F7B0-0A28-7943-B270-0D6CABEC3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7" name="Rectangle 53">
              <a:extLst>
                <a:ext uri="{FF2B5EF4-FFF2-40B4-BE49-F238E27FC236}">
                  <a16:creationId xmlns:a16="http://schemas.microsoft.com/office/drawing/2014/main" id="{B8B6C7B5-5FBD-7D41-8965-AC4EE10D2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8" name="Rectangle 54">
              <a:extLst>
                <a:ext uri="{FF2B5EF4-FFF2-40B4-BE49-F238E27FC236}">
                  <a16:creationId xmlns:a16="http://schemas.microsoft.com/office/drawing/2014/main" id="{28E1B970-09B5-4C46-978E-36B8F098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9" name="Rectangle 55">
              <a:extLst>
                <a:ext uri="{FF2B5EF4-FFF2-40B4-BE49-F238E27FC236}">
                  <a16:creationId xmlns:a16="http://schemas.microsoft.com/office/drawing/2014/main" id="{A465D0F5-BF10-5040-8758-6156EB1B5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0" name="Rectangle 56">
              <a:extLst>
                <a:ext uri="{FF2B5EF4-FFF2-40B4-BE49-F238E27FC236}">
                  <a16:creationId xmlns:a16="http://schemas.microsoft.com/office/drawing/2014/main" id="{3B86BFAD-732D-A64C-8C31-3629566BB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1" name="Rectangle 57">
              <a:extLst>
                <a:ext uri="{FF2B5EF4-FFF2-40B4-BE49-F238E27FC236}">
                  <a16:creationId xmlns:a16="http://schemas.microsoft.com/office/drawing/2014/main" id="{AF37E27E-3925-BB40-9E2B-9D846061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2" name="Rectangle 58">
              <a:extLst>
                <a:ext uri="{FF2B5EF4-FFF2-40B4-BE49-F238E27FC236}">
                  <a16:creationId xmlns:a16="http://schemas.microsoft.com/office/drawing/2014/main" id="{4A85A688-F671-0E4E-A879-DE4F787A5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3" name="Rectangle 59">
              <a:extLst>
                <a:ext uri="{FF2B5EF4-FFF2-40B4-BE49-F238E27FC236}">
                  <a16:creationId xmlns:a16="http://schemas.microsoft.com/office/drawing/2014/main" id="{62751C2D-AA7B-9B4B-847A-4DA9D6E0A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4" name="Rectangle 60">
              <a:extLst>
                <a:ext uri="{FF2B5EF4-FFF2-40B4-BE49-F238E27FC236}">
                  <a16:creationId xmlns:a16="http://schemas.microsoft.com/office/drawing/2014/main" id="{64C65634-F78B-7546-BB06-3AD3E6E77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5" name="Rectangle 61">
              <a:extLst>
                <a:ext uri="{FF2B5EF4-FFF2-40B4-BE49-F238E27FC236}">
                  <a16:creationId xmlns:a16="http://schemas.microsoft.com/office/drawing/2014/main" id="{9B609F9F-6945-F04E-93A7-2B5BB262B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6" name="Rectangle 62">
              <a:extLst>
                <a:ext uri="{FF2B5EF4-FFF2-40B4-BE49-F238E27FC236}">
                  <a16:creationId xmlns:a16="http://schemas.microsoft.com/office/drawing/2014/main" id="{F5A321B2-84A7-3F42-91B9-C4541986D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7" name="Rectangle 63">
              <a:extLst>
                <a:ext uri="{FF2B5EF4-FFF2-40B4-BE49-F238E27FC236}">
                  <a16:creationId xmlns:a16="http://schemas.microsoft.com/office/drawing/2014/main" id="{F5FDD1A7-47A6-274F-906E-2554F30D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8" name="Rectangle 64">
              <a:extLst>
                <a:ext uri="{FF2B5EF4-FFF2-40B4-BE49-F238E27FC236}">
                  <a16:creationId xmlns:a16="http://schemas.microsoft.com/office/drawing/2014/main" id="{A6434E34-0B7D-F348-A6AC-5B31C5D0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9" name="Rectangle 65">
              <a:extLst>
                <a:ext uri="{FF2B5EF4-FFF2-40B4-BE49-F238E27FC236}">
                  <a16:creationId xmlns:a16="http://schemas.microsoft.com/office/drawing/2014/main" id="{1B385244-7012-654E-8504-AA977267B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0" name="Rectangle 66">
              <a:extLst>
                <a:ext uri="{FF2B5EF4-FFF2-40B4-BE49-F238E27FC236}">
                  <a16:creationId xmlns:a16="http://schemas.microsoft.com/office/drawing/2014/main" id="{021F4F08-7BEB-7147-99FB-FB483F37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1" name="Rectangle 67">
              <a:extLst>
                <a:ext uri="{FF2B5EF4-FFF2-40B4-BE49-F238E27FC236}">
                  <a16:creationId xmlns:a16="http://schemas.microsoft.com/office/drawing/2014/main" id="{30D5AE87-914B-004B-A126-2E83A320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2" name="Rectangle 68">
              <a:extLst>
                <a:ext uri="{FF2B5EF4-FFF2-40B4-BE49-F238E27FC236}">
                  <a16:creationId xmlns:a16="http://schemas.microsoft.com/office/drawing/2014/main" id="{373ED0ED-C6A0-A44C-A376-9AC9EB0BE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3" name="Rectangle 69">
              <a:extLst>
                <a:ext uri="{FF2B5EF4-FFF2-40B4-BE49-F238E27FC236}">
                  <a16:creationId xmlns:a16="http://schemas.microsoft.com/office/drawing/2014/main" id="{AFA3D2F0-1E2F-F140-8C39-97349340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4" name="Rectangle 70">
              <a:extLst>
                <a:ext uri="{FF2B5EF4-FFF2-40B4-BE49-F238E27FC236}">
                  <a16:creationId xmlns:a16="http://schemas.microsoft.com/office/drawing/2014/main" id="{8B9CD31B-B7F3-5C48-9582-4062A484C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5" name="Rectangle 71">
              <a:extLst>
                <a:ext uri="{FF2B5EF4-FFF2-40B4-BE49-F238E27FC236}">
                  <a16:creationId xmlns:a16="http://schemas.microsoft.com/office/drawing/2014/main" id="{F2FFF484-9337-C844-B068-95875A818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6" name="Rectangle 72">
              <a:extLst>
                <a:ext uri="{FF2B5EF4-FFF2-40B4-BE49-F238E27FC236}">
                  <a16:creationId xmlns:a16="http://schemas.microsoft.com/office/drawing/2014/main" id="{5883A541-D54E-6C43-AC29-A2DD535CE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7" name="Rectangle 73">
              <a:extLst>
                <a:ext uri="{FF2B5EF4-FFF2-40B4-BE49-F238E27FC236}">
                  <a16:creationId xmlns:a16="http://schemas.microsoft.com/office/drawing/2014/main" id="{2AF0C2D2-C1D9-804D-8372-D5A77FD6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8" name="Rectangle 74">
              <a:extLst>
                <a:ext uri="{FF2B5EF4-FFF2-40B4-BE49-F238E27FC236}">
                  <a16:creationId xmlns:a16="http://schemas.microsoft.com/office/drawing/2014/main" id="{75447CB5-C32E-CB4F-A252-30C1C796D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9" name="Rectangle 75">
              <a:extLst>
                <a:ext uri="{FF2B5EF4-FFF2-40B4-BE49-F238E27FC236}">
                  <a16:creationId xmlns:a16="http://schemas.microsoft.com/office/drawing/2014/main" id="{A54F92B9-03ED-064B-BDD3-CEBEBEB8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0" name="Rectangle 76">
              <a:extLst>
                <a:ext uri="{FF2B5EF4-FFF2-40B4-BE49-F238E27FC236}">
                  <a16:creationId xmlns:a16="http://schemas.microsoft.com/office/drawing/2014/main" id="{61AAE6F3-BF75-7F40-87FC-B6D55313C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1" name="Rectangle 77">
              <a:extLst>
                <a:ext uri="{FF2B5EF4-FFF2-40B4-BE49-F238E27FC236}">
                  <a16:creationId xmlns:a16="http://schemas.microsoft.com/office/drawing/2014/main" id="{1316D4E3-49FF-CE44-AA6A-380C4FDA7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2" name="Rectangle 78">
              <a:extLst>
                <a:ext uri="{FF2B5EF4-FFF2-40B4-BE49-F238E27FC236}">
                  <a16:creationId xmlns:a16="http://schemas.microsoft.com/office/drawing/2014/main" id="{F64F9C59-18DD-5640-B30D-9AAF14BB1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3" name="Rectangle 79">
              <a:extLst>
                <a:ext uri="{FF2B5EF4-FFF2-40B4-BE49-F238E27FC236}">
                  <a16:creationId xmlns:a16="http://schemas.microsoft.com/office/drawing/2014/main" id="{B3B5D8B1-C3E3-6041-8908-D40FD72A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4" name="Rectangle 80">
              <a:extLst>
                <a:ext uri="{FF2B5EF4-FFF2-40B4-BE49-F238E27FC236}">
                  <a16:creationId xmlns:a16="http://schemas.microsoft.com/office/drawing/2014/main" id="{79DF1EEB-E967-C944-A98E-7CBBB8A6E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5" name="Rectangle 81">
              <a:extLst>
                <a:ext uri="{FF2B5EF4-FFF2-40B4-BE49-F238E27FC236}">
                  <a16:creationId xmlns:a16="http://schemas.microsoft.com/office/drawing/2014/main" id="{CCE01C27-4735-EE46-B094-519130334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6" name="Rectangle 82">
              <a:extLst>
                <a:ext uri="{FF2B5EF4-FFF2-40B4-BE49-F238E27FC236}">
                  <a16:creationId xmlns:a16="http://schemas.microsoft.com/office/drawing/2014/main" id="{743BB39B-878E-514E-BCE5-144B28898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7" name="Rectangle 83">
              <a:extLst>
                <a:ext uri="{FF2B5EF4-FFF2-40B4-BE49-F238E27FC236}">
                  <a16:creationId xmlns:a16="http://schemas.microsoft.com/office/drawing/2014/main" id="{B4BF2043-2A5A-D246-AF8C-DF1D88B0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8" name="Rectangle 84">
              <a:extLst>
                <a:ext uri="{FF2B5EF4-FFF2-40B4-BE49-F238E27FC236}">
                  <a16:creationId xmlns:a16="http://schemas.microsoft.com/office/drawing/2014/main" id="{19A3B5C1-AF6E-9940-A8E6-82C94355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9" name="Rectangle 85">
              <a:extLst>
                <a:ext uri="{FF2B5EF4-FFF2-40B4-BE49-F238E27FC236}">
                  <a16:creationId xmlns:a16="http://schemas.microsoft.com/office/drawing/2014/main" id="{65681F3B-592A-4648-A0BB-CFDD7B237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0" name="Rectangle 86">
              <a:extLst>
                <a:ext uri="{FF2B5EF4-FFF2-40B4-BE49-F238E27FC236}">
                  <a16:creationId xmlns:a16="http://schemas.microsoft.com/office/drawing/2014/main" id="{641EB82B-E127-3849-8764-DF74C86F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1" name="Rectangle 87">
              <a:extLst>
                <a:ext uri="{FF2B5EF4-FFF2-40B4-BE49-F238E27FC236}">
                  <a16:creationId xmlns:a16="http://schemas.microsoft.com/office/drawing/2014/main" id="{EDD88D54-17F5-3D4A-8E80-644915D0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2" name="Rectangle 88">
              <a:extLst>
                <a:ext uri="{FF2B5EF4-FFF2-40B4-BE49-F238E27FC236}">
                  <a16:creationId xmlns:a16="http://schemas.microsoft.com/office/drawing/2014/main" id="{DB930E77-8876-0940-842D-31851688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3" name="Rectangle 89">
              <a:extLst>
                <a:ext uri="{FF2B5EF4-FFF2-40B4-BE49-F238E27FC236}">
                  <a16:creationId xmlns:a16="http://schemas.microsoft.com/office/drawing/2014/main" id="{43920838-7122-2344-8CDA-0EBBEF3C7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4" name="Rectangle 90">
              <a:extLst>
                <a:ext uri="{FF2B5EF4-FFF2-40B4-BE49-F238E27FC236}">
                  <a16:creationId xmlns:a16="http://schemas.microsoft.com/office/drawing/2014/main" id="{F22AA88E-CBE7-6F46-A1A1-8D05A2C5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5" name="Rectangle 91">
              <a:extLst>
                <a:ext uri="{FF2B5EF4-FFF2-40B4-BE49-F238E27FC236}">
                  <a16:creationId xmlns:a16="http://schemas.microsoft.com/office/drawing/2014/main" id="{E962597C-7266-AE41-8734-7DDAEF55D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6" name="Rectangle 92">
              <a:extLst>
                <a:ext uri="{FF2B5EF4-FFF2-40B4-BE49-F238E27FC236}">
                  <a16:creationId xmlns:a16="http://schemas.microsoft.com/office/drawing/2014/main" id="{1FFF8DA5-F2D2-7248-829B-69E390284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7" name="Rectangle 93">
              <a:extLst>
                <a:ext uri="{FF2B5EF4-FFF2-40B4-BE49-F238E27FC236}">
                  <a16:creationId xmlns:a16="http://schemas.microsoft.com/office/drawing/2014/main" id="{1944746C-4510-234B-B23F-C33D558C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8" name="Rectangle 94">
              <a:extLst>
                <a:ext uri="{FF2B5EF4-FFF2-40B4-BE49-F238E27FC236}">
                  <a16:creationId xmlns:a16="http://schemas.microsoft.com/office/drawing/2014/main" id="{9120B736-FA83-5B46-BC85-ED2619DD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9" name="Rectangle 95">
              <a:extLst>
                <a:ext uri="{FF2B5EF4-FFF2-40B4-BE49-F238E27FC236}">
                  <a16:creationId xmlns:a16="http://schemas.microsoft.com/office/drawing/2014/main" id="{37D023C4-38BA-A543-9892-5B10604B5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0" name="Rectangle 96">
              <a:extLst>
                <a:ext uri="{FF2B5EF4-FFF2-40B4-BE49-F238E27FC236}">
                  <a16:creationId xmlns:a16="http://schemas.microsoft.com/office/drawing/2014/main" id="{9C4AE059-B6B2-0B49-98F8-A293B376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1" name="Rectangle 97">
              <a:extLst>
                <a:ext uri="{FF2B5EF4-FFF2-40B4-BE49-F238E27FC236}">
                  <a16:creationId xmlns:a16="http://schemas.microsoft.com/office/drawing/2014/main" id="{2083D121-6842-7242-86A6-B08D9F70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2" name="Rectangle 98">
              <a:extLst>
                <a:ext uri="{FF2B5EF4-FFF2-40B4-BE49-F238E27FC236}">
                  <a16:creationId xmlns:a16="http://schemas.microsoft.com/office/drawing/2014/main" id="{B668A722-7A4D-C543-912E-1D5EF59A1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3" name="Rectangle 99">
              <a:extLst>
                <a:ext uri="{FF2B5EF4-FFF2-40B4-BE49-F238E27FC236}">
                  <a16:creationId xmlns:a16="http://schemas.microsoft.com/office/drawing/2014/main" id="{9256A502-3033-204C-AD36-121E709AF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4" name="Rectangle 100">
              <a:extLst>
                <a:ext uri="{FF2B5EF4-FFF2-40B4-BE49-F238E27FC236}">
                  <a16:creationId xmlns:a16="http://schemas.microsoft.com/office/drawing/2014/main" id="{CE05CB83-7953-7143-962A-85D6B3D6A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5" name="Rectangle 101">
              <a:extLst>
                <a:ext uri="{FF2B5EF4-FFF2-40B4-BE49-F238E27FC236}">
                  <a16:creationId xmlns:a16="http://schemas.microsoft.com/office/drawing/2014/main" id="{7122B950-E874-D74D-873D-1AF4BB51A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6" name="Rectangle 102">
              <a:extLst>
                <a:ext uri="{FF2B5EF4-FFF2-40B4-BE49-F238E27FC236}">
                  <a16:creationId xmlns:a16="http://schemas.microsoft.com/office/drawing/2014/main" id="{7AF1F718-5816-4142-A8BC-81C588A73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7" name="Rectangle 103">
              <a:extLst>
                <a:ext uri="{FF2B5EF4-FFF2-40B4-BE49-F238E27FC236}">
                  <a16:creationId xmlns:a16="http://schemas.microsoft.com/office/drawing/2014/main" id="{8D48B4F9-8E26-8048-8776-BE19F6B5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8" name="Rectangle 104">
              <a:extLst>
                <a:ext uri="{FF2B5EF4-FFF2-40B4-BE49-F238E27FC236}">
                  <a16:creationId xmlns:a16="http://schemas.microsoft.com/office/drawing/2014/main" id="{2E68CC18-EA2D-E34F-8FEA-E1855ABC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9" name="Rectangle 105">
              <a:extLst>
                <a:ext uri="{FF2B5EF4-FFF2-40B4-BE49-F238E27FC236}">
                  <a16:creationId xmlns:a16="http://schemas.microsoft.com/office/drawing/2014/main" id="{8BE8BBEB-C954-F34E-A621-C37B407E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0" name="Rectangle 106">
              <a:extLst>
                <a:ext uri="{FF2B5EF4-FFF2-40B4-BE49-F238E27FC236}">
                  <a16:creationId xmlns:a16="http://schemas.microsoft.com/office/drawing/2014/main" id="{51FB21F9-9563-9D4D-9FB1-ABAC3A64F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1" name="Rectangle 107">
              <a:extLst>
                <a:ext uri="{FF2B5EF4-FFF2-40B4-BE49-F238E27FC236}">
                  <a16:creationId xmlns:a16="http://schemas.microsoft.com/office/drawing/2014/main" id="{543AA07A-A5EA-814A-8685-C2149BC6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2" name="Rectangle 108">
              <a:extLst>
                <a:ext uri="{FF2B5EF4-FFF2-40B4-BE49-F238E27FC236}">
                  <a16:creationId xmlns:a16="http://schemas.microsoft.com/office/drawing/2014/main" id="{AC1D5F2B-3729-C440-9924-91AEBBB4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3" name="Rectangle 109">
              <a:extLst>
                <a:ext uri="{FF2B5EF4-FFF2-40B4-BE49-F238E27FC236}">
                  <a16:creationId xmlns:a16="http://schemas.microsoft.com/office/drawing/2014/main" id="{7EF03D19-23C5-DA4D-93E5-3AD5AF940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4" name="Rectangle 110">
              <a:extLst>
                <a:ext uri="{FF2B5EF4-FFF2-40B4-BE49-F238E27FC236}">
                  <a16:creationId xmlns:a16="http://schemas.microsoft.com/office/drawing/2014/main" id="{615DA659-E082-1C47-A93B-B66D3CC15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5" name="Rectangle 111">
              <a:extLst>
                <a:ext uri="{FF2B5EF4-FFF2-40B4-BE49-F238E27FC236}">
                  <a16:creationId xmlns:a16="http://schemas.microsoft.com/office/drawing/2014/main" id="{C2B0CD1D-7427-B341-BB25-73D9EEA4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6" name="Rectangle 112">
              <a:extLst>
                <a:ext uri="{FF2B5EF4-FFF2-40B4-BE49-F238E27FC236}">
                  <a16:creationId xmlns:a16="http://schemas.microsoft.com/office/drawing/2014/main" id="{CA6832BD-7C2F-A540-B6F4-4758710A9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7" name="Rectangle 113">
              <a:extLst>
                <a:ext uri="{FF2B5EF4-FFF2-40B4-BE49-F238E27FC236}">
                  <a16:creationId xmlns:a16="http://schemas.microsoft.com/office/drawing/2014/main" id="{22FC9542-C8A0-3A45-B2B8-4F8182F32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58" name="Title 1">
            <a:extLst>
              <a:ext uri="{FF2B5EF4-FFF2-40B4-BE49-F238E27FC236}">
                <a16:creationId xmlns:a16="http://schemas.microsoft.com/office/drawing/2014/main" id="{AFA13F33-4EA7-4B4E-968F-950A832EC9C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1859" name="Group 114">
            <a:extLst>
              <a:ext uri="{FF2B5EF4-FFF2-40B4-BE49-F238E27FC236}">
                <a16:creationId xmlns:a16="http://schemas.microsoft.com/office/drawing/2014/main" id="{55513B34-0DE2-A94C-9C18-389A5DF724C7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1861" name="Rectangle 16">
              <a:extLst>
                <a:ext uri="{FF2B5EF4-FFF2-40B4-BE49-F238E27FC236}">
                  <a16:creationId xmlns:a16="http://schemas.microsoft.com/office/drawing/2014/main" id="{30B6E84D-D9FC-B84A-8C39-BB3084D4A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1862" name="Line 17">
              <a:extLst>
                <a:ext uri="{FF2B5EF4-FFF2-40B4-BE49-F238E27FC236}">
                  <a16:creationId xmlns:a16="http://schemas.microsoft.com/office/drawing/2014/main" id="{21E8E3E5-6CAC-E344-9E6A-924B79529F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3" name="Line 18">
              <a:extLst>
                <a:ext uri="{FF2B5EF4-FFF2-40B4-BE49-F238E27FC236}">
                  <a16:creationId xmlns:a16="http://schemas.microsoft.com/office/drawing/2014/main" id="{49DCF102-CC83-DB4E-9A76-1F3A3A8FB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4" name="Line 19">
              <a:extLst>
                <a:ext uri="{FF2B5EF4-FFF2-40B4-BE49-F238E27FC236}">
                  <a16:creationId xmlns:a16="http://schemas.microsoft.com/office/drawing/2014/main" id="{532788F5-A643-6341-90C4-98494E9C7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5" name="Rectangle 21">
              <a:extLst>
                <a:ext uri="{FF2B5EF4-FFF2-40B4-BE49-F238E27FC236}">
                  <a16:creationId xmlns:a16="http://schemas.microsoft.com/office/drawing/2014/main" id="{CE632511-E6F4-C646-BB2A-EB46475E2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6" name="Rectangle 22">
              <a:extLst>
                <a:ext uri="{FF2B5EF4-FFF2-40B4-BE49-F238E27FC236}">
                  <a16:creationId xmlns:a16="http://schemas.microsoft.com/office/drawing/2014/main" id="{9489DAFC-2888-0B40-9FF1-101EA7902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7" name="Rectangle 23">
              <a:extLst>
                <a:ext uri="{FF2B5EF4-FFF2-40B4-BE49-F238E27FC236}">
                  <a16:creationId xmlns:a16="http://schemas.microsoft.com/office/drawing/2014/main" id="{FAB2414E-14FB-1343-8B03-4D0A494A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8" name="Rectangle 24">
              <a:extLst>
                <a:ext uri="{FF2B5EF4-FFF2-40B4-BE49-F238E27FC236}">
                  <a16:creationId xmlns:a16="http://schemas.microsoft.com/office/drawing/2014/main" id="{16F53129-D997-404B-B4CE-361EB58F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9" name="Rectangle 25">
              <a:extLst>
                <a:ext uri="{FF2B5EF4-FFF2-40B4-BE49-F238E27FC236}">
                  <a16:creationId xmlns:a16="http://schemas.microsoft.com/office/drawing/2014/main" id="{34D55023-28F7-2B4A-A6EA-C00EA482C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0" name="Rectangle 26">
              <a:extLst>
                <a:ext uri="{FF2B5EF4-FFF2-40B4-BE49-F238E27FC236}">
                  <a16:creationId xmlns:a16="http://schemas.microsoft.com/office/drawing/2014/main" id="{84D18996-5AC9-2047-B0D9-177ACDB97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1" name="Rectangle 27">
              <a:extLst>
                <a:ext uri="{FF2B5EF4-FFF2-40B4-BE49-F238E27FC236}">
                  <a16:creationId xmlns:a16="http://schemas.microsoft.com/office/drawing/2014/main" id="{5C41879C-CD7F-F440-93A4-09E02AAC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2" name="Rectangle 28">
              <a:extLst>
                <a:ext uri="{FF2B5EF4-FFF2-40B4-BE49-F238E27FC236}">
                  <a16:creationId xmlns:a16="http://schemas.microsoft.com/office/drawing/2014/main" id="{5CF33CB5-EA03-DE46-B479-83C48CAD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3" name="Rectangle 29">
              <a:extLst>
                <a:ext uri="{FF2B5EF4-FFF2-40B4-BE49-F238E27FC236}">
                  <a16:creationId xmlns:a16="http://schemas.microsoft.com/office/drawing/2014/main" id="{62F8DA82-5A96-4048-91FF-F38FA7CAA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4" name="Rectangle 30">
              <a:extLst>
                <a:ext uri="{FF2B5EF4-FFF2-40B4-BE49-F238E27FC236}">
                  <a16:creationId xmlns:a16="http://schemas.microsoft.com/office/drawing/2014/main" id="{7766C03D-C369-A644-B716-9C011491D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1875" name="Line 31">
              <a:extLst>
                <a:ext uri="{FF2B5EF4-FFF2-40B4-BE49-F238E27FC236}">
                  <a16:creationId xmlns:a16="http://schemas.microsoft.com/office/drawing/2014/main" id="{D2FE81F8-8271-2849-88F0-2030825614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6" name="Line 32">
              <a:extLst>
                <a:ext uri="{FF2B5EF4-FFF2-40B4-BE49-F238E27FC236}">
                  <a16:creationId xmlns:a16="http://schemas.microsoft.com/office/drawing/2014/main" id="{2B18ADD1-93BE-6447-BA47-63EF85490D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Rectangle 33">
              <a:extLst>
                <a:ext uri="{FF2B5EF4-FFF2-40B4-BE49-F238E27FC236}">
                  <a16:creationId xmlns:a16="http://schemas.microsoft.com/office/drawing/2014/main" id="{EEEB1313-31FD-2F4F-830F-D4FCBDCB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8" name="Rectangle 34">
              <a:extLst>
                <a:ext uri="{FF2B5EF4-FFF2-40B4-BE49-F238E27FC236}">
                  <a16:creationId xmlns:a16="http://schemas.microsoft.com/office/drawing/2014/main" id="{77B7EA88-568F-B445-816E-50DD30435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9" name="Rectangle 35">
              <a:extLst>
                <a:ext uri="{FF2B5EF4-FFF2-40B4-BE49-F238E27FC236}">
                  <a16:creationId xmlns:a16="http://schemas.microsoft.com/office/drawing/2014/main" id="{6EF35BDB-A7B0-6349-A072-4C84305F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0" name="Rectangle 36">
              <a:extLst>
                <a:ext uri="{FF2B5EF4-FFF2-40B4-BE49-F238E27FC236}">
                  <a16:creationId xmlns:a16="http://schemas.microsoft.com/office/drawing/2014/main" id="{7A9BCDD7-39B0-6A47-95FE-A1E4D91D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1" name="Rectangle 41">
              <a:extLst>
                <a:ext uri="{FF2B5EF4-FFF2-40B4-BE49-F238E27FC236}">
                  <a16:creationId xmlns:a16="http://schemas.microsoft.com/office/drawing/2014/main" id="{397457F8-158C-374C-B012-8A6CCD78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2" name="Rectangle 79">
              <a:extLst>
                <a:ext uri="{FF2B5EF4-FFF2-40B4-BE49-F238E27FC236}">
                  <a16:creationId xmlns:a16="http://schemas.microsoft.com/office/drawing/2014/main" id="{AB074E06-43F7-284C-B0AE-45A0B6F05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3" name="Rectangle 80">
              <a:extLst>
                <a:ext uri="{FF2B5EF4-FFF2-40B4-BE49-F238E27FC236}">
                  <a16:creationId xmlns:a16="http://schemas.microsoft.com/office/drawing/2014/main" id="{D90F5F2A-45A9-F741-97ED-D9812789B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4" name="Rectangle 81">
              <a:extLst>
                <a:ext uri="{FF2B5EF4-FFF2-40B4-BE49-F238E27FC236}">
                  <a16:creationId xmlns:a16="http://schemas.microsoft.com/office/drawing/2014/main" id="{3EEEC9BB-A687-804C-A681-0DDF8087A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5" name="Rectangle 82">
              <a:extLst>
                <a:ext uri="{FF2B5EF4-FFF2-40B4-BE49-F238E27FC236}">
                  <a16:creationId xmlns:a16="http://schemas.microsoft.com/office/drawing/2014/main" id="{E6EBE208-5644-2A40-98DC-1CBB840AE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6" name="Rectangle 83">
              <a:extLst>
                <a:ext uri="{FF2B5EF4-FFF2-40B4-BE49-F238E27FC236}">
                  <a16:creationId xmlns:a16="http://schemas.microsoft.com/office/drawing/2014/main" id="{581BBD32-DF8D-E749-B8CE-E22DAE416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7" name="Rectangle 85">
              <a:extLst>
                <a:ext uri="{FF2B5EF4-FFF2-40B4-BE49-F238E27FC236}">
                  <a16:creationId xmlns:a16="http://schemas.microsoft.com/office/drawing/2014/main" id="{00FC7D18-46D4-954D-A79B-DE5F617F5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1860" name="Rectangle 143">
            <a:extLst>
              <a:ext uri="{FF2B5EF4-FFF2-40B4-BE49-F238E27FC236}">
                <a16:creationId xmlns:a16="http://schemas.microsoft.com/office/drawing/2014/main" id="{40279072-A04A-6342-8714-AE22AE68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1">
            <a:extLst>
              <a:ext uri="{FF2B5EF4-FFF2-40B4-BE49-F238E27FC236}">
                <a16:creationId xmlns:a16="http://schemas.microsoft.com/office/drawing/2014/main" id="{168FBF00-2E88-B744-B67C-763CD9A3F83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2920" name="Rectangle 4">
              <a:extLst>
                <a:ext uri="{FF2B5EF4-FFF2-40B4-BE49-F238E27FC236}">
                  <a16:creationId xmlns:a16="http://schemas.microsoft.com/office/drawing/2014/main" id="{7FC0F681-D0D8-0443-A7F4-75E2E5470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1" name="Rectangle 5">
              <a:extLst>
                <a:ext uri="{FF2B5EF4-FFF2-40B4-BE49-F238E27FC236}">
                  <a16:creationId xmlns:a16="http://schemas.microsoft.com/office/drawing/2014/main" id="{B7BA6557-BEA1-3442-8B75-B6B1DF37C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2" name="Rectangle 6">
              <a:extLst>
                <a:ext uri="{FF2B5EF4-FFF2-40B4-BE49-F238E27FC236}">
                  <a16:creationId xmlns:a16="http://schemas.microsoft.com/office/drawing/2014/main" id="{B21B46ED-7D4A-A542-A51E-D472FB8A9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3" name="Rectangle 7">
              <a:extLst>
                <a:ext uri="{FF2B5EF4-FFF2-40B4-BE49-F238E27FC236}">
                  <a16:creationId xmlns:a16="http://schemas.microsoft.com/office/drawing/2014/main" id="{E7EC2A49-0503-FE47-9D33-287BA522F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4" name="Rectangle 8">
              <a:extLst>
                <a:ext uri="{FF2B5EF4-FFF2-40B4-BE49-F238E27FC236}">
                  <a16:creationId xmlns:a16="http://schemas.microsoft.com/office/drawing/2014/main" id="{A04A3800-83AB-C440-B052-247E7E10C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5" name="Rectangle 9">
              <a:extLst>
                <a:ext uri="{FF2B5EF4-FFF2-40B4-BE49-F238E27FC236}">
                  <a16:creationId xmlns:a16="http://schemas.microsoft.com/office/drawing/2014/main" id="{89758E88-DC12-D240-B0A9-D4A824ED8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6" name="Rectangle 10">
              <a:extLst>
                <a:ext uri="{FF2B5EF4-FFF2-40B4-BE49-F238E27FC236}">
                  <a16:creationId xmlns:a16="http://schemas.microsoft.com/office/drawing/2014/main" id="{B6CA1D9F-909C-374E-A8AA-D830D0C5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7" name="Rectangle 11">
              <a:extLst>
                <a:ext uri="{FF2B5EF4-FFF2-40B4-BE49-F238E27FC236}">
                  <a16:creationId xmlns:a16="http://schemas.microsoft.com/office/drawing/2014/main" id="{5D34EA03-8982-6843-822F-63650B1CB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8" name="Rectangle 12">
              <a:extLst>
                <a:ext uri="{FF2B5EF4-FFF2-40B4-BE49-F238E27FC236}">
                  <a16:creationId xmlns:a16="http://schemas.microsoft.com/office/drawing/2014/main" id="{92CD13A8-A273-BD47-B984-4D64482B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9" name="Rectangle 13">
              <a:extLst>
                <a:ext uri="{FF2B5EF4-FFF2-40B4-BE49-F238E27FC236}">
                  <a16:creationId xmlns:a16="http://schemas.microsoft.com/office/drawing/2014/main" id="{2F065C9B-A0D8-454D-9240-52B53273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0" name="Rectangle 14">
              <a:extLst>
                <a:ext uri="{FF2B5EF4-FFF2-40B4-BE49-F238E27FC236}">
                  <a16:creationId xmlns:a16="http://schemas.microsoft.com/office/drawing/2014/main" id="{D265631A-B9CD-8B4E-B028-1FB8CF9E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1" name="Rectangle 15">
              <a:extLst>
                <a:ext uri="{FF2B5EF4-FFF2-40B4-BE49-F238E27FC236}">
                  <a16:creationId xmlns:a16="http://schemas.microsoft.com/office/drawing/2014/main" id="{68B3333C-5A62-274B-90B9-015D5996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2" name="Rectangle 16">
              <a:extLst>
                <a:ext uri="{FF2B5EF4-FFF2-40B4-BE49-F238E27FC236}">
                  <a16:creationId xmlns:a16="http://schemas.microsoft.com/office/drawing/2014/main" id="{D3FAA650-98B1-A143-BC3F-FE94AAEC4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3" name="Rectangle 17">
              <a:extLst>
                <a:ext uri="{FF2B5EF4-FFF2-40B4-BE49-F238E27FC236}">
                  <a16:creationId xmlns:a16="http://schemas.microsoft.com/office/drawing/2014/main" id="{767886AF-E405-D24A-A8BE-C0FFEA78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4" name="Rectangle 18">
              <a:extLst>
                <a:ext uri="{FF2B5EF4-FFF2-40B4-BE49-F238E27FC236}">
                  <a16:creationId xmlns:a16="http://schemas.microsoft.com/office/drawing/2014/main" id="{FB6203E1-4687-0740-B701-C8DCAF46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5" name="Rectangle 19">
              <a:extLst>
                <a:ext uri="{FF2B5EF4-FFF2-40B4-BE49-F238E27FC236}">
                  <a16:creationId xmlns:a16="http://schemas.microsoft.com/office/drawing/2014/main" id="{6F523F1A-042A-0548-BCF6-8280951A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36" name="Rectangle 20">
              <a:extLst>
                <a:ext uri="{FF2B5EF4-FFF2-40B4-BE49-F238E27FC236}">
                  <a16:creationId xmlns:a16="http://schemas.microsoft.com/office/drawing/2014/main" id="{36E9B135-A656-174B-8B68-BA37EB3AF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7" name="Rectangle 21">
              <a:extLst>
                <a:ext uri="{FF2B5EF4-FFF2-40B4-BE49-F238E27FC236}">
                  <a16:creationId xmlns:a16="http://schemas.microsoft.com/office/drawing/2014/main" id="{C1A99149-2260-3341-A683-2DAEE3A6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38" name="Rectangle 22">
              <a:extLst>
                <a:ext uri="{FF2B5EF4-FFF2-40B4-BE49-F238E27FC236}">
                  <a16:creationId xmlns:a16="http://schemas.microsoft.com/office/drawing/2014/main" id="{245F14D2-49E3-1A4A-8FAC-5B6A968C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9" name="Rectangle 23">
              <a:extLst>
                <a:ext uri="{FF2B5EF4-FFF2-40B4-BE49-F238E27FC236}">
                  <a16:creationId xmlns:a16="http://schemas.microsoft.com/office/drawing/2014/main" id="{DDAF01DC-3334-3944-8CFC-69CBC322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0" name="Rectangle 24">
              <a:extLst>
                <a:ext uri="{FF2B5EF4-FFF2-40B4-BE49-F238E27FC236}">
                  <a16:creationId xmlns:a16="http://schemas.microsoft.com/office/drawing/2014/main" id="{EF5BA567-393F-AD46-963C-BE8E8993D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25">
              <a:extLst>
                <a:ext uri="{FF2B5EF4-FFF2-40B4-BE49-F238E27FC236}">
                  <a16:creationId xmlns:a16="http://schemas.microsoft.com/office/drawing/2014/main" id="{C793ECFB-6EA5-C94F-8DDD-00C90D082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26">
              <a:extLst>
                <a:ext uri="{FF2B5EF4-FFF2-40B4-BE49-F238E27FC236}">
                  <a16:creationId xmlns:a16="http://schemas.microsoft.com/office/drawing/2014/main" id="{CA77B172-A334-5A4C-B41A-6F430DE52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3" name="Rectangle 27">
              <a:extLst>
                <a:ext uri="{FF2B5EF4-FFF2-40B4-BE49-F238E27FC236}">
                  <a16:creationId xmlns:a16="http://schemas.microsoft.com/office/drawing/2014/main" id="{6187E7AF-0F13-8C41-ACE8-750CD1D4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4" name="Rectangle 28">
              <a:extLst>
                <a:ext uri="{FF2B5EF4-FFF2-40B4-BE49-F238E27FC236}">
                  <a16:creationId xmlns:a16="http://schemas.microsoft.com/office/drawing/2014/main" id="{C895AB00-67F1-1E45-A8FD-C9F37608D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5" name="Rectangle 29">
              <a:extLst>
                <a:ext uri="{FF2B5EF4-FFF2-40B4-BE49-F238E27FC236}">
                  <a16:creationId xmlns:a16="http://schemas.microsoft.com/office/drawing/2014/main" id="{BB5E10FA-0B7E-F943-B10F-650542B2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6" name="Rectangle 30">
              <a:extLst>
                <a:ext uri="{FF2B5EF4-FFF2-40B4-BE49-F238E27FC236}">
                  <a16:creationId xmlns:a16="http://schemas.microsoft.com/office/drawing/2014/main" id="{86B985C9-543B-5346-83B7-91E5006E2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7" name="Rectangle 31">
              <a:extLst>
                <a:ext uri="{FF2B5EF4-FFF2-40B4-BE49-F238E27FC236}">
                  <a16:creationId xmlns:a16="http://schemas.microsoft.com/office/drawing/2014/main" id="{D98C32A5-4958-4444-AB58-4C8CD7B1C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8" name="Rectangle 32">
              <a:extLst>
                <a:ext uri="{FF2B5EF4-FFF2-40B4-BE49-F238E27FC236}">
                  <a16:creationId xmlns:a16="http://schemas.microsoft.com/office/drawing/2014/main" id="{25FDDF1E-CACB-7F48-992C-D65BCD1BB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9" name="Rectangle 33">
              <a:extLst>
                <a:ext uri="{FF2B5EF4-FFF2-40B4-BE49-F238E27FC236}">
                  <a16:creationId xmlns:a16="http://schemas.microsoft.com/office/drawing/2014/main" id="{5901368E-E1B1-284C-807E-2457739BB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0" name="Rectangle 34">
              <a:extLst>
                <a:ext uri="{FF2B5EF4-FFF2-40B4-BE49-F238E27FC236}">
                  <a16:creationId xmlns:a16="http://schemas.microsoft.com/office/drawing/2014/main" id="{16BCDA66-3461-5746-A582-3DC8CAC0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1" name="Rectangle 35">
              <a:extLst>
                <a:ext uri="{FF2B5EF4-FFF2-40B4-BE49-F238E27FC236}">
                  <a16:creationId xmlns:a16="http://schemas.microsoft.com/office/drawing/2014/main" id="{1055B36F-F891-9B40-BA3D-827F0534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2" name="Rectangle 36">
              <a:extLst>
                <a:ext uri="{FF2B5EF4-FFF2-40B4-BE49-F238E27FC236}">
                  <a16:creationId xmlns:a16="http://schemas.microsoft.com/office/drawing/2014/main" id="{C988522A-129D-F84B-88BA-378AA80D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37">
              <a:extLst>
                <a:ext uri="{FF2B5EF4-FFF2-40B4-BE49-F238E27FC236}">
                  <a16:creationId xmlns:a16="http://schemas.microsoft.com/office/drawing/2014/main" id="{6DC8121E-4E75-6347-9CA2-70CAFFFEF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4" name="Rectangle 38">
              <a:extLst>
                <a:ext uri="{FF2B5EF4-FFF2-40B4-BE49-F238E27FC236}">
                  <a16:creationId xmlns:a16="http://schemas.microsoft.com/office/drawing/2014/main" id="{54984F47-EF7F-4C43-9DE3-DCE6CCE2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39">
              <a:extLst>
                <a:ext uri="{FF2B5EF4-FFF2-40B4-BE49-F238E27FC236}">
                  <a16:creationId xmlns:a16="http://schemas.microsoft.com/office/drawing/2014/main" id="{A13F3FB7-30E9-8041-BE4E-E934EF47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6" name="Rectangle 40">
              <a:extLst>
                <a:ext uri="{FF2B5EF4-FFF2-40B4-BE49-F238E27FC236}">
                  <a16:creationId xmlns:a16="http://schemas.microsoft.com/office/drawing/2014/main" id="{D9EB7919-0755-7949-BAE6-208C46872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7" name="Rectangle 41">
              <a:extLst>
                <a:ext uri="{FF2B5EF4-FFF2-40B4-BE49-F238E27FC236}">
                  <a16:creationId xmlns:a16="http://schemas.microsoft.com/office/drawing/2014/main" id="{901B56F4-3357-1243-BE5E-05E19A31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8" name="Rectangle 42">
              <a:extLst>
                <a:ext uri="{FF2B5EF4-FFF2-40B4-BE49-F238E27FC236}">
                  <a16:creationId xmlns:a16="http://schemas.microsoft.com/office/drawing/2014/main" id="{85ECFAAF-9FD3-A746-A66D-E809297B6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9" name="Rectangle 43">
              <a:extLst>
                <a:ext uri="{FF2B5EF4-FFF2-40B4-BE49-F238E27FC236}">
                  <a16:creationId xmlns:a16="http://schemas.microsoft.com/office/drawing/2014/main" id="{A88F62E2-7047-6143-8934-18B87E8D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0" name="Rectangle 44">
              <a:extLst>
                <a:ext uri="{FF2B5EF4-FFF2-40B4-BE49-F238E27FC236}">
                  <a16:creationId xmlns:a16="http://schemas.microsoft.com/office/drawing/2014/main" id="{CC0770A8-4871-BE41-B0E4-EA38B238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1" name="Rectangle 45">
              <a:extLst>
                <a:ext uri="{FF2B5EF4-FFF2-40B4-BE49-F238E27FC236}">
                  <a16:creationId xmlns:a16="http://schemas.microsoft.com/office/drawing/2014/main" id="{BCBAB0F2-354B-3A4D-A284-626AD2E44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2" name="Rectangle 46">
              <a:extLst>
                <a:ext uri="{FF2B5EF4-FFF2-40B4-BE49-F238E27FC236}">
                  <a16:creationId xmlns:a16="http://schemas.microsoft.com/office/drawing/2014/main" id="{342E0EBD-52F4-C64E-9DDE-7608752AC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3" name="Rectangle 47">
              <a:extLst>
                <a:ext uri="{FF2B5EF4-FFF2-40B4-BE49-F238E27FC236}">
                  <a16:creationId xmlns:a16="http://schemas.microsoft.com/office/drawing/2014/main" id="{00AD217D-5CA7-8944-9AB9-08DCDC5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4" name="Rectangle 48">
              <a:extLst>
                <a:ext uri="{FF2B5EF4-FFF2-40B4-BE49-F238E27FC236}">
                  <a16:creationId xmlns:a16="http://schemas.microsoft.com/office/drawing/2014/main" id="{884F7E22-5539-DB4F-BCAE-3BFCECDC1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5" name="Rectangle 49">
              <a:extLst>
                <a:ext uri="{FF2B5EF4-FFF2-40B4-BE49-F238E27FC236}">
                  <a16:creationId xmlns:a16="http://schemas.microsoft.com/office/drawing/2014/main" id="{57B0BB76-E22B-864F-BB83-163ED7A1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6" name="Rectangle 50">
              <a:extLst>
                <a:ext uri="{FF2B5EF4-FFF2-40B4-BE49-F238E27FC236}">
                  <a16:creationId xmlns:a16="http://schemas.microsoft.com/office/drawing/2014/main" id="{E243D8DC-3E32-114C-9070-56061A26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7" name="Rectangle 51">
              <a:extLst>
                <a:ext uri="{FF2B5EF4-FFF2-40B4-BE49-F238E27FC236}">
                  <a16:creationId xmlns:a16="http://schemas.microsoft.com/office/drawing/2014/main" id="{23D0435A-1C47-5F4F-AB64-478EB8B65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8" name="Rectangle 52">
              <a:extLst>
                <a:ext uri="{FF2B5EF4-FFF2-40B4-BE49-F238E27FC236}">
                  <a16:creationId xmlns:a16="http://schemas.microsoft.com/office/drawing/2014/main" id="{34F97D9B-F060-8D4E-8C70-AA4F51047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9" name="Rectangle 53">
              <a:extLst>
                <a:ext uri="{FF2B5EF4-FFF2-40B4-BE49-F238E27FC236}">
                  <a16:creationId xmlns:a16="http://schemas.microsoft.com/office/drawing/2014/main" id="{E1D90328-FD36-4240-B2B6-D90012F87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0" name="Rectangle 54">
              <a:extLst>
                <a:ext uri="{FF2B5EF4-FFF2-40B4-BE49-F238E27FC236}">
                  <a16:creationId xmlns:a16="http://schemas.microsoft.com/office/drawing/2014/main" id="{BC98A486-9D60-774B-8821-0A3713B47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1" name="Rectangle 55">
              <a:extLst>
                <a:ext uri="{FF2B5EF4-FFF2-40B4-BE49-F238E27FC236}">
                  <a16:creationId xmlns:a16="http://schemas.microsoft.com/office/drawing/2014/main" id="{77276899-8F0C-0542-87C7-FCA8352D9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2" name="Rectangle 56">
              <a:extLst>
                <a:ext uri="{FF2B5EF4-FFF2-40B4-BE49-F238E27FC236}">
                  <a16:creationId xmlns:a16="http://schemas.microsoft.com/office/drawing/2014/main" id="{DD5D1CD0-9265-F74F-8A44-FFD3E376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3" name="Rectangle 57">
              <a:extLst>
                <a:ext uri="{FF2B5EF4-FFF2-40B4-BE49-F238E27FC236}">
                  <a16:creationId xmlns:a16="http://schemas.microsoft.com/office/drawing/2014/main" id="{69C1B516-5231-4845-A54C-3523B8BD9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4" name="Rectangle 58">
              <a:extLst>
                <a:ext uri="{FF2B5EF4-FFF2-40B4-BE49-F238E27FC236}">
                  <a16:creationId xmlns:a16="http://schemas.microsoft.com/office/drawing/2014/main" id="{D282C342-2408-6A43-852C-58CD4A61A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5" name="Rectangle 59">
              <a:extLst>
                <a:ext uri="{FF2B5EF4-FFF2-40B4-BE49-F238E27FC236}">
                  <a16:creationId xmlns:a16="http://schemas.microsoft.com/office/drawing/2014/main" id="{A51CD05A-07EB-3F46-8B9C-86C0B98C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6" name="Rectangle 60">
              <a:extLst>
                <a:ext uri="{FF2B5EF4-FFF2-40B4-BE49-F238E27FC236}">
                  <a16:creationId xmlns:a16="http://schemas.microsoft.com/office/drawing/2014/main" id="{14C0B0C2-26A0-6945-8B4E-5F9DFE6EF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7" name="Rectangle 61">
              <a:extLst>
                <a:ext uri="{FF2B5EF4-FFF2-40B4-BE49-F238E27FC236}">
                  <a16:creationId xmlns:a16="http://schemas.microsoft.com/office/drawing/2014/main" id="{9DD5247F-7E46-C142-9028-7E67FCF2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62">
              <a:extLst>
                <a:ext uri="{FF2B5EF4-FFF2-40B4-BE49-F238E27FC236}">
                  <a16:creationId xmlns:a16="http://schemas.microsoft.com/office/drawing/2014/main" id="{826D7CCB-B32A-CA4A-85B6-4B8C4C95E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9" name="Rectangle 63">
              <a:extLst>
                <a:ext uri="{FF2B5EF4-FFF2-40B4-BE49-F238E27FC236}">
                  <a16:creationId xmlns:a16="http://schemas.microsoft.com/office/drawing/2014/main" id="{925F8090-583C-4849-A1D2-80494777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0" name="Rectangle 64">
              <a:extLst>
                <a:ext uri="{FF2B5EF4-FFF2-40B4-BE49-F238E27FC236}">
                  <a16:creationId xmlns:a16="http://schemas.microsoft.com/office/drawing/2014/main" id="{A7727EB9-5CB2-E64E-9BDD-A307BF83F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1" name="Rectangle 65">
              <a:extLst>
                <a:ext uri="{FF2B5EF4-FFF2-40B4-BE49-F238E27FC236}">
                  <a16:creationId xmlns:a16="http://schemas.microsoft.com/office/drawing/2014/main" id="{D44D3424-B866-B545-AA45-83EA7E5F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2" name="Rectangle 66">
              <a:extLst>
                <a:ext uri="{FF2B5EF4-FFF2-40B4-BE49-F238E27FC236}">
                  <a16:creationId xmlns:a16="http://schemas.microsoft.com/office/drawing/2014/main" id="{38D5212E-9474-C245-B1C1-5C007DED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3" name="Rectangle 67">
              <a:extLst>
                <a:ext uri="{FF2B5EF4-FFF2-40B4-BE49-F238E27FC236}">
                  <a16:creationId xmlns:a16="http://schemas.microsoft.com/office/drawing/2014/main" id="{1316AD6A-1DE7-A24C-A3EC-8E1CA7CA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4" name="Rectangle 68">
              <a:extLst>
                <a:ext uri="{FF2B5EF4-FFF2-40B4-BE49-F238E27FC236}">
                  <a16:creationId xmlns:a16="http://schemas.microsoft.com/office/drawing/2014/main" id="{A97E7E06-BAE5-BD4C-8DC1-B58575F4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5" name="Rectangle 69">
              <a:extLst>
                <a:ext uri="{FF2B5EF4-FFF2-40B4-BE49-F238E27FC236}">
                  <a16:creationId xmlns:a16="http://schemas.microsoft.com/office/drawing/2014/main" id="{60521F3D-1192-FC4B-AEEB-5BF6DB66D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6" name="Rectangle 70">
              <a:extLst>
                <a:ext uri="{FF2B5EF4-FFF2-40B4-BE49-F238E27FC236}">
                  <a16:creationId xmlns:a16="http://schemas.microsoft.com/office/drawing/2014/main" id="{890E9A19-79C8-E94C-AD70-65E71A20D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7" name="Rectangle 71">
              <a:extLst>
                <a:ext uri="{FF2B5EF4-FFF2-40B4-BE49-F238E27FC236}">
                  <a16:creationId xmlns:a16="http://schemas.microsoft.com/office/drawing/2014/main" id="{01A23550-76FE-654D-8330-C83D03B32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8" name="Rectangle 72">
              <a:extLst>
                <a:ext uri="{FF2B5EF4-FFF2-40B4-BE49-F238E27FC236}">
                  <a16:creationId xmlns:a16="http://schemas.microsoft.com/office/drawing/2014/main" id="{CF58A538-CB68-D04A-B4F7-4666D5CE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9" name="Rectangle 73">
              <a:extLst>
                <a:ext uri="{FF2B5EF4-FFF2-40B4-BE49-F238E27FC236}">
                  <a16:creationId xmlns:a16="http://schemas.microsoft.com/office/drawing/2014/main" id="{32EF1712-2F8B-6F4A-A9DC-0451E172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0" name="Rectangle 74">
              <a:extLst>
                <a:ext uri="{FF2B5EF4-FFF2-40B4-BE49-F238E27FC236}">
                  <a16:creationId xmlns:a16="http://schemas.microsoft.com/office/drawing/2014/main" id="{C04A441A-390E-B949-BDCA-0870A2F8B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1" name="Rectangle 75">
              <a:extLst>
                <a:ext uri="{FF2B5EF4-FFF2-40B4-BE49-F238E27FC236}">
                  <a16:creationId xmlns:a16="http://schemas.microsoft.com/office/drawing/2014/main" id="{1C702687-53CA-6446-A948-779CDEA7E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2" name="Rectangle 76">
              <a:extLst>
                <a:ext uri="{FF2B5EF4-FFF2-40B4-BE49-F238E27FC236}">
                  <a16:creationId xmlns:a16="http://schemas.microsoft.com/office/drawing/2014/main" id="{3DAA9FE0-ADF1-0245-91D1-13EF95FE9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3" name="Rectangle 77">
              <a:extLst>
                <a:ext uri="{FF2B5EF4-FFF2-40B4-BE49-F238E27FC236}">
                  <a16:creationId xmlns:a16="http://schemas.microsoft.com/office/drawing/2014/main" id="{D3B7126E-E8FC-4B41-9C90-557944995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4" name="Rectangle 78">
              <a:extLst>
                <a:ext uri="{FF2B5EF4-FFF2-40B4-BE49-F238E27FC236}">
                  <a16:creationId xmlns:a16="http://schemas.microsoft.com/office/drawing/2014/main" id="{AAE3E017-7013-3442-9B15-B63C2BD4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5" name="Rectangle 79">
              <a:extLst>
                <a:ext uri="{FF2B5EF4-FFF2-40B4-BE49-F238E27FC236}">
                  <a16:creationId xmlns:a16="http://schemas.microsoft.com/office/drawing/2014/main" id="{5B52F489-4002-FA4B-87D5-D2C861F1C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6" name="Rectangle 80">
              <a:extLst>
                <a:ext uri="{FF2B5EF4-FFF2-40B4-BE49-F238E27FC236}">
                  <a16:creationId xmlns:a16="http://schemas.microsoft.com/office/drawing/2014/main" id="{3228F9CF-0A70-694E-866E-854CDA26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7" name="Rectangle 81">
              <a:extLst>
                <a:ext uri="{FF2B5EF4-FFF2-40B4-BE49-F238E27FC236}">
                  <a16:creationId xmlns:a16="http://schemas.microsoft.com/office/drawing/2014/main" id="{2FF3AEAB-5369-F44D-91B7-2D710FDC7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8" name="Rectangle 82">
              <a:extLst>
                <a:ext uri="{FF2B5EF4-FFF2-40B4-BE49-F238E27FC236}">
                  <a16:creationId xmlns:a16="http://schemas.microsoft.com/office/drawing/2014/main" id="{31BB26CD-A9F7-704B-8AD3-94BE8828C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9" name="Rectangle 83">
              <a:extLst>
                <a:ext uri="{FF2B5EF4-FFF2-40B4-BE49-F238E27FC236}">
                  <a16:creationId xmlns:a16="http://schemas.microsoft.com/office/drawing/2014/main" id="{B53BAD88-53E8-C241-AD26-9C8499DF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0" name="Rectangle 84">
              <a:extLst>
                <a:ext uri="{FF2B5EF4-FFF2-40B4-BE49-F238E27FC236}">
                  <a16:creationId xmlns:a16="http://schemas.microsoft.com/office/drawing/2014/main" id="{D79F13DF-6BD9-354E-A060-062489D0F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1" name="Rectangle 85">
              <a:extLst>
                <a:ext uri="{FF2B5EF4-FFF2-40B4-BE49-F238E27FC236}">
                  <a16:creationId xmlns:a16="http://schemas.microsoft.com/office/drawing/2014/main" id="{B7775221-9ECF-3A43-9D32-FA09D3CA2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2" name="Rectangle 86">
              <a:extLst>
                <a:ext uri="{FF2B5EF4-FFF2-40B4-BE49-F238E27FC236}">
                  <a16:creationId xmlns:a16="http://schemas.microsoft.com/office/drawing/2014/main" id="{C507E15A-4429-2344-BBA3-A22325C2B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3" name="Rectangle 87">
              <a:extLst>
                <a:ext uri="{FF2B5EF4-FFF2-40B4-BE49-F238E27FC236}">
                  <a16:creationId xmlns:a16="http://schemas.microsoft.com/office/drawing/2014/main" id="{D008B4D0-A476-8245-9511-E8B51B0F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4" name="Rectangle 88">
              <a:extLst>
                <a:ext uri="{FF2B5EF4-FFF2-40B4-BE49-F238E27FC236}">
                  <a16:creationId xmlns:a16="http://schemas.microsoft.com/office/drawing/2014/main" id="{C2915418-F769-D84F-B8CA-2EB577EC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5" name="Rectangle 89">
              <a:extLst>
                <a:ext uri="{FF2B5EF4-FFF2-40B4-BE49-F238E27FC236}">
                  <a16:creationId xmlns:a16="http://schemas.microsoft.com/office/drawing/2014/main" id="{37049BF0-EAE8-5646-9CDF-34FA58963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6" name="Rectangle 90">
              <a:extLst>
                <a:ext uri="{FF2B5EF4-FFF2-40B4-BE49-F238E27FC236}">
                  <a16:creationId xmlns:a16="http://schemas.microsoft.com/office/drawing/2014/main" id="{36D53B73-5C99-E040-9B76-B7875CCBF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7" name="Rectangle 91">
              <a:extLst>
                <a:ext uri="{FF2B5EF4-FFF2-40B4-BE49-F238E27FC236}">
                  <a16:creationId xmlns:a16="http://schemas.microsoft.com/office/drawing/2014/main" id="{DAD69F02-4888-664B-99CB-3E7F8AF8E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8" name="Rectangle 92">
              <a:extLst>
                <a:ext uri="{FF2B5EF4-FFF2-40B4-BE49-F238E27FC236}">
                  <a16:creationId xmlns:a16="http://schemas.microsoft.com/office/drawing/2014/main" id="{2FE44531-9117-E443-BFA5-517E004B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9" name="Rectangle 93">
              <a:extLst>
                <a:ext uri="{FF2B5EF4-FFF2-40B4-BE49-F238E27FC236}">
                  <a16:creationId xmlns:a16="http://schemas.microsoft.com/office/drawing/2014/main" id="{7276B313-4E1A-AF4E-99DA-3B5483BC9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0" name="Rectangle 94">
              <a:extLst>
                <a:ext uri="{FF2B5EF4-FFF2-40B4-BE49-F238E27FC236}">
                  <a16:creationId xmlns:a16="http://schemas.microsoft.com/office/drawing/2014/main" id="{59640A54-DC13-2B40-93C7-3A62686F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1" name="Rectangle 95">
              <a:extLst>
                <a:ext uri="{FF2B5EF4-FFF2-40B4-BE49-F238E27FC236}">
                  <a16:creationId xmlns:a16="http://schemas.microsoft.com/office/drawing/2014/main" id="{F5BED1D3-6BE8-DB4E-9734-A14DB72B6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2" name="Rectangle 96">
              <a:extLst>
                <a:ext uri="{FF2B5EF4-FFF2-40B4-BE49-F238E27FC236}">
                  <a16:creationId xmlns:a16="http://schemas.microsoft.com/office/drawing/2014/main" id="{5F411FCC-C044-BB4A-A962-7A921C23F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3" name="Rectangle 97">
              <a:extLst>
                <a:ext uri="{FF2B5EF4-FFF2-40B4-BE49-F238E27FC236}">
                  <a16:creationId xmlns:a16="http://schemas.microsoft.com/office/drawing/2014/main" id="{89718A4A-0CFA-0640-97F0-398C6BC3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4" name="Rectangle 98">
              <a:extLst>
                <a:ext uri="{FF2B5EF4-FFF2-40B4-BE49-F238E27FC236}">
                  <a16:creationId xmlns:a16="http://schemas.microsoft.com/office/drawing/2014/main" id="{29392EE5-2C77-854A-9C92-AB10F187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5" name="Rectangle 99">
              <a:extLst>
                <a:ext uri="{FF2B5EF4-FFF2-40B4-BE49-F238E27FC236}">
                  <a16:creationId xmlns:a16="http://schemas.microsoft.com/office/drawing/2014/main" id="{ED23B845-4F32-4646-AED7-9A2A1FDD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6" name="Rectangle 100">
              <a:extLst>
                <a:ext uri="{FF2B5EF4-FFF2-40B4-BE49-F238E27FC236}">
                  <a16:creationId xmlns:a16="http://schemas.microsoft.com/office/drawing/2014/main" id="{5E181D5C-188E-884D-B368-13183707F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7" name="Rectangle 101">
              <a:extLst>
                <a:ext uri="{FF2B5EF4-FFF2-40B4-BE49-F238E27FC236}">
                  <a16:creationId xmlns:a16="http://schemas.microsoft.com/office/drawing/2014/main" id="{B72C89C3-EEC5-1C4C-ABD1-4C11AACF2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8" name="Rectangle 102">
              <a:extLst>
                <a:ext uri="{FF2B5EF4-FFF2-40B4-BE49-F238E27FC236}">
                  <a16:creationId xmlns:a16="http://schemas.microsoft.com/office/drawing/2014/main" id="{3F69747C-3EFD-134E-B20A-34C68D302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9" name="Rectangle 103">
              <a:extLst>
                <a:ext uri="{FF2B5EF4-FFF2-40B4-BE49-F238E27FC236}">
                  <a16:creationId xmlns:a16="http://schemas.microsoft.com/office/drawing/2014/main" id="{E4FE818F-CDF4-A54E-824C-2EDEF9E8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0" name="Rectangle 104">
              <a:extLst>
                <a:ext uri="{FF2B5EF4-FFF2-40B4-BE49-F238E27FC236}">
                  <a16:creationId xmlns:a16="http://schemas.microsoft.com/office/drawing/2014/main" id="{B19832E5-493D-0348-8AE9-0DBF59446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1" name="Rectangle 105">
              <a:extLst>
                <a:ext uri="{FF2B5EF4-FFF2-40B4-BE49-F238E27FC236}">
                  <a16:creationId xmlns:a16="http://schemas.microsoft.com/office/drawing/2014/main" id="{B7072767-C964-BC40-9AA0-DF0F96C2A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2" name="Rectangle 106">
              <a:extLst>
                <a:ext uri="{FF2B5EF4-FFF2-40B4-BE49-F238E27FC236}">
                  <a16:creationId xmlns:a16="http://schemas.microsoft.com/office/drawing/2014/main" id="{5889FFE2-F480-6849-B15E-87D30E94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3" name="Rectangle 107">
              <a:extLst>
                <a:ext uri="{FF2B5EF4-FFF2-40B4-BE49-F238E27FC236}">
                  <a16:creationId xmlns:a16="http://schemas.microsoft.com/office/drawing/2014/main" id="{A522F6C3-1576-CC43-8A7A-1E85AF65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4" name="Rectangle 108">
              <a:extLst>
                <a:ext uri="{FF2B5EF4-FFF2-40B4-BE49-F238E27FC236}">
                  <a16:creationId xmlns:a16="http://schemas.microsoft.com/office/drawing/2014/main" id="{B563D59A-9AD7-4B4D-BDC1-458AF248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5" name="Rectangle 109">
              <a:extLst>
                <a:ext uri="{FF2B5EF4-FFF2-40B4-BE49-F238E27FC236}">
                  <a16:creationId xmlns:a16="http://schemas.microsoft.com/office/drawing/2014/main" id="{359F27EA-307C-C74A-A043-FF64B6CAD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6" name="Rectangle 110">
              <a:extLst>
                <a:ext uri="{FF2B5EF4-FFF2-40B4-BE49-F238E27FC236}">
                  <a16:creationId xmlns:a16="http://schemas.microsoft.com/office/drawing/2014/main" id="{7BC535B3-7E1F-5E49-B937-66D8B44E0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7" name="Rectangle 111">
              <a:extLst>
                <a:ext uri="{FF2B5EF4-FFF2-40B4-BE49-F238E27FC236}">
                  <a16:creationId xmlns:a16="http://schemas.microsoft.com/office/drawing/2014/main" id="{D96B5FFD-1E52-1341-9B39-22DA13856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8" name="Rectangle 112">
              <a:extLst>
                <a:ext uri="{FF2B5EF4-FFF2-40B4-BE49-F238E27FC236}">
                  <a16:creationId xmlns:a16="http://schemas.microsoft.com/office/drawing/2014/main" id="{6ABE8C9D-E439-ED4C-9104-7E5CE301E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9" name="Rectangle 113">
              <a:extLst>
                <a:ext uri="{FF2B5EF4-FFF2-40B4-BE49-F238E27FC236}">
                  <a16:creationId xmlns:a16="http://schemas.microsoft.com/office/drawing/2014/main" id="{4FAFC714-A49A-AD4C-9D59-1C2F3A0CA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82" name="Title 1">
            <a:extLst>
              <a:ext uri="{FF2B5EF4-FFF2-40B4-BE49-F238E27FC236}">
                <a16:creationId xmlns:a16="http://schemas.microsoft.com/office/drawing/2014/main" id="{2406D149-D107-854D-8454-4AEC1513048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2883" name="Group 114">
            <a:extLst>
              <a:ext uri="{FF2B5EF4-FFF2-40B4-BE49-F238E27FC236}">
                <a16:creationId xmlns:a16="http://schemas.microsoft.com/office/drawing/2014/main" id="{634974EF-15A5-7040-BF63-0B9AD279EFE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2893" name="Rectangle 16">
              <a:extLst>
                <a:ext uri="{FF2B5EF4-FFF2-40B4-BE49-F238E27FC236}">
                  <a16:creationId xmlns:a16="http://schemas.microsoft.com/office/drawing/2014/main" id="{C43639AC-8015-0941-BC1E-C6E669699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2894" name="Line 17">
              <a:extLst>
                <a:ext uri="{FF2B5EF4-FFF2-40B4-BE49-F238E27FC236}">
                  <a16:creationId xmlns:a16="http://schemas.microsoft.com/office/drawing/2014/main" id="{E9EB23E2-7A7B-F940-A12F-DB737A3096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Line 18">
              <a:extLst>
                <a:ext uri="{FF2B5EF4-FFF2-40B4-BE49-F238E27FC236}">
                  <a16:creationId xmlns:a16="http://schemas.microsoft.com/office/drawing/2014/main" id="{018C5F65-D9B9-BB4D-B68D-1EABA4C0F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6" name="Line 19">
              <a:extLst>
                <a:ext uri="{FF2B5EF4-FFF2-40B4-BE49-F238E27FC236}">
                  <a16:creationId xmlns:a16="http://schemas.microsoft.com/office/drawing/2014/main" id="{7837B9D3-AD07-584B-8E7A-B271588BD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7" name="Rectangle 21">
              <a:extLst>
                <a:ext uri="{FF2B5EF4-FFF2-40B4-BE49-F238E27FC236}">
                  <a16:creationId xmlns:a16="http://schemas.microsoft.com/office/drawing/2014/main" id="{1B859541-F897-C744-B39A-A898EEAFA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98" name="Rectangle 22">
              <a:extLst>
                <a:ext uri="{FF2B5EF4-FFF2-40B4-BE49-F238E27FC236}">
                  <a16:creationId xmlns:a16="http://schemas.microsoft.com/office/drawing/2014/main" id="{CE571A07-9917-E846-AC5F-0035EDBBE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99" name="Rectangle 23">
              <a:extLst>
                <a:ext uri="{FF2B5EF4-FFF2-40B4-BE49-F238E27FC236}">
                  <a16:creationId xmlns:a16="http://schemas.microsoft.com/office/drawing/2014/main" id="{D8050F9F-802A-044B-9130-E3A0247B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0" name="Rectangle 24">
              <a:extLst>
                <a:ext uri="{FF2B5EF4-FFF2-40B4-BE49-F238E27FC236}">
                  <a16:creationId xmlns:a16="http://schemas.microsoft.com/office/drawing/2014/main" id="{31FECAB7-F75B-004D-97FA-09E3EDAF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1" name="Rectangle 25">
              <a:extLst>
                <a:ext uri="{FF2B5EF4-FFF2-40B4-BE49-F238E27FC236}">
                  <a16:creationId xmlns:a16="http://schemas.microsoft.com/office/drawing/2014/main" id="{5044F4FD-1D4F-EA48-900B-19D9C2AB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2" name="Rectangle 26">
              <a:extLst>
                <a:ext uri="{FF2B5EF4-FFF2-40B4-BE49-F238E27FC236}">
                  <a16:creationId xmlns:a16="http://schemas.microsoft.com/office/drawing/2014/main" id="{E07DA2BC-5537-414B-98E2-734AE74A6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Rectangle 27">
              <a:extLst>
                <a:ext uri="{FF2B5EF4-FFF2-40B4-BE49-F238E27FC236}">
                  <a16:creationId xmlns:a16="http://schemas.microsoft.com/office/drawing/2014/main" id="{6F8F18EE-9956-F447-BC74-652BD9EC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4" name="Rectangle 28">
              <a:extLst>
                <a:ext uri="{FF2B5EF4-FFF2-40B4-BE49-F238E27FC236}">
                  <a16:creationId xmlns:a16="http://schemas.microsoft.com/office/drawing/2014/main" id="{768E5F8B-1999-C24B-9687-BDD6B368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5" name="Rectangle 29">
              <a:extLst>
                <a:ext uri="{FF2B5EF4-FFF2-40B4-BE49-F238E27FC236}">
                  <a16:creationId xmlns:a16="http://schemas.microsoft.com/office/drawing/2014/main" id="{C52D4886-FBDE-3F4F-A81C-D374A09C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6" name="Rectangle 30">
              <a:extLst>
                <a:ext uri="{FF2B5EF4-FFF2-40B4-BE49-F238E27FC236}">
                  <a16:creationId xmlns:a16="http://schemas.microsoft.com/office/drawing/2014/main" id="{2BA42A17-056F-E048-A846-0F89C7AD6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2907" name="Line 31">
              <a:extLst>
                <a:ext uri="{FF2B5EF4-FFF2-40B4-BE49-F238E27FC236}">
                  <a16:creationId xmlns:a16="http://schemas.microsoft.com/office/drawing/2014/main" id="{B6B7DF81-2106-1C4F-8F04-9B75918776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Line 32">
              <a:extLst>
                <a:ext uri="{FF2B5EF4-FFF2-40B4-BE49-F238E27FC236}">
                  <a16:creationId xmlns:a16="http://schemas.microsoft.com/office/drawing/2014/main" id="{878D57A9-3550-9B48-BDDD-060DAF729E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Rectangle 33">
              <a:extLst>
                <a:ext uri="{FF2B5EF4-FFF2-40B4-BE49-F238E27FC236}">
                  <a16:creationId xmlns:a16="http://schemas.microsoft.com/office/drawing/2014/main" id="{D605D5D2-507B-AE42-8823-E7905EDBD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0" name="Rectangle 34">
              <a:extLst>
                <a:ext uri="{FF2B5EF4-FFF2-40B4-BE49-F238E27FC236}">
                  <a16:creationId xmlns:a16="http://schemas.microsoft.com/office/drawing/2014/main" id="{26582C80-9DA2-9749-8744-30CEBF07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1" name="Rectangle 35">
              <a:extLst>
                <a:ext uri="{FF2B5EF4-FFF2-40B4-BE49-F238E27FC236}">
                  <a16:creationId xmlns:a16="http://schemas.microsoft.com/office/drawing/2014/main" id="{F65053A5-5A10-6841-AC72-247898A82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2" name="Rectangle 36">
              <a:extLst>
                <a:ext uri="{FF2B5EF4-FFF2-40B4-BE49-F238E27FC236}">
                  <a16:creationId xmlns:a16="http://schemas.microsoft.com/office/drawing/2014/main" id="{9586A8AB-B40D-4347-A27B-B1B6BCD38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Rectangle 41">
              <a:extLst>
                <a:ext uri="{FF2B5EF4-FFF2-40B4-BE49-F238E27FC236}">
                  <a16:creationId xmlns:a16="http://schemas.microsoft.com/office/drawing/2014/main" id="{AFBB600D-41FC-B24B-82FD-C642280D7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4" name="Rectangle 79">
              <a:extLst>
                <a:ext uri="{FF2B5EF4-FFF2-40B4-BE49-F238E27FC236}">
                  <a16:creationId xmlns:a16="http://schemas.microsoft.com/office/drawing/2014/main" id="{4CF62AD8-7DFB-374C-ABD3-33059B376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5" name="Rectangle 80">
              <a:extLst>
                <a:ext uri="{FF2B5EF4-FFF2-40B4-BE49-F238E27FC236}">
                  <a16:creationId xmlns:a16="http://schemas.microsoft.com/office/drawing/2014/main" id="{734EC5FF-61D2-7A43-A52F-CD8E0B866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6" name="Rectangle 81">
              <a:extLst>
                <a:ext uri="{FF2B5EF4-FFF2-40B4-BE49-F238E27FC236}">
                  <a16:creationId xmlns:a16="http://schemas.microsoft.com/office/drawing/2014/main" id="{ED19FA55-583A-7947-A850-F363E601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7" name="Rectangle 82">
              <a:extLst>
                <a:ext uri="{FF2B5EF4-FFF2-40B4-BE49-F238E27FC236}">
                  <a16:creationId xmlns:a16="http://schemas.microsoft.com/office/drawing/2014/main" id="{94AE95FB-38D8-D446-B01C-C8EAF10C6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8" name="Rectangle 83">
              <a:extLst>
                <a:ext uri="{FF2B5EF4-FFF2-40B4-BE49-F238E27FC236}">
                  <a16:creationId xmlns:a16="http://schemas.microsoft.com/office/drawing/2014/main" id="{89BF21AC-58BB-204F-B2AC-90305AB6D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9" name="Rectangle 85">
              <a:extLst>
                <a:ext uri="{FF2B5EF4-FFF2-40B4-BE49-F238E27FC236}">
                  <a16:creationId xmlns:a16="http://schemas.microsoft.com/office/drawing/2014/main" id="{CFC06B52-A978-924C-8628-90846EF9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2884" name="Rectangle 143">
            <a:extLst>
              <a:ext uri="{FF2B5EF4-FFF2-40B4-BE49-F238E27FC236}">
                <a16:creationId xmlns:a16="http://schemas.microsoft.com/office/drawing/2014/main" id="{045ECD5C-8299-5145-B5F3-AB900B1AD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5" name="Freeform 47">
            <a:extLst>
              <a:ext uri="{FF2B5EF4-FFF2-40B4-BE49-F238E27FC236}">
                <a16:creationId xmlns:a16="http://schemas.microsoft.com/office/drawing/2014/main" id="{E6D84C51-3847-CE45-A3ED-730F7652A069}"/>
              </a:ext>
            </a:extLst>
          </p:cNvPr>
          <p:cNvSpPr>
            <a:spLocks/>
          </p:cNvSpPr>
          <p:nvPr/>
        </p:nvSpPr>
        <p:spPr bwMode="auto">
          <a:xfrm>
            <a:off x="8286750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6" name="Freeform 47">
            <a:extLst>
              <a:ext uri="{FF2B5EF4-FFF2-40B4-BE49-F238E27FC236}">
                <a16:creationId xmlns:a16="http://schemas.microsoft.com/office/drawing/2014/main" id="{6A4A44BA-9702-884B-97A8-BE6A30027356}"/>
              </a:ext>
            </a:extLst>
          </p:cNvPr>
          <p:cNvSpPr>
            <a:spLocks/>
          </p:cNvSpPr>
          <p:nvPr/>
        </p:nvSpPr>
        <p:spPr bwMode="auto">
          <a:xfrm>
            <a:off x="7162800" y="3810000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87" name="Group 4">
            <a:extLst>
              <a:ext uri="{FF2B5EF4-FFF2-40B4-BE49-F238E27FC236}">
                <a16:creationId xmlns:a16="http://schemas.microsoft.com/office/drawing/2014/main" id="{0C4E43D7-8178-2F44-AAC6-03913397DF9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4648201"/>
            <a:ext cx="2119313" cy="461963"/>
            <a:chOff x="5943600" y="4648200"/>
            <a:chExt cx="2118697" cy="461665"/>
          </a:xfrm>
        </p:grpSpPr>
        <p:sp>
          <p:nvSpPr>
            <p:cNvPr id="122890" name="TextBox 146">
              <a:extLst>
                <a:ext uri="{FF2B5EF4-FFF2-40B4-BE49-F238E27FC236}">
                  <a16:creationId xmlns:a16="http://schemas.microsoft.com/office/drawing/2014/main" id="{B3809FE9-1C07-4448-8D15-B04D2AFA5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4648200"/>
              <a:ext cx="2118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2891" name="Straight Connector 147">
              <a:extLst>
                <a:ext uri="{FF2B5EF4-FFF2-40B4-BE49-F238E27FC236}">
                  <a16:creationId xmlns:a16="http://schemas.microsoft.com/office/drawing/2014/main" id="{2C1AA5B2-1F76-4444-88E6-FD33321426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37103" y="4754494"/>
              <a:ext cx="22853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2" name="Straight Connector 148">
              <a:extLst>
                <a:ext uri="{FF2B5EF4-FFF2-40B4-BE49-F238E27FC236}">
                  <a16:creationId xmlns:a16="http://schemas.microsoft.com/office/drawing/2014/main" id="{41080361-C24B-424D-AC2C-4092D2C6C3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14801" y="4754494"/>
              <a:ext cx="22853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888" name="Right Brace 2">
            <a:extLst>
              <a:ext uri="{FF2B5EF4-FFF2-40B4-BE49-F238E27FC236}">
                <a16:creationId xmlns:a16="http://schemas.microsoft.com/office/drawing/2014/main" id="{A4C28C1B-CE44-3D41-8863-65F4F73D65D9}"/>
              </a:ext>
            </a:extLst>
          </p:cNvPr>
          <p:cNvSpPr>
            <a:spLocks/>
          </p:cNvSpPr>
          <p:nvPr/>
        </p:nvSpPr>
        <p:spPr bwMode="auto">
          <a:xfrm rot="5400000">
            <a:off x="8039100" y="4533900"/>
            <a:ext cx="304800" cy="1447800"/>
          </a:xfrm>
          <a:prstGeom prst="rightBrace">
            <a:avLst>
              <a:gd name="adj1" fmla="val 833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3">
            <a:extLst>
              <a:ext uri="{FF2B5EF4-FFF2-40B4-BE49-F238E27FC236}">
                <a16:creationId xmlns:a16="http://schemas.microsoft.com/office/drawing/2014/main" id="{29E7C3D0-E83B-5646-8332-2C722FA32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4" y="5527676"/>
            <a:ext cx="8397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XOR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1">
            <a:extLst>
              <a:ext uri="{FF2B5EF4-FFF2-40B4-BE49-F238E27FC236}">
                <a16:creationId xmlns:a16="http://schemas.microsoft.com/office/drawing/2014/main" id="{5266BF13-82FD-B24F-8D7B-F538351EA083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3936" name="Rectangle 4">
              <a:extLst>
                <a:ext uri="{FF2B5EF4-FFF2-40B4-BE49-F238E27FC236}">
                  <a16:creationId xmlns:a16="http://schemas.microsoft.com/office/drawing/2014/main" id="{C2F0DFAA-942D-EA49-BA56-911A3F738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5">
              <a:extLst>
                <a:ext uri="{FF2B5EF4-FFF2-40B4-BE49-F238E27FC236}">
                  <a16:creationId xmlns:a16="http://schemas.microsoft.com/office/drawing/2014/main" id="{6B5E2BCA-AA82-A543-A08F-6399E3D7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8" name="Rectangle 6">
              <a:extLst>
                <a:ext uri="{FF2B5EF4-FFF2-40B4-BE49-F238E27FC236}">
                  <a16:creationId xmlns:a16="http://schemas.microsoft.com/office/drawing/2014/main" id="{4191E0F9-2265-CA42-84C5-B1B39B872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7">
              <a:extLst>
                <a:ext uri="{FF2B5EF4-FFF2-40B4-BE49-F238E27FC236}">
                  <a16:creationId xmlns:a16="http://schemas.microsoft.com/office/drawing/2014/main" id="{E2DFA88A-AC4B-4A40-84CD-5717D3F62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0" name="Rectangle 8">
              <a:extLst>
                <a:ext uri="{FF2B5EF4-FFF2-40B4-BE49-F238E27FC236}">
                  <a16:creationId xmlns:a16="http://schemas.microsoft.com/office/drawing/2014/main" id="{6D3B6996-1F1F-4341-B49C-EF0E636B7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Rectangle 9">
              <a:extLst>
                <a:ext uri="{FF2B5EF4-FFF2-40B4-BE49-F238E27FC236}">
                  <a16:creationId xmlns:a16="http://schemas.microsoft.com/office/drawing/2014/main" id="{5DBD56A3-CB7E-E74A-B2FD-C8C1FFCA5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2" name="Rectangle 10">
              <a:extLst>
                <a:ext uri="{FF2B5EF4-FFF2-40B4-BE49-F238E27FC236}">
                  <a16:creationId xmlns:a16="http://schemas.microsoft.com/office/drawing/2014/main" id="{4CCD0704-2571-BE47-AE6F-F30FABCA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1">
              <a:extLst>
                <a:ext uri="{FF2B5EF4-FFF2-40B4-BE49-F238E27FC236}">
                  <a16:creationId xmlns:a16="http://schemas.microsoft.com/office/drawing/2014/main" id="{9239F443-EC2F-974F-8C65-FE27330A2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4" name="Rectangle 12">
              <a:extLst>
                <a:ext uri="{FF2B5EF4-FFF2-40B4-BE49-F238E27FC236}">
                  <a16:creationId xmlns:a16="http://schemas.microsoft.com/office/drawing/2014/main" id="{AEA72117-E43A-314B-BF39-56CF464F8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5" name="Rectangle 13">
              <a:extLst>
                <a:ext uri="{FF2B5EF4-FFF2-40B4-BE49-F238E27FC236}">
                  <a16:creationId xmlns:a16="http://schemas.microsoft.com/office/drawing/2014/main" id="{3D9974AD-21D4-464D-82F4-1A58E7E41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6" name="Rectangle 14">
              <a:extLst>
                <a:ext uri="{FF2B5EF4-FFF2-40B4-BE49-F238E27FC236}">
                  <a16:creationId xmlns:a16="http://schemas.microsoft.com/office/drawing/2014/main" id="{31AECDD5-209A-EA4F-B382-526436F5C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7" name="Rectangle 15">
              <a:extLst>
                <a:ext uri="{FF2B5EF4-FFF2-40B4-BE49-F238E27FC236}">
                  <a16:creationId xmlns:a16="http://schemas.microsoft.com/office/drawing/2014/main" id="{B946D3D8-B796-154E-8E4F-C88B14652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8" name="Rectangle 16">
              <a:extLst>
                <a:ext uri="{FF2B5EF4-FFF2-40B4-BE49-F238E27FC236}">
                  <a16:creationId xmlns:a16="http://schemas.microsoft.com/office/drawing/2014/main" id="{D93AB4CF-7E07-3249-A504-F3E59C27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9" name="Rectangle 17">
              <a:extLst>
                <a:ext uri="{FF2B5EF4-FFF2-40B4-BE49-F238E27FC236}">
                  <a16:creationId xmlns:a16="http://schemas.microsoft.com/office/drawing/2014/main" id="{D7185471-3320-264E-BEDD-6BFEED94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0" name="Rectangle 18">
              <a:extLst>
                <a:ext uri="{FF2B5EF4-FFF2-40B4-BE49-F238E27FC236}">
                  <a16:creationId xmlns:a16="http://schemas.microsoft.com/office/drawing/2014/main" id="{B62E4D27-D846-D445-A505-7637D04F4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1" name="Rectangle 19">
              <a:extLst>
                <a:ext uri="{FF2B5EF4-FFF2-40B4-BE49-F238E27FC236}">
                  <a16:creationId xmlns:a16="http://schemas.microsoft.com/office/drawing/2014/main" id="{B1B54BE8-50EE-BF4A-9AE5-C1842ABB3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2" name="Rectangle 20">
              <a:extLst>
                <a:ext uri="{FF2B5EF4-FFF2-40B4-BE49-F238E27FC236}">
                  <a16:creationId xmlns:a16="http://schemas.microsoft.com/office/drawing/2014/main" id="{C0B32596-9E77-5545-9CFD-D4EA7CAEF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3" name="Rectangle 21">
              <a:extLst>
                <a:ext uri="{FF2B5EF4-FFF2-40B4-BE49-F238E27FC236}">
                  <a16:creationId xmlns:a16="http://schemas.microsoft.com/office/drawing/2014/main" id="{4E2910C2-E8BD-8545-9F31-09245C2D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4" name="Rectangle 22">
              <a:extLst>
                <a:ext uri="{FF2B5EF4-FFF2-40B4-BE49-F238E27FC236}">
                  <a16:creationId xmlns:a16="http://schemas.microsoft.com/office/drawing/2014/main" id="{C5B4B4BD-6C93-C049-ACBE-1A5681829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5" name="Rectangle 23">
              <a:extLst>
                <a:ext uri="{FF2B5EF4-FFF2-40B4-BE49-F238E27FC236}">
                  <a16:creationId xmlns:a16="http://schemas.microsoft.com/office/drawing/2014/main" id="{F206ECF8-38D8-6A49-8311-46F7CA713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6" name="Rectangle 24">
              <a:extLst>
                <a:ext uri="{FF2B5EF4-FFF2-40B4-BE49-F238E27FC236}">
                  <a16:creationId xmlns:a16="http://schemas.microsoft.com/office/drawing/2014/main" id="{7B05A5C1-4927-B74D-BD89-E4F5B36B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7" name="Rectangle 25">
              <a:extLst>
                <a:ext uri="{FF2B5EF4-FFF2-40B4-BE49-F238E27FC236}">
                  <a16:creationId xmlns:a16="http://schemas.microsoft.com/office/drawing/2014/main" id="{95452FEF-675A-7145-91CD-DAFD5646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8" name="Rectangle 26">
              <a:extLst>
                <a:ext uri="{FF2B5EF4-FFF2-40B4-BE49-F238E27FC236}">
                  <a16:creationId xmlns:a16="http://schemas.microsoft.com/office/drawing/2014/main" id="{FB9B3E69-E149-4F49-A870-BBDD39A94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9" name="Rectangle 27">
              <a:extLst>
                <a:ext uri="{FF2B5EF4-FFF2-40B4-BE49-F238E27FC236}">
                  <a16:creationId xmlns:a16="http://schemas.microsoft.com/office/drawing/2014/main" id="{45028FF1-4DF2-8A48-A838-B000E495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0" name="Rectangle 28">
              <a:extLst>
                <a:ext uri="{FF2B5EF4-FFF2-40B4-BE49-F238E27FC236}">
                  <a16:creationId xmlns:a16="http://schemas.microsoft.com/office/drawing/2014/main" id="{845EC8D9-A1C4-1F46-82A0-9226CDDB7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1" name="Rectangle 29">
              <a:extLst>
                <a:ext uri="{FF2B5EF4-FFF2-40B4-BE49-F238E27FC236}">
                  <a16:creationId xmlns:a16="http://schemas.microsoft.com/office/drawing/2014/main" id="{D6A539FB-D2EE-6A47-AED2-2664829D6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2" name="Rectangle 30">
              <a:extLst>
                <a:ext uri="{FF2B5EF4-FFF2-40B4-BE49-F238E27FC236}">
                  <a16:creationId xmlns:a16="http://schemas.microsoft.com/office/drawing/2014/main" id="{E469C8CB-2E78-6244-B09E-7C688CD0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3" name="Rectangle 31">
              <a:extLst>
                <a:ext uri="{FF2B5EF4-FFF2-40B4-BE49-F238E27FC236}">
                  <a16:creationId xmlns:a16="http://schemas.microsoft.com/office/drawing/2014/main" id="{DC06FBCA-2FDD-8D40-B8F5-F43505E4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4" name="Rectangle 32">
              <a:extLst>
                <a:ext uri="{FF2B5EF4-FFF2-40B4-BE49-F238E27FC236}">
                  <a16:creationId xmlns:a16="http://schemas.microsoft.com/office/drawing/2014/main" id="{4787ADB8-4B6D-C641-BA5B-E0569017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5" name="Rectangle 33">
              <a:extLst>
                <a:ext uri="{FF2B5EF4-FFF2-40B4-BE49-F238E27FC236}">
                  <a16:creationId xmlns:a16="http://schemas.microsoft.com/office/drawing/2014/main" id="{F6C18BF9-E56A-8B4A-8380-510123B0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6" name="Rectangle 34">
              <a:extLst>
                <a:ext uri="{FF2B5EF4-FFF2-40B4-BE49-F238E27FC236}">
                  <a16:creationId xmlns:a16="http://schemas.microsoft.com/office/drawing/2014/main" id="{1DFA9416-3CE5-F94B-802C-179A94FED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35">
              <a:extLst>
                <a:ext uri="{FF2B5EF4-FFF2-40B4-BE49-F238E27FC236}">
                  <a16:creationId xmlns:a16="http://schemas.microsoft.com/office/drawing/2014/main" id="{F5D859EF-8AD2-4940-A862-64565A29D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8" name="Rectangle 36">
              <a:extLst>
                <a:ext uri="{FF2B5EF4-FFF2-40B4-BE49-F238E27FC236}">
                  <a16:creationId xmlns:a16="http://schemas.microsoft.com/office/drawing/2014/main" id="{156BB170-066A-8D4B-A7C1-3815232BC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9" name="Rectangle 37">
              <a:extLst>
                <a:ext uri="{FF2B5EF4-FFF2-40B4-BE49-F238E27FC236}">
                  <a16:creationId xmlns:a16="http://schemas.microsoft.com/office/drawing/2014/main" id="{F10C4B25-8426-2B42-8D94-1EAE45F0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70" name="Rectangle 38">
              <a:extLst>
                <a:ext uri="{FF2B5EF4-FFF2-40B4-BE49-F238E27FC236}">
                  <a16:creationId xmlns:a16="http://schemas.microsoft.com/office/drawing/2014/main" id="{386B964A-38B2-B646-808D-5040E8D7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1" name="Rectangle 39">
              <a:extLst>
                <a:ext uri="{FF2B5EF4-FFF2-40B4-BE49-F238E27FC236}">
                  <a16:creationId xmlns:a16="http://schemas.microsoft.com/office/drawing/2014/main" id="{1C5D8442-5608-164E-88DD-620EC0DE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2" name="Rectangle 40">
              <a:extLst>
                <a:ext uri="{FF2B5EF4-FFF2-40B4-BE49-F238E27FC236}">
                  <a16:creationId xmlns:a16="http://schemas.microsoft.com/office/drawing/2014/main" id="{B31CE2A3-A2D6-D54E-AD0B-BC868A04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3" name="Rectangle 41">
              <a:extLst>
                <a:ext uri="{FF2B5EF4-FFF2-40B4-BE49-F238E27FC236}">
                  <a16:creationId xmlns:a16="http://schemas.microsoft.com/office/drawing/2014/main" id="{A8CDDCEC-C4E6-0943-8EA8-8A2A183FF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4" name="Rectangle 42">
              <a:extLst>
                <a:ext uri="{FF2B5EF4-FFF2-40B4-BE49-F238E27FC236}">
                  <a16:creationId xmlns:a16="http://schemas.microsoft.com/office/drawing/2014/main" id="{02459A0C-7890-A04D-A5F3-0E4D37B85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5" name="Rectangle 43">
              <a:extLst>
                <a:ext uri="{FF2B5EF4-FFF2-40B4-BE49-F238E27FC236}">
                  <a16:creationId xmlns:a16="http://schemas.microsoft.com/office/drawing/2014/main" id="{355BD6EB-B67C-A842-9F3C-3A683E667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6" name="Rectangle 44">
              <a:extLst>
                <a:ext uri="{FF2B5EF4-FFF2-40B4-BE49-F238E27FC236}">
                  <a16:creationId xmlns:a16="http://schemas.microsoft.com/office/drawing/2014/main" id="{7D96487F-F376-984D-85FA-FFF4A0CB3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45">
              <a:extLst>
                <a:ext uri="{FF2B5EF4-FFF2-40B4-BE49-F238E27FC236}">
                  <a16:creationId xmlns:a16="http://schemas.microsoft.com/office/drawing/2014/main" id="{6348A81A-130D-D541-A1F2-6DBD0C3F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46">
              <a:extLst>
                <a:ext uri="{FF2B5EF4-FFF2-40B4-BE49-F238E27FC236}">
                  <a16:creationId xmlns:a16="http://schemas.microsoft.com/office/drawing/2014/main" id="{D56D3C7E-F81D-CD41-B85A-2840F8F43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47">
              <a:extLst>
                <a:ext uri="{FF2B5EF4-FFF2-40B4-BE49-F238E27FC236}">
                  <a16:creationId xmlns:a16="http://schemas.microsoft.com/office/drawing/2014/main" id="{9ACA28C1-4AB7-0B46-A857-638263BD4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48">
              <a:extLst>
                <a:ext uri="{FF2B5EF4-FFF2-40B4-BE49-F238E27FC236}">
                  <a16:creationId xmlns:a16="http://schemas.microsoft.com/office/drawing/2014/main" id="{CB9086BB-B99E-1446-BEED-EFCD9340C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1" name="Rectangle 49">
              <a:extLst>
                <a:ext uri="{FF2B5EF4-FFF2-40B4-BE49-F238E27FC236}">
                  <a16:creationId xmlns:a16="http://schemas.microsoft.com/office/drawing/2014/main" id="{40F3DE24-0285-AB44-8A47-90E17B1D3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2" name="Rectangle 50">
              <a:extLst>
                <a:ext uri="{FF2B5EF4-FFF2-40B4-BE49-F238E27FC236}">
                  <a16:creationId xmlns:a16="http://schemas.microsoft.com/office/drawing/2014/main" id="{2212A4E6-821E-F544-A366-00E37AFB3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3" name="Rectangle 51">
              <a:extLst>
                <a:ext uri="{FF2B5EF4-FFF2-40B4-BE49-F238E27FC236}">
                  <a16:creationId xmlns:a16="http://schemas.microsoft.com/office/drawing/2014/main" id="{66DDDAA8-EC4E-0C44-ADB7-61F2EE78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4" name="Rectangle 52">
              <a:extLst>
                <a:ext uri="{FF2B5EF4-FFF2-40B4-BE49-F238E27FC236}">
                  <a16:creationId xmlns:a16="http://schemas.microsoft.com/office/drawing/2014/main" id="{FE2B7DEA-D435-3B42-9862-E0869451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5" name="Rectangle 53">
              <a:extLst>
                <a:ext uri="{FF2B5EF4-FFF2-40B4-BE49-F238E27FC236}">
                  <a16:creationId xmlns:a16="http://schemas.microsoft.com/office/drawing/2014/main" id="{DC20DC42-8895-C441-8E9B-9228C3C33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6" name="Rectangle 54">
              <a:extLst>
                <a:ext uri="{FF2B5EF4-FFF2-40B4-BE49-F238E27FC236}">
                  <a16:creationId xmlns:a16="http://schemas.microsoft.com/office/drawing/2014/main" id="{3F7F7D29-048A-D94E-B684-9EE1D7FC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7" name="Rectangle 55">
              <a:extLst>
                <a:ext uri="{FF2B5EF4-FFF2-40B4-BE49-F238E27FC236}">
                  <a16:creationId xmlns:a16="http://schemas.microsoft.com/office/drawing/2014/main" id="{C9DAD3EE-B8E0-374E-8D95-3F9960607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8" name="Rectangle 56">
              <a:extLst>
                <a:ext uri="{FF2B5EF4-FFF2-40B4-BE49-F238E27FC236}">
                  <a16:creationId xmlns:a16="http://schemas.microsoft.com/office/drawing/2014/main" id="{BEC7A48C-C392-2B49-B115-2973A5CF8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9" name="Rectangle 57">
              <a:extLst>
                <a:ext uri="{FF2B5EF4-FFF2-40B4-BE49-F238E27FC236}">
                  <a16:creationId xmlns:a16="http://schemas.microsoft.com/office/drawing/2014/main" id="{F50564F6-AE26-0F49-BCB6-4275BA05F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0" name="Rectangle 58">
              <a:extLst>
                <a:ext uri="{FF2B5EF4-FFF2-40B4-BE49-F238E27FC236}">
                  <a16:creationId xmlns:a16="http://schemas.microsoft.com/office/drawing/2014/main" id="{F1EC32A5-0076-BF43-A827-FCE8876E4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1" name="Rectangle 59">
              <a:extLst>
                <a:ext uri="{FF2B5EF4-FFF2-40B4-BE49-F238E27FC236}">
                  <a16:creationId xmlns:a16="http://schemas.microsoft.com/office/drawing/2014/main" id="{B8F39141-12E1-C348-823E-10FCE18F3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2" name="Rectangle 60">
              <a:extLst>
                <a:ext uri="{FF2B5EF4-FFF2-40B4-BE49-F238E27FC236}">
                  <a16:creationId xmlns:a16="http://schemas.microsoft.com/office/drawing/2014/main" id="{AD979213-9AAD-9B41-97EA-9281EA9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3" name="Rectangle 61">
              <a:extLst>
                <a:ext uri="{FF2B5EF4-FFF2-40B4-BE49-F238E27FC236}">
                  <a16:creationId xmlns:a16="http://schemas.microsoft.com/office/drawing/2014/main" id="{40E85B32-E3AB-1E43-92BE-3D404E49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4" name="Rectangle 62">
              <a:extLst>
                <a:ext uri="{FF2B5EF4-FFF2-40B4-BE49-F238E27FC236}">
                  <a16:creationId xmlns:a16="http://schemas.microsoft.com/office/drawing/2014/main" id="{2BD25446-B758-0F4A-AAFF-E4B746F63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5" name="Rectangle 63">
              <a:extLst>
                <a:ext uri="{FF2B5EF4-FFF2-40B4-BE49-F238E27FC236}">
                  <a16:creationId xmlns:a16="http://schemas.microsoft.com/office/drawing/2014/main" id="{24F8773E-01BE-F64A-A948-B04AF70D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6" name="Rectangle 64">
              <a:extLst>
                <a:ext uri="{FF2B5EF4-FFF2-40B4-BE49-F238E27FC236}">
                  <a16:creationId xmlns:a16="http://schemas.microsoft.com/office/drawing/2014/main" id="{7CEF9FDC-28A6-FC4E-AAAD-49412DFDC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7" name="Rectangle 65">
              <a:extLst>
                <a:ext uri="{FF2B5EF4-FFF2-40B4-BE49-F238E27FC236}">
                  <a16:creationId xmlns:a16="http://schemas.microsoft.com/office/drawing/2014/main" id="{ECA93BC4-A6C9-114B-A1C6-D619735C7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8" name="Rectangle 66">
              <a:extLst>
                <a:ext uri="{FF2B5EF4-FFF2-40B4-BE49-F238E27FC236}">
                  <a16:creationId xmlns:a16="http://schemas.microsoft.com/office/drawing/2014/main" id="{F9431EC7-B7F4-9743-85F6-350BAE5B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9" name="Rectangle 67">
              <a:extLst>
                <a:ext uri="{FF2B5EF4-FFF2-40B4-BE49-F238E27FC236}">
                  <a16:creationId xmlns:a16="http://schemas.microsoft.com/office/drawing/2014/main" id="{C9B623C5-3973-0041-88B7-8251029C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0" name="Rectangle 68">
              <a:extLst>
                <a:ext uri="{FF2B5EF4-FFF2-40B4-BE49-F238E27FC236}">
                  <a16:creationId xmlns:a16="http://schemas.microsoft.com/office/drawing/2014/main" id="{D960E2DB-1D1A-3745-976A-A4C23A19D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1" name="Rectangle 69">
              <a:extLst>
                <a:ext uri="{FF2B5EF4-FFF2-40B4-BE49-F238E27FC236}">
                  <a16:creationId xmlns:a16="http://schemas.microsoft.com/office/drawing/2014/main" id="{A4F0EE4B-C01A-9245-8507-AE8A0AFDF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2" name="Rectangle 70">
              <a:extLst>
                <a:ext uri="{FF2B5EF4-FFF2-40B4-BE49-F238E27FC236}">
                  <a16:creationId xmlns:a16="http://schemas.microsoft.com/office/drawing/2014/main" id="{03AE7E65-E1BE-284D-A199-E756D7B8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71">
              <a:extLst>
                <a:ext uri="{FF2B5EF4-FFF2-40B4-BE49-F238E27FC236}">
                  <a16:creationId xmlns:a16="http://schemas.microsoft.com/office/drawing/2014/main" id="{7FF8E1A9-DE21-464B-9DB7-14B97D656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72">
              <a:extLst>
                <a:ext uri="{FF2B5EF4-FFF2-40B4-BE49-F238E27FC236}">
                  <a16:creationId xmlns:a16="http://schemas.microsoft.com/office/drawing/2014/main" id="{25CBFCBA-0038-3E4F-934C-F248D95FC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5" name="Rectangle 73">
              <a:extLst>
                <a:ext uri="{FF2B5EF4-FFF2-40B4-BE49-F238E27FC236}">
                  <a16:creationId xmlns:a16="http://schemas.microsoft.com/office/drawing/2014/main" id="{76438DEB-D404-D54D-943E-57D15B751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6" name="Rectangle 74">
              <a:extLst>
                <a:ext uri="{FF2B5EF4-FFF2-40B4-BE49-F238E27FC236}">
                  <a16:creationId xmlns:a16="http://schemas.microsoft.com/office/drawing/2014/main" id="{0EA50038-4728-8840-8666-F66BCA45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7" name="Rectangle 75">
              <a:extLst>
                <a:ext uri="{FF2B5EF4-FFF2-40B4-BE49-F238E27FC236}">
                  <a16:creationId xmlns:a16="http://schemas.microsoft.com/office/drawing/2014/main" id="{9BCEA9AA-7625-9943-ACC1-688D75573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8" name="Rectangle 76">
              <a:extLst>
                <a:ext uri="{FF2B5EF4-FFF2-40B4-BE49-F238E27FC236}">
                  <a16:creationId xmlns:a16="http://schemas.microsoft.com/office/drawing/2014/main" id="{9A5EAD9B-9BEC-4B4D-B032-40F5E7944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9" name="Rectangle 77">
              <a:extLst>
                <a:ext uri="{FF2B5EF4-FFF2-40B4-BE49-F238E27FC236}">
                  <a16:creationId xmlns:a16="http://schemas.microsoft.com/office/drawing/2014/main" id="{29F03BB4-1B32-8047-AF91-44ECB2D5A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0" name="Rectangle 78">
              <a:extLst>
                <a:ext uri="{FF2B5EF4-FFF2-40B4-BE49-F238E27FC236}">
                  <a16:creationId xmlns:a16="http://schemas.microsoft.com/office/drawing/2014/main" id="{63055F45-5BB0-BA4B-A379-8B6D95E9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1" name="Rectangle 79">
              <a:extLst>
                <a:ext uri="{FF2B5EF4-FFF2-40B4-BE49-F238E27FC236}">
                  <a16:creationId xmlns:a16="http://schemas.microsoft.com/office/drawing/2014/main" id="{31554DAE-4D3A-1041-86A3-ECAF02F55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2" name="Rectangle 80">
              <a:extLst>
                <a:ext uri="{FF2B5EF4-FFF2-40B4-BE49-F238E27FC236}">
                  <a16:creationId xmlns:a16="http://schemas.microsoft.com/office/drawing/2014/main" id="{EB67D239-1AA7-974B-83AD-D06C50E4C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3" name="Rectangle 81">
              <a:extLst>
                <a:ext uri="{FF2B5EF4-FFF2-40B4-BE49-F238E27FC236}">
                  <a16:creationId xmlns:a16="http://schemas.microsoft.com/office/drawing/2014/main" id="{58024F1F-35D9-FC4E-90D4-8BC19AED1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4" name="Rectangle 82">
              <a:extLst>
                <a:ext uri="{FF2B5EF4-FFF2-40B4-BE49-F238E27FC236}">
                  <a16:creationId xmlns:a16="http://schemas.microsoft.com/office/drawing/2014/main" id="{7CD37DBC-C984-7640-B572-B589E1D88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5" name="Rectangle 83">
              <a:extLst>
                <a:ext uri="{FF2B5EF4-FFF2-40B4-BE49-F238E27FC236}">
                  <a16:creationId xmlns:a16="http://schemas.microsoft.com/office/drawing/2014/main" id="{25DCB227-61B8-1C4F-828D-B6B21D777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6" name="Rectangle 84">
              <a:extLst>
                <a:ext uri="{FF2B5EF4-FFF2-40B4-BE49-F238E27FC236}">
                  <a16:creationId xmlns:a16="http://schemas.microsoft.com/office/drawing/2014/main" id="{AF0C6CE6-30D8-D247-AD7C-B5E9636F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7" name="Rectangle 85">
              <a:extLst>
                <a:ext uri="{FF2B5EF4-FFF2-40B4-BE49-F238E27FC236}">
                  <a16:creationId xmlns:a16="http://schemas.microsoft.com/office/drawing/2014/main" id="{DE20AF51-6239-344D-89CE-3FD0F9E68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8" name="Rectangle 86">
              <a:extLst>
                <a:ext uri="{FF2B5EF4-FFF2-40B4-BE49-F238E27FC236}">
                  <a16:creationId xmlns:a16="http://schemas.microsoft.com/office/drawing/2014/main" id="{5F6099B7-3D0D-0848-92EB-AF3D6BDE7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9" name="Rectangle 87">
              <a:extLst>
                <a:ext uri="{FF2B5EF4-FFF2-40B4-BE49-F238E27FC236}">
                  <a16:creationId xmlns:a16="http://schemas.microsoft.com/office/drawing/2014/main" id="{A5074D4A-C8DC-974E-B2B4-9B317AD7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0" name="Rectangle 88">
              <a:extLst>
                <a:ext uri="{FF2B5EF4-FFF2-40B4-BE49-F238E27FC236}">
                  <a16:creationId xmlns:a16="http://schemas.microsoft.com/office/drawing/2014/main" id="{E80B6670-F7C1-084A-9E12-78FFCD61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1" name="Rectangle 89">
              <a:extLst>
                <a:ext uri="{FF2B5EF4-FFF2-40B4-BE49-F238E27FC236}">
                  <a16:creationId xmlns:a16="http://schemas.microsoft.com/office/drawing/2014/main" id="{EC334E93-FFAA-4D4E-959B-6A2ECAFF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2" name="Rectangle 90">
              <a:extLst>
                <a:ext uri="{FF2B5EF4-FFF2-40B4-BE49-F238E27FC236}">
                  <a16:creationId xmlns:a16="http://schemas.microsoft.com/office/drawing/2014/main" id="{734457A6-8FC9-4E43-9BDF-4A62B818F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3" name="Rectangle 91">
              <a:extLst>
                <a:ext uri="{FF2B5EF4-FFF2-40B4-BE49-F238E27FC236}">
                  <a16:creationId xmlns:a16="http://schemas.microsoft.com/office/drawing/2014/main" id="{C68AB599-1C46-B844-B491-327B5521F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4" name="Rectangle 92">
              <a:extLst>
                <a:ext uri="{FF2B5EF4-FFF2-40B4-BE49-F238E27FC236}">
                  <a16:creationId xmlns:a16="http://schemas.microsoft.com/office/drawing/2014/main" id="{906123A8-4E8B-8040-843C-0A0EDC19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5" name="Rectangle 93">
              <a:extLst>
                <a:ext uri="{FF2B5EF4-FFF2-40B4-BE49-F238E27FC236}">
                  <a16:creationId xmlns:a16="http://schemas.microsoft.com/office/drawing/2014/main" id="{58FB8359-24FC-2C44-9125-2ECE36CE9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6" name="Rectangle 94">
              <a:extLst>
                <a:ext uri="{FF2B5EF4-FFF2-40B4-BE49-F238E27FC236}">
                  <a16:creationId xmlns:a16="http://schemas.microsoft.com/office/drawing/2014/main" id="{DC01667F-5103-4B45-93AF-B3E6B6629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7" name="Rectangle 95">
              <a:extLst>
                <a:ext uri="{FF2B5EF4-FFF2-40B4-BE49-F238E27FC236}">
                  <a16:creationId xmlns:a16="http://schemas.microsoft.com/office/drawing/2014/main" id="{AB2AB644-F3B8-854A-8405-896F3D309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8" name="Rectangle 96">
              <a:extLst>
                <a:ext uri="{FF2B5EF4-FFF2-40B4-BE49-F238E27FC236}">
                  <a16:creationId xmlns:a16="http://schemas.microsoft.com/office/drawing/2014/main" id="{7D21AFBA-2F43-CF4E-BA9D-6B9C407B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9" name="Rectangle 97">
              <a:extLst>
                <a:ext uri="{FF2B5EF4-FFF2-40B4-BE49-F238E27FC236}">
                  <a16:creationId xmlns:a16="http://schemas.microsoft.com/office/drawing/2014/main" id="{3283C23B-016B-C94D-940D-83178A528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0" name="Rectangle 98">
              <a:extLst>
                <a:ext uri="{FF2B5EF4-FFF2-40B4-BE49-F238E27FC236}">
                  <a16:creationId xmlns:a16="http://schemas.microsoft.com/office/drawing/2014/main" id="{49ECCF16-9EB7-1547-9F68-5FF7831AA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1" name="Rectangle 99">
              <a:extLst>
                <a:ext uri="{FF2B5EF4-FFF2-40B4-BE49-F238E27FC236}">
                  <a16:creationId xmlns:a16="http://schemas.microsoft.com/office/drawing/2014/main" id="{59FAAA1E-26AB-5F45-8D44-508BD601A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2" name="Rectangle 100">
              <a:extLst>
                <a:ext uri="{FF2B5EF4-FFF2-40B4-BE49-F238E27FC236}">
                  <a16:creationId xmlns:a16="http://schemas.microsoft.com/office/drawing/2014/main" id="{11B1E3D9-C36C-B641-994E-084CF0215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3" name="Rectangle 101">
              <a:extLst>
                <a:ext uri="{FF2B5EF4-FFF2-40B4-BE49-F238E27FC236}">
                  <a16:creationId xmlns:a16="http://schemas.microsoft.com/office/drawing/2014/main" id="{F901D3A8-66B7-2340-98C3-742276368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4" name="Rectangle 102">
              <a:extLst>
                <a:ext uri="{FF2B5EF4-FFF2-40B4-BE49-F238E27FC236}">
                  <a16:creationId xmlns:a16="http://schemas.microsoft.com/office/drawing/2014/main" id="{91B55BF7-4F2D-DC4A-9484-130318D8F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5" name="Rectangle 103">
              <a:extLst>
                <a:ext uri="{FF2B5EF4-FFF2-40B4-BE49-F238E27FC236}">
                  <a16:creationId xmlns:a16="http://schemas.microsoft.com/office/drawing/2014/main" id="{79A7689F-25C4-4940-B499-63129B680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6" name="Rectangle 104">
              <a:extLst>
                <a:ext uri="{FF2B5EF4-FFF2-40B4-BE49-F238E27FC236}">
                  <a16:creationId xmlns:a16="http://schemas.microsoft.com/office/drawing/2014/main" id="{FE8164C3-0C41-DC4F-A0FE-6DC18E82D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7" name="Rectangle 105">
              <a:extLst>
                <a:ext uri="{FF2B5EF4-FFF2-40B4-BE49-F238E27FC236}">
                  <a16:creationId xmlns:a16="http://schemas.microsoft.com/office/drawing/2014/main" id="{1056E39F-A345-CC4C-AC1D-E8CD7DF37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8" name="Rectangle 106">
              <a:extLst>
                <a:ext uri="{FF2B5EF4-FFF2-40B4-BE49-F238E27FC236}">
                  <a16:creationId xmlns:a16="http://schemas.microsoft.com/office/drawing/2014/main" id="{C2C5F4F7-4044-DC49-842C-ED84EBC37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9" name="Rectangle 107">
              <a:extLst>
                <a:ext uri="{FF2B5EF4-FFF2-40B4-BE49-F238E27FC236}">
                  <a16:creationId xmlns:a16="http://schemas.microsoft.com/office/drawing/2014/main" id="{93217F08-FC54-8940-AE81-6D8D6D9E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0" name="Rectangle 108">
              <a:extLst>
                <a:ext uri="{FF2B5EF4-FFF2-40B4-BE49-F238E27FC236}">
                  <a16:creationId xmlns:a16="http://schemas.microsoft.com/office/drawing/2014/main" id="{4A8C66F5-FAD7-CC44-A9A1-17E67B0D0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1" name="Rectangle 109">
              <a:extLst>
                <a:ext uri="{FF2B5EF4-FFF2-40B4-BE49-F238E27FC236}">
                  <a16:creationId xmlns:a16="http://schemas.microsoft.com/office/drawing/2014/main" id="{9EA7EDFD-31E1-844C-8948-71861D7C7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2" name="Rectangle 110">
              <a:extLst>
                <a:ext uri="{FF2B5EF4-FFF2-40B4-BE49-F238E27FC236}">
                  <a16:creationId xmlns:a16="http://schemas.microsoft.com/office/drawing/2014/main" id="{1AEE42FE-5842-E749-8016-CFE3841E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3" name="Rectangle 111">
              <a:extLst>
                <a:ext uri="{FF2B5EF4-FFF2-40B4-BE49-F238E27FC236}">
                  <a16:creationId xmlns:a16="http://schemas.microsoft.com/office/drawing/2014/main" id="{B6AC3C02-4848-C448-B314-EC2FFEDF3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4" name="Rectangle 112">
              <a:extLst>
                <a:ext uri="{FF2B5EF4-FFF2-40B4-BE49-F238E27FC236}">
                  <a16:creationId xmlns:a16="http://schemas.microsoft.com/office/drawing/2014/main" id="{17F957FF-66E4-ED41-AB62-B8EC5DD9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5" name="Rectangle 113">
              <a:extLst>
                <a:ext uri="{FF2B5EF4-FFF2-40B4-BE49-F238E27FC236}">
                  <a16:creationId xmlns:a16="http://schemas.microsoft.com/office/drawing/2014/main" id="{9A9217B9-AFC3-484E-81F9-41BC82F44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06" name="Title 1">
            <a:extLst>
              <a:ext uri="{FF2B5EF4-FFF2-40B4-BE49-F238E27FC236}">
                <a16:creationId xmlns:a16="http://schemas.microsoft.com/office/drawing/2014/main" id="{96210166-AAE9-7843-95E2-D86EAD937BB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3907" name="Group 114">
            <a:extLst>
              <a:ext uri="{FF2B5EF4-FFF2-40B4-BE49-F238E27FC236}">
                <a16:creationId xmlns:a16="http://schemas.microsoft.com/office/drawing/2014/main" id="{037A5A50-577D-C043-8B86-95E0BCCBD254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3909" name="Rectangle 16">
              <a:extLst>
                <a:ext uri="{FF2B5EF4-FFF2-40B4-BE49-F238E27FC236}">
                  <a16:creationId xmlns:a16="http://schemas.microsoft.com/office/drawing/2014/main" id="{48B4C6D8-922F-EC46-A427-9D859CC31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3910" name="Line 17">
              <a:extLst>
                <a:ext uri="{FF2B5EF4-FFF2-40B4-BE49-F238E27FC236}">
                  <a16:creationId xmlns:a16="http://schemas.microsoft.com/office/drawing/2014/main" id="{5FDB12B3-0E8B-304B-9E40-D38D375DC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1" name="Line 18">
              <a:extLst>
                <a:ext uri="{FF2B5EF4-FFF2-40B4-BE49-F238E27FC236}">
                  <a16:creationId xmlns:a16="http://schemas.microsoft.com/office/drawing/2014/main" id="{3C8F5337-68A5-FE4E-8700-AD79EE9C4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2" name="Line 19">
              <a:extLst>
                <a:ext uri="{FF2B5EF4-FFF2-40B4-BE49-F238E27FC236}">
                  <a16:creationId xmlns:a16="http://schemas.microsoft.com/office/drawing/2014/main" id="{CE2117BB-65AC-E247-ADCB-757F1D9A2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3" name="Rectangle 21">
              <a:extLst>
                <a:ext uri="{FF2B5EF4-FFF2-40B4-BE49-F238E27FC236}">
                  <a16:creationId xmlns:a16="http://schemas.microsoft.com/office/drawing/2014/main" id="{B4FB1A3A-B240-E54D-AD0E-B4E1D1D9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4" name="Rectangle 22">
              <a:extLst>
                <a:ext uri="{FF2B5EF4-FFF2-40B4-BE49-F238E27FC236}">
                  <a16:creationId xmlns:a16="http://schemas.microsoft.com/office/drawing/2014/main" id="{1E996B97-4D67-2D4B-802F-88C0772FD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5" name="Rectangle 23">
              <a:extLst>
                <a:ext uri="{FF2B5EF4-FFF2-40B4-BE49-F238E27FC236}">
                  <a16:creationId xmlns:a16="http://schemas.microsoft.com/office/drawing/2014/main" id="{12E37A19-3F71-314E-8D64-5751F715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6" name="Rectangle 24">
              <a:extLst>
                <a:ext uri="{FF2B5EF4-FFF2-40B4-BE49-F238E27FC236}">
                  <a16:creationId xmlns:a16="http://schemas.microsoft.com/office/drawing/2014/main" id="{AF4BA869-DE07-A940-BFAB-FFF6DB9B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7" name="Rectangle 25">
              <a:extLst>
                <a:ext uri="{FF2B5EF4-FFF2-40B4-BE49-F238E27FC236}">
                  <a16:creationId xmlns:a16="http://schemas.microsoft.com/office/drawing/2014/main" id="{0645C501-9E7A-0A49-A6B1-DF6A83AB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8" name="Rectangle 26">
              <a:extLst>
                <a:ext uri="{FF2B5EF4-FFF2-40B4-BE49-F238E27FC236}">
                  <a16:creationId xmlns:a16="http://schemas.microsoft.com/office/drawing/2014/main" id="{C87EFB72-1A3E-244D-B81F-C2BA12EC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9" name="Rectangle 27">
              <a:extLst>
                <a:ext uri="{FF2B5EF4-FFF2-40B4-BE49-F238E27FC236}">
                  <a16:creationId xmlns:a16="http://schemas.microsoft.com/office/drawing/2014/main" id="{CD25D772-901C-9F40-9B73-9181512F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0" name="Rectangle 28">
              <a:extLst>
                <a:ext uri="{FF2B5EF4-FFF2-40B4-BE49-F238E27FC236}">
                  <a16:creationId xmlns:a16="http://schemas.microsoft.com/office/drawing/2014/main" id="{AAC5AAE0-D721-6B4F-9771-4D86F0A5E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1" name="Rectangle 29">
              <a:extLst>
                <a:ext uri="{FF2B5EF4-FFF2-40B4-BE49-F238E27FC236}">
                  <a16:creationId xmlns:a16="http://schemas.microsoft.com/office/drawing/2014/main" id="{113B583B-6D12-104D-97BE-B0A0EDEE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2" name="Rectangle 30">
              <a:extLst>
                <a:ext uri="{FF2B5EF4-FFF2-40B4-BE49-F238E27FC236}">
                  <a16:creationId xmlns:a16="http://schemas.microsoft.com/office/drawing/2014/main" id="{18EB497A-CFC2-A448-A596-68D5CE52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3923" name="Line 31">
              <a:extLst>
                <a:ext uri="{FF2B5EF4-FFF2-40B4-BE49-F238E27FC236}">
                  <a16:creationId xmlns:a16="http://schemas.microsoft.com/office/drawing/2014/main" id="{AB0FDCC1-A5BA-9D49-988A-FD1B80E83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4" name="Line 32">
              <a:extLst>
                <a:ext uri="{FF2B5EF4-FFF2-40B4-BE49-F238E27FC236}">
                  <a16:creationId xmlns:a16="http://schemas.microsoft.com/office/drawing/2014/main" id="{AB91C6B3-4A73-FA46-BC74-2090EC368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5" name="Rectangle 33">
              <a:extLst>
                <a:ext uri="{FF2B5EF4-FFF2-40B4-BE49-F238E27FC236}">
                  <a16:creationId xmlns:a16="http://schemas.microsoft.com/office/drawing/2014/main" id="{94F98734-DCED-B64D-88D0-CA71AD992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6" name="Rectangle 34">
              <a:extLst>
                <a:ext uri="{FF2B5EF4-FFF2-40B4-BE49-F238E27FC236}">
                  <a16:creationId xmlns:a16="http://schemas.microsoft.com/office/drawing/2014/main" id="{BFBB5E90-D3B3-9F4F-BF04-1B5082F44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7" name="Rectangle 35">
              <a:extLst>
                <a:ext uri="{FF2B5EF4-FFF2-40B4-BE49-F238E27FC236}">
                  <a16:creationId xmlns:a16="http://schemas.microsoft.com/office/drawing/2014/main" id="{AE129199-3692-5949-B9AB-140E4C0F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8" name="Rectangle 36">
              <a:extLst>
                <a:ext uri="{FF2B5EF4-FFF2-40B4-BE49-F238E27FC236}">
                  <a16:creationId xmlns:a16="http://schemas.microsoft.com/office/drawing/2014/main" id="{B4EEEA92-D40A-E148-96F4-B749EC6FD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9" name="Rectangle 41">
              <a:extLst>
                <a:ext uri="{FF2B5EF4-FFF2-40B4-BE49-F238E27FC236}">
                  <a16:creationId xmlns:a16="http://schemas.microsoft.com/office/drawing/2014/main" id="{C6A3300B-B0B3-934C-B64B-05353D8A5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0" name="Rectangle 79">
              <a:extLst>
                <a:ext uri="{FF2B5EF4-FFF2-40B4-BE49-F238E27FC236}">
                  <a16:creationId xmlns:a16="http://schemas.microsoft.com/office/drawing/2014/main" id="{92D41C60-404E-1F46-91C2-B1A10050E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1" name="Rectangle 80">
              <a:extLst>
                <a:ext uri="{FF2B5EF4-FFF2-40B4-BE49-F238E27FC236}">
                  <a16:creationId xmlns:a16="http://schemas.microsoft.com/office/drawing/2014/main" id="{92FDDF4A-7E75-2F44-AF4F-6FE216B1A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2" name="Rectangle 81">
              <a:extLst>
                <a:ext uri="{FF2B5EF4-FFF2-40B4-BE49-F238E27FC236}">
                  <a16:creationId xmlns:a16="http://schemas.microsoft.com/office/drawing/2014/main" id="{88C48C7F-7746-2341-B4B4-4D12777A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3" name="Rectangle 82">
              <a:extLst>
                <a:ext uri="{FF2B5EF4-FFF2-40B4-BE49-F238E27FC236}">
                  <a16:creationId xmlns:a16="http://schemas.microsoft.com/office/drawing/2014/main" id="{02D67DD8-6144-8E46-8538-4BD065DB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4" name="Rectangle 83">
              <a:extLst>
                <a:ext uri="{FF2B5EF4-FFF2-40B4-BE49-F238E27FC236}">
                  <a16:creationId xmlns:a16="http://schemas.microsoft.com/office/drawing/2014/main" id="{6D36EA6E-0A8E-3C41-8DBF-18C972D8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5" name="Rectangle 85">
              <a:extLst>
                <a:ext uri="{FF2B5EF4-FFF2-40B4-BE49-F238E27FC236}">
                  <a16:creationId xmlns:a16="http://schemas.microsoft.com/office/drawing/2014/main" id="{9201E4BE-604B-194C-B572-9EB6A1443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3908" name="Rectangle 142">
            <a:extLst>
              <a:ext uri="{FF2B5EF4-FFF2-40B4-BE49-F238E27FC236}">
                <a16:creationId xmlns:a16="http://schemas.microsoft.com/office/drawing/2014/main" id="{5600529A-BB19-0C42-8997-3B8D2F11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">
            <a:extLst>
              <a:ext uri="{FF2B5EF4-FFF2-40B4-BE49-F238E27FC236}">
                <a16:creationId xmlns:a16="http://schemas.microsoft.com/office/drawing/2014/main" id="{45261320-285C-6149-9C48-9AD19A502137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4961" name="Rectangle 4">
              <a:extLst>
                <a:ext uri="{FF2B5EF4-FFF2-40B4-BE49-F238E27FC236}">
                  <a16:creationId xmlns:a16="http://schemas.microsoft.com/office/drawing/2014/main" id="{4B612E08-FE85-1C40-8217-DF6718377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Rectangle 5">
              <a:extLst>
                <a:ext uri="{FF2B5EF4-FFF2-40B4-BE49-F238E27FC236}">
                  <a16:creationId xmlns:a16="http://schemas.microsoft.com/office/drawing/2014/main" id="{66D4CBBC-C1DA-6C43-8C22-4A39C945E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3" name="Rectangle 6">
              <a:extLst>
                <a:ext uri="{FF2B5EF4-FFF2-40B4-BE49-F238E27FC236}">
                  <a16:creationId xmlns:a16="http://schemas.microsoft.com/office/drawing/2014/main" id="{56E876A0-9F7D-604B-8C79-2DF874DF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Rectangle 7">
              <a:extLst>
                <a:ext uri="{FF2B5EF4-FFF2-40B4-BE49-F238E27FC236}">
                  <a16:creationId xmlns:a16="http://schemas.microsoft.com/office/drawing/2014/main" id="{F364D7B3-401B-2749-8BED-809B05648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Rectangle 8">
              <a:extLst>
                <a:ext uri="{FF2B5EF4-FFF2-40B4-BE49-F238E27FC236}">
                  <a16:creationId xmlns:a16="http://schemas.microsoft.com/office/drawing/2014/main" id="{5380C89C-9FD2-7F47-BB6E-07C46F07F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Rectangle 9">
              <a:extLst>
                <a:ext uri="{FF2B5EF4-FFF2-40B4-BE49-F238E27FC236}">
                  <a16:creationId xmlns:a16="http://schemas.microsoft.com/office/drawing/2014/main" id="{08250CB2-30CC-EF43-95C9-4E1D52F1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Rectangle 10">
              <a:extLst>
                <a:ext uri="{FF2B5EF4-FFF2-40B4-BE49-F238E27FC236}">
                  <a16:creationId xmlns:a16="http://schemas.microsoft.com/office/drawing/2014/main" id="{58440D65-6BE1-BE45-8CB7-C0DB44C7E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Rectangle 11">
              <a:extLst>
                <a:ext uri="{FF2B5EF4-FFF2-40B4-BE49-F238E27FC236}">
                  <a16:creationId xmlns:a16="http://schemas.microsoft.com/office/drawing/2014/main" id="{0C272086-A3BF-664F-9863-452681B19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9" name="Rectangle 12">
              <a:extLst>
                <a:ext uri="{FF2B5EF4-FFF2-40B4-BE49-F238E27FC236}">
                  <a16:creationId xmlns:a16="http://schemas.microsoft.com/office/drawing/2014/main" id="{90E3836C-AE7C-D845-95C4-B30D39112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0" name="Rectangle 13">
              <a:extLst>
                <a:ext uri="{FF2B5EF4-FFF2-40B4-BE49-F238E27FC236}">
                  <a16:creationId xmlns:a16="http://schemas.microsoft.com/office/drawing/2014/main" id="{93E005CF-DA21-C14F-B4C5-AC56D08D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1" name="Rectangle 14">
              <a:extLst>
                <a:ext uri="{FF2B5EF4-FFF2-40B4-BE49-F238E27FC236}">
                  <a16:creationId xmlns:a16="http://schemas.microsoft.com/office/drawing/2014/main" id="{CB7689FA-D354-9A43-95F5-97B04E95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2" name="Rectangle 15">
              <a:extLst>
                <a:ext uri="{FF2B5EF4-FFF2-40B4-BE49-F238E27FC236}">
                  <a16:creationId xmlns:a16="http://schemas.microsoft.com/office/drawing/2014/main" id="{016C1D23-E332-C343-9375-48958903A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3" name="Rectangle 16">
              <a:extLst>
                <a:ext uri="{FF2B5EF4-FFF2-40B4-BE49-F238E27FC236}">
                  <a16:creationId xmlns:a16="http://schemas.microsoft.com/office/drawing/2014/main" id="{2B4CA685-D421-5749-9A40-EBA7DA82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4" name="Rectangle 17">
              <a:extLst>
                <a:ext uri="{FF2B5EF4-FFF2-40B4-BE49-F238E27FC236}">
                  <a16:creationId xmlns:a16="http://schemas.microsoft.com/office/drawing/2014/main" id="{4C0C045F-73F7-B84E-AAB9-19562DA9F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5" name="Rectangle 18">
              <a:extLst>
                <a:ext uri="{FF2B5EF4-FFF2-40B4-BE49-F238E27FC236}">
                  <a16:creationId xmlns:a16="http://schemas.microsoft.com/office/drawing/2014/main" id="{6BDEC031-92E3-5042-9FC8-27F68F06C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6" name="Rectangle 19">
              <a:extLst>
                <a:ext uri="{FF2B5EF4-FFF2-40B4-BE49-F238E27FC236}">
                  <a16:creationId xmlns:a16="http://schemas.microsoft.com/office/drawing/2014/main" id="{E9284E92-EC7A-2548-AD0F-41D04814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77" name="Rectangle 20">
              <a:extLst>
                <a:ext uri="{FF2B5EF4-FFF2-40B4-BE49-F238E27FC236}">
                  <a16:creationId xmlns:a16="http://schemas.microsoft.com/office/drawing/2014/main" id="{670FF21E-40FE-2041-B840-5A405D861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8" name="Rectangle 21">
              <a:extLst>
                <a:ext uri="{FF2B5EF4-FFF2-40B4-BE49-F238E27FC236}">
                  <a16:creationId xmlns:a16="http://schemas.microsoft.com/office/drawing/2014/main" id="{F3620056-A390-FE4E-91A0-805937F6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79" name="Rectangle 22">
              <a:extLst>
                <a:ext uri="{FF2B5EF4-FFF2-40B4-BE49-F238E27FC236}">
                  <a16:creationId xmlns:a16="http://schemas.microsoft.com/office/drawing/2014/main" id="{E0458EA9-88AD-FB4C-9620-5D9AA1AC5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23">
              <a:extLst>
                <a:ext uri="{FF2B5EF4-FFF2-40B4-BE49-F238E27FC236}">
                  <a16:creationId xmlns:a16="http://schemas.microsoft.com/office/drawing/2014/main" id="{946F3316-878E-B244-BBD8-500D4DC0B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1" name="Rectangle 24">
              <a:extLst>
                <a:ext uri="{FF2B5EF4-FFF2-40B4-BE49-F238E27FC236}">
                  <a16:creationId xmlns:a16="http://schemas.microsoft.com/office/drawing/2014/main" id="{71EB9A08-4259-C94C-BC77-234C324E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25">
              <a:extLst>
                <a:ext uri="{FF2B5EF4-FFF2-40B4-BE49-F238E27FC236}">
                  <a16:creationId xmlns:a16="http://schemas.microsoft.com/office/drawing/2014/main" id="{0458710D-3515-E546-B54E-69FB3790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Rectangle 26">
              <a:extLst>
                <a:ext uri="{FF2B5EF4-FFF2-40B4-BE49-F238E27FC236}">
                  <a16:creationId xmlns:a16="http://schemas.microsoft.com/office/drawing/2014/main" id="{46881135-2B0D-0442-BDD5-5F0F85BA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4" name="Rectangle 27">
              <a:extLst>
                <a:ext uri="{FF2B5EF4-FFF2-40B4-BE49-F238E27FC236}">
                  <a16:creationId xmlns:a16="http://schemas.microsoft.com/office/drawing/2014/main" id="{71D1542B-69D4-704A-BA34-39B85BD01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5" name="Rectangle 28">
              <a:extLst>
                <a:ext uri="{FF2B5EF4-FFF2-40B4-BE49-F238E27FC236}">
                  <a16:creationId xmlns:a16="http://schemas.microsoft.com/office/drawing/2014/main" id="{0CB71506-ABAB-9E47-B64F-0EB72EE34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6" name="Rectangle 29">
              <a:extLst>
                <a:ext uri="{FF2B5EF4-FFF2-40B4-BE49-F238E27FC236}">
                  <a16:creationId xmlns:a16="http://schemas.microsoft.com/office/drawing/2014/main" id="{705A9A47-E66A-434B-96CF-06F4E0CFF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30">
              <a:extLst>
                <a:ext uri="{FF2B5EF4-FFF2-40B4-BE49-F238E27FC236}">
                  <a16:creationId xmlns:a16="http://schemas.microsoft.com/office/drawing/2014/main" id="{8E06D809-8F14-F94A-BCCF-9640AB539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8" name="Rectangle 31">
              <a:extLst>
                <a:ext uri="{FF2B5EF4-FFF2-40B4-BE49-F238E27FC236}">
                  <a16:creationId xmlns:a16="http://schemas.microsoft.com/office/drawing/2014/main" id="{94513CEE-E056-1841-A0EB-57E1161C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9" name="Rectangle 32">
              <a:extLst>
                <a:ext uri="{FF2B5EF4-FFF2-40B4-BE49-F238E27FC236}">
                  <a16:creationId xmlns:a16="http://schemas.microsoft.com/office/drawing/2014/main" id="{1A21047B-1026-8241-8C56-BB569E605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Rectangle 33">
              <a:extLst>
                <a:ext uri="{FF2B5EF4-FFF2-40B4-BE49-F238E27FC236}">
                  <a16:creationId xmlns:a16="http://schemas.microsoft.com/office/drawing/2014/main" id="{EE9B2E70-552D-4B49-A0A5-51F198ED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1" name="Rectangle 34">
              <a:extLst>
                <a:ext uri="{FF2B5EF4-FFF2-40B4-BE49-F238E27FC236}">
                  <a16:creationId xmlns:a16="http://schemas.microsoft.com/office/drawing/2014/main" id="{30EAA0B0-6503-EE4D-AC6D-79B828B23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2" name="Rectangle 35">
              <a:extLst>
                <a:ext uri="{FF2B5EF4-FFF2-40B4-BE49-F238E27FC236}">
                  <a16:creationId xmlns:a16="http://schemas.microsoft.com/office/drawing/2014/main" id="{B1B07C96-E176-E54D-9DB6-5E73DAE1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3" name="Rectangle 36">
              <a:extLst>
                <a:ext uri="{FF2B5EF4-FFF2-40B4-BE49-F238E27FC236}">
                  <a16:creationId xmlns:a16="http://schemas.microsoft.com/office/drawing/2014/main" id="{D22602E3-4C3C-B842-80FE-8FB738FF1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4" name="Rectangle 37">
              <a:extLst>
                <a:ext uri="{FF2B5EF4-FFF2-40B4-BE49-F238E27FC236}">
                  <a16:creationId xmlns:a16="http://schemas.microsoft.com/office/drawing/2014/main" id="{A3546FD3-D211-E241-9304-EDA46E357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5" name="Rectangle 38">
              <a:extLst>
                <a:ext uri="{FF2B5EF4-FFF2-40B4-BE49-F238E27FC236}">
                  <a16:creationId xmlns:a16="http://schemas.microsoft.com/office/drawing/2014/main" id="{11F4B4D2-2770-6641-A364-E3D4D48E9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6" name="Rectangle 39">
              <a:extLst>
                <a:ext uri="{FF2B5EF4-FFF2-40B4-BE49-F238E27FC236}">
                  <a16:creationId xmlns:a16="http://schemas.microsoft.com/office/drawing/2014/main" id="{FE401A3A-EC29-1747-90A2-A281E731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7" name="Rectangle 40">
              <a:extLst>
                <a:ext uri="{FF2B5EF4-FFF2-40B4-BE49-F238E27FC236}">
                  <a16:creationId xmlns:a16="http://schemas.microsoft.com/office/drawing/2014/main" id="{1CE50B5A-5284-6941-9BEA-936197E77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8" name="Rectangle 41">
              <a:extLst>
                <a:ext uri="{FF2B5EF4-FFF2-40B4-BE49-F238E27FC236}">
                  <a16:creationId xmlns:a16="http://schemas.microsoft.com/office/drawing/2014/main" id="{308F1EE5-3976-8F41-B40D-C2316DB27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9" name="Rectangle 42">
              <a:extLst>
                <a:ext uri="{FF2B5EF4-FFF2-40B4-BE49-F238E27FC236}">
                  <a16:creationId xmlns:a16="http://schemas.microsoft.com/office/drawing/2014/main" id="{F6E33E7D-8C25-4C43-BB62-E1F2202B0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0" name="Rectangle 43">
              <a:extLst>
                <a:ext uri="{FF2B5EF4-FFF2-40B4-BE49-F238E27FC236}">
                  <a16:creationId xmlns:a16="http://schemas.microsoft.com/office/drawing/2014/main" id="{33AA7884-EE2A-B74F-9C00-882A420A3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1" name="Rectangle 44">
              <a:extLst>
                <a:ext uri="{FF2B5EF4-FFF2-40B4-BE49-F238E27FC236}">
                  <a16:creationId xmlns:a16="http://schemas.microsoft.com/office/drawing/2014/main" id="{2F9213D5-B24B-BC42-80AF-33DF44B9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2" name="Rectangle 45">
              <a:extLst>
                <a:ext uri="{FF2B5EF4-FFF2-40B4-BE49-F238E27FC236}">
                  <a16:creationId xmlns:a16="http://schemas.microsoft.com/office/drawing/2014/main" id="{AE8A33CD-02C0-0745-988C-645024EE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3" name="Rectangle 46">
              <a:extLst>
                <a:ext uri="{FF2B5EF4-FFF2-40B4-BE49-F238E27FC236}">
                  <a16:creationId xmlns:a16="http://schemas.microsoft.com/office/drawing/2014/main" id="{0482EAA4-2A15-8140-8012-CCC17A00D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4" name="Rectangle 47">
              <a:extLst>
                <a:ext uri="{FF2B5EF4-FFF2-40B4-BE49-F238E27FC236}">
                  <a16:creationId xmlns:a16="http://schemas.microsoft.com/office/drawing/2014/main" id="{A33090EF-033A-1E4B-AF30-8423EB08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5" name="Rectangle 48">
              <a:extLst>
                <a:ext uri="{FF2B5EF4-FFF2-40B4-BE49-F238E27FC236}">
                  <a16:creationId xmlns:a16="http://schemas.microsoft.com/office/drawing/2014/main" id="{545BD02D-70FF-124A-95A9-4368F5509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6" name="Rectangle 49">
              <a:extLst>
                <a:ext uri="{FF2B5EF4-FFF2-40B4-BE49-F238E27FC236}">
                  <a16:creationId xmlns:a16="http://schemas.microsoft.com/office/drawing/2014/main" id="{FA0C1738-873A-0F48-872A-760B79C1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7" name="Rectangle 50">
              <a:extLst>
                <a:ext uri="{FF2B5EF4-FFF2-40B4-BE49-F238E27FC236}">
                  <a16:creationId xmlns:a16="http://schemas.microsoft.com/office/drawing/2014/main" id="{1E6717D3-A30B-9D44-8E2F-16BFE8E6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8" name="Rectangle 51">
              <a:extLst>
                <a:ext uri="{FF2B5EF4-FFF2-40B4-BE49-F238E27FC236}">
                  <a16:creationId xmlns:a16="http://schemas.microsoft.com/office/drawing/2014/main" id="{8BB04E7F-2CDA-F842-B0F8-44C827FAC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9" name="Rectangle 52">
              <a:extLst>
                <a:ext uri="{FF2B5EF4-FFF2-40B4-BE49-F238E27FC236}">
                  <a16:creationId xmlns:a16="http://schemas.microsoft.com/office/drawing/2014/main" id="{057D079C-0EEB-CE48-8E2C-B26FD549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0" name="Rectangle 53">
              <a:extLst>
                <a:ext uri="{FF2B5EF4-FFF2-40B4-BE49-F238E27FC236}">
                  <a16:creationId xmlns:a16="http://schemas.microsoft.com/office/drawing/2014/main" id="{647F88F5-5926-ED4E-ADC4-00AF0DF1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1" name="Rectangle 54">
              <a:extLst>
                <a:ext uri="{FF2B5EF4-FFF2-40B4-BE49-F238E27FC236}">
                  <a16:creationId xmlns:a16="http://schemas.microsoft.com/office/drawing/2014/main" id="{E12BC656-EABC-D143-A232-8C9B0976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2" name="Rectangle 55">
              <a:extLst>
                <a:ext uri="{FF2B5EF4-FFF2-40B4-BE49-F238E27FC236}">
                  <a16:creationId xmlns:a16="http://schemas.microsoft.com/office/drawing/2014/main" id="{BE22962E-B141-CF42-899C-D614EC17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3" name="Rectangle 56">
              <a:extLst>
                <a:ext uri="{FF2B5EF4-FFF2-40B4-BE49-F238E27FC236}">
                  <a16:creationId xmlns:a16="http://schemas.microsoft.com/office/drawing/2014/main" id="{73F851ED-529C-DD42-ABBC-9DAF67CF7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57">
              <a:extLst>
                <a:ext uri="{FF2B5EF4-FFF2-40B4-BE49-F238E27FC236}">
                  <a16:creationId xmlns:a16="http://schemas.microsoft.com/office/drawing/2014/main" id="{15DD5B85-DF51-F64D-93E0-FDAC3C807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5" name="Rectangle 58">
              <a:extLst>
                <a:ext uri="{FF2B5EF4-FFF2-40B4-BE49-F238E27FC236}">
                  <a16:creationId xmlns:a16="http://schemas.microsoft.com/office/drawing/2014/main" id="{62D819B0-907E-5846-B70F-ED79F5C7B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6" name="Rectangle 59">
              <a:extLst>
                <a:ext uri="{FF2B5EF4-FFF2-40B4-BE49-F238E27FC236}">
                  <a16:creationId xmlns:a16="http://schemas.microsoft.com/office/drawing/2014/main" id="{B5D0C23B-C98E-7A48-B772-CDC89551D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7" name="Rectangle 60">
              <a:extLst>
                <a:ext uri="{FF2B5EF4-FFF2-40B4-BE49-F238E27FC236}">
                  <a16:creationId xmlns:a16="http://schemas.microsoft.com/office/drawing/2014/main" id="{4469C912-7105-0A4B-ADCE-E728CA97B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8" name="Rectangle 61">
              <a:extLst>
                <a:ext uri="{FF2B5EF4-FFF2-40B4-BE49-F238E27FC236}">
                  <a16:creationId xmlns:a16="http://schemas.microsoft.com/office/drawing/2014/main" id="{7227CAD9-1DF2-5043-A6AB-1CEF33560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9" name="Rectangle 62">
              <a:extLst>
                <a:ext uri="{FF2B5EF4-FFF2-40B4-BE49-F238E27FC236}">
                  <a16:creationId xmlns:a16="http://schemas.microsoft.com/office/drawing/2014/main" id="{7C008091-2FF9-394B-8C2A-A6C352E6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0" name="Rectangle 63">
              <a:extLst>
                <a:ext uri="{FF2B5EF4-FFF2-40B4-BE49-F238E27FC236}">
                  <a16:creationId xmlns:a16="http://schemas.microsoft.com/office/drawing/2014/main" id="{514F79C4-33C9-6641-8A65-1BA4B5C6C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1" name="Rectangle 64">
              <a:extLst>
                <a:ext uri="{FF2B5EF4-FFF2-40B4-BE49-F238E27FC236}">
                  <a16:creationId xmlns:a16="http://schemas.microsoft.com/office/drawing/2014/main" id="{81F0AB04-CDFF-9B48-B8F2-1A72CBA6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2" name="Rectangle 65">
              <a:extLst>
                <a:ext uri="{FF2B5EF4-FFF2-40B4-BE49-F238E27FC236}">
                  <a16:creationId xmlns:a16="http://schemas.microsoft.com/office/drawing/2014/main" id="{B7C4F888-1885-BD4D-A84F-A5F7A5C01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3" name="Rectangle 66">
              <a:extLst>
                <a:ext uri="{FF2B5EF4-FFF2-40B4-BE49-F238E27FC236}">
                  <a16:creationId xmlns:a16="http://schemas.microsoft.com/office/drawing/2014/main" id="{47768D3E-AAC7-2F40-9693-A3797D46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4" name="Rectangle 67">
              <a:extLst>
                <a:ext uri="{FF2B5EF4-FFF2-40B4-BE49-F238E27FC236}">
                  <a16:creationId xmlns:a16="http://schemas.microsoft.com/office/drawing/2014/main" id="{AB2C9E9B-C4BF-394A-AE23-1E0983B00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5" name="Rectangle 68">
              <a:extLst>
                <a:ext uri="{FF2B5EF4-FFF2-40B4-BE49-F238E27FC236}">
                  <a16:creationId xmlns:a16="http://schemas.microsoft.com/office/drawing/2014/main" id="{113210E8-A23D-5047-B6F8-24CA9FD5A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6" name="Rectangle 69">
              <a:extLst>
                <a:ext uri="{FF2B5EF4-FFF2-40B4-BE49-F238E27FC236}">
                  <a16:creationId xmlns:a16="http://schemas.microsoft.com/office/drawing/2014/main" id="{F468E156-061A-A04C-B2C7-DBD1C1E87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7" name="Rectangle 70">
              <a:extLst>
                <a:ext uri="{FF2B5EF4-FFF2-40B4-BE49-F238E27FC236}">
                  <a16:creationId xmlns:a16="http://schemas.microsoft.com/office/drawing/2014/main" id="{2884E0FE-F8FB-F844-9B45-089A918E5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8" name="Rectangle 71">
              <a:extLst>
                <a:ext uri="{FF2B5EF4-FFF2-40B4-BE49-F238E27FC236}">
                  <a16:creationId xmlns:a16="http://schemas.microsoft.com/office/drawing/2014/main" id="{0B6FF0EB-0632-EC4E-A25B-6E26764C6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9" name="Rectangle 72">
              <a:extLst>
                <a:ext uri="{FF2B5EF4-FFF2-40B4-BE49-F238E27FC236}">
                  <a16:creationId xmlns:a16="http://schemas.microsoft.com/office/drawing/2014/main" id="{51149F4B-5945-2F4B-A6DE-83E9DD668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0" name="Rectangle 73">
              <a:extLst>
                <a:ext uri="{FF2B5EF4-FFF2-40B4-BE49-F238E27FC236}">
                  <a16:creationId xmlns:a16="http://schemas.microsoft.com/office/drawing/2014/main" id="{6421630E-EC72-F84F-B69D-DF835F0E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1" name="Rectangle 74">
              <a:extLst>
                <a:ext uri="{FF2B5EF4-FFF2-40B4-BE49-F238E27FC236}">
                  <a16:creationId xmlns:a16="http://schemas.microsoft.com/office/drawing/2014/main" id="{49A1747B-0FE0-3C4A-A2AF-B4C9E21B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2" name="Rectangle 75">
              <a:extLst>
                <a:ext uri="{FF2B5EF4-FFF2-40B4-BE49-F238E27FC236}">
                  <a16:creationId xmlns:a16="http://schemas.microsoft.com/office/drawing/2014/main" id="{26B4B819-A701-7F4E-B978-881A07AF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3" name="Rectangle 76">
              <a:extLst>
                <a:ext uri="{FF2B5EF4-FFF2-40B4-BE49-F238E27FC236}">
                  <a16:creationId xmlns:a16="http://schemas.microsoft.com/office/drawing/2014/main" id="{870C12E6-2D0F-874F-AC18-CB1AB7250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4" name="Rectangle 77">
              <a:extLst>
                <a:ext uri="{FF2B5EF4-FFF2-40B4-BE49-F238E27FC236}">
                  <a16:creationId xmlns:a16="http://schemas.microsoft.com/office/drawing/2014/main" id="{8FBE52EA-9F40-7443-A40A-5D98632E7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5" name="Rectangle 78">
              <a:extLst>
                <a:ext uri="{FF2B5EF4-FFF2-40B4-BE49-F238E27FC236}">
                  <a16:creationId xmlns:a16="http://schemas.microsoft.com/office/drawing/2014/main" id="{5FABF30D-0D1A-EE45-83FD-24C56F0DD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6" name="Rectangle 79">
              <a:extLst>
                <a:ext uri="{FF2B5EF4-FFF2-40B4-BE49-F238E27FC236}">
                  <a16:creationId xmlns:a16="http://schemas.microsoft.com/office/drawing/2014/main" id="{24A7695B-CC5A-2F49-96E0-EC25E6352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7" name="Rectangle 80">
              <a:extLst>
                <a:ext uri="{FF2B5EF4-FFF2-40B4-BE49-F238E27FC236}">
                  <a16:creationId xmlns:a16="http://schemas.microsoft.com/office/drawing/2014/main" id="{30F51BFF-B644-9748-B5C1-FEE14BCF6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8" name="Rectangle 81">
              <a:extLst>
                <a:ext uri="{FF2B5EF4-FFF2-40B4-BE49-F238E27FC236}">
                  <a16:creationId xmlns:a16="http://schemas.microsoft.com/office/drawing/2014/main" id="{C1B7843B-D261-E745-BEDA-4006FFBE7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9" name="Rectangle 82">
              <a:extLst>
                <a:ext uri="{FF2B5EF4-FFF2-40B4-BE49-F238E27FC236}">
                  <a16:creationId xmlns:a16="http://schemas.microsoft.com/office/drawing/2014/main" id="{51BEFC7D-9AFC-9D4F-A4A4-FEDC15C73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0" name="Rectangle 83">
              <a:extLst>
                <a:ext uri="{FF2B5EF4-FFF2-40B4-BE49-F238E27FC236}">
                  <a16:creationId xmlns:a16="http://schemas.microsoft.com/office/drawing/2014/main" id="{FA9F2852-ADCA-784B-A89A-79AB6D4B7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1" name="Rectangle 84">
              <a:extLst>
                <a:ext uri="{FF2B5EF4-FFF2-40B4-BE49-F238E27FC236}">
                  <a16:creationId xmlns:a16="http://schemas.microsoft.com/office/drawing/2014/main" id="{E24B8126-CE89-6441-B027-D0578EBDD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2" name="Rectangle 85">
              <a:extLst>
                <a:ext uri="{FF2B5EF4-FFF2-40B4-BE49-F238E27FC236}">
                  <a16:creationId xmlns:a16="http://schemas.microsoft.com/office/drawing/2014/main" id="{33EA6EC9-1BA2-D64D-B224-21F716D43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3" name="Rectangle 86">
              <a:extLst>
                <a:ext uri="{FF2B5EF4-FFF2-40B4-BE49-F238E27FC236}">
                  <a16:creationId xmlns:a16="http://schemas.microsoft.com/office/drawing/2014/main" id="{6E8DA3AF-A6DE-EA46-AA03-8EE392DCA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4" name="Rectangle 87">
              <a:extLst>
                <a:ext uri="{FF2B5EF4-FFF2-40B4-BE49-F238E27FC236}">
                  <a16:creationId xmlns:a16="http://schemas.microsoft.com/office/drawing/2014/main" id="{D61E028D-F8B8-954B-BAD9-C2B0EC182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5" name="Rectangle 88">
              <a:extLst>
                <a:ext uri="{FF2B5EF4-FFF2-40B4-BE49-F238E27FC236}">
                  <a16:creationId xmlns:a16="http://schemas.microsoft.com/office/drawing/2014/main" id="{5F4FBA67-1A42-C044-9BF0-44ED913F8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6" name="Rectangle 89">
              <a:extLst>
                <a:ext uri="{FF2B5EF4-FFF2-40B4-BE49-F238E27FC236}">
                  <a16:creationId xmlns:a16="http://schemas.microsoft.com/office/drawing/2014/main" id="{FB81273C-0218-0C4F-8620-6439E30D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7" name="Rectangle 90">
              <a:extLst>
                <a:ext uri="{FF2B5EF4-FFF2-40B4-BE49-F238E27FC236}">
                  <a16:creationId xmlns:a16="http://schemas.microsoft.com/office/drawing/2014/main" id="{229D35D0-1196-494B-865C-D7FD13F1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8" name="Rectangle 91">
              <a:extLst>
                <a:ext uri="{FF2B5EF4-FFF2-40B4-BE49-F238E27FC236}">
                  <a16:creationId xmlns:a16="http://schemas.microsoft.com/office/drawing/2014/main" id="{912835D8-0B1D-F74A-8245-FE5FB5DBC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9" name="Rectangle 92">
              <a:extLst>
                <a:ext uri="{FF2B5EF4-FFF2-40B4-BE49-F238E27FC236}">
                  <a16:creationId xmlns:a16="http://schemas.microsoft.com/office/drawing/2014/main" id="{57747414-E040-2F45-82CA-1F0D88FEB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0" name="Rectangle 93">
              <a:extLst>
                <a:ext uri="{FF2B5EF4-FFF2-40B4-BE49-F238E27FC236}">
                  <a16:creationId xmlns:a16="http://schemas.microsoft.com/office/drawing/2014/main" id="{50625B15-D52B-6F47-82F0-7A353969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1" name="Rectangle 94">
              <a:extLst>
                <a:ext uri="{FF2B5EF4-FFF2-40B4-BE49-F238E27FC236}">
                  <a16:creationId xmlns:a16="http://schemas.microsoft.com/office/drawing/2014/main" id="{A8BFDC4B-92CD-6345-AD4A-F487389F7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2" name="Rectangle 95">
              <a:extLst>
                <a:ext uri="{FF2B5EF4-FFF2-40B4-BE49-F238E27FC236}">
                  <a16:creationId xmlns:a16="http://schemas.microsoft.com/office/drawing/2014/main" id="{F13DAF7A-AFC0-8043-90CB-D905D4024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3" name="Rectangle 96">
              <a:extLst>
                <a:ext uri="{FF2B5EF4-FFF2-40B4-BE49-F238E27FC236}">
                  <a16:creationId xmlns:a16="http://schemas.microsoft.com/office/drawing/2014/main" id="{349737CD-4D57-5348-B776-C7A5E43F5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4" name="Rectangle 97">
              <a:extLst>
                <a:ext uri="{FF2B5EF4-FFF2-40B4-BE49-F238E27FC236}">
                  <a16:creationId xmlns:a16="http://schemas.microsoft.com/office/drawing/2014/main" id="{1523C831-A908-DF40-A4E8-F7CD4970E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5" name="Rectangle 98">
              <a:extLst>
                <a:ext uri="{FF2B5EF4-FFF2-40B4-BE49-F238E27FC236}">
                  <a16:creationId xmlns:a16="http://schemas.microsoft.com/office/drawing/2014/main" id="{DD3B8ADA-17DD-E048-99F6-7E359B9B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6" name="Rectangle 99">
              <a:extLst>
                <a:ext uri="{FF2B5EF4-FFF2-40B4-BE49-F238E27FC236}">
                  <a16:creationId xmlns:a16="http://schemas.microsoft.com/office/drawing/2014/main" id="{1EF644E4-AB86-4646-ABE6-419059E1E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7" name="Rectangle 100">
              <a:extLst>
                <a:ext uri="{FF2B5EF4-FFF2-40B4-BE49-F238E27FC236}">
                  <a16:creationId xmlns:a16="http://schemas.microsoft.com/office/drawing/2014/main" id="{86E39964-2CDA-CF43-9419-F468C7FED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8" name="Rectangle 101">
              <a:extLst>
                <a:ext uri="{FF2B5EF4-FFF2-40B4-BE49-F238E27FC236}">
                  <a16:creationId xmlns:a16="http://schemas.microsoft.com/office/drawing/2014/main" id="{A8A0EEB9-1747-6641-B0E2-1B6D75BE2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9" name="Rectangle 102">
              <a:extLst>
                <a:ext uri="{FF2B5EF4-FFF2-40B4-BE49-F238E27FC236}">
                  <a16:creationId xmlns:a16="http://schemas.microsoft.com/office/drawing/2014/main" id="{462CE247-249D-D64A-9EDE-7F0F45CA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0" name="Rectangle 103">
              <a:extLst>
                <a:ext uri="{FF2B5EF4-FFF2-40B4-BE49-F238E27FC236}">
                  <a16:creationId xmlns:a16="http://schemas.microsoft.com/office/drawing/2014/main" id="{4C5F71DF-33E3-5344-982E-1C59E9EBE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1" name="Rectangle 104">
              <a:extLst>
                <a:ext uri="{FF2B5EF4-FFF2-40B4-BE49-F238E27FC236}">
                  <a16:creationId xmlns:a16="http://schemas.microsoft.com/office/drawing/2014/main" id="{991FDEBD-16B7-B64F-B404-7436E46E3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2" name="Rectangle 105">
              <a:extLst>
                <a:ext uri="{FF2B5EF4-FFF2-40B4-BE49-F238E27FC236}">
                  <a16:creationId xmlns:a16="http://schemas.microsoft.com/office/drawing/2014/main" id="{7EC68F90-2BCC-F14D-A0FE-DD0D25EF2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3" name="Rectangle 106">
              <a:extLst>
                <a:ext uri="{FF2B5EF4-FFF2-40B4-BE49-F238E27FC236}">
                  <a16:creationId xmlns:a16="http://schemas.microsoft.com/office/drawing/2014/main" id="{691C02F3-CD63-1244-9173-07A63669E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4" name="Rectangle 107">
              <a:extLst>
                <a:ext uri="{FF2B5EF4-FFF2-40B4-BE49-F238E27FC236}">
                  <a16:creationId xmlns:a16="http://schemas.microsoft.com/office/drawing/2014/main" id="{00B86670-2EF9-B24E-8D63-673B575C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5" name="Rectangle 108">
              <a:extLst>
                <a:ext uri="{FF2B5EF4-FFF2-40B4-BE49-F238E27FC236}">
                  <a16:creationId xmlns:a16="http://schemas.microsoft.com/office/drawing/2014/main" id="{EEF5CB63-B4AE-DA4C-8AB2-7DAF0445A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6" name="Rectangle 109">
              <a:extLst>
                <a:ext uri="{FF2B5EF4-FFF2-40B4-BE49-F238E27FC236}">
                  <a16:creationId xmlns:a16="http://schemas.microsoft.com/office/drawing/2014/main" id="{623F7DB7-02EC-D241-86DC-C50BA4842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7" name="Rectangle 110">
              <a:extLst>
                <a:ext uri="{FF2B5EF4-FFF2-40B4-BE49-F238E27FC236}">
                  <a16:creationId xmlns:a16="http://schemas.microsoft.com/office/drawing/2014/main" id="{3EB24C6C-0E49-9B49-A890-5EF142A62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8" name="Rectangle 111">
              <a:extLst>
                <a:ext uri="{FF2B5EF4-FFF2-40B4-BE49-F238E27FC236}">
                  <a16:creationId xmlns:a16="http://schemas.microsoft.com/office/drawing/2014/main" id="{3A7CFC71-4F3D-5642-BE48-410465E94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9" name="Rectangle 112">
              <a:extLst>
                <a:ext uri="{FF2B5EF4-FFF2-40B4-BE49-F238E27FC236}">
                  <a16:creationId xmlns:a16="http://schemas.microsoft.com/office/drawing/2014/main" id="{006F6EE6-D596-7C41-9253-CCD20ADF3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70" name="Rectangle 113">
              <a:extLst>
                <a:ext uri="{FF2B5EF4-FFF2-40B4-BE49-F238E27FC236}">
                  <a16:creationId xmlns:a16="http://schemas.microsoft.com/office/drawing/2014/main" id="{8F7F937B-AB68-004B-8367-118836D80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0" name="Title 1">
            <a:extLst>
              <a:ext uri="{FF2B5EF4-FFF2-40B4-BE49-F238E27FC236}">
                <a16:creationId xmlns:a16="http://schemas.microsoft.com/office/drawing/2014/main" id="{B9260AAE-8857-B84F-8416-7D644E6DA32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4931" name="Group 114">
            <a:extLst>
              <a:ext uri="{FF2B5EF4-FFF2-40B4-BE49-F238E27FC236}">
                <a16:creationId xmlns:a16="http://schemas.microsoft.com/office/drawing/2014/main" id="{C06C9CC9-8F0D-9A4B-A0A8-D544B85936E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4934" name="Rectangle 16">
              <a:extLst>
                <a:ext uri="{FF2B5EF4-FFF2-40B4-BE49-F238E27FC236}">
                  <a16:creationId xmlns:a16="http://schemas.microsoft.com/office/drawing/2014/main" id="{706906FF-8D47-F249-A277-0A4977473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4935" name="Line 17">
              <a:extLst>
                <a:ext uri="{FF2B5EF4-FFF2-40B4-BE49-F238E27FC236}">
                  <a16:creationId xmlns:a16="http://schemas.microsoft.com/office/drawing/2014/main" id="{BF10B485-AF96-B34E-8A0B-5749E15B42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6" name="Line 18">
              <a:extLst>
                <a:ext uri="{FF2B5EF4-FFF2-40B4-BE49-F238E27FC236}">
                  <a16:creationId xmlns:a16="http://schemas.microsoft.com/office/drawing/2014/main" id="{7CA8C92A-AF58-674C-BCDF-DD0405788A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Line 19">
              <a:extLst>
                <a:ext uri="{FF2B5EF4-FFF2-40B4-BE49-F238E27FC236}">
                  <a16:creationId xmlns:a16="http://schemas.microsoft.com/office/drawing/2014/main" id="{AB7FBAC4-7A41-6643-A28E-F91D089C2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Rectangle 21">
              <a:extLst>
                <a:ext uri="{FF2B5EF4-FFF2-40B4-BE49-F238E27FC236}">
                  <a16:creationId xmlns:a16="http://schemas.microsoft.com/office/drawing/2014/main" id="{C4AA1A00-3351-6948-89E9-9DA2F52BD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39" name="Rectangle 22">
              <a:extLst>
                <a:ext uri="{FF2B5EF4-FFF2-40B4-BE49-F238E27FC236}">
                  <a16:creationId xmlns:a16="http://schemas.microsoft.com/office/drawing/2014/main" id="{32707CD4-C627-4C4F-BCA7-0B6163A78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0" name="Rectangle 23">
              <a:extLst>
                <a:ext uri="{FF2B5EF4-FFF2-40B4-BE49-F238E27FC236}">
                  <a16:creationId xmlns:a16="http://schemas.microsoft.com/office/drawing/2014/main" id="{E0737B15-15CC-894F-B515-F50BEAD7B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1" name="Rectangle 24">
              <a:extLst>
                <a:ext uri="{FF2B5EF4-FFF2-40B4-BE49-F238E27FC236}">
                  <a16:creationId xmlns:a16="http://schemas.microsoft.com/office/drawing/2014/main" id="{013C2CB7-A166-7E41-A377-A4FD26F19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2" name="Rectangle 25">
              <a:extLst>
                <a:ext uri="{FF2B5EF4-FFF2-40B4-BE49-F238E27FC236}">
                  <a16:creationId xmlns:a16="http://schemas.microsoft.com/office/drawing/2014/main" id="{D6F3656F-7DA2-4D4C-A4E2-C7503DA81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3" name="Rectangle 26">
              <a:extLst>
                <a:ext uri="{FF2B5EF4-FFF2-40B4-BE49-F238E27FC236}">
                  <a16:creationId xmlns:a16="http://schemas.microsoft.com/office/drawing/2014/main" id="{AA0F1AD3-0B33-5549-AA9F-B0E045E7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4" name="Rectangle 27">
              <a:extLst>
                <a:ext uri="{FF2B5EF4-FFF2-40B4-BE49-F238E27FC236}">
                  <a16:creationId xmlns:a16="http://schemas.microsoft.com/office/drawing/2014/main" id="{57A7BB4B-B422-CC40-9DD6-FFDD139E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5" name="Rectangle 28">
              <a:extLst>
                <a:ext uri="{FF2B5EF4-FFF2-40B4-BE49-F238E27FC236}">
                  <a16:creationId xmlns:a16="http://schemas.microsoft.com/office/drawing/2014/main" id="{E3DAC5B3-D76D-1041-9A6B-7856BEBFC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6" name="Rectangle 29">
              <a:extLst>
                <a:ext uri="{FF2B5EF4-FFF2-40B4-BE49-F238E27FC236}">
                  <a16:creationId xmlns:a16="http://schemas.microsoft.com/office/drawing/2014/main" id="{7B2C526F-3A59-7945-98F6-1E3B0AF29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7" name="Rectangle 30">
              <a:extLst>
                <a:ext uri="{FF2B5EF4-FFF2-40B4-BE49-F238E27FC236}">
                  <a16:creationId xmlns:a16="http://schemas.microsoft.com/office/drawing/2014/main" id="{CB5BCBEA-18AE-9C4D-8210-4CD06343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4948" name="Line 31">
              <a:extLst>
                <a:ext uri="{FF2B5EF4-FFF2-40B4-BE49-F238E27FC236}">
                  <a16:creationId xmlns:a16="http://schemas.microsoft.com/office/drawing/2014/main" id="{2C7D5578-8945-A449-842D-888F214F87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9" name="Line 32">
              <a:extLst>
                <a:ext uri="{FF2B5EF4-FFF2-40B4-BE49-F238E27FC236}">
                  <a16:creationId xmlns:a16="http://schemas.microsoft.com/office/drawing/2014/main" id="{C7FBD5A2-07D0-C748-B827-FA9074037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0" name="Rectangle 33">
              <a:extLst>
                <a:ext uri="{FF2B5EF4-FFF2-40B4-BE49-F238E27FC236}">
                  <a16:creationId xmlns:a16="http://schemas.microsoft.com/office/drawing/2014/main" id="{1A1BF463-BCE2-5141-8300-FC4D2D5FA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1" name="Rectangle 34">
              <a:extLst>
                <a:ext uri="{FF2B5EF4-FFF2-40B4-BE49-F238E27FC236}">
                  <a16:creationId xmlns:a16="http://schemas.microsoft.com/office/drawing/2014/main" id="{50AD083B-EFD1-D84C-81F9-4B881B27A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2" name="Rectangle 35">
              <a:extLst>
                <a:ext uri="{FF2B5EF4-FFF2-40B4-BE49-F238E27FC236}">
                  <a16:creationId xmlns:a16="http://schemas.microsoft.com/office/drawing/2014/main" id="{5CB3C5DD-79BD-AE40-8E9A-BA6A49D2A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3" name="Rectangle 36">
              <a:extLst>
                <a:ext uri="{FF2B5EF4-FFF2-40B4-BE49-F238E27FC236}">
                  <a16:creationId xmlns:a16="http://schemas.microsoft.com/office/drawing/2014/main" id="{C398917F-F60C-1E41-A4D7-F19E08DB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4" name="Rectangle 41">
              <a:extLst>
                <a:ext uri="{FF2B5EF4-FFF2-40B4-BE49-F238E27FC236}">
                  <a16:creationId xmlns:a16="http://schemas.microsoft.com/office/drawing/2014/main" id="{570A49E7-FFDD-8C4F-AD99-8E14C3B13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5" name="Rectangle 79">
              <a:extLst>
                <a:ext uri="{FF2B5EF4-FFF2-40B4-BE49-F238E27FC236}">
                  <a16:creationId xmlns:a16="http://schemas.microsoft.com/office/drawing/2014/main" id="{37E1A7F7-DC01-3C4E-8F0C-99435CD83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6" name="Rectangle 80">
              <a:extLst>
                <a:ext uri="{FF2B5EF4-FFF2-40B4-BE49-F238E27FC236}">
                  <a16:creationId xmlns:a16="http://schemas.microsoft.com/office/drawing/2014/main" id="{C0BC3522-681B-0245-A8F9-EB1116F2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7" name="Rectangle 81">
              <a:extLst>
                <a:ext uri="{FF2B5EF4-FFF2-40B4-BE49-F238E27FC236}">
                  <a16:creationId xmlns:a16="http://schemas.microsoft.com/office/drawing/2014/main" id="{BEB6754D-3415-8844-8436-B9247288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8" name="Rectangle 82">
              <a:extLst>
                <a:ext uri="{FF2B5EF4-FFF2-40B4-BE49-F238E27FC236}">
                  <a16:creationId xmlns:a16="http://schemas.microsoft.com/office/drawing/2014/main" id="{AC69EC7D-8FE8-814E-9451-43A85A4AB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9" name="Rectangle 83">
              <a:extLst>
                <a:ext uri="{FF2B5EF4-FFF2-40B4-BE49-F238E27FC236}">
                  <a16:creationId xmlns:a16="http://schemas.microsoft.com/office/drawing/2014/main" id="{FCC62B29-486F-FE41-A4E1-FD21A0110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60" name="Rectangle 85">
              <a:extLst>
                <a:ext uri="{FF2B5EF4-FFF2-40B4-BE49-F238E27FC236}">
                  <a16:creationId xmlns:a16="http://schemas.microsoft.com/office/drawing/2014/main" id="{33E99276-20A3-BA4E-841E-6461B2C13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4932" name="Rectangle 142">
            <a:extLst>
              <a:ext uri="{FF2B5EF4-FFF2-40B4-BE49-F238E27FC236}">
                <a16:creationId xmlns:a16="http://schemas.microsoft.com/office/drawing/2014/main" id="{46F6E7BB-170F-DE4F-9509-C68CC1A87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33" name="Rectangle 34">
            <a:extLst>
              <a:ext uri="{FF2B5EF4-FFF2-40B4-BE49-F238E27FC236}">
                <a16:creationId xmlns:a16="http://schemas.microsoft.com/office/drawing/2014/main" id="{523A9ABE-188E-3D44-B57C-2C870BBD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BE9F8C2E-069C-9442-8F78-6D629A56121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5993" name="Rectangle 4">
              <a:extLst>
                <a:ext uri="{FF2B5EF4-FFF2-40B4-BE49-F238E27FC236}">
                  <a16:creationId xmlns:a16="http://schemas.microsoft.com/office/drawing/2014/main" id="{89A544EE-75F9-614A-881E-ED8FAB13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4" name="Rectangle 5">
              <a:extLst>
                <a:ext uri="{FF2B5EF4-FFF2-40B4-BE49-F238E27FC236}">
                  <a16:creationId xmlns:a16="http://schemas.microsoft.com/office/drawing/2014/main" id="{F6667C3E-D13D-3E4C-8427-9BCABD4B4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5" name="Rectangle 6">
              <a:extLst>
                <a:ext uri="{FF2B5EF4-FFF2-40B4-BE49-F238E27FC236}">
                  <a16:creationId xmlns:a16="http://schemas.microsoft.com/office/drawing/2014/main" id="{0E618251-F852-664F-89C8-F9150DAA4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6" name="Rectangle 7">
              <a:extLst>
                <a:ext uri="{FF2B5EF4-FFF2-40B4-BE49-F238E27FC236}">
                  <a16:creationId xmlns:a16="http://schemas.microsoft.com/office/drawing/2014/main" id="{A98018D6-5EBB-144C-9B58-A4E8F7F88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7" name="Rectangle 8">
              <a:extLst>
                <a:ext uri="{FF2B5EF4-FFF2-40B4-BE49-F238E27FC236}">
                  <a16:creationId xmlns:a16="http://schemas.microsoft.com/office/drawing/2014/main" id="{53D8E95F-0242-B942-96B8-C71A2C72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8" name="Rectangle 9">
              <a:extLst>
                <a:ext uri="{FF2B5EF4-FFF2-40B4-BE49-F238E27FC236}">
                  <a16:creationId xmlns:a16="http://schemas.microsoft.com/office/drawing/2014/main" id="{EDE834A1-9436-6B41-856F-D6813B20E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9" name="Rectangle 10">
              <a:extLst>
                <a:ext uri="{FF2B5EF4-FFF2-40B4-BE49-F238E27FC236}">
                  <a16:creationId xmlns:a16="http://schemas.microsoft.com/office/drawing/2014/main" id="{4C3B7FB6-0000-A644-8598-FAD40E225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0" name="Rectangle 11">
              <a:extLst>
                <a:ext uri="{FF2B5EF4-FFF2-40B4-BE49-F238E27FC236}">
                  <a16:creationId xmlns:a16="http://schemas.microsoft.com/office/drawing/2014/main" id="{F3BF5523-BD6B-F048-8EA3-1017F380A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1" name="Rectangle 12">
              <a:extLst>
                <a:ext uri="{FF2B5EF4-FFF2-40B4-BE49-F238E27FC236}">
                  <a16:creationId xmlns:a16="http://schemas.microsoft.com/office/drawing/2014/main" id="{BA1CDED0-FC36-3548-BCE3-17902612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2" name="Rectangle 13">
              <a:extLst>
                <a:ext uri="{FF2B5EF4-FFF2-40B4-BE49-F238E27FC236}">
                  <a16:creationId xmlns:a16="http://schemas.microsoft.com/office/drawing/2014/main" id="{F754398E-28AA-6048-A3AF-467C70F3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3" name="Rectangle 14">
              <a:extLst>
                <a:ext uri="{FF2B5EF4-FFF2-40B4-BE49-F238E27FC236}">
                  <a16:creationId xmlns:a16="http://schemas.microsoft.com/office/drawing/2014/main" id="{9A5A3B94-DBB4-C848-B525-9E1CB296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Rectangle 15">
              <a:extLst>
                <a:ext uri="{FF2B5EF4-FFF2-40B4-BE49-F238E27FC236}">
                  <a16:creationId xmlns:a16="http://schemas.microsoft.com/office/drawing/2014/main" id="{9005A955-3030-C744-83F2-64B7C937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5" name="Rectangle 16">
              <a:extLst>
                <a:ext uri="{FF2B5EF4-FFF2-40B4-BE49-F238E27FC236}">
                  <a16:creationId xmlns:a16="http://schemas.microsoft.com/office/drawing/2014/main" id="{0437D542-B15F-A14E-BB62-3B8A5E254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17">
              <a:extLst>
                <a:ext uri="{FF2B5EF4-FFF2-40B4-BE49-F238E27FC236}">
                  <a16:creationId xmlns:a16="http://schemas.microsoft.com/office/drawing/2014/main" id="{67099977-398C-D64D-9454-18E08617A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18">
              <a:extLst>
                <a:ext uri="{FF2B5EF4-FFF2-40B4-BE49-F238E27FC236}">
                  <a16:creationId xmlns:a16="http://schemas.microsoft.com/office/drawing/2014/main" id="{27413693-74EB-DC41-9F77-04761F4B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9">
              <a:extLst>
                <a:ext uri="{FF2B5EF4-FFF2-40B4-BE49-F238E27FC236}">
                  <a16:creationId xmlns:a16="http://schemas.microsoft.com/office/drawing/2014/main" id="{B1C6A6F3-6D0E-FC49-9EF1-FDE9E885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09" name="Rectangle 20">
              <a:extLst>
                <a:ext uri="{FF2B5EF4-FFF2-40B4-BE49-F238E27FC236}">
                  <a16:creationId xmlns:a16="http://schemas.microsoft.com/office/drawing/2014/main" id="{9048D171-2354-4342-92FD-2CAD33DA6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21">
              <a:extLst>
                <a:ext uri="{FF2B5EF4-FFF2-40B4-BE49-F238E27FC236}">
                  <a16:creationId xmlns:a16="http://schemas.microsoft.com/office/drawing/2014/main" id="{A54807A5-9615-074B-BD63-4BBA25300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1" name="Rectangle 22">
              <a:extLst>
                <a:ext uri="{FF2B5EF4-FFF2-40B4-BE49-F238E27FC236}">
                  <a16:creationId xmlns:a16="http://schemas.microsoft.com/office/drawing/2014/main" id="{BB92A4CB-0BFB-BE4F-BEE7-8DDC850CD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23">
              <a:extLst>
                <a:ext uri="{FF2B5EF4-FFF2-40B4-BE49-F238E27FC236}">
                  <a16:creationId xmlns:a16="http://schemas.microsoft.com/office/drawing/2014/main" id="{0EC0EC2A-B030-CB42-A2EC-50EAAC06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3" name="Rectangle 24">
              <a:extLst>
                <a:ext uri="{FF2B5EF4-FFF2-40B4-BE49-F238E27FC236}">
                  <a16:creationId xmlns:a16="http://schemas.microsoft.com/office/drawing/2014/main" id="{9734A13E-6B2F-A146-A778-EB60C2685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Rectangle 25">
              <a:extLst>
                <a:ext uri="{FF2B5EF4-FFF2-40B4-BE49-F238E27FC236}">
                  <a16:creationId xmlns:a16="http://schemas.microsoft.com/office/drawing/2014/main" id="{2EFC800A-3068-C649-A5E7-DF2EB7E6D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5" name="Rectangle 26">
              <a:extLst>
                <a:ext uri="{FF2B5EF4-FFF2-40B4-BE49-F238E27FC236}">
                  <a16:creationId xmlns:a16="http://schemas.microsoft.com/office/drawing/2014/main" id="{2F70B195-7171-9045-AB0E-5EDE8C31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6" name="Rectangle 27">
              <a:extLst>
                <a:ext uri="{FF2B5EF4-FFF2-40B4-BE49-F238E27FC236}">
                  <a16:creationId xmlns:a16="http://schemas.microsoft.com/office/drawing/2014/main" id="{B4EBDC5D-9D2A-D648-8961-A13CAE80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7" name="Rectangle 28">
              <a:extLst>
                <a:ext uri="{FF2B5EF4-FFF2-40B4-BE49-F238E27FC236}">
                  <a16:creationId xmlns:a16="http://schemas.microsoft.com/office/drawing/2014/main" id="{04A51402-DD45-9440-8AC6-4FCA54378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8" name="Rectangle 29">
              <a:extLst>
                <a:ext uri="{FF2B5EF4-FFF2-40B4-BE49-F238E27FC236}">
                  <a16:creationId xmlns:a16="http://schemas.microsoft.com/office/drawing/2014/main" id="{37AD9625-EE2E-974B-9B09-5D2ED0370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9" name="Rectangle 30">
              <a:extLst>
                <a:ext uri="{FF2B5EF4-FFF2-40B4-BE49-F238E27FC236}">
                  <a16:creationId xmlns:a16="http://schemas.microsoft.com/office/drawing/2014/main" id="{C8BEB228-9C8A-794B-AC79-325562AC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0" name="Rectangle 31">
              <a:extLst>
                <a:ext uri="{FF2B5EF4-FFF2-40B4-BE49-F238E27FC236}">
                  <a16:creationId xmlns:a16="http://schemas.microsoft.com/office/drawing/2014/main" id="{1D81644C-08D5-C548-B38D-E86734E8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1" name="Rectangle 32">
              <a:extLst>
                <a:ext uri="{FF2B5EF4-FFF2-40B4-BE49-F238E27FC236}">
                  <a16:creationId xmlns:a16="http://schemas.microsoft.com/office/drawing/2014/main" id="{43BB56AE-E7BE-7F4A-82C9-48DEBF266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Rectangle 33">
              <a:extLst>
                <a:ext uri="{FF2B5EF4-FFF2-40B4-BE49-F238E27FC236}">
                  <a16:creationId xmlns:a16="http://schemas.microsoft.com/office/drawing/2014/main" id="{4E97784E-980A-FB43-B1E0-9F8B979B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3" name="Rectangle 34">
              <a:extLst>
                <a:ext uri="{FF2B5EF4-FFF2-40B4-BE49-F238E27FC236}">
                  <a16:creationId xmlns:a16="http://schemas.microsoft.com/office/drawing/2014/main" id="{EC574AA2-699F-7E4C-9196-794B7874F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Rectangle 35">
              <a:extLst>
                <a:ext uri="{FF2B5EF4-FFF2-40B4-BE49-F238E27FC236}">
                  <a16:creationId xmlns:a16="http://schemas.microsoft.com/office/drawing/2014/main" id="{F351FDE0-5A16-DB4A-B00E-F7B63C709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5" name="Rectangle 36">
              <a:extLst>
                <a:ext uri="{FF2B5EF4-FFF2-40B4-BE49-F238E27FC236}">
                  <a16:creationId xmlns:a16="http://schemas.microsoft.com/office/drawing/2014/main" id="{957D02A0-DF92-304A-BB21-240554C05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Rectangle 37">
              <a:extLst>
                <a:ext uri="{FF2B5EF4-FFF2-40B4-BE49-F238E27FC236}">
                  <a16:creationId xmlns:a16="http://schemas.microsoft.com/office/drawing/2014/main" id="{B950151D-799F-B74B-9259-F84EEF2FB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7" name="Rectangle 38">
              <a:extLst>
                <a:ext uri="{FF2B5EF4-FFF2-40B4-BE49-F238E27FC236}">
                  <a16:creationId xmlns:a16="http://schemas.microsoft.com/office/drawing/2014/main" id="{A05374F8-3C50-F440-B57C-03B58275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8" name="Rectangle 39">
              <a:extLst>
                <a:ext uri="{FF2B5EF4-FFF2-40B4-BE49-F238E27FC236}">
                  <a16:creationId xmlns:a16="http://schemas.microsoft.com/office/drawing/2014/main" id="{EDE34126-8A60-1848-87CD-2F32C5C8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9" name="Rectangle 40">
              <a:extLst>
                <a:ext uri="{FF2B5EF4-FFF2-40B4-BE49-F238E27FC236}">
                  <a16:creationId xmlns:a16="http://schemas.microsoft.com/office/drawing/2014/main" id="{68E165A1-6374-D84C-B8CD-EFB1C07BD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0" name="Rectangle 41">
              <a:extLst>
                <a:ext uri="{FF2B5EF4-FFF2-40B4-BE49-F238E27FC236}">
                  <a16:creationId xmlns:a16="http://schemas.microsoft.com/office/drawing/2014/main" id="{D0437E70-6A7F-D043-8EB1-97FB7D022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1" name="Rectangle 42">
              <a:extLst>
                <a:ext uri="{FF2B5EF4-FFF2-40B4-BE49-F238E27FC236}">
                  <a16:creationId xmlns:a16="http://schemas.microsoft.com/office/drawing/2014/main" id="{450FF36A-74DB-4B4E-A84F-D4C17F97A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2" name="Rectangle 43">
              <a:extLst>
                <a:ext uri="{FF2B5EF4-FFF2-40B4-BE49-F238E27FC236}">
                  <a16:creationId xmlns:a16="http://schemas.microsoft.com/office/drawing/2014/main" id="{64C9E4E6-12AF-7C4F-9A75-ED4AF5D7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3" name="Rectangle 44">
              <a:extLst>
                <a:ext uri="{FF2B5EF4-FFF2-40B4-BE49-F238E27FC236}">
                  <a16:creationId xmlns:a16="http://schemas.microsoft.com/office/drawing/2014/main" id="{52D7452A-ADD6-9D4A-A319-FDBC9042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4" name="Rectangle 45">
              <a:extLst>
                <a:ext uri="{FF2B5EF4-FFF2-40B4-BE49-F238E27FC236}">
                  <a16:creationId xmlns:a16="http://schemas.microsoft.com/office/drawing/2014/main" id="{8B8EC8EB-6EB6-0242-9BB1-B0A0DC404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5" name="Rectangle 46">
              <a:extLst>
                <a:ext uri="{FF2B5EF4-FFF2-40B4-BE49-F238E27FC236}">
                  <a16:creationId xmlns:a16="http://schemas.microsoft.com/office/drawing/2014/main" id="{34D30E5A-E1EE-2748-9EC1-002BE4F10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6" name="Rectangle 47">
              <a:extLst>
                <a:ext uri="{FF2B5EF4-FFF2-40B4-BE49-F238E27FC236}">
                  <a16:creationId xmlns:a16="http://schemas.microsoft.com/office/drawing/2014/main" id="{79E42E12-81DA-9C42-859B-F0CC67FD0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7" name="Rectangle 48">
              <a:extLst>
                <a:ext uri="{FF2B5EF4-FFF2-40B4-BE49-F238E27FC236}">
                  <a16:creationId xmlns:a16="http://schemas.microsoft.com/office/drawing/2014/main" id="{6127DD33-80D5-5C4B-A904-FA77C7B77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8" name="Rectangle 49">
              <a:extLst>
                <a:ext uri="{FF2B5EF4-FFF2-40B4-BE49-F238E27FC236}">
                  <a16:creationId xmlns:a16="http://schemas.microsoft.com/office/drawing/2014/main" id="{2601271A-BBA5-AC4F-A07A-421488C3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9" name="Rectangle 50">
              <a:extLst>
                <a:ext uri="{FF2B5EF4-FFF2-40B4-BE49-F238E27FC236}">
                  <a16:creationId xmlns:a16="http://schemas.microsoft.com/office/drawing/2014/main" id="{8570AFB9-FCDD-2D4A-9D30-3AA2BFEBC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0" name="Rectangle 51">
              <a:extLst>
                <a:ext uri="{FF2B5EF4-FFF2-40B4-BE49-F238E27FC236}">
                  <a16:creationId xmlns:a16="http://schemas.microsoft.com/office/drawing/2014/main" id="{3DEE9421-BA98-F14A-9681-11D007F8E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1" name="Rectangle 52">
              <a:extLst>
                <a:ext uri="{FF2B5EF4-FFF2-40B4-BE49-F238E27FC236}">
                  <a16:creationId xmlns:a16="http://schemas.microsoft.com/office/drawing/2014/main" id="{A8CD4520-58B0-134A-94E1-7CFD881B8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2" name="Rectangle 53">
              <a:extLst>
                <a:ext uri="{FF2B5EF4-FFF2-40B4-BE49-F238E27FC236}">
                  <a16:creationId xmlns:a16="http://schemas.microsoft.com/office/drawing/2014/main" id="{AC4778E3-02F6-884F-A44A-0B529436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3" name="Rectangle 54">
              <a:extLst>
                <a:ext uri="{FF2B5EF4-FFF2-40B4-BE49-F238E27FC236}">
                  <a16:creationId xmlns:a16="http://schemas.microsoft.com/office/drawing/2014/main" id="{D206E6AB-266F-DD44-BA63-8B46530F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4" name="Rectangle 55">
              <a:extLst>
                <a:ext uri="{FF2B5EF4-FFF2-40B4-BE49-F238E27FC236}">
                  <a16:creationId xmlns:a16="http://schemas.microsoft.com/office/drawing/2014/main" id="{B75D2B83-4828-0D43-8E76-09C720EA8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5" name="Rectangle 56">
              <a:extLst>
                <a:ext uri="{FF2B5EF4-FFF2-40B4-BE49-F238E27FC236}">
                  <a16:creationId xmlns:a16="http://schemas.microsoft.com/office/drawing/2014/main" id="{AF3B84AA-8CFB-7E41-BDBD-8FDE4487B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6" name="Rectangle 57">
              <a:extLst>
                <a:ext uri="{FF2B5EF4-FFF2-40B4-BE49-F238E27FC236}">
                  <a16:creationId xmlns:a16="http://schemas.microsoft.com/office/drawing/2014/main" id="{DE691789-9FE0-7144-B8BA-E11FDE74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7" name="Rectangle 58">
              <a:extLst>
                <a:ext uri="{FF2B5EF4-FFF2-40B4-BE49-F238E27FC236}">
                  <a16:creationId xmlns:a16="http://schemas.microsoft.com/office/drawing/2014/main" id="{53157CF0-F4E4-E948-B36B-71468CE0D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8" name="Rectangle 59">
              <a:extLst>
                <a:ext uri="{FF2B5EF4-FFF2-40B4-BE49-F238E27FC236}">
                  <a16:creationId xmlns:a16="http://schemas.microsoft.com/office/drawing/2014/main" id="{5B1BC3ED-3853-8342-A48B-1C44ABAC7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9" name="Rectangle 60">
              <a:extLst>
                <a:ext uri="{FF2B5EF4-FFF2-40B4-BE49-F238E27FC236}">
                  <a16:creationId xmlns:a16="http://schemas.microsoft.com/office/drawing/2014/main" id="{FF2D59A6-5BE7-0F47-B433-A4BCCA6D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0" name="Rectangle 61">
              <a:extLst>
                <a:ext uri="{FF2B5EF4-FFF2-40B4-BE49-F238E27FC236}">
                  <a16:creationId xmlns:a16="http://schemas.microsoft.com/office/drawing/2014/main" id="{7DA1F700-AABD-D740-A67F-0A2D3FF6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1" name="Rectangle 62">
              <a:extLst>
                <a:ext uri="{FF2B5EF4-FFF2-40B4-BE49-F238E27FC236}">
                  <a16:creationId xmlns:a16="http://schemas.microsoft.com/office/drawing/2014/main" id="{034525FE-E497-8B41-A4C7-EC86B1228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2" name="Rectangle 63">
              <a:extLst>
                <a:ext uri="{FF2B5EF4-FFF2-40B4-BE49-F238E27FC236}">
                  <a16:creationId xmlns:a16="http://schemas.microsoft.com/office/drawing/2014/main" id="{24F82EA6-E2F3-F248-B910-1DFDBB98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3" name="Rectangle 64">
              <a:extLst>
                <a:ext uri="{FF2B5EF4-FFF2-40B4-BE49-F238E27FC236}">
                  <a16:creationId xmlns:a16="http://schemas.microsoft.com/office/drawing/2014/main" id="{6BD995AD-21F6-4248-BA87-CC40B2187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4" name="Rectangle 65">
              <a:extLst>
                <a:ext uri="{FF2B5EF4-FFF2-40B4-BE49-F238E27FC236}">
                  <a16:creationId xmlns:a16="http://schemas.microsoft.com/office/drawing/2014/main" id="{EB3C8C65-0826-9A4E-A6A4-3E6D06DA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5" name="Rectangle 66">
              <a:extLst>
                <a:ext uri="{FF2B5EF4-FFF2-40B4-BE49-F238E27FC236}">
                  <a16:creationId xmlns:a16="http://schemas.microsoft.com/office/drawing/2014/main" id="{ABB297F7-06C2-3246-92E7-0A331CD57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6" name="Rectangle 67">
              <a:extLst>
                <a:ext uri="{FF2B5EF4-FFF2-40B4-BE49-F238E27FC236}">
                  <a16:creationId xmlns:a16="http://schemas.microsoft.com/office/drawing/2014/main" id="{547984CD-2420-AF45-9C1D-41248F1FE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7" name="Rectangle 68">
              <a:extLst>
                <a:ext uri="{FF2B5EF4-FFF2-40B4-BE49-F238E27FC236}">
                  <a16:creationId xmlns:a16="http://schemas.microsoft.com/office/drawing/2014/main" id="{E6278825-D7B9-8749-B019-DC961DC83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8" name="Rectangle 69">
              <a:extLst>
                <a:ext uri="{FF2B5EF4-FFF2-40B4-BE49-F238E27FC236}">
                  <a16:creationId xmlns:a16="http://schemas.microsoft.com/office/drawing/2014/main" id="{F751637E-EA2E-FD49-9A90-B9B1C6AA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9" name="Rectangle 70">
              <a:extLst>
                <a:ext uri="{FF2B5EF4-FFF2-40B4-BE49-F238E27FC236}">
                  <a16:creationId xmlns:a16="http://schemas.microsoft.com/office/drawing/2014/main" id="{3BD92559-5EDD-1845-A7EE-3BA82D76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0" name="Rectangle 71">
              <a:extLst>
                <a:ext uri="{FF2B5EF4-FFF2-40B4-BE49-F238E27FC236}">
                  <a16:creationId xmlns:a16="http://schemas.microsoft.com/office/drawing/2014/main" id="{DD41A99F-C577-DD40-8E7B-58337ACCD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1" name="Rectangle 72">
              <a:extLst>
                <a:ext uri="{FF2B5EF4-FFF2-40B4-BE49-F238E27FC236}">
                  <a16:creationId xmlns:a16="http://schemas.microsoft.com/office/drawing/2014/main" id="{71CD55DD-485D-CF48-86C0-B9651AAE2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2" name="Rectangle 73">
              <a:extLst>
                <a:ext uri="{FF2B5EF4-FFF2-40B4-BE49-F238E27FC236}">
                  <a16:creationId xmlns:a16="http://schemas.microsoft.com/office/drawing/2014/main" id="{FAF7CC4F-0D72-0844-ACCB-789141EE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3" name="Rectangle 74">
              <a:extLst>
                <a:ext uri="{FF2B5EF4-FFF2-40B4-BE49-F238E27FC236}">
                  <a16:creationId xmlns:a16="http://schemas.microsoft.com/office/drawing/2014/main" id="{9CFA5670-523D-DF4F-ABD6-25E2300E3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4" name="Rectangle 75">
              <a:extLst>
                <a:ext uri="{FF2B5EF4-FFF2-40B4-BE49-F238E27FC236}">
                  <a16:creationId xmlns:a16="http://schemas.microsoft.com/office/drawing/2014/main" id="{3B5B7F3F-7C84-AB43-9F11-9A83A3DA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5" name="Rectangle 76">
              <a:extLst>
                <a:ext uri="{FF2B5EF4-FFF2-40B4-BE49-F238E27FC236}">
                  <a16:creationId xmlns:a16="http://schemas.microsoft.com/office/drawing/2014/main" id="{B87BC38E-465D-B447-A022-B3DBDF0CA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6" name="Rectangle 77">
              <a:extLst>
                <a:ext uri="{FF2B5EF4-FFF2-40B4-BE49-F238E27FC236}">
                  <a16:creationId xmlns:a16="http://schemas.microsoft.com/office/drawing/2014/main" id="{EEAFBC04-84FF-8245-9118-A01BD9E9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7" name="Rectangle 78">
              <a:extLst>
                <a:ext uri="{FF2B5EF4-FFF2-40B4-BE49-F238E27FC236}">
                  <a16:creationId xmlns:a16="http://schemas.microsoft.com/office/drawing/2014/main" id="{7F43DC26-463A-2743-BC6D-07CAF72C1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8" name="Rectangle 79">
              <a:extLst>
                <a:ext uri="{FF2B5EF4-FFF2-40B4-BE49-F238E27FC236}">
                  <a16:creationId xmlns:a16="http://schemas.microsoft.com/office/drawing/2014/main" id="{7309A133-071B-C64A-9FA5-0A1D9E43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9" name="Rectangle 80">
              <a:extLst>
                <a:ext uri="{FF2B5EF4-FFF2-40B4-BE49-F238E27FC236}">
                  <a16:creationId xmlns:a16="http://schemas.microsoft.com/office/drawing/2014/main" id="{22DD5802-1E3C-6E4E-8FC2-12332020E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0" name="Rectangle 81">
              <a:extLst>
                <a:ext uri="{FF2B5EF4-FFF2-40B4-BE49-F238E27FC236}">
                  <a16:creationId xmlns:a16="http://schemas.microsoft.com/office/drawing/2014/main" id="{5C24D26D-33B7-4146-867E-A9C8ECBBE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1" name="Rectangle 82">
              <a:extLst>
                <a:ext uri="{FF2B5EF4-FFF2-40B4-BE49-F238E27FC236}">
                  <a16:creationId xmlns:a16="http://schemas.microsoft.com/office/drawing/2014/main" id="{8B1CAF68-5909-4744-8378-335DBB067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2" name="Rectangle 83">
              <a:extLst>
                <a:ext uri="{FF2B5EF4-FFF2-40B4-BE49-F238E27FC236}">
                  <a16:creationId xmlns:a16="http://schemas.microsoft.com/office/drawing/2014/main" id="{4112BC03-2048-0C4F-B002-F46CC2D46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3" name="Rectangle 84">
              <a:extLst>
                <a:ext uri="{FF2B5EF4-FFF2-40B4-BE49-F238E27FC236}">
                  <a16:creationId xmlns:a16="http://schemas.microsoft.com/office/drawing/2014/main" id="{7C9B973A-550C-914B-8645-329CFEBE1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4" name="Rectangle 85">
              <a:extLst>
                <a:ext uri="{FF2B5EF4-FFF2-40B4-BE49-F238E27FC236}">
                  <a16:creationId xmlns:a16="http://schemas.microsoft.com/office/drawing/2014/main" id="{004A65B9-0E80-514D-8136-7C628C55E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5" name="Rectangle 86">
              <a:extLst>
                <a:ext uri="{FF2B5EF4-FFF2-40B4-BE49-F238E27FC236}">
                  <a16:creationId xmlns:a16="http://schemas.microsoft.com/office/drawing/2014/main" id="{6AE188B4-0374-954E-80B4-CEFC6C2DF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6" name="Rectangle 87">
              <a:extLst>
                <a:ext uri="{FF2B5EF4-FFF2-40B4-BE49-F238E27FC236}">
                  <a16:creationId xmlns:a16="http://schemas.microsoft.com/office/drawing/2014/main" id="{EB424CE7-27AC-AA45-9E44-CCAC09C85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7" name="Rectangle 88">
              <a:extLst>
                <a:ext uri="{FF2B5EF4-FFF2-40B4-BE49-F238E27FC236}">
                  <a16:creationId xmlns:a16="http://schemas.microsoft.com/office/drawing/2014/main" id="{2AA09783-FF8F-934A-884B-23112410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8" name="Rectangle 89">
              <a:extLst>
                <a:ext uri="{FF2B5EF4-FFF2-40B4-BE49-F238E27FC236}">
                  <a16:creationId xmlns:a16="http://schemas.microsoft.com/office/drawing/2014/main" id="{BBAB0D25-AB64-EC4F-BE83-DBC044B26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9" name="Rectangle 90">
              <a:extLst>
                <a:ext uri="{FF2B5EF4-FFF2-40B4-BE49-F238E27FC236}">
                  <a16:creationId xmlns:a16="http://schemas.microsoft.com/office/drawing/2014/main" id="{07DF866A-5C58-BC48-B6FA-FAE31960F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0" name="Rectangle 91">
              <a:extLst>
                <a:ext uri="{FF2B5EF4-FFF2-40B4-BE49-F238E27FC236}">
                  <a16:creationId xmlns:a16="http://schemas.microsoft.com/office/drawing/2014/main" id="{D7448BB3-B3D9-FC43-96C1-7197E58D3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1" name="Rectangle 92">
              <a:extLst>
                <a:ext uri="{FF2B5EF4-FFF2-40B4-BE49-F238E27FC236}">
                  <a16:creationId xmlns:a16="http://schemas.microsoft.com/office/drawing/2014/main" id="{C8982ECD-E3FC-E34C-8D3D-C5AFC7E2B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2" name="Rectangle 93">
              <a:extLst>
                <a:ext uri="{FF2B5EF4-FFF2-40B4-BE49-F238E27FC236}">
                  <a16:creationId xmlns:a16="http://schemas.microsoft.com/office/drawing/2014/main" id="{7E61CCF4-7B17-D64E-A136-A6663DD49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3" name="Rectangle 94">
              <a:extLst>
                <a:ext uri="{FF2B5EF4-FFF2-40B4-BE49-F238E27FC236}">
                  <a16:creationId xmlns:a16="http://schemas.microsoft.com/office/drawing/2014/main" id="{285A4EA4-9D31-FA46-8276-7530A223E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4" name="Rectangle 95">
              <a:extLst>
                <a:ext uri="{FF2B5EF4-FFF2-40B4-BE49-F238E27FC236}">
                  <a16:creationId xmlns:a16="http://schemas.microsoft.com/office/drawing/2014/main" id="{79A6FC3D-BC97-9B40-A3FD-CE6837D0C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5" name="Rectangle 96">
              <a:extLst>
                <a:ext uri="{FF2B5EF4-FFF2-40B4-BE49-F238E27FC236}">
                  <a16:creationId xmlns:a16="http://schemas.microsoft.com/office/drawing/2014/main" id="{07C13062-3C82-5546-8833-2C9205E70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6" name="Rectangle 97">
              <a:extLst>
                <a:ext uri="{FF2B5EF4-FFF2-40B4-BE49-F238E27FC236}">
                  <a16:creationId xmlns:a16="http://schemas.microsoft.com/office/drawing/2014/main" id="{150C47A2-D52B-F948-9AEF-147F2362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7" name="Rectangle 98">
              <a:extLst>
                <a:ext uri="{FF2B5EF4-FFF2-40B4-BE49-F238E27FC236}">
                  <a16:creationId xmlns:a16="http://schemas.microsoft.com/office/drawing/2014/main" id="{D888DF65-7041-AB49-9B98-B51787B5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8" name="Rectangle 99">
              <a:extLst>
                <a:ext uri="{FF2B5EF4-FFF2-40B4-BE49-F238E27FC236}">
                  <a16:creationId xmlns:a16="http://schemas.microsoft.com/office/drawing/2014/main" id="{C6E95671-6910-CA4E-9F8F-94B4F74B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9" name="Rectangle 100">
              <a:extLst>
                <a:ext uri="{FF2B5EF4-FFF2-40B4-BE49-F238E27FC236}">
                  <a16:creationId xmlns:a16="http://schemas.microsoft.com/office/drawing/2014/main" id="{42533A00-99B9-1040-94BE-3BC7E22B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0" name="Rectangle 101">
              <a:extLst>
                <a:ext uri="{FF2B5EF4-FFF2-40B4-BE49-F238E27FC236}">
                  <a16:creationId xmlns:a16="http://schemas.microsoft.com/office/drawing/2014/main" id="{0AC93C33-EF9E-3744-9089-B5C74A9AA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1" name="Rectangle 102">
              <a:extLst>
                <a:ext uri="{FF2B5EF4-FFF2-40B4-BE49-F238E27FC236}">
                  <a16:creationId xmlns:a16="http://schemas.microsoft.com/office/drawing/2014/main" id="{E0AA92FD-2B75-724A-A550-1EB88543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2" name="Rectangle 103">
              <a:extLst>
                <a:ext uri="{FF2B5EF4-FFF2-40B4-BE49-F238E27FC236}">
                  <a16:creationId xmlns:a16="http://schemas.microsoft.com/office/drawing/2014/main" id="{A682BC4F-26CF-F843-AEEB-098F0617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3" name="Rectangle 104">
              <a:extLst>
                <a:ext uri="{FF2B5EF4-FFF2-40B4-BE49-F238E27FC236}">
                  <a16:creationId xmlns:a16="http://schemas.microsoft.com/office/drawing/2014/main" id="{4A757EC0-50E6-CD45-9BFF-3766921D9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4" name="Rectangle 105">
              <a:extLst>
                <a:ext uri="{FF2B5EF4-FFF2-40B4-BE49-F238E27FC236}">
                  <a16:creationId xmlns:a16="http://schemas.microsoft.com/office/drawing/2014/main" id="{BB9D481D-66C2-594C-9F89-68FD5E6CD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5" name="Rectangle 106">
              <a:extLst>
                <a:ext uri="{FF2B5EF4-FFF2-40B4-BE49-F238E27FC236}">
                  <a16:creationId xmlns:a16="http://schemas.microsoft.com/office/drawing/2014/main" id="{3F21ED4A-C6DE-F74C-8E7D-9A32AFD7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6" name="Rectangle 107">
              <a:extLst>
                <a:ext uri="{FF2B5EF4-FFF2-40B4-BE49-F238E27FC236}">
                  <a16:creationId xmlns:a16="http://schemas.microsoft.com/office/drawing/2014/main" id="{4AB54A56-4BB9-CA43-BD83-5A49D1D60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7" name="Rectangle 108">
              <a:extLst>
                <a:ext uri="{FF2B5EF4-FFF2-40B4-BE49-F238E27FC236}">
                  <a16:creationId xmlns:a16="http://schemas.microsoft.com/office/drawing/2014/main" id="{D9047396-A961-C046-A3E6-2B0ABE8E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8" name="Rectangle 109">
              <a:extLst>
                <a:ext uri="{FF2B5EF4-FFF2-40B4-BE49-F238E27FC236}">
                  <a16:creationId xmlns:a16="http://schemas.microsoft.com/office/drawing/2014/main" id="{408E9CE7-CE70-5144-9F85-025AB18B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9" name="Rectangle 110">
              <a:extLst>
                <a:ext uri="{FF2B5EF4-FFF2-40B4-BE49-F238E27FC236}">
                  <a16:creationId xmlns:a16="http://schemas.microsoft.com/office/drawing/2014/main" id="{FC15A5A8-09D0-754E-A7AD-E64D4BAE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0" name="Rectangle 111">
              <a:extLst>
                <a:ext uri="{FF2B5EF4-FFF2-40B4-BE49-F238E27FC236}">
                  <a16:creationId xmlns:a16="http://schemas.microsoft.com/office/drawing/2014/main" id="{AC3F371D-5B58-2D4E-8398-3B7B4E3A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1" name="Rectangle 112">
              <a:extLst>
                <a:ext uri="{FF2B5EF4-FFF2-40B4-BE49-F238E27FC236}">
                  <a16:creationId xmlns:a16="http://schemas.microsoft.com/office/drawing/2014/main" id="{87C6B720-0CF8-8745-ADE1-9044A79B5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2" name="Rectangle 113">
              <a:extLst>
                <a:ext uri="{FF2B5EF4-FFF2-40B4-BE49-F238E27FC236}">
                  <a16:creationId xmlns:a16="http://schemas.microsoft.com/office/drawing/2014/main" id="{A2EFDA5C-BC51-2C4B-800F-0AC09056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4" name="Title 1">
            <a:extLst>
              <a:ext uri="{FF2B5EF4-FFF2-40B4-BE49-F238E27FC236}">
                <a16:creationId xmlns:a16="http://schemas.microsoft.com/office/drawing/2014/main" id="{E4C74EA1-79D0-9549-93E2-B3316086E04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5955" name="Group 114">
            <a:extLst>
              <a:ext uri="{FF2B5EF4-FFF2-40B4-BE49-F238E27FC236}">
                <a16:creationId xmlns:a16="http://schemas.microsoft.com/office/drawing/2014/main" id="{50A92D9D-D36B-AF41-92E2-6BE648550EA7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5966" name="Rectangle 16">
              <a:extLst>
                <a:ext uri="{FF2B5EF4-FFF2-40B4-BE49-F238E27FC236}">
                  <a16:creationId xmlns:a16="http://schemas.microsoft.com/office/drawing/2014/main" id="{1DE59FC4-14AC-104F-8CF0-9468E1E76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5967" name="Line 17">
              <a:extLst>
                <a:ext uri="{FF2B5EF4-FFF2-40B4-BE49-F238E27FC236}">
                  <a16:creationId xmlns:a16="http://schemas.microsoft.com/office/drawing/2014/main" id="{2EEDEA6C-8671-2845-BE8A-0C8DA494B5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8" name="Line 18">
              <a:extLst>
                <a:ext uri="{FF2B5EF4-FFF2-40B4-BE49-F238E27FC236}">
                  <a16:creationId xmlns:a16="http://schemas.microsoft.com/office/drawing/2014/main" id="{F9FD4DE1-5A02-3A4C-9FC1-7053F48DF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9" name="Line 19">
              <a:extLst>
                <a:ext uri="{FF2B5EF4-FFF2-40B4-BE49-F238E27FC236}">
                  <a16:creationId xmlns:a16="http://schemas.microsoft.com/office/drawing/2014/main" id="{A2A85338-8C71-D24A-AF98-A046C6C86E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0" name="Rectangle 21">
              <a:extLst>
                <a:ext uri="{FF2B5EF4-FFF2-40B4-BE49-F238E27FC236}">
                  <a16:creationId xmlns:a16="http://schemas.microsoft.com/office/drawing/2014/main" id="{62F3CAC2-A1CA-AE42-8A50-5022C85BC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1" name="Rectangle 22">
              <a:extLst>
                <a:ext uri="{FF2B5EF4-FFF2-40B4-BE49-F238E27FC236}">
                  <a16:creationId xmlns:a16="http://schemas.microsoft.com/office/drawing/2014/main" id="{5C894523-4FB4-0047-81B7-0C21B20E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2" name="Rectangle 23">
              <a:extLst>
                <a:ext uri="{FF2B5EF4-FFF2-40B4-BE49-F238E27FC236}">
                  <a16:creationId xmlns:a16="http://schemas.microsoft.com/office/drawing/2014/main" id="{2A71AEA9-2085-644A-8612-F6A4460E6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3" name="Rectangle 24">
              <a:extLst>
                <a:ext uri="{FF2B5EF4-FFF2-40B4-BE49-F238E27FC236}">
                  <a16:creationId xmlns:a16="http://schemas.microsoft.com/office/drawing/2014/main" id="{929A5B5F-B6B7-AF49-A731-528931E7C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4" name="Rectangle 25">
              <a:extLst>
                <a:ext uri="{FF2B5EF4-FFF2-40B4-BE49-F238E27FC236}">
                  <a16:creationId xmlns:a16="http://schemas.microsoft.com/office/drawing/2014/main" id="{7AAD4CBE-D18C-2A43-A85D-BFE117889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5" name="Rectangle 26">
              <a:extLst>
                <a:ext uri="{FF2B5EF4-FFF2-40B4-BE49-F238E27FC236}">
                  <a16:creationId xmlns:a16="http://schemas.microsoft.com/office/drawing/2014/main" id="{3DE21B47-8243-B442-A806-7193BC44A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6" name="Rectangle 27">
              <a:extLst>
                <a:ext uri="{FF2B5EF4-FFF2-40B4-BE49-F238E27FC236}">
                  <a16:creationId xmlns:a16="http://schemas.microsoft.com/office/drawing/2014/main" id="{0F45865C-E1F2-834A-A9FA-671837F13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7" name="Rectangle 28">
              <a:extLst>
                <a:ext uri="{FF2B5EF4-FFF2-40B4-BE49-F238E27FC236}">
                  <a16:creationId xmlns:a16="http://schemas.microsoft.com/office/drawing/2014/main" id="{6DE813FD-5B12-3D43-AEE2-3C2F1E70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8" name="Rectangle 29">
              <a:extLst>
                <a:ext uri="{FF2B5EF4-FFF2-40B4-BE49-F238E27FC236}">
                  <a16:creationId xmlns:a16="http://schemas.microsoft.com/office/drawing/2014/main" id="{B4134634-9E82-9643-9D65-4D74A66EF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9" name="Rectangle 30">
              <a:extLst>
                <a:ext uri="{FF2B5EF4-FFF2-40B4-BE49-F238E27FC236}">
                  <a16:creationId xmlns:a16="http://schemas.microsoft.com/office/drawing/2014/main" id="{CDB4FFFF-1674-9243-881C-F495485AE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5980" name="Line 31">
              <a:extLst>
                <a:ext uri="{FF2B5EF4-FFF2-40B4-BE49-F238E27FC236}">
                  <a16:creationId xmlns:a16="http://schemas.microsoft.com/office/drawing/2014/main" id="{968AD899-3C6A-3C46-81BD-CB0A71219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1" name="Line 32">
              <a:extLst>
                <a:ext uri="{FF2B5EF4-FFF2-40B4-BE49-F238E27FC236}">
                  <a16:creationId xmlns:a16="http://schemas.microsoft.com/office/drawing/2014/main" id="{76F6717B-3692-5E44-A3DE-80C084D44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2" name="Rectangle 33">
              <a:extLst>
                <a:ext uri="{FF2B5EF4-FFF2-40B4-BE49-F238E27FC236}">
                  <a16:creationId xmlns:a16="http://schemas.microsoft.com/office/drawing/2014/main" id="{456A86A6-8679-7940-9389-40D48277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3" name="Rectangle 34">
              <a:extLst>
                <a:ext uri="{FF2B5EF4-FFF2-40B4-BE49-F238E27FC236}">
                  <a16:creationId xmlns:a16="http://schemas.microsoft.com/office/drawing/2014/main" id="{0931AFB6-61E1-0248-834F-BD2804E3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4" name="Rectangle 35">
              <a:extLst>
                <a:ext uri="{FF2B5EF4-FFF2-40B4-BE49-F238E27FC236}">
                  <a16:creationId xmlns:a16="http://schemas.microsoft.com/office/drawing/2014/main" id="{99D4CE28-892A-D04E-ABA7-2C1E31139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5" name="Rectangle 36">
              <a:extLst>
                <a:ext uri="{FF2B5EF4-FFF2-40B4-BE49-F238E27FC236}">
                  <a16:creationId xmlns:a16="http://schemas.microsoft.com/office/drawing/2014/main" id="{1B9D03DE-7B94-B546-A3D4-4100FD3A6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6" name="Rectangle 41">
              <a:extLst>
                <a:ext uri="{FF2B5EF4-FFF2-40B4-BE49-F238E27FC236}">
                  <a16:creationId xmlns:a16="http://schemas.microsoft.com/office/drawing/2014/main" id="{1B4D13B1-7F2D-A445-9211-CEFE77AA1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7" name="Rectangle 79">
              <a:extLst>
                <a:ext uri="{FF2B5EF4-FFF2-40B4-BE49-F238E27FC236}">
                  <a16:creationId xmlns:a16="http://schemas.microsoft.com/office/drawing/2014/main" id="{49C21960-2904-674E-AF05-C4CEA347C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8" name="Rectangle 80">
              <a:extLst>
                <a:ext uri="{FF2B5EF4-FFF2-40B4-BE49-F238E27FC236}">
                  <a16:creationId xmlns:a16="http://schemas.microsoft.com/office/drawing/2014/main" id="{64C5FCB1-DD6C-F848-ACFE-83166A1A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9" name="Rectangle 81">
              <a:extLst>
                <a:ext uri="{FF2B5EF4-FFF2-40B4-BE49-F238E27FC236}">
                  <a16:creationId xmlns:a16="http://schemas.microsoft.com/office/drawing/2014/main" id="{4F08E835-CECE-B74E-88FD-5ED13E5A8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0" name="Rectangle 82">
              <a:extLst>
                <a:ext uri="{FF2B5EF4-FFF2-40B4-BE49-F238E27FC236}">
                  <a16:creationId xmlns:a16="http://schemas.microsoft.com/office/drawing/2014/main" id="{9DC3E8DB-45E0-3D4D-9452-1C4FE8632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1" name="Rectangle 83">
              <a:extLst>
                <a:ext uri="{FF2B5EF4-FFF2-40B4-BE49-F238E27FC236}">
                  <a16:creationId xmlns:a16="http://schemas.microsoft.com/office/drawing/2014/main" id="{A1C71B2D-406D-2B43-9775-45A477C3F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2" name="Rectangle 85">
              <a:extLst>
                <a:ext uri="{FF2B5EF4-FFF2-40B4-BE49-F238E27FC236}">
                  <a16:creationId xmlns:a16="http://schemas.microsoft.com/office/drawing/2014/main" id="{FEB21C7B-CA6E-804B-86C3-957F8145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5956" name="Rectangle 142">
            <a:extLst>
              <a:ext uri="{FF2B5EF4-FFF2-40B4-BE49-F238E27FC236}">
                <a16:creationId xmlns:a16="http://schemas.microsoft.com/office/drawing/2014/main" id="{728FE8F0-6802-D944-93D4-F8B0B79F1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57" name="Rectangle 34">
            <a:extLst>
              <a:ext uri="{FF2B5EF4-FFF2-40B4-BE49-F238E27FC236}">
                <a16:creationId xmlns:a16="http://schemas.microsoft.com/office/drawing/2014/main" id="{7D1F6138-0F84-C849-BC3B-06EA75281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5958" name="Freeform 8">
            <a:extLst>
              <a:ext uri="{FF2B5EF4-FFF2-40B4-BE49-F238E27FC236}">
                <a16:creationId xmlns:a16="http://schemas.microsoft.com/office/drawing/2014/main" id="{32FF7BC5-6C21-D240-8D63-2F425C718A3F}"/>
              </a:ext>
            </a:extLst>
          </p:cNvPr>
          <p:cNvSpPr>
            <a:spLocks/>
          </p:cNvSpPr>
          <p:nvPr/>
        </p:nvSpPr>
        <p:spPr bwMode="auto">
          <a:xfrm>
            <a:off x="8813800" y="3797300"/>
            <a:ext cx="444500" cy="414338"/>
          </a:xfrm>
          <a:custGeom>
            <a:avLst/>
            <a:gdLst>
              <a:gd name="T0" fmla="*/ 0 w 560"/>
              <a:gd name="T1" fmla="*/ 2147483646 h 522"/>
              <a:gd name="T2" fmla="*/ 2147483646 w 560"/>
              <a:gd name="T3" fmla="*/ 2147483646 h 522"/>
              <a:gd name="T4" fmla="*/ 2147483646 w 560"/>
              <a:gd name="T5" fmla="*/ 2147483646 h 522"/>
              <a:gd name="T6" fmla="*/ 2147483646 w 560"/>
              <a:gd name="T7" fmla="*/ 2147483646 h 522"/>
              <a:gd name="T8" fmla="*/ 2147483646 w 560"/>
              <a:gd name="T9" fmla="*/ 2147483646 h 522"/>
              <a:gd name="T10" fmla="*/ 2147483646 w 560"/>
              <a:gd name="T11" fmla="*/ 2147483646 h 522"/>
              <a:gd name="T12" fmla="*/ 2147483646 w 560"/>
              <a:gd name="T13" fmla="*/ 2147483646 h 522"/>
              <a:gd name="T14" fmla="*/ 2147483646 w 560"/>
              <a:gd name="T15" fmla="*/ 2147483646 h 522"/>
              <a:gd name="T16" fmla="*/ 2147483646 w 560"/>
              <a:gd name="T17" fmla="*/ 2147483646 h 522"/>
              <a:gd name="T18" fmla="*/ 2147483646 w 560"/>
              <a:gd name="T19" fmla="*/ 2147483646 h 522"/>
              <a:gd name="T20" fmla="*/ 2147483646 w 560"/>
              <a:gd name="T21" fmla="*/ 2147483646 h 522"/>
              <a:gd name="T22" fmla="*/ 2147483646 w 560"/>
              <a:gd name="T23" fmla="*/ 0 h 522"/>
              <a:gd name="T24" fmla="*/ 2147483646 w 560"/>
              <a:gd name="T25" fmla="*/ 2147483646 h 522"/>
              <a:gd name="T26" fmla="*/ 2147483646 w 560"/>
              <a:gd name="T27" fmla="*/ 2147483646 h 522"/>
              <a:gd name="T28" fmla="*/ 2147483646 w 560"/>
              <a:gd name="T29" fmla="*/ 2147483646 h 522"/>
              <a:gd name="T30" fmla="*/ 2147483646 w 560"/>
              <a:gd name="T31" fmla="*/ 2147483646 h 522"/>
              <a:gd name="T32" fmla="*/ 2147483646 w 560"/>
              <a:gd name="T33" fmla="*/ 2147483646 h 522"/>
              <a:gd name="T34" fmla="*/ 2147483646 w 560"/>
              <a:gd name="T35" fmla="*/ 2147483646 h 522"/>
              <a:gd name="T36" fmla="*/ 2147483646 w 560"/>
              <a:gd name="T37" fmla="*/ 2147483646 h 522"/>
              <a:gd name="T38" fmla="*/ 2147483646 w 560"/>
              <a:gd name="T39" fmla="*/ 2147483646 h 522"/>
              <a:gd name="T40" fmla="*/ 2147483646 w 560"/>
              <a:gd name="T41" fmla="*/ 2147483646 h 522"/>
              <a:gd name="T42" fmla="*/ 2147483646 w 560"/>
              <a:gd name="T43" fmla="*/ 2147483646 h 522"/>
              <a:gd name="T44" fmla="*/ 2147483646 w 560"/>
              <a:gd name="T45" fmla="*/ 2147483646 h 522"/>
              <a:gd name="T46" fmla="*/ 2147483646 w 560"/>
              <a:gd name="T47" fmla="*/ 2147483646 h 522"/>
              <a:gd name="T48" fmla="*/ 2147483646 w 560"/>
              <a:gd name="T49" fmla="*/ 2147483646 h 522"/>
              <a:gd name="T50" fmla="*/ 2147483646 w 560"/>
              <a:gd name="T51" fmla="*/ 2147483646 h 522"/>
              <a:gd name="T52" fmla="*/ 2147483646 w 560"/>
              <a:gd name="T53" fmla="*/ 2147483646 h 522"/>
              <a:gd name="T54" fmla="*/ 2147483646 w 560"/>
              <a:gd name="T55" fmla="*/ 2147483646 h 522"/>
              <a:gd name="T56" fmla="*/ 2147483646 w 560"/>
              <a:gd name="T57" fmla="*/ 2147483646 h 522"/>
              <a:gd name="T58" fmla="*/ 2147483646 w 560"/>
              <a:gd name="T59" fmla="*/ 2147483646 h 522"/>
              <a:gd name="T60" fmla="*/ 2147483646 w 560"/>
              <a:gd name="T61" fmla="*/ 2147483646 h 522"/>
              <a:gd name="T62" fmla="*/ 2147483646 w 560"/>
              <a:gd name="T63" fmla="*/ 2147483646 h 522"/>
              <a:gd name="T64" fmla="*/ 2147483646 w 560"/>
              <a:gd name="T65" fmla="*/ 2147483646 h 522"/>
              <a:gd name="T66" fmla="*/ 2147483646 w 560"/>
              <a:gd name="T67" fmla="*/ 2147483646 h 522"/>
              <a:gd name="T68" fmla="*/ 2147483646 w 560"/>
              <a:gd name="T69" fmla="*/ 2147483646 h 522"/>
              <a:gd name="T70" fmla="*/ 2147483646 w 560"/>
              <a:gd name="T71" fmla="*/ 2147483646 h 522"/>
              <a:gd name="T72" fmla="*/ 2147483646 w 560"/>
              <a:gd name="T73" fmla="*/ 2147483646 h 522"/>
              <a:gd name="T74" fmla="*/ 2147483646 w 560"/>
              <a:gd name="T75" fmla="*/ 2147483646 h 522"/>
              <a:gd name="T76" fmla="*/ 2147483646 w 560"/>
              <a:gd name="T77" fmla="*/ 2147483646 h 522"/>
              <a:gd name="T78" fmla="*/ 2147483646 w 560"/>
              <a:gd name="T79" fmla="*/ 2147483646 h 522"/>
              <a:gd name="T80" fmla="*/ 2147483646 w 560"/>
              <a:gd name="T81" fmla="*/ 2147483646 h 522"/>
              <a:gd name="T82" fmla="*/ 2147483646 w 560"/>
              <a:gd name="T83" fmla="*/ 2147483646 h 522"/>
              <a:gd name="T84" fmla="*/ 2147483646 w 560"/>
              <a:gd name="T85" fmla="*/ 2147483646 h 522"/>
              <a:gd name="T86" fmla="*/ 2147483646 w 560"/>
              <a:gd name="T87" fmla="*/ 2147483646 h 522"/>
              <a:gd name="T88" fmla="*/ 2147483646 w 560"/>
              <a:gd name="T89" fmla="*/ 2147483646 h 522"/>
              <a:gd name="T90" fmla="*/ 2147483646 w 560"/>
              <a:gd name="T91" fmla="*/ 2147483646 h 522"/>
              <a:gd name="T92" fmla="*/ 2147483646 w 560"/>
              <a:gd name="T93" fmla="*/ 2147483646 h 522"/>
              <a:gd name="T94" fmla="*/ 2147483646 w 560"/>
              <a:gd name="T95" fmla="*/ 2147483646 h 522"/>
              <a:gd name="T96" fmla="*/ 2147483646 w 560"/>
              <a:gd name="T97" fmla="*/ 2147483646 h 522"/>
              <a:gd name="T98" fmla="*/ 2147483646 w 560"/>
              <a:gd name="T99" fmla="*/ 2147483646 h 522"/>
              <a:gd name="T100" fmla="*/ 2147483646 w 560"/>
              <a:gd name="T101" fmla="*/ 2147483646 h 522"/>
              <a:gd name="T102" fmla="*/ 2147483646 w 560"/>
              <a:gd name="T103" fmla="*/ 2147483646 h 522"/>
              <a:gd name="T104" fmla="*/ 2147483646 w 560"/>
              <a:gd name="T105" fmla="*/ 2147483646 h 522"/>
              <a:gd name="T106" fmla="*/ 2147483646 w 560"/>
              <a:gd name="T107" fmla="*/ 2147483646 h 522"/>
              <a:gd name="T108" fmla="*/ 2147483646 w 560"/>
              <a:gd name="T109" fmla="*/ 2147483646 h 522"/>
              <a:gd name="T110" fmla="*/ 0 w 560"/>
              <a:gd name="T111" fmla="*/ 2147483646 h 5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60" h="522">
                <a:moveTo>
                  <a:pt x="0" y="259"/>
                </a:moveTo>
                <a:lnTo>
                  <a:pt x="0" y="265"/>
                </a:lnTo>
                <a:lnTo>
                  <a:pt x="0" y="252"/>
                </a:lnTo>
                <a:lnTo>
                  <a:pt x="2" y="239"/>
                </a:lnTo>
                <a:lnTo>
                  <a:pt x="4" y="226"/>
                </a:lnTo>
                <a:lnTo>
                  <a:pt x="6" y="212"/>
                </a:lnTo>
                <a:lnTo>
                  <a:pt x="10" y="199"/>
                </a:lnTo>
                <a:lnTo>
                  <a:pt x="13" y="186"/>
                </a:lnTo>
                <a:lnTo>
                  <a:pt x="17" y="173"/>
                </a:lnTo>
                <a:lnTo>
                  <a:pt x="21" y="162"/>
                </a:lnTo>
                <a:lnTo>
                  <a:pt x="26" y="151"/>
                </a:lnTo>
                <a:lnTo>
                  <a:pt x="32" y="140"/>
                </a:lnTo>
                <a:lnTo>
                  <a:pt x="39" y="128"/>
                </a:lnTo>
                <a:lnTo>
                  <a:pt x="47" y="117"/>
                </a:lnTo>
                <a:lnTo>
                  <a:pt x="52" y="106"/>
                </a:lnTo>
                <a:lnTo>
                  <a:pt x="62" y="97"/>
                </a:lnTo>
                <a:lnTo>
                  <a:pt x="69" y="87"/>
                </a:lnTo>
                <a:lnTo>
                  <a:pt x="79" y="78"/>
                </a:lnTo>
                <a:lnTo>
                  <a:pt x="88" y="69"/>
                </a:lnTo>
                <a:lnTo>
                  <a:pt x="97" y="61"/>
                </a:lnTo>
                <a:lnTo>
                  <a:pt x="107" y="54"/>
                </a:lnTo>
                <a:lnTo>
                  <a:pt x="118" y="46"/>
                </a:lnTo>
                <a:lnTo>
                  <a:pt x="129" y="39"/>
                </a:lnTo>
                <a:lnTo>
                  <a:pt x="138" y="33"/>
                </a:lnTo>
                <a:lnTo>
                  <a:pt x="151" y="26"/>
                </a:lnTo>
                <a:lnTo>
                  <a:pt x="163" y="22"/>
                </a:lnTo>
                <a:lnTo>
                  <a:pt x="174" y="16"/>
                </a:lnTo>
                <a:lnTo>
                  <a:pt x="187" y="13"/>
                </a:lnTo>
                <a:lnTo>
                  <a:pt x="200" y="9"/>
                </a:lnTo>
                <a:lnTo>
                  <a:pt x="213" y="5"/>
                </a:lnTo>
                <a:lnTo>
                  <a:pt x="224" y="3"/>
                </a:lnTo>
                <a:lnTo>
                  <a:pt x="239" y="1"/>
                </a:lnTo>
                <a:lnTo>
                  <a:pt x="252" y="1"/>
                </a:lnTo>
                <a:lnTo>
                  <a:pt x="265" y="0"/>
                </a:lnTo>
                <a:lnTo>
                  <a:pt x="295" y="0"/>
                </a:lnTo>
                <a:lnTo>
                  <a:pt x="310" y="1"/>
                </a:lnTo>
                <a:lnTo>
                  <a:pt x="323" y="1"/>
                </a:lnTo>
                <a:lnTo>
                  <a:pt x="336" y="3"/>
                </a:lnTo>
                <a:lnTo>
                  <a:pt x="349" y="5"/>
                </a:lnTo>
                <a:lnTo>
                  <a:pt x="362" y="9"/>
                </a:lnTo>
                <a:lnTo>
                  <a:pt x="375" y="13"/>
                </a:lnTo>
                <a:lnTo>
                  <a:pt x="387" y="16"/>
                </a:lnTo>
                <a:lnTo>
                  <a:pt x="400" y="22"/>
                </a:lnTo>
                <a:lnTo>
                  <a:pt x="411" y="26"/>
                </a:lnTo>
                <a:lnTo>
                  <a:pt x="422" y="33"/>
                </a:lnTo>
                <a:lnTo>
                  <a:pt x="433" y="39"/>
                </a:lnTo>
                <a:lnTo>
                  <a:pt x="444" y="46"/>
                </a:lnTo>
                <a:lnTo>
                  <a:pt x="454" y="54"/>
                </a:lnTo>
                <a:lnTo>
                  <a:pt x="465" y="61"/>
                </a:lnTo>
                <a:lnTo>
                  <a:pt x="474" y="69"/>
                </a:lnTo>
                <a:lnTo>
                  <a:pt x="484" y="78"/>
                </a:lnTo>
                <a:lnTo>
                  <a:pt x="491" y="87"/>
                </a:lnTo>
                <a:lnTo>
                  <a:pt x="500" y="97"/>
                </a:lnTo>
                <a:lnTo>
                  <a:pt x="508" y="106"/>
                </a:lnTo>
                <a:lnTo>
                  <a:pt x="515" y="117"/>
                </a:lnTo>
                <a:lnTo>
                  <a:pt x="523" y="128"/>
                </a:lnTo>
                <a:lnTo>
                  <a:pt x="528" y="140"/>
                </a:lnTo>
                <a:lnTo>
                  <a:pt x="534" y="151"/>
                </a:lnTo>
                <a:lnTo>
                  <a:pt x="540" y="162"/>
                </a:lnTo>
                <a:lnTo>
                  <a:pt x="545" y="173"/>
                </a:lnTo>
                <a:lnTo>
                  <a:pt x="549" y="186"/>
                </a:lnTo>
                <a:lnTo>
                  <a:pt x="553" y="199"/>
                </a:lnTo>
                <a:lnTo>
                  <a:pt x="555" y="212"/>
                </a:lnTo>
                <a:lnTo>
                  <a:pt x="558" y="226"/>
                </a:lnTo>
                <a:lnTo>
                  <a:pt x="560" y="239"/>
                </a:lnTo>
                <a:lnTo>
                  <a:pt x="560" y="252"/>
                </a:lnTo>
                <a:lnTo>
                  <a:pt x="560" y="265"/>
                </a:lnTo>
                <a:lnTo>
                  <a:pt x="560" y="259"/>
                </a:lnTo>
                <a:lnTo>
                  <a:pt x="560" y="272"/>
                </a:lnTo>
                <a:lnTo>
                  <a:pt x="560" y="285"/>
                </a:lnTo>
                <a:lnTo>
                  <a:pt x="558" y="298"/>
                </a:lnTo>
                <a:lnTo>
                  <a:pt x="555" y="311"/>
                </a:lnTo>
                <a:lnTo>
                  <a:pt x="553" y="325"/>
                </a:lnTo>
                <a:lnTo>
                  <a:pt x="549" y="338"/>
                </a:lnTo>
                <a:lnTo>
                  <a:pt x="545" y="349"/>
                </a:lnTo>
                <a:lnTo>
                  <a:pt x="540" y="362"/>
                </a:lnTo>
                <a:lnTo>
                  <a:pt x="534" y="373"/>
                </a:lnTo>
                <a:lnTo>
                  <a:pt x="528" y="384"/>
                </a:lnTo>
                <a:lnTo>
                  <a:pt x="523" y="395"/>
                </a:lnTo>
                <a:lnTo>
                  <a:pt x="515" y="407"/>
                </a:lnTo>
                <a:lnTo>
                  <a:pt x="508" y="416"/>
                </a:lnTo>
                <a:lnTo>
                  <a:pt x="500" y="427"/>
                </a:lnTo>
                <a:lnTo>
                  <a:pt x="491" y="437"/>
                </a:lnTo>
                <a:lnTo>
                  <a:pt x="484" y="446"/>
                </a:lnTo>
                <a:lnTo>
                  <a:pt x="474" y="455"/>
                </a:lnTo>
                <a:lnTo>
                  <a:pt x="465" y="463"/>
                </a:lnTo>
                <a:lnTo>
                  <a:pt x="454" y="470"/>
                </a:lnTo>
                <a:lnTo>
                  <a:pt x="444" y="478"/>
                </a:lnTo>
                <a:lnTo>
                  <a:pt x="433" y="485"/>
                </a:lnTo>
                <a:lnTo>
                  <a:pt x="422" y="491"/>
                </a:lnTo>
                <a:lnTo>
                  <a:pt x="411" y="496"/>
                </a:lnTo>
                <a:lnTo>
                  <a:pt x="400" y="502"/>
                </a:lnTo>
                <a:lnTo>
                  <a:pt x="387" y="508"/>
                </a:lnTo>
                <a:lnTo>
                  <a:pt x="375" y="511"/>
                </a:lnTo>
                <a:lnTo>
                  <a:pt x="362" y="515"/>
                </a:lnTo>
                <a:lnTo>
                  <a:pt x="349" y="519"/>
                </a:lnTo>
                <a:lnTo>
                  <a:pt x="336" y="521"/>
                </a:lnTo>
                <a:lnTo>
                  <a:pt x="323" y="522"/>
                </a:lnTo>
                <a:lnTo>
                  <a:pt x="310" y="522"/>
                </a:lnTo>
                <a:lnTo>
                  <a:pt x="295" y="522"/>
                </a:lnTo>
                <a:lnTo>
                  <a:pt x="265" y="522"/>
                </a:lnTo>
                <a:lnTo>
                  <a:pt x="252" y="522"/>
                </a:lnTo>
                <a:lnTo>
                  <a:pt x="239" y="522"/>
                </a:lnTo>
                <a:lnTo>
                  <a:pt x="224" y="521"/>
                </a:lnTo>
                <a:lnTo>
                  <a:pt x="213" y="519"/>
                </a:lnTo>
                <a:lnTo>
                  <a:pt x="200" y="515"/>
                </a:lnTo>
                <a:lnTo>
                  <a:pt x="187" y="511"/>
                </a:lnTo>
                <a:lnTo>
                  <a:pt x="174" y="508"/>
                </a:lnTo>
                <a:lnTo>
                  <a:pt x="163" y="502"/>
                </a:lnTo>
                <a:lnTo>
                  <a:pt x="151" y="496"/>
                </a:lnTo>
                <a:lnTo>
                  <a:pt x="138" y="491"/>
                </a:lnTo>
                <a:lnTo>
                  <a:pt x="129" y="485"/>
                </a:lnTo>
                <a:lnTo>
                  <a:pt x="118" y="478"/>
                </a:lnTo>
                <a:lnTo>
                  <a:pt x="107" y="470"/>
                </a:lnTo>
                <a:lnTo>
                  <a:pt x="97" y="463"/>
                </a:lnTo>
                <a:lnTo>
                  <a:pt x="88" y="455"/>
                </a:lnTo>
                <a:lnTo>
                  <a:pt x="79" y="446"/>
                </a:lnTo>
                <a:lnTo>
                  <a:pt x="69" y="437"/>
                </a:lnTo>
                <a:lnTo>
                  <a:pt x="62" y="427"/>
                </a:lnTo>
                <a:lnTo>
                  <a:pt x="52" y="416"/>
                </a:lnTo>
                <a:lnTo>
                  <a:pt x="47" y="407"/>
                </a:lnTo>
                <a:lnTo>
                  <a:pt x="39" y="395"/>
                </a:lnTo>
                <a:lnTo>
                  <a:pt x="32" y="384"/>
                </a:lnTo>
                <a:lnTo>
                  <a:pt x="26" y="373"/>
                </a:lnTo>
                <a:lnTo>
                  <a:pt x="21" y="362"/>
                </a:lnTo>
                <a:lnTo>
                  <a:pt x="17" y="349"/>
                </a:lnTo>
                <a:lnTo>
                  <a:pt x="13" y="338"/>
                </a:lnTo>
                <a:lnTo>
                  <a:pt x="10" y="325"/>
                </a:lnTo>
                <a:lnTo>
                  <a:pt x="6" y="311"/>
                </a:lnTo>
                <a:lnTo>
                  <a:pt x="4" y="298"/>
                </a:lnTo>
                <a:lnTo>
                  <a:pt x="2" y="285"/>
                </a:lnTo>
                <a:lnTo>
                  <a:pt x="0" y="272"/>
                </a:lnTo>
                <a:lnTo>
                  <a:pt x="0" y="259"/>
                </a:lnTo>
                <a:close/>
              </a:path>
            </a:pathLst>
          </a:custGeom>
          <a:noFill/>
          <a:ln w="28575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9" name="Freeform 41">
            <a:extLst>
              <a:ext uri="{FF2B5EF4-FFF2-40B4-BE49-F238E27FC236}">
                <a16:creationId xmlns:a16="http://schemas.microsoft.com/office/drawing/2014/main" id="{4326BFD5-AE29-E94E-9F17-D65A8114984D}"/>
              </a:ext>
            </a:extLst>
          </p:cNvPr>
          <p:cNvSpPr>
            <a:spLocks/>
          </p:cNvSpPr>
          <p:nvPr/>
        </p:nvSpPr>
        <p:spPr bwMode="auto">
          <a:xfrm>
            <a:off x="7778750" y="3216276"/>
            <a:ext cx="306388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0" name="Freeform 47">
            <a:extLst>
              <a:ext uri="{FF2B5EF4-FFF2-40B4-BE49-F238E27FC236}">
                <a16:creationId xmlns:a16="http://schemas.microsoft.com/office/drawing/2014/main" id="{C75727C7-1D09-014C-913F-81167788FCD0}"/>
              </a:ext>
            </a:extLst>
          </p:cNvPr>
          <p:cNvSpPr>
            <a:spLocks/>
          </p:cNvSpPr>
          <p:nvPr/>
        </p:nvSpPr>
        <p:spPr bwMode="auto">
          <a:xfrm>
            <a:off x="7686675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61" name="Group 2">
            <a:extLst>
              <a:ext uri="{FF2B5EF4-FFF2-40B4-BE49-F238E27FC236}">
                <a16:creationId xmlns:a16="http://schemas.microsoft.com/office/drawing/2014/main" id="{380ED0DB-D61C-2045-BE7A-C9C0C4858E81}"/>
              </a:ext>
            </a:extLst>
          </p:cNvPr>
          <p:cNvGrpSpPr>
            <a:grpSpLocks/>
          </p:cNvGrpSpPr>
          <p:nvPr/>
        </p:nvGrpSpPr>
        <p:grpSpPr bwMode="auto">
          <a:xfrm>
            <a:off x="6324601" y="4440238"/>
            <a:ext cx="3395663" cy="461962"/>
            <a:chOff x="5410200" y="4572000"/>
            <a:chExt cx="3395138" cy="461665"/>
          </a:xfrm>
        </p:grpSpPr>
        <p:sp>
          <p:nvSpPr>
            <p:cNvPr id="125962" name="TextBox 147">
              <a:extLst>
                <a:ext uri="{FF2B5EF4-FFF2-40B4-BE49-F238E27FC236}">
                  <a16:creationId xmlns:a16="http://schemas.microsoft.com/office/drawing/2014/main" id="{5066EB60-3F68-8D43-87A8-DBA9604B7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3951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5963" name="Straight Connector 148">
              <a:extLst>
                <a:ext uri="{FF2B5EF4-FFF2-40B4-BE49-F238E27FC236}">
                  <a16:creationId xmlns:a16="http://schemas.microsoft.com/office/drawing/2014/main" id="{52FD9BDC-33EF-6F4C-9215-9397405924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5578" y="4664016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4" name="Straight Connector 149">
              <a:extLst>
                <a:ext uri="{FF2B5EF4-FFF2-40B4-BE49-F238E27FC236}">
                  <a16:creationId xmlns:a16="http://schemas.microsoft.com/office/drawing/2014/main" id="{66ABDF6C-0534-CC43-AFCA-2A9BDF4E2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18095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5" name="Straight Connector 150">
              <a:extLst>
                <a:ext uri="{FF2B5EF4-FFF2-40B4-BE49-F238E27FC236}">
                  <a16:creationId xmlns:a16="http://schemas.microsoft.com/office/drawing/2014/main" id="{AFF1B047-E084-BF47-9E40-DB55398A6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591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200239AC-B7A3-E543-8BFD-00A1BFA688B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C800F9DE-12DE-374A-BD81-BCFF52694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6387" name="Picture 2" descr="Screen shot 2013-11-04 at 3.50.09 PM.png">
            <a:extLst>
              <a:ext uri="{FF2B5EF4-FFF2-40B4-BE49-F238E27FC236}">
                <a16:creationId xmlns:a16="http://schemas.microsoft.com/office/drawing/2014/main" id="{345FFBC3-F876-6B4D-BE15-8457FFF9DF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388" name="Straight Connector 7">
            <a:extLst>
              <a:ext uri="{FF2B5EF4-FFF2-40B4-BE49-F238E27FC236}">
                <a16:creationId xmlns:a16="http://schemas.microsoft.com/office/drawing/2014/main" id="{78D97010-928C-BA44-9313-503D8566DDE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9" name="TextBox 3">
            <a:extLst>
              <a:ext uri="{FF2B5EF4-FFF2-40B4-BE49-F238E27FC236}">
                <a16:creationId xmlns:a16="http://schemas.microsoft.com/office/drawing/2014/main" id="{0414913E-7F2D-5D41-B6E5-259DA620B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  <p:cxnSp>
        <p:nvCxnSpPr>
          <p:cNvPr id="16390" name="Straight Connector 6">
            <a:extLst>
              <a:ext uri="{FF2B5EF4-FFF2-40B4-BE49-F238E27FC236}">
                <a16:creationId xmlns:a16="http://schemas.microsoft.com/office/drawing/2014/main" id="{6633CA4D-E819-F048-8E14-636684ED00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6391" name="Group 4">
            <a:extLst>
              <a:ext uri="{FF2B5EF4-FFF2-40B4-BE49-F238E27FC236}">
                <a16:creationId xmlns:a16="http://schemas.microsoft.com/office/drawing/2014/main" id="{062F2FDF-8914-CB48-909F-82FAC2672191}"/>
              </a:ext>
            </a:extLst>
          </p:cNvPr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16396" name="TextBox 8">
              <a:extLst>
                <a:ext uri="{FF2B5EF4-FFF2-40B4-BE49-F238E27FC236}">
                  <a16:creationId xmlns:a16="http://schemas.microsoft.com/office/drawing/2014/main" id="{9BEB3A35-A771-8C4B-9171-627B79DC8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pitchFamily="2" charset="0"/>
                </a:rPr>
                <a:t>0</a:t>
              </a:r>
            </a:p>
          </p:txBody>
        </p:sp>
        <p:cxnSp>
          <p:nvCxnSpPr>
            <p:cNvPr id="16397" name="Straight Connector 2">
              <a:extLst>
                <a:ext uri="{FF2B5EF4-FFF2-40B4-BE49-F238E27FC236}">
                  <a16:creationId xmlns:a16="http://schemas.microsoft.com/office/drawing/2014/main" id="{8B68D8F8-A375-4846-92E8-6F9102F768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392" name="Straight Connector 10">
            <a:extLst>
              <a:ext uri="{FF2B5EF4-FFF2-40B4-BE49-F238E27FC236}">
                <a16:creationId xmlns:a16="http://schemas.microsoft.com/office/drawing/2014/main" id="{9FA6CBB6-B8BA-6C43-8700-0CDA314F87E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78601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6393" name="Group 11">
            <a:extLst>
              <a:ext uri="{FF2B5EF4-FFF2-40B4-BE49-F238E27FC236}">
                <a16:creationId xmlns:a16="http://schemas.microsoft.com/office/drawing/2014/main" id="{79FD6FC7-F4D2-7540-99EB-BD7E6B360411}"/>
              </a:ext>
            </a:extLst>
          </p:cNvPr>
          <p:cNvGrpSpPr>
            <a:grpSpLocks/>
          </p:cNvGrpSpPr>
          <p:nvPr/>
        </p:nvGrpSpPr>
        <p:grpSpPr bwMode="auto">
          <a:xfrm>
            <a:off x="7315201" y="5257802"/>
            <a:ext cx="2723823" cy="646331"/>
            <a:chOff x="3605628" y="5257800"/>
            <a:chExt cx="2723890" cy="646549"/>
          </a:xfrm>
        </p:grpSpPr>
        <p:sp>
          <p:nvSpPr>
            <p:cNvPr id="16394" name="TextBox 12">
              <a:extLst>
                <a:ext uri="{FF2B5EF4-FFF2-40B4-BE49-F238E27FC236}">
                  <a16:creationId xmlns:a16="http://schemas.microsoft.com/office/drawing/2014/main" id="{CB719660-048E-374F-8B56-252BA6AAE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723890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pitchFamily="2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6395" name="Straight Connector 13">
              <a:extLst>
                <a:ext uri="{FF2B5EF4-FFF2-40B4-BE49-F238E27FC236}">
                  <a16:creationId xmlns:a16="http://schemas.microsoft.com/office/drawing/2014/main" id="{E22D3FE8-733C-3F43-A35F-F3E9F03EC0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">
            <a:extLst>
              <a:ext uri="{FF2B5EF4-FFF2-40B4-BE49-F238E27FC236}">
                <a16:creationId xmlns:a16="http://schemas.microsoft.com/office/drawing/2014/main" id="{04AF296C-2D65-DE49-9B76-5358FADCF21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7029" name="Rectangle 4">
              <a:extLst>
                <a:ext uri="{FF2B5EF4-FFF2-40B4-BE49-F238E27FC236}">
                  <a16:creationId xmlns:a16="http://schemas.microsoft.com/office/drawing/2014/main" id="{4C600069-880E-9F44-BBC6-95CF31CD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0" name="Rectangle 5">
              <a:extLst>
                <a:ext uri="{FF2B5EF4-FFF2-40B4-BE49-F238E27FC236}">
                  <a16:creationId xmlns:a16="http://schemas.microsoft.com/office/drawing/2014/main" id="{619AA14E-0C78-334D-9271-D0BAB00C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1" name="Rectangle 6">
              <a:extLst>
                <a:ext uri="{FF2B5EF4-FFF2-40B4-BE49-F238E27FC236}">
                  <a16:creationId xmlns:a16="http://schemas.microsoft.com/office/drawing/2014/main" id="{6DE8DF89-5B4E-0347-AE05-2F4BEC32A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2" name="Rectangle 7">
              <a:extLst>
                <a:ext uri="{FF2B5EF4-FFF2-40B4-BE49-F238E27FC236}">
                  <a16:creationId xmlns:a16="http://schemas.microsoft.com/office/drawing/2014/main" id="{349FC811-9B33-2F40-AA71-91BC8A632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Rectangle 8">
              <a:extLst>
                <a:ext uri="{FF2B5EF4-FFF2-40B4-BE49-F238E27FC236}">
                  <a16:creationId xmlns:a16="http://schemas.microsoft.com/office/drawing/2014/main" id="{E3248D2F-9E33-F248-8E18-BAB903321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4" name="Rectangle 9">
              <a:extLst>
                <a:ext uri="{FF2B5EF4-FFF2-40B4-BE49-F238E27FC236}">
                  <a16:creationId xmlns:a16="http://schemas.microsoft.com/office/drawing/2014/main" id="{316D5438-64DA-CD41-91BB-0CF17AE30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5" name="Rectangle 10">
              <a:extLst>
                <a:ext uri="{FF2B5EF4-FFF2-40B4-BE49-F238E27FC236}">
                  <a16:creationId xmlns:a16="http://schemas.microsoft.com/office/drawing/2014/main" id="{AA89FF12-EE2D-934C-ABC9-D591D7F71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6" name="Rectangle 11">
              <a:extLst>
                <a:ext uri="{FF2B5EF4-FFF2-40B4-BE49-F238E27FC236}">
                  <a16:creationId xmlns:a16="http://schemas.microsoft.com/office/drawing/2014/main" id="{70FD2E9C-F2C1-AA45-ACF0-32928504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7" name="Rectangle 12">
              <a:extLst>
                <a:ext uri="{FF2B5EF4-FFF2-40B4-BE49-F238E27FC236}">
                  <a16:creationId xmlns:a16="http://schemas.microsoft.com/office/drawing/2014/main" id="{84D85001-1F77-444C-AA56-ADE3E4A69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8" name="Rectangle 13">
              <a:extLst>
                <a:ext uri="{FF2B5EF4-FFF2-40B4-BE49-F238E27FC236}">
                  <a16:creationId xmlns:a16="http://schemas.microsoft.com/office/drawing/2014/main" id="{896B5C51-4AF9-1540-B1B0-ACD9B883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9" name="Rectangle 14">
              <a:extLst>
                <a:ext uri="{FF2B5EF4-FFF2-40B4-BE49-F238E27FC236}">
                  <a16:creationId xmlns:a16="http://schemas.microsoft.com/office/drawing/2014/main" id="{E412C2AE-4E2A-9649-8E5D-81DE2F04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0" name="Rectangle 15">
              <a:extLst>
                <a:ext uri="{FF2B5EF4-FFF2-40B4-BE49-F238E27FC236}">
                  <a16:creationId xmlns:a16="http://schemas.microsoft.com/office/drawing/2014/main" id="{65DECD44-DFE0-7943-B722-16FB50333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1" name="Rectangle 16">
              <a:extLst>
                <a:ext uri="{FF2B5EF4-FFF2-40B4-BE49-F238E27FC236}">
                  <a16:creationId xmlns:a16="http://schemas.microsoft.com/office/drawing/2014/main" id="{87839D50-4560-E544-B7D8-92AE08663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17">
              <a:extLst>
                <a:ext uri="{FF2B5EF4-FFF2-40B4-BE49-F238E27FC236}">
                  <a16:creationId xmlns:a16="http://schemas.microsoft.com/office/drawing/2014/main" id="{8AB6BC9A-EE45-B544-B414-23B39404B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18">
              <a:extLst>
                <a:ext uri="{FF2B5EF4-FFF2-40B4-BE49-F238E27FC236}">
                  <a16:creationId xmlns:a16="http://schemas.microsoft.com/office/drawing/2014/main" id="{5E1F4335-778A-1548-B9CC-09BE43E8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19">
              <a:extLst>
                <a:ext uri="{FF2B5EF4-FFF2-40B4-BE49-F238E27FC236}">
                  <a16:creationId xmlns:a16="http://schemas.microsoft.com/office/drawing/2014/main" id="{746D6231-2613-5841-AA29-FF101E09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5" name="Rectangle 20">
              <a:extLst>
                <a:ext uri="{FF2B5EF4-FFF2-40B4-BE49-F238E27FC236}">
                  <a16:creationId xmlns:a16="http://schemas.microsoft.com/office/drawing/2014/main" id="{C35FE227-7418-664D-AFD5-E87652276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21">
              <a:extLst>
                <a:ext uri="{FF2B5EF4-FFF2-40B4-BE49-F238E27FC236}">
                  <a16:creationId xmlns:a16="http://schemas.microsoft.com/office/drawing/2014/main" id="{CC4C586E-85FF-3B46-96E6-E8449FFA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7" name="Rectangle 22">
              <a:extLst>
                <a:ext uri="{FF2B5EF4-FFF2-40B4-BE49-F238E27FC236}">
                  <a16:creationId xmlns:a16="http://schemas.microsoft.com/office/drawing/2014/main" id="{4F10E7DC-F29C-BE4E-B652-DEC504C8E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Rectangle 23">
              <a:extLst>
                <a:ext uri="{FF2B5EF4-FFF2-40B4-BE49-F238E27FC236}">
                  <a16:creationId xmlns:a16="http://schemas.microsoft.com/office/drawing/2014/main" id="{EFEFB93A-81EC-B547-9CC9-FF7DE9D48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9" name="Rectangle 24">
              <a:extLst>
                <a:ext uri="{FF2B5EF4-FFF2-40B4-BE49-F238E27FC236}">
                  <a16:creationId xmlns:a16="http://schemas.microsoft.com/office/drawing/2014/main" id="{686EA261-5589-604B-AFE9-8E970D80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Rectangle 25">
              <a:extLst>
                <a:ext uri="{FF2B5EF4-FFF2-40B4-BE49-F238E27FC236}">
                  <a16:creationId xmlns:a16="http://schemas.microsoft.com/office/drawing/2014/main" id="{C049BD05-B1A9-9341-806D-4F93F52AD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Rectangle 26">
              <a:extLst>
                <a:ext uri="{FF2B5EF4-FFF2-40B4-BE49-F238E27FC236}">
                  <a16:creationId xmlns:a16="http://schemas.microsoft.com/office/drawing/2014/main" id="{3A490248-DDB5-2F41-8472-A87AE1E7F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2" name="Rectangle 27">
              <a:extLst>
                <a:ext uri="{FF2B5EF4-FFF2-40B4-BE49-F238E27FC236}">
                  <a16:creationId xmlns:a16="http://schemas.microsoft.com/office/drawing/2014/main" id="{4FF4FF93-6261-2F46-8B31-61ACD5D1E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3" name="Rectangle 28">
              <a:extLst>
                <a:ext uri="{FF2B5EF4-FFF2-40B4-BE49-F238E27FC236}">
                  <a16:creationId xmlns:a16="http://schemas.microsoft.com/office/drawing/2014/main" id="{185C296E-D661-5649-B983-2CAB235B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4" name="Rectangle 29">
              <a:extLst>
                <a:ext uri="{FF2B5EF4-FFF2-40B4-BE49-F238E27FC236}">
                  <a16:creationId xmlns:a16="http://schemas.microsoft.com/office/drawing/2014/main" id="{72EE2347-1989-6E4F-8BA6-47AEBF51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5" name="Rectangle 30">
              <a:extLst>
                <a:ext uri="{FF2B5EF4-FFF2-40B4-BE49-F238E27FC236}">
                  <a16:creationId xmlns:a16="http://schemas.microsoft.com/office/drawing/2014/main" id="{45575663-E038-F942-9898-5C9CF6326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6" name="Rectangle 31">
              <a:extLst>
                <a:ext uri="{FF2B5EF4-FFF2-40B4-BE49-F238E27FC236}">
                  <a16:creationId xmlns:a16="http://schemas.microsoft.com/office/drawing/2014/main" id="{B8A8244E-AD35-CA4D-BE31-99F0E9B07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7" name="Rectangle 32">
              <a:extLst>
                <a:ext uri="{FF2B5EF4-FFF2-40B4-BE49-F238E27FC236}">
                  <a16:creationId xmlns:a16="http://schemas.microsoft.com/office/drawing/2014/main" id="{E6012F8D-F744-6840-A1E1-9FA03D55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8" name="Rectangle 33">
              <a:extLst>
                <a:ext uri="{FF2B5EF4-FFF2-40B4-BE49-F238E27FC236}">
                  <a16:creationId xmlns:a16="http://schemas.microsoft.com/office/drawing/2014/main" id="{3D8FA86A-B641-7348-961C-E48F21B1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9" name="Rectangle 34">
              <a:extLst>
                <a:ext uri="{FF2B5EF4-FFF2-40B4-BE49-F238E27FC236}">
                  <a16:creationId xmlns:a16="http://schemas.microsoft.com/office/drawing/2014/main" id="{5AD329B9-C3BA-034E-9702-BE08C8033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Rectangle 35">
              <a:extLst>
                <a:ext uri="{FF2B5EF4-FFF2-40B4-BE49-F238E27FC236}">
                  <a16:creationId xmlns:a16="http://schemas.microsoft.com/office/drawing/2014/main" id="{89C3B84E-3837-6C41-977E-6D55159A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61" name="Rectangle 36">
              <a:extLst>
                <a:ext uri="{FF2B5EF4-FFF2-40B4-BE49-F238E27FC236}">
                  <a16:creationId xmlns:a16="http://schemas.microsoft.com/office/drawing/2014/main" id="{C6F0F165-92EA-534E-BD19-5A0D67F3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2" name="Rectangle 37">
              <a:extLst>
                <a:ext uri="{FF2B5EF4-FFF2-40B4-BE49-F238E27FC236}">
                  <a16:creationId xmlns:a16="http://schemas.microsoft.com/office/drawing/2014/main" id="{4EC85E07-BDD7-F042-BF50-986BE4872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63" name="Rectangle 38">
              <a:extLst>
                <a:ext uri="{FF2B5EF4-FFF2-40B4-BE49-F238E27FC236}">
                  <a16:creationId xmlns:a16="http://schemas.microsoft.com/office/drawing/2014/main" id="{903AFFB1-F1B3-0747-9522-CC0D93F19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4" name="Rectangle 39">
              <a:extLst>
                <a:ext uri="{FF2B5EF4-FFF2-40B4-BE49-F238E27FC236}">
                  <a16:creationId xmlns:a16="http://schemas.microsoft.com/office/drawing/2014/main" id="{DC69649B-8813-AE4D-B66A-A404E538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5" name="Rectangle 40">
              <a:extLst>
                <a:ext uri="{FF2B5EF4-FFF2-40B4-BE49-F238E27FC236}">
                  <a16:creationId xmlns:a16="http://schemas.microsoft.com/office/drawing/2014/main" id="{BAE00C59-0B1B-E545-A9C7-C638CED9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6" name="Rectangle 41">
              <a:extLst>
                <a:ext uri="{FF2B5EF4-FFF2-40B4-BE49-F238E27FC236}">
                  <a16:creationId xmlns:a16="http://schemas.microsoft.com/office/drawing/2014/main" id="{2ABB5C9F-50A5-7645-9992-0E30FEAE9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7" name="Rectangle 42">
              <a:extLst>
                <a:ext uri="{FF2B5EF4-FFF2-40B4-BE49-F238E27FC236}">
                  <a16:creationId xmlns:a16="http://schemas.microsoft.com/office/drawing/2014/main" id="{F38FF622-2091-E148-8925-A2299F19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8" name="Rectangle 43">
              <a:extLst>
                <a:ext uri="{FF2B5EF4-FFF2-40B4-BE49-F238E27FC236}">
                  <a16:creationId xmlns:a16="http://schemas.microsoft.com/office/drawing/2014/main" id="{C9644828-F366-884C-AA13-58BE1A61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9" name="Rectangle 44">
              <a:extLst>
                <a:ext uri="{FF2B5EF4-FFF2-40B4-BE49-F238E27FC236}">
                  <a16:creationId xmlns:a16="http://schemas.microsoft.com/office/drawing/2014/main" id="{6A9D5F17-5A81-964C-B5F5-1565443D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0" name="Rectangle 45">
              <a:extLst>
                <a:ext uri="{FF2B5EF4-FFF2-40B4-BE49-F238E27FC236}">
                  <a16:creationId xmlns:a16="http://schemas.microsoft.com/office/drawing/2014/main" id="{C5A58CC5-BECE-C941-A865-51D71D851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1" name="Rectangle 46">
              <a:extLst>
                <a:ext uri="{FF2B5EF4-FFF2-40B4-BE49-F238E27FC236}">
                  <a16:creationId xmlns:a16="http://schemas.microsoft.com/office/drawing/2014/main" id="{FB3E20F9-7989-9747-9B94-C12A72F2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2" name="Rectangle 47">
              <a:extLst>
                <a:ext uri="{FF2B5EF4-FFF2-40B4-BE49-F238E27FC236}">
                  <a16:creationId xmlns:a16="http://schemas.microsoft.com/office/drawing/2014/main" id="{25F5B2D6-744C-5F42-B41E-D9076778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3" name="Rectangle 48">
              <a:extLst>
                <a:ext uri="{FF2B5EF4-FFF2-40B4-BE49-F238E27FC236}">
                  <a16:creationId xmlns:a16="http://schemas.microsoft.com/office/drawing/2014/main" id="{4E2EB01C-BF42-D746-BCFA-EF478193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4" name="Rectangle 49">
              <a:extLst>
                <a:ext uri="{FF2B5EF4-FFF2-40B4-BE49-F238E27FC236}">
                  <a16:creationId xmlns:a16="http://schemas.microsoft.com/office/drawing/2014/main" id="{DC616ACC-5316-D743-A0D4-11DC78107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5" name="Rectangle 50">
              <a:extLst>
                <a:ext uri="{FF2B5EF4-FFF2-40B4-BE49-F238E27FC236}">
                  <a16:creationId xmlns:a16="http://schemas.microsoft.com/office/drawing/2014/main" id="{BBA90875-9425-6744-827D-9EE03E3A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6" name="Rectangle 51">
              <a:extLst>
                <a:ext uri="{FF2B5EF4-FFF2-40B4-BE49-F238E27FC236}">
                  <a16:creationId xmlns:a16="http://schemas.microsoft.com/office/drawing/2014/main" id="{42BD6D1A-4D78-A14E-A9A5-E694D8B2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7" name="Rectangle 52">
              <a:extLst>
                <a:ext uri="{FF2B5EF4-FFF2-40B4-BE49-F238E27FC236}">
                  <a16:creationId xmlns:a16="http://schemas.microsoft.com/office/drawing/2014/main" id="{7787BB2E-410D-0E49-AAEB-8C067963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8" name="Rectangle 53">
              <a:extLst>
                <a:ext uri="{FF2B5EF4-FFF2-40B4-BE49-F238E27FC236}">
                  <a16:creationId xmlns:a16="http://schemas.microsoft.com/office/drawing/2014/main" id="{7DF6C391-C957-0641-91EF-A9973BEF1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9" name="Rectangle 54">
              <a:extLst>
                <a:ext uri="{FF2B5EF4-FFF2-40B4-BE49-F238E27FC236}">
                  <a16:creationId xmlns:a16="http://schemas.microsoft.com/office/drawing/2014/main" id="{BAB71256-64DD-FD43-BC01-7C7927333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0" name="Rectangle 55">
              <a:extLst>
                <a:ext uri="{FF2B5EF4-FFF2-40B4-BE49-F238E27FC236}">
                  <a16:creationId xmlns:a16="http://schemas.microsoft.com/office/drawing/2014/main" id="{43C18BB1-89CB-2E40-910E-19D8FC65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1" name="Rectangle 56">
              <a:extLst>
                <a:ext uri="{FF2B5EF4-FFF2-40B4-BE49-F238E27FC236}">
                  <a16:creationId xmlns:a16="http://schemas.microsoft.com/office/drawing/2014/main" id="{64F0CBC4-51E7-6B4D-96C8-3CD6A9F79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2" name="Rectangle 57">
              <a:extLst>
                <a:ext uri="{FF2B5EF4-FFF2-40B4-BE49-F238E27FC236}">
                  <a16:creationId xmlns:a16="http://schemas.microsoft.com/office/drawing/2014/main" id="{168883F7-B6EB-DA44-9450-7CA5CD000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3" name="Rectangle 58">
              <a:extLst>
                <a:ext uri="{FF2B5EF4-FFF2-40B4-BE49-F238E27FC236}">
                  <a16:creationId xmlns:a16="http://schemas.microsoft.com/office/drawing/2014/main" id="{8580543B-C30E-6044-B47E-CFC7B68E3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4" name="Rectangle 59">
              <a:extLst>
                <a:ext uri="{FF2B5EF4-FFF2-40B4-BE49-F238E27FC236}">
                  <a16:creationId xmlns:a16="http://schemas.microsoft.com/office/drawing/2014/main" id="{76321C80-CE89-2E49-86DC-2A6E1C258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5" name="Rectangle 60">
              <a:extLst>
                <a:ext uri="{FF2B5EF4-FFF2-40B4-BE49-F238E27FC236}">
                  <a16:creationId xmlns:a16="http://schemas.microsoft.com/office/drawing/2014/main" id="{3649E518-0DAD-1049-A56F-4EB0A928F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6" name="Rectangle 61">
              <a:extLst>
                <a:ext uri="{FF2B5EF4-FFF2-40B4-BE49-F238E27FC236}">
                  <a16:creationId xmlns:a16="http://schemas.microsoft.com/office/drawing/2014/main" id="{56D18108-9EEA-044E-A99B-D8A17756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7" name="Rectangle 62">
              <a:extLst>
                <a:ext uri="{FF2B5EF4-FFF2-40B4-BE49-F238E27FC236}">
                  <a16:creationId xmlns:a16="http://schemas.microsoft.com/office/drawing/2014/main" id="{936FD1F6-0EF8-3C42-9C54-DA293D6A0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8" name="Rectangle 63">
              <a:extLst>
                <a:ext uri="{FF2B5EF4-FFF2-40B4-BE49-F238E27FC236}">
                  <a16:creationId xmlns:a16="http://schemas.microsoft.com/office/drawing/2014/main" id="{5088AC79-4585-C940-8565-21398AE0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9" name="Rectangle 64">
              <a:extLst>
                <a:ext uri="{FF2B5EF4-FFF2-40B4-BE49-F238E27FC236}">
                  <a16:creationId xmlns:a16="http://schemas.microsoft.com/office/drawing/2014/main" id="{007085D7-098D-F047-A94D-9CAB0567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0" name="Rectangle 65">
              <a:extLst>
                <a:ext uri="{FF2B5EF4-FFF2-40B4-BE49-F238E27FC236}">
                  <a16:creationId xmlns:a16="http://schemas.microsoft.com/office/drawing/2014/main" id="{9A326078-92B2-5042-B710-C87A84554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1" name="Rectangle 66">
              <a:extLst>
                <a:ext uri="{FF2B5EF4-FFF2-40B4-BE49-F238E27FC236}">
                  <a16:creationId xmlns:a16="http://schemas.microsoft.com/office/drawing/2014/main" id="{DAA57E78-72DB-FD4F-9D63-4F60F4A8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2" name="Rectangle 67">
              <a:extLst>
                <a:ext uri="{FF2B5EF4-FFF2-40B4-BE49-F238E27FC236}">
                  <a16:creationId xmlns:a16="http://schemas.microsoft.com/office/drawing/2014/main" id="{278A82AE-9E9F-0A47-A40B-867B9522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3" name="Rectangle 68">
              <a:extLst>
                <a:ext uri="{FF2B5EF4-FFF2-40B4-BE49-F238E27FC236}">
                  <a16:creationId xmlns:a16="http://schemas.microsoft.com/office/drawing/2014/main" id="{7E5CBFE7-0A43-3844-88F5-0AF3740E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4" name="Rectangle 69">
              <a:extLst>
                <a:ext uri="{FF2B5EF4-FFF2-40B4-BE49-F238E27FC236}">
                  <a16:creationId xmlns:a16="http://schemas.microsoft.com/office/drawing/2014/main" id="{7FBB2EAB-E980-2C42-9111-A5676DB1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5" name="Rectangle 70">
              <a:extLst>
                <a:ext uri="{FF2B5EF4-FFF2-40B4-BE49-F238E27FC236}">
                  <a16:creationId xmlns:a16="http://schemas.microsoft.com/office/drawing/2014/main" id="{ED595F37-8A67-A542-8CE3-06D3CE749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6" name="Rectangle 71">
              <a:extLst>
                <a:ext uri="{FF2B5EF4-FFF2-40B4-BE49-F238E27FC236}">
                  <a16:creationId xmlns:a16="http://schemas.microsoft.com/office/drawing/2014/main" id="{3E14ED46-4151-0943-B82A-532CBCD0F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7" name="Rectangle 72">
              <a:extLst>
                <a:ext uri="{FF2B5EF4-FFF2-40B4-BE49-F238E27FC236}">
                  <a16:creationId xmlns:a16="http://schemas.microsoft.com/office/drawing/2014/main" id="{2B7D1B57-FD56-EC41-A6F2-8CFF10E4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8" name="Rectangle 73">
              <a:extLst>
                <a:ext uri="{FF2B5EF4-FFF2-40B4-BE49-F238E27FC236}">
                  <a16:creationId xmlns:a16="http://schemas.microsoft.com/office/drawing/2014/main" id="{975B381C-6D1D-1D4F-A229-126C1499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9" name="Rectangle 74">
              <a:extLst>
                <a:ext uri="{FF2B5EF4-FFF2-40B4-BE49-F238E27FC236}">
                  <a16:creationId xmlns:a16="http://schemas.microsoft.com/office/drawing/2014/main" id="{3EF1D557-36B8-2345-AF53-C42FF9FC0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0" name="Rectangle 75">
              <a:extLst>
                <a:ext uri="{FF2B5EF4-FFF2-40B4-BE49-F238E27FC236}">
                  <a16:creationId xmlns:a16="http://schemas.microsoft.com/office/drawing/2014/main" id="{6AFD5EF8-7146-9A4D-83AC-AB246571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1" name="Rectangle 76">
              <a:extLst>
                <a:ext uri="{FF2B5EF4-FFF2-40B4-BE49-F238E27FC236}">
                  <a16:creationId xmlns:a16="http://schemas.microsoft.com/office/drawing/2014/main" id="{97083866-5750-8845-A7DC-2CBDA6539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2" name="Rectangle 77">
              <a:extLst>
                <a:ext uri="{FF2B5EF4-FFF2-40B4-BE49-F238E27FC236}">
                  <a16:creationId xmlns:a16="http://schemas.microsoft.com/office/drawing/2014/main" id="{E1F6E7D4-FD09-7045-A68C-3EACA30D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3" name="Rectangle 78">
              <a:extLst>
                <a:ext uri="{FF2B5EF4-FFF2-40B4-BE49-F238E27FC236}">
                  <a16:creationId xmlns:a16="http://schemas.microsoft.com/office/drawing/2014/main" id="{951F757B-6EBA-594A-8FCA-67DBB3E03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4" name="Rectangle 79">
              <a:extLst>
                <a:ext uri="{FF2B5EF4-FFF2-40B4-BE49-F238E27FC236}">
                  <a16:creationId xmlns:a16="http://schemas.microsoft.com/office/drawing/2014/main" id="{4A126DEB-D61D-A44E-9423-496C12443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5" name="Rectangle 80">
              <a:extLst>
                <a:ext uri="{FF2B5EF4-FFF2-40B4-BE49-F238E27FC236}">
                  <a16:creationId xmlns:a16="http://schemas.microsoft.com/office/drawing/2014/main" id="{50DBD722-0731-DF41-BAEB-5DCC41C3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6" name="Rectangle 81">
              <a:extLst>
                <a:ext uri="{FF2B5EF4-FFF2-40B4-BE49-F238E27FC236}">
                  <a16:creationId xmlns:a16="http://schemas.microsoft.com/office/drawing/2014/main" id="{E526CD9A-6AF9-0647-B7CF-72896B6F6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7" name="Rectangle 82">
              <a:extLst>
                <a:ext uri="{FF2B5EF4-FFF2-40B4-BE49-F238E27FC236}">
                  <a16:creationId xmlns:a16="http://schemas.microsoft.com/office/drawing/2014/main" id="{F28D43FE-782C-A646-B02B-84D50B1A2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8" name="Rectangle 83">
              <a:extLst>
                <a:ext uri="{FF2B5EF4-FFF2-40B4-BE49-F238E27FC236}">
                  <a16:creationId xmlns:a16="http://schemas.microsoft.com/office/drawing/2014/main" id="{8C2991AC-F6FD-6941-B422-B72D5EB28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9" name="Rectangle 84">
              <a:extLst>
                <a:ext uri="{FF2B5EF4-FFF2-40B4-BE49-F238E27FC236}">
                  <a16:creationId xmlns:a16="http://schemas.microsoft.com/office/drawing/2014/main" id="{F25F2071-B2D9-704F-96B3-10947603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0" name="Rectangle 85">
              <a:extLst>
                <a:ext uri="{FF2B5EF4-FFF2-40B4-BE49-F238E27FC236}">
                  <a16:creationId xmlns:a16="http://schemas.microsoft.com/office/drawing/2014/main" id="{78F0DD0D-B935-5346-9F5F-593D6C93F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1" name="Rectangle 86">
              <a:extLst>
                <a:ext uri="{FF2B5EF4-FFF2-40B4-BE49-F238E27FC236}">
                  <a16:creationId xmlns:a16="http://schemas.microsoft.com/office/drawing/2014/main" id="{FCF8F152-38AC-CA46-BA36-B203EE73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2" name="Rectangle 87">
              <a:extLst>
                <a:ext uri="{FF2B5EF4-FFF2-40B4-BE49-F238E27FC236}">
                  <a16:creationId xmlns:a16="http://schemas.microsoft.com/office/drawing/2014/main" id="{3C02439F-102B-FA4D-9193-A14479D9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3" name="Rectangle 88">
              <a:extLst>
                <a:ext uri="{FF2B5EF4-FFF2-40B4-BE49-F238E27FC236}">
                  <a16:creationId xmlns:a16="http://schemas.microsoft.com/office/drawing/2014/main" id="{DA6F774E-AAED-254A-9718-DDD1CC2E8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4" name="Rectangle 89">
              <a:extLst>
                <a:ext uri="{FF2B5EF4-FFF2-40B4-BE49-F238E27FC236}">
                  <a16:creationId xmlns:a16="http://schemas.microsoft.com/office/drawing/2014/main" id="{C529796B-6897-324A-BC59-40B8D2EF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5" name="Rectangle 90">
              <a:extLst>
                <a:ext uri="{FF2B5EF4-FFF2-40B4-BE49-F238E27FC236}">
                  <a16:creationId xmlns:a16="http://schemas.microsoft.com/office/drawing/2014/main" id="{CF442F13-4851-5640-9DEF-81524353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6" name="Rectangle 91">
              <a:extLst>
                <a:ext uri="{FF2B5EF4-FFF2-40B4-BE49-F238E27FC236}">
                  <a16:creationId xmlns:a16="http://schemas.microsoft.com/office/drawing/2014/main" id="{6A528D23-5D7A-4B42-9532-6EDDF4E93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7" name="Rectangle 92">
              <a:extLst>
                <a:ext uri="{FF2B5EF4-FFF2-40B4-BE49-F238E27FC236}">
                  <a16:creationId xmlns:a16="http://schemas.microsoft.com/office/drawing/2014/main" id="{8E387BD7-83B5-1845-BD80-E46CF7D04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8" name="Rectangle 93">
              <a:extLst>
                <a:ext uri="{FF2B5EF4-FFF2-40B4-BE49-F238E27FC236}">
                  <a16:creationId xmlns:a16="http://schemas.microsoft.com/office/drawing/2014/main" id="{3C4597A4-0C23-854C-975A-3A3E6D0C4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9" name="Rectangle 94">
              <a:extLst>
                <a:ext uri="{FF2B5EF4-FFF2-40B4-BE49-F238E27FC236}">
                  <a16:creationId xmlns:a16="http://schemas.microsoft.com/office/drawing/2014/main" id="{B3ABF484-52C4-144C-AAA9-A5A04E100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0" name="Rectangle 95">
              <a:extLst>
                <a:ext uri="{FF2B5EF4-FFF2-40B4-BE49-F238E27FC236}">
                  <a16:creationId xmlns:a16="http://schemas.microsoft.com/office/drawing/2014/main" id="{B34C38F8-AE38-624A-BDF3-02105DB3E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1" name="Rectangle 96">
              <a:extLst>
                <a:ext uri="{FF2B5EF4-FFF2-40B4-BE49-F238E27FC236}">
                  <a16:creationId xmlns:a16="http://schemas.microsoft.com/office/drawing/2014/main" id="{7A610CFF-3D5D-D644-8F88-992889D3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2" name="Rectangle 97">
              <a:extLst>
                <a:ext uri="{FF2B5EF4-FFF2-40B4-BE49-F238E27FC236}">
                  <a16:creationId xmlns:a16="http://schemas.microsoft.com/office/drawing/2014/main" id="{8F168D11-F419-4B46-B9C5-7E751621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3" name="Rectangle 98">
              <a:extLst>
                <a:ext uri="{FF2B5EF4-FFF2-40B4-BE49-F238E27FC236}">
                  <a16:creationId xmlns:a16="http://schemas.microsoft.com/office/drawing/2014/main" id="{F0262673-E9E4-C74A-83E4-1DD4C6526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4" name="Rectangle 99">
              <a:extLst>
                <a:ext uri="{FF2B5EF4-FFF2-40B4-BE49-F238E27FC236}">
                  <a16:creationId xmlns:a16="http://schemas.microsoft.com/office/drawing/2014/main" id="{F70B9825-4D68-6F42-A2AA-4D55DF8C6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5" name="Rectangle 100">
              <a:extLst>
                <a:ext uri="{FF2B5EF4-FFF2-40B4-BE49-F238E27FC236}">
                  <a16:creationId xmlns:a16="http://schemas.microsoft.com/office/drawing/2014/main" id="{6B83C025-1B7D-554B-9F43-4A9BB8EAA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6" name="Rectangle 101">
              <a:extLst>
                <a:ext uri="{FF2B5EF4-FFF2-40B4-BE49-F238E27FC236}">
                  <a16:creationId xmlns:a16="http://schemas.microsoft.com/office/drawing/2014/main" id="{A65E94D2-8FD6-D14D-9F98-95274D7B9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7" name="Rectangle 102">
              <a:extLst>
                <a:ext uri="{FF2B5EF4-FFF2-40B4-BE49-F238E27FC236}">
                  <a16:creationId xmlns:a16="http://schemas.microsoft.com/office/drawing/2014/main" id="{7158EA49-FA97-4A43-98D4-7643AB9F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8" name="Rectangle 103">
              <a:extLst>
                <a:ext uri="{FF2B5EF4-FFF2-40B4-BE49-F238E27FC236}">
                  <a16:creationId xmlns:a16="http://schemas.microsoft.com/office/drawing/2014/main" id="{20D8CB09-16AB-6F41-BC1B-12A593E01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9" name="Rectangle 104">
              <a:extLst>
                <a:ext uri="{FF2B5EF4-FFF2-40B4-BE49-F238E27FC236}">
                  <a16:creationId xmlns:a16="http://schemas.microsoft.com/office/drawing/2014/main" id="{AA915EB0-99CF-3545-8127-CD0AE57F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0" name="Rectangle 105">
              <a:extLst>
                <a:ext uri="{FF2B5EF4-FFF2-40B4-BE49-F238E27FC236}">
                  <a16:creationId xmlns:a16="http://schemas.microsoft.com/office/drawing/2014/main" id="{C803AB8D-59D4-7341-93F5-DF5171AC7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1" name="Rectangle 106">
              <a:extLst>
                <a:ext uri="{FF2B5EF4-FFF2-40B4-BE49-F238E27FC236}">
                  <a16:creationId xmlns:a16="http://schemas.microsoft.com/office/drawing/2014/main" id="{3C4CF7E0-EC56-FB43-A976-925E74AE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2" name="Rectangle 107">
              <a:extLst>
                <a:ext uri="{FF2B5EF4-FFF2-40B4-BE49-F238E27FC236}">
                  <a16:creationId xmlns:a16="http://schemas.microsoft.com/office/drawing/2014/main" id="{C429149D-69B7-CE4D-ACED-6C681888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3" name="Rectangle 108">
              <a:extLst>
                <a:ext uri="{FF2B5EF4-FFF2-40B4-BE49-F238E27FC236}">
                  <a16:creationId xmlns:a16="http://schemas.microsoft.com/office/drawing/2014/main" id="{60F0BB63-31E5-F44E-A8BF-12311ABF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4" name="Rectangle 109">
              <a:extLst>
                <a:ext uri="{FF2B5EF4-FFF2-40B4-BE49-F238E27FC236}">
                  <a16:creationId xmlns:a16="http://schemas.microsoft.com/office/drawing/2014/main" id="{0FEE1469-D5BB-A540-817E-678420C6D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5" name="Rectangle 110">
              <a:extLst>
                <a:ext uri="{FF2B5EF4-FFF2-40B4-BE49-F238E27FC236}">
                  <a16:creationId xmlns:a16="http://schemas.microsoft.com/office/drawing/2014/main" id="{B531B8AB-F679-C34F-BE42-43653F3C1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6" name="Rectangle 111">
              <a:extLst>
                <a:ext uri="{FF2B5EF4-FFF2-40B4-BE49-F238E27FC236}">
                  <a16:creationId xmlns:a16="http://schemas.microsoft.com/office/drawing/2014/main" id="{6913FCB9-D8AE-3842-9A4F-B0C7B75A6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7" name="Rectangle 112">
              <a:extLst>
                <a:ext uri="{FF2B5EF4-FFF2-40B4-BE49-F238E27FC236}">
                  <a16:creationId xmlns:a16="http://schemas.microsoft.com/office/drawing/2014/main" id="{18A46C99-BACD-774D-8EF7-7D00A9A2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8" name="Rectangle 113">
              <a:extLst>
                <a:ext uri="{FF2B5EF4-FFF2-40B4-BE49-F238E27FC236}">
                  <a16:creationId xmlns:a16="http://schemas.microsoft.com/office/drawing/2014/main" id="{181FEA2F-3D1D-2F40-9AB3-CEF2AD65C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78" name="Title 1">
            <a:extLst>
              <a:ext uri="{FF2B5EF4-FFF2-40B4-BE49-F238E27FC236}">
                <a16:creationId xmlns:a16="http://schemas.microsoft.com/office/drawing/2014/main" id="{209685C0-1222-134A-90CA-4A508E806E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6979" name="Group 114">
            <a:extLst>
              <a:ext uri="{FF2B5EF4-FFF2-40B4-BE49-F238E27FC236}">
                <a16:creationId xmlns:a16="http://schemas.microsoft.com/office/drawing/2014/main" id="{0298219B-B414-CA4F-A239-0C3DE4C0FC1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7002" name="Rectangle 16">
              <a:extLst>
                <a:ext uri="{FF2B5EF4-FFF2-40B4-BE49-F238E27FC236}">
                  <a16:creationId xmlns:a16="http://schemas.microsoft.com/office/drawing/2014/main" id="{03FA0713-DD56-4942-A93D-90C178BF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7003" name="Line 17">
              <a:extLst>
                <a:ext uri="{FF2B5EF4-FFF2-40B4-BE49-F238E27FC236}">
                  <a16:creationId xmlns:a16="http://schemas.microsoft.com/office/drawing/2014/main" id="{9FCB9D50-772F-7249-91D9-8C12369DE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4" name="Line 18">
              <a:extLst>
                <a:ext uri="{FF2B5EF4-FFF2-40B4-BE49-F238E27FC236}">
                  <a16:creationId xmlns:a16="http://schemas.microsoft.com/office/drawing/2014/main" id="{FD274AB2-7FEF-D847-B2B5-B885C591A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5" name="Line 19">
              <a:extLst>
                <a:ext uri="{FF2B5EF4-FFF2-40B4-BE49-F238E27FC236}">
                  <a16:creationId xmlns:a16="http://schemas.microsoft.com/office/drawing/2014/main" id="{E9941B6A-ABF2-2141-B3C9-D4A9E89D9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Rectangle 21">
              <a:extLst>
                <a:ext uri="{FF2B5EF4-FFF2-40B4-BE49-F238E27FC236}">
                  <a16:creationId xmlns:a16="http://schemas.microsoft.com/office/drawing/2014/main" id="{45962DC9-A0C6-234B-B7F6-E0AB5BB71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7" name="Rectangle 22">
              <a:extLst>
                <a:ext uri="{FF2B5EF4-FFF2-40B4-BE49-F238E27FC236}">
                  <a16:creationId xmlns:a16="http://schemas.microsoft.com/office/drawing/2014/main" id="{15452CEA-B662-CD41-B0CB-2058323B2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8" name="Rectangle 23">
              <a:extLst>
                <a:ext uri="{FF2B5EF4-FFF2-40B4-BE49-F238E27FC236}">
                  <a16:creationId xmlns:a16="http://schemas.microsoft.com/office/drawing/2014/main" id="{5F1C0389-D94D-B344-9EA6-D92AC99B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9" name="Rectangle 24">
              <a:extLst>
                <a:ext uri="{FF2B5EF4-FFF2-40B4-BE49-F238E27FC236}">
                  <a16:creationId xmlns:a16="http://schemas.microsoft.com/office/drawing/2014/main" id="{CB49EC8E-DAFD-CB40-B297-F554FD64C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0" name="Rectangle 25">
              <a:extLst>
                <a:ext uri="{FF2B5EF4-FFF2-40B4-BE49-F238E27FC236}">
                  <a16:creationId xmlns:a16="http://schemas.microsoft.com/office/drawing/2014/main" id="{EBF80C87-0185-F04B-AEF7-F9C4B62AA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1" name="Rectangle 26">
              <a:extLst>
                <a:ext uri="{FF2B5EF4-FFF2-40B4-BE49-F238E27FC236}">
                  <a16:creationId xmlns:a16="http://schemas.microsoft.com/office/drawing/2014/main" id="{2036AF20-B631-3F40-8CB7-BA6751F5F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2" name="Rectangle 27">
              <a:extLst>
                <a:ext uri="{FF2B5EF4-FFF2-40B4-BE49-F238E27FC236}">
                  <a16:creationId xmlns:a16="http://schemas.microsoft.com/office/drawing/2014/main" id="{DF0717A6-709A-0945-A856-6F18F1A50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3" name="Rectangle 28">
              <a:extLst>
                <a:ext uri="{FF2B5EF4-FFF2-40B4-BE49-F238E27FC236}">
                  <a16:creationId xmlns:a16="http://schemas.microsoft.com/office/drawing/2014/main" id="{6CE69293-7FC2-034F-9B82-2D3AEA50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4" name="Rectangle 29">
              <a:extLst>
                <a:ext uri="{FF2B5EF4-FFF2-40B4-BE49-F238E27FC236}">
                  <a16:creationId xmlns:a16="http://schemas.microsoft.com/office/drawing/2014/main" id="{1464C2C3-110E-9745-9077-659635F6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5" name="Rectangle 30">
              <a:extLst>
                <a:ext uri="{FF2B5EF4-FFF2-40B4-BE49-F238E27FC236}">
                  <a16:creationId xmlns:a16="http://schemas.microsoft.com/office/drawing/2014/main" id="{778621EC-6185-D44D-A8BC-01DE0842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7016" name="Line 31">
              <a:extLst>
                <a:ext uri="{FF2B5EF4-FFF2-40B4-BE49-F238E27FC236}">
                  <a16:creationId xmlns:a16="http://schemas.microsoft.com/office/drawing/2014/main" id="{4AB1CA7A-421F-2141-A2EE-0EDDCACC3F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Line 32">
              <a:extLst>
                <a:ext uri="{FF2B5EF4-FFF2-40B4-BE49-F238E27FC236}">
                  <a16:creationId xmlns:a16="http://schemas.microsoft.com/office/drawing/2014/main" id="{F5B6BF2A-C31F-AC4D-8F1F-1A992F9FA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Rectangle 33">
              <a:extLst>
                <a:ext uri="{FF2B5EF4-FFF2-40B4-BE49-F238E27FC236}">
                  <a16:creationId xmlns:a16="http://schemas.microsoft.com/office/drawing/2014/main" id="{51F8DE73-D69B-9643-B2DF-59F2EFA0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9" name="Rectangle 34">
              <a:extLst>
                <a:ext uri="{FF2B5EF4-FFF2-40B4-BE49-F238E27FC236}">
                  <a16:creationId xmlns:a16="http://schemas.microsoft.com/office/drawing/2014/main" id="{60182379-F579-CA42-A6E3-1A9DCF522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0" name="Rectangle 35">
              <a:extLst>
                <a:ext uri="{FF2B5EF4-FFF2-40B4-BE49-F238E27FC236}">
                  <a16:creationId xmlns:a16="http://schemas.microsoft.com/office/drawing/2014/main" id="{A5762424-E930-5047-9BEA-B75CAE666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1" name="Rectangle 36">
              <a:extLst>
                <a:ext uri="{FF2B5EF4-FFF2-40B4-BE49-F238E27FC236}">
                  <a16:creationId xmlns:a16="http://schemas.microsoft.com/office/drawing/2014/main" id="{DC0B1951-F12D-8A41-B0F7-62EBE49DF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2" name="Rectangle 41">
              <a:extLst>
                <a:ext uri="{FF2B5EF4-FFF2-40B4-BE49-F238E27FC236}">
                  <a16:creationId xmlns:a16="http://schemas.microsoft.com/office/drawing/2014/main" id="{4F37A6AD-0214-C044-9D61-16E7004E6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3" name="Rectangle 79">
              <a:extLst>
                <a:ext uri="{FF2B5EF4-FFF2-40B4-BE49-F238E27FC236}">
                  <a16:creationId xmlns:a16="http://schemas.microsoft.com/office/drawing/2014/main" id="{DB3F79AE-C674-2749-BCC0-A0B048C8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4" name="Rectangle 80">
              <a:extLst>
                <a:ext uri="{FF2B5EF4-FFF2-40B4-BE49-F238E27FC236}">
                  <a16:creationId xmlns:a16="http://schemas.microsoft.com/office/drawing/2014/main" id="{0AC261AF-557B-DC43-8E12-4A88A92A4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5" name="Rectangle 81">
              <a:extLst>
                <a:ext uri="{FF2B5EF4-FFF2-40B4-BE49-F238E27FC236}">
                  <a16:creationId xmlns:a16="http://schemas.microsoft.com/office/drawing/2014/main" id="{4C1EB32B-9820-E84A-B843-AF44F611F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6" name="Rectangle 82">
              <a:extLst>
                <a:ext uri="{FF2B5EF4-FFF2-40B4-BE49-F238E27FC236}">
                  <a16:creationId xmlns:a16="http://schemas.microsoft.com/office/drawing/2014/main" id="{F1274D0F-3222-FB4C-8EB6-2CD31A12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7" name="Rectangle 83">
              <a:extLst>
                <a:ext uri="{FF2B5EF4-FFF2-40B4-BE49-F238E27FC236}">
                  <a16:creationId xmlns:a16="http://schemas.microsoft.com/office/drawing/2014/main" id="{AF7511AD-B423-2249-BAB8-8FD764DD8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8" name="Rectangle 85">
              <a:extLst>
                <a:ext uri="{FF2B5EF4-FFF2-40B4-BE49-F238E27FC236}">
                  <a16:creationId xmlns:a16="http://schemas.microsoft.com/office/drawing/2014/main" id="{025CD687-7D3D-254B-901D-15F6EB21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6980" name="Rectangle 142">
            <a:extLst>
              <a:ext uri="{FF2B5EF4-FFF2-40B4-BE49-F238E27FC236}">
                <a16:creationId xmlns:a16="http://schemas.microsoft.com/office/drawing/2014/main" id="{E5E3BDD4-A8CD-4D4E-8CB4-E93EFBC5E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81" name="Rectangle 34">
            <a:extLst>
              <a:ext uri="{FF2B5EF4-FFF2-40B4-BE49-F238E27FC236}">
                <a16:creationId xmlns:a16="http://schemas.microsoft.com/office/drawing/2014/main" id="{07603650-3933-E048-8A7D-4A8B6C222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6982" name="Freeform 8">
            <a:extLst>
              <a:ext uri="{FF2B5EF4-FFF2-40B4-BE49-F238E27FC236}">
                <a16:creationId xmlns:a16="http://schemas.microsoft.com/office/drawing/2014/main" id="{7220066D-7DAC-D14F-912B-786C92DF32AB}"/>
              </a:ext>
            </a:extLst>
          </p:cNvPr>
          <p:cNvSpPr>
            <a:spLocks/>
          </p:cNvSpPr>
          <p:nvPr/>
        </p:nvSpPr>
        <p:spPr bwMode="auto">
          <a:xfrm>
            <a:off x="8813800" y="3797300"/>
            <a:ext cx="444500" cy="414338"/>
          </a:xfrm>
          <a:custGeom>
            <a:avLst/>
            <a:gdLst>
              <a:gd name="T0" fmla="*/ 0 w 560"/>
              <a:gd name="T1" fmla="*/ 2147483646 h 522"/>
              <a:gd name="T2" fmla="*/ 2147483646 w 560"/>
              <a:gd name="T3" fmla="*/ 2147483646 h 522"/>
              <a:gd name="T4" fmla="*/ 2147483646 w 560"/>
              <a:gd name="T5" fmla="*/ 2147483646 h 522"/>
              <a:gd name="T6" fmla="*/ 2147483646 w 560"/>
              <a:gd name="T7" fmla="*/ 2147483646 h 522"/>
              <a:gd name="T8" fmla="*/ 2147483646 w 560"/>
              <a:gd name="T9" fmla="*/ 2147483646 h 522"/>
              <a:gd name="T10" fmla="*/ 2147483646 w 560"/>
              <a:gd name="T11" fmla="*/ 2147483646 h 522"/>
              <a:gd name="T12" fmla="*/ 2147483646 w 560"/>
              <a:gd name="T13" fmla="*/ 2147483646 h 522"/>
              <a:gd name="T14" fmla="*/ 2147483646 w 560"/>
              <a:gd name="T15" fmla="*/ 2147483646 h 522"/>
              <a:gd name="T16" fmla="*/ 2147483646 w 560"/>
              <a:gd name="T17" fmla="*/ 2147483646 h 522"/>
              <a:gd name="T18" fmla="*/ 2147483646 w 560"/>
              <a:gd name="T19" fmla="*/ 2147483646 h 522"/>
              <a:gd name="T20" fmla="*/ 2147483646 w 560"/>
              <a:gd name="T21" fmla="*/ 2147483646 h 522"/>
              <a:gd name="T22" fmla="*/ 2147483646 w 560"/>
              <a:gd name="T23" fmla="*/ 0 h 522"/>
              <a:gd name="T24" fmla="*/ 2147483646 w 560"/>
              <a:gd name="T25" fmla="*/ 2147483646 h 522"/>
              <a:gd name="T26" fmla="*/ 2147483646 w 560"/>
              <a:gd name="T27" fmla="*/ 2147483646 h 522"/>
              <a:gd name="T28" fmla="*/ 2147483646 w 560"/>
              <a:gd name="T29" fmla="*/ 2147483646 h 522"/>
              <a:gd name="T30" fmla="*/ 2147483646 w 560"/>
              <a:gd name="T31" fmla="*/ 2147483646 h 522"/>
              <a:gd name="T32" fmla="*/ 2147483646 w 560"/>
              <a:gd name="T33" fmla="*/ 2147483646 h 522"/>
              <a:gd name="T34" fmla="*/ 2147483646 w 560"/>
              <a:gd name="T35" fmla="*/ 2147483646 h 522"/>
              <a:gd name="T36" fmla="*/ 2147483646 w 560"/>
              <a:gd name="T37" fmla="*/ 2147483646 h 522"/>
              <a:gd name="T38" fmla="*/ 2147483646 w 560"/>
              <a:gd name="T39" fmla="*/ 2147483646 h 522"/>
              <a:gd name="T40" fmla="*/ 2147483646 w 560"/>
              <a:gd name="T41" fmla="*/ 2147483646 h 522"/>
              <a:gd name="T42" fmla="*/ 2147483646 w 560"/>
              <a:gd name="T43" fmla="*/ 2147483646 h 522"/>
              <a:gd name="T44" fmla="*/ 2147483646 w 560"/>
              <a:gd name="T45" fmla="*/ 2147483646 h 522"/>
              <a:gd name="T46" fmla="*/ 2147483646 w 560"/>
              <a:gd name="T47" fmla="*/ 2147483646 h 522"/>
              <a:gd name="T48" fmla="*/ 2147483646 w 560"/>
              <a:gd name="T49" fmla="*/ 2147483646 h 522"/>
              <a:gd name="T50" fmla="*/ 2147483646 w 560"/>
              <a:gd name="T51" fmla="*/ 2147483646 h 522"/>
              <a:gd name="T52" fmla="*/ 2147483646 w 560"/>
              <a:gd name="T53" fmla="*/ 2147483646 h 522"/>
              <a:gd name="T54" fmla="*/ 2147483646 w 560"/>
              <a:gd name="T55" fmla="*/ 2147483646 h 522"/>
              <a:gd name="T56" fmla="*/ 2147483646 w 560"/>
              <a:gd name="T57" fmla="*/ 2147483646 h 522"/>
              <a:gd name="T58" fmla="*/ 2147483646 w 560"/>
              <a:gd name="T59" fmla="*/ 2147483646 h 522"/>
              <a:gd name="T60" fmla="*/ 2147483646 w 560"/>
              <a:gd name="T61" fmla="*/ 2147483646 h 522"/>
              <a:gd name="T62" fmla="*/ 2147483646 w 560"/>
              <a:gd name="T63" fmla="*/ 2147483646 h 522"/>
              <a:gd name="T64" fmla="*/ 2147483646 w 560"/>
              <a:gd name="T65" fmla="*/ 2147483646 h 522"/>
              <a:gd name="T66" fmla="*/ 2147483646 w 560"/>
              <a:gd name="T67" fmla="*/ 2147483646 h 522"/>
              <a:gd name="T68" fmla="*/ 2147483646 w 560"/>
              <a:gd name="T69" fmla="*/ 2147483646 h 522"/>
              <a:gd name="T70" fmla="*/ 2147483646 w 560"/>
              <a:gd name="T71" fmla="*/ 2147483646 h 522"/>
              <a:gd name="T72" fmla="*/ 2147483646 w 560"/>
              <a:gd name="T73" fmla="*/ 2147483646 h 522"/>
              <a:gd name="T74" fmla="*/ 2147483646 w 560"/>
              <a:gd name="T75" fmla="*/ 2147483646 h 522"/>
              <a:gd name="T76" fmla="*/ 2147483646 w 560"/>
              <a:gd name="T77" fmla="*/ 2147483646 h 522"/>
              <a:gd name="T78" fmla="*/ 2147483646 w 560"/>
              <a:gd name="T79" fmla="*/ 2147483646 h 522"/>
              <a:gd name="T80" fmla="*/ 2147483646 w 560"/>
              <a:gd name="T81" fmla="*/ 2147483646 h 522"/>
              <a:gd name="T82" fmla="*/ 2147483646 w 560"/>
              <a:gd name="T83" fmla="*/ 2147483646 h 522"/>
              <a:gd name="T84" fmla="*/ 2147483646 w 560"/>
              <a:gd name="T85" fmla="*/ 2147483646 h 522"/>
              <a:gd name="T86" fmla="*/ 2147483646 w 560"/>
              <a:gd name="T87" fmla="*/ 2147483646 h 522"/>
              <a:gd name="T88" fmla="*/ 2147483646 w 560"/>
              <a:gd name="T89" fmla="*/ 2147483646 h 522"/>
              <a:gd name="T90" fmla="*/ 2147483646 w 560"/>
              <a:gd name="T91" fmla="*/ 2147483646 h 522"/>
              <a:gd name="T92" fmla="*/ 2147483646 w 560"/>
              <a:gd name="T93" fmla="*/ 2147483646 h 522"/>
              <a:gd name="T94" fmla="*/ 2147483646 w 560"/>
              <a:gd name="T95" fmla="*/ 2147483646 h 522"/>
              <a:gd name="T96" fmla="*/ 2147483646 w 560"/>
              <a:gd name="T97" fmla="*/ 2147483646 h 522"/>
              <a:gd name="T98" fmla="*/ 2147483646 w 560"/>
              <a:gd name="T99" fmla="*/ 2147483646 h 522"/>
              <a:gd name="T100" fmla="*/ 2147483646 w 560"/>
              <a:gd name="T101" fmla="*/ 2147483646 h 522"/>
              <a:gd name="T102" fmla="*/ 2147483646 w 560"/>
              <a:gd name="T103" fmla="*/ 2147483646 h 522"/>
              <a:gd name="T104" fmla="*/ 2147483646 w 560"/>
              <a:gd name="T105" fmla="*/ 2147483646 h 522"/>
              <a:gd name="T106" fmla="*/ 2147483646 w 560"/>
              <a:gd name="T107" fmla="*/ 2147483646 h 522"/>
              <a:gd name="T108" fmla="*/ 2147483646 w 560"/>
              <a:gd name="T109" fmla="*/ 2147483646 h 522"/>
              <a:gd name="T110" fmla="*/ 0 w 560"/>
              <a:gd name="T111" fmla="*/ 2147483646 h 5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60" h="522">
                <a:moveTo>
                  <a:pt x="0" y="259"/>
                </a:moveTo>
                <a:lnTo>
                  <a:pt x="0" y="265"/>
                </a:lnTo>
                <a:lnTo>
                  <a:pt x="0" y="252"/>
                </a:lnTo>
                <a:lnTo>
                  <a:pt x="2" y="239"/>
                </a:lnTo>
                <a:lnTo>
                  <a:pt x="4" y="226"/>
                </a:lnTo>
                <a:lnTo>
                  <a:pt x="6" y="212"/>
                </a:lnTo>
                <a:lnTo>
                  <a:pt x="10" y="199"/>
                </a:lnTo>
                <a:lnTo>
                  <a:pt x="13" y="186"/>
                </a:lnTo>
                <a:lnTo>
                  <a:pt x="17" y="173"/>
                </a:lnTo>
                <a:lnTo>
                  <a:pt x="21" y="162"/>
                </a:lnTo>
                <a:lnTo>
                  <a:pt x="26" y="151"/>
                </a:lnTo>
                <a:lnTo>
                  <a:pt x="32" y="140"/>
                </a:lnTo>
                <a:lnTo>
                  <a:pt x="39" y="128"/>
                </a:lnTo>
                <a:lnTo>
                  <a:pt x="47" y="117"/>
                </a:lnTo>
                <a:lnTo>
                  <a:pt x="52" y="106"/>
                </a:lnTo>
                <a:lnTo>
                  <a:pt x="62" y="97"/>
                </a:lnTo>
                <a:lnTo>
                  <a:pt x="69" y="87"/>
                </a:lnTo>
                <a:lnTo>
                  <a:pt x="79" y="78"/>
                </a:lnTo>
                <a:lnTo>
                  <a:pt x="88" y="69"/>
                </a:lnTo>
                <a:lnTo>
                  <a:pt x="97" y="61"/>
                </a:lnTo>
                <a:lnTo>
                  <a:pt x="107" y="54"/>
                </a:lnTo>
                <a:lnTo>
                  <a:pt x="118" y="46"/>
                </a:lnTo>
                <a:lnTo>
                  <a:pt x="129" y="39"/>
                </a:lnTo>
                <a:lnTo>
                  <a:pt x="138" y="33"/>
                </a:lnTo>
                <a:lnTo>
                  <a:pt x="151" y="26"/>
                </a:lnTo>
                <a:lnTo>
                  <a:pt x="163" y="22"/>
                </a:lnTo>
                <a:lnTo>
                  <a:pt x="174" y="16"/>
                </a:lnTo>
                <a:lnTo>
                  <a:pt x="187" y="13"/>
                </a:lnTo>
                <a:lnTo>
                  <a:pt x="200" y="9"/>
                </a:lnTo>
                <a:lnTo>
                  <a:pt x="213" y="5"/>
                </a:lnTo>
                <a:lnTo>
                  <a:pt x="224" y="3"/>
                </a:lnTo>
                <a:lnTo>
                  <a:pt x="239" y="1"/>
                </a:lnTo>
                <a:lnTo>
                  <a:pt x="252" y="1"/>
                </a:lnTo>
                <a:lnTo>
                  <a:pt x="265" y="0"/>
                </a:lnTo>
                <a:lnTo>
                  <a:pt x="295" y="0"/>
                </a:lnTo>
                <a:lnTo>
                  <a:pt x="310" y="1"/>
                </a:lnTo>
                <a:lnTo>
                  <a:pt x="323" y="1"/>
                </a:lnTo>
                <a:lnTo>
                  <a:pt x="336" y="3"/>
                </a:lnTo>
                <a:lnTo>
                  <a:pt x="349" y="5"/>
                </a:lnTo>
                <a:lnTo>
                  <a:pt x="362" y="9"/>
                </a:lnTo>
                <a:lnTo>
                  <a:pt x="375" y="13"/>
                </a:lnTo>
                <a:lnTo>
                  <a:pt x="387" y="16"/>
                </a:lnTo>
                <a:lnTo>
                  <a:pt x="400" y="22"/>
                </a:lnTo>
                <a:lnTo>
                  <a:pt x="411" y="26"/>
                </a:lnTo>
                <a:lnTo>
                  <a:pt x="422" y="33"/>
                </a:lnTo>
                <a:lnTo>
                  <a:pt x="433" y="39"/>
                </a:lnTo>
                <a:lnTo>
                  <a:pt x="444" y="46"/>
                </a:lnTo>
                <a:lnTo>
                  <a:pt x="454" y="54"/>
                </a:lnTo>
                <a:lnTo>
                  <a:pt x="465" y="61"/>
                </a:lnTo>
                <a:lnTo>
                  <a:pt x="474" y="69"/>
                </a:lnTo>
                <a:lnTo>
                  <a:pt x="484" y="78"/>
                </a:lnTo>
                <a:lnTo>
                  <a:pt x="491" y="87"/>
                </a:lnTo>
                <a:lnTo>
                  <a:pt x="500" y="97"/>
                </a:lnTo>
                <a:lnTo>
                  <a:pt x="508" y="106"/>
                </a:lnTo>
                <a:lnTo>
                  <a:pt x="515" y="117"/>
                </a:lnTo>
                <a:lnTo>
                  <a:pt x="523" y="128"/>
                </a:lnTo>
                <a:lnTo>
                  <a:pt x="528" y="140"/>
                </a:lnTo>
                <a:lnTo>
                  <a:pt x="534" y="151"/>
                </a:lnTo>
                <a:lnTo>
                  <a:pt x="540" y="162"/>
                </a:lnTo>
                <a:lnTo>
                  <a:pt x="545" y="173"/>
                </a:lnTo>
                <a:lnTo>
                  <a:pt x="549" y="186"/>
                </a:lnTo>
                <a:lnTo>
                  <a:pt x="553" y="199"/>
                </a:lnTo>
                <a:lnTo>
                  <a:pt x="555" y="212"/>
                </a:lnTo>
                <a:lnTo>
                  <a:pt x="558" y="226"/>
                </a:lnTo>
                <a:lnTo>
                  <a:pt x="560" y="239"/>
                </a:lnTo>
                <a:lnTo>
                  <a:pt x="560" y="252"/>
                </a:lnTo>
                <a:lnTo>
                  <a:pt x="560" y="265"/>
                </a:lnTo>
                <a:lnTo>
                  <a:pt x="560" y="259"/>
                </a:lnTo>
                <a:lnTo>
                  <a:pt x="560" y="272"/>
                </a:lnTo>
                <a:lnTo>
                  <a:pt x="560" y="285"/>
                </a:lnTo>
                <a:lnTo>
                  <a:pt x="558" y="298"/>
                </a:lnTo>
                <a:lnTo>
                  <a:pt x="555" y="311"/>
                </a:lnTo>
                <a:lnTo>
                  <a:pt x="553" y="325"/>
                </a:lnTo>
                <a:lnTo>
                  <a:pt x="549" y="338"/>
                </a:lnTo>
                <a:lnTo>
                  <a:pt x="545" y="349"/>
                </a:lnTo>
                <a:lnTo>
                  <a:pt x="540" y="362"/>
                </a:lnTo>
                <a:lnTo>
                  <a:pt x="534" y="373"/>
                </a:lnTo>
                <a:lnTo>
                  <a:pt x="528" y="384"/>
                </a:lnTo>
                <a:lnTo>
                  <a:pt x="523" y="395"/>
                </a:lnTo>
                <a:lnTo>
                  <a:pt x="515" y="407"/>
                </a:lnTo>
                <a:lnTo>
                  <a:pt x="508" y="416"/>
                </a:lnTo>
                <a:lnTo>
                  <a:pt x="500" y="427"/>
                </a:lnTo>
                <a:lnTo>
                  <a:pt x="491" y="437"/>
                </a:lnTo>
                <a:lnTo>
                  <a:pt x="484" y="446"/>
                </a:lnTo>
                <a:lnTo>
                  <a:pt x="474" y="455"/>
                </a:lnTo>
                <a:lnTo>
                  <a:pt x="465" y="463"/>
                </a:lnTo>
                <a:lnTo>
                  <a:pt x="454" y="470"/>
                </a:lnTo>
                <a:lnTo>
                  <a:pt x="444" y="478"/>
                </a:lnTo>
                <a:lnTo>
                  <a:pt x="433" y="485"/>
                </a:lnTo>
                <a:lnTo>
                  <a:pt x="422" y="491"/>
                </a:lnTo>
                <a:lnTo>
                  <a:pt x="411" y="496"/>
                </a:lnTo>
                <a:lnTo>
                  <a:pt x="400" y="502"/>
                </a:lnTo>
                <a:lnTo>
                  <a:pt x="387" y="508"/>
                </a:lnTo>
                <a:lnTo>
                  <a:pt x="375" y="511"/>
                </a:lnTo>
                <a:lnTo>
                  <a:pt x="362" y="515"/>
                </a:lnTo>
                <a:lnTo>
                  <a:pt x="349" y="519"/>
                </a:lnTo>
                <a:lnTo>
                  <a:pt x="336" y="521"/>
                </a:lnTo>
                <a:lnTo>
                  <a:pt x="323" y="522"/>
                </a:lnTo>
                <a:lnTo>
                  <a:pt x="310" y="522"/>
                </a:lnTo>
                <a:lnTo>
                  <a:pt x="295" y="522"/>
                </a:lnTo>
                <a:lnTo>
                  <a:pt x="265" y="522"/>
                </a:lnTo>
                <a:lnTo>
                  <a:pt x="252" y="522"/>
                </a:lnTo>
                <a:lnTo>
                  <a:pt x="239" y="522"/>
                </a:lnTo>
                <a:lnTo>
                  <a:pt x="224" y="521"/>
                </a:lnTo>
                <a:lnTo>
                  <a:pt x="213" y="519"/>
                </a:lnTo>
                <a:lnTo>
                  <a:pt x="200" y="515"/>
                </a:lnTo>
                <a:lnTo>
                  <a:pt x="187" y="511"/>
                </a:lnTo>
                <a:lnTo>
                  <a:pt x="174" y="508"/>
                </a:lnTo>
                <a:lnTo>
                  <a:pt x="163" y="502"/>
                </a:lnTo>
                <a:lnTo>
                  <a:pt x="151" y="496"/>
                </a:lnTo>
                <a:lnTo>
                  <a:pt x="138" y="491"/>
                </a:lnTo>
                <a:lnTo>
                  <a:pt x="129" y="485"/>
                </a:lnTo>
                <a:lnTo>
                  <a:pt x="118" y="478"/>
                </a:lnTo>
                <a:lnTo>
                  <a:pt x="107" y="470"/>
                </a:lnTo>
                <a:lnTo>
                  <a:pt x="97" y="463"/>
                </a:lnTo>
                <a:lnTo>
                  <a:pt x="88" y="455"/>
                </a:lnTo>
                <a:lnTo>
                  <a:pt x="79" y="446"/>
                </a:lnTo>
                <a:lnTo>
                  <a:pt x="69" y="437"/>
                </a:lnTo>
                <a:lnTo>
                  <a:pt x="62" y="427"/>
                </a:lnTo>
                <a:lnTo>
                  <a:pt x="52" y="416"/>
                </a:lnTo>
                <a:lnTo>
                  <a:pt x="47" y="407"/>
                </a:lnTo>
                <a:lnTo>
                  <a:pt x="39" y="395"/>
                </a:lnTo>
                <a:lnTo>
                  <a:pt x="32" y="384"/>
                </a:lnTo>
                <a:lnTo>
                  <a:pt x="26" y="373"/>
                </a:lnTo>
                <a:lnTo>
                  <a:pt x="21" y="362"/>
                </a:lnTo>
                <a:lnTo>
                  <a:pt x="17" y="349"/>
                </a:lnTo>
                <a:lnTo>
                  <a:pt x="13" y="338"/>
                </a:lnTo>
                <a:lnTo>
                  <a:pt x="10" y="325"/>
                </a:lnTo>
                <a:lnTo>
                  <a:pt x="6" y="311"/>
                </a:lnTo>
                <a:lnTo>
                  <a:pt x="4" y="298"/>
                </a:lnTo>
                <a:lnTo>
                  <a:pt x="2" y="285"/>
                </a:lnTo>
                <a:lnTo>
                  <a:pt x="0" y="272"/>
                </a:lnTo>
                <a:lnTo>
                  <a:pt x="0" y="259"/>
                </a:lnTo>
                <a:close/>
              </a:path>
            </a:pathLst>
          </a:custGeom>
          <a:noFill/>
          <a:ln w="28575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3" name="Freeform 41">
            <a:extLst>
              <a:ext uri="{FF2B5EF4-FFF2-40B4-BE49-F238E27FC236}">
                <a16:creationId xmlns:a16="http://schemas.microsoft.com/office/drawing/2014/main" id="{A9EC8A4E-4AAE-194C-8265-C1B6A77E6D4B}"/>
              </a:ext>
            </a:extLst>
          </p:cNvPr>
          <p:cNvSpPr>
            <a:spLocks/>
          </p:cNvSpPr>
          <p:nvPr/>
        </p:nvSpPr>
        <p:spPr bwMode="auto">
          <a:xfrm>
            <a:off x="7778750" y="3216276"/>
            <a:ext cx="306388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4" name="Freeform 47">
            <a:extLst>
              <a:ext uri="{FF2B5EF4-FFF2-40B4-BE49-F238E27FC236}">
                <a16:creationId xmlns:a16="http://schemas.microsoft.com/office/drawing/2014/main" id="{B31FE85D-DCEA-CF4F-BE59-F9D06B5882BC}"/>
              </a:ext>
            </a:extLst>
          </p:cNvPr>
          <p:cNvSpPr>
            <a:spLocks/>
          </p:cNvSpPr>
          <p:nvPr/>
        </p:nvSpPr>
        <p:spPr bwMode="auto">
          <a:xfrm>
            <a:off x="7686675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85" name="Group 2">
            <a:extLst>
              <a:ext uri="{FF2B5EF4-FFF2-40B4-BE49-F238E27FC236}">
                <a16:creationId xmlns:a16="http://schemas.microsoft.com/office/drawing/2014/main" id="{523E30EA-2FFF-D840-8222-1E5F7965D169}"/>
              </a:ext>
            </a:extLst>
          </p:cNvPr>
          <p:cNvGrpSpPr>
            <a:grpSpLocks/>
          </p:cNvGrpSpPr>
          <p:nvPr/>
        </p:nvGrpSpPr>
        <p:grpSpPr bwMode="auto">
          <a:xfrm>
            <a:off x="6324601" y="4440238"/>
            <a:ext cx="3395663" cy="461962"/>
            <a:chOff x="5410200" y="4572000"/>
            <a:chExt cx="3395138" cy="461665"/>
          </a:xfrm>
        </p:grpSpPr>
        <p:sp>
          <p:nvSpPr>
            <p:cNvPr id="126998" name="TextBox 147">
              <a:extLst>
                <a:ext uri="{FF2B5EF4-FFF2-40B4-BE49-F238E27FC236}">
                  <a16:creationId xmlns:a16="http://schemas.microsoft.com/office/drawing/2014/main" id="{4643D9CE-D85D-D646-9BD1-C6C5FB93E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3951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9" name="Straight Connector 148">
              <a:extLst>
                <a:ext uri="{FF2B5EF4-FFF2-40B4-BE49-F238E27FC236}">
                  <a16:creationId xmlns:a16="http://schemas.microsoft.com/office/drawing/2014/main" id="{CF2B5FBF-4B6A-7343-81B1-B215C4FDF9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5578" y="4664016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000" name="Straight Connector 149">
              <a:extLst>
                <a:ext uri="{FF2B5EF4-FFF2-40B4-BE49-F238E27FC236}">
                  <a16:creationId xmlns:a16="http://schemas.microsoft.com/office/drawing/2014/main" id="{5AFB29D6-F3B7-8C44-A5A0-607BB92CE2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18095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001" name="Straight Connector 150">
              <a:extLst>
                <a:ext uri="{FF2B5EF4-FFF2-40B4-BE49-F238E27FC236}">
                  <a16:creationId xmlns:a16="http://schemas.microsoft.com/office/drawing/2014/main" id="{6C08B6B2-69B4-8046-88D8-D30E3F57E9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591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6" name="Group 151">
            <a:extLst>
              <a:ext uri="{FF2B5EF4-FFF2-40B4-BE49-F238E27FC236}">
                <a16:creationId xmlns:a16="http://schemas.microsoft.com/office/drawing/2014/main" id="{02120337-4558-4D46-B916-13FC5AD0E035}"/>
              </a:ext>
            </a:extLst>
          </p:cNvPr>
          <p:cNvGrpSpPr>
            <a:grpSpLocks/>
          </p:cNvGrpSpPr>
          <p:nvPr/>
        </p:nvGrpSpPr>
        <p:grpSpPr bwMode="auto">
          <a:xfrm>
            <a:off x="6334124" y="5045078"/>
            <a:ext cx="3445174" cy="461665"/>
            <a:chOff x="5410200" y="4572000"/>
            <a:chExt cx="3444456" cy="461367"/>
          </a:xfrm>
        </p:grpSpPr>
        <p:sp>
          <p:nvSpPr>
            <p:cNvPr id="126994" name="TextBox 152">
              <a:extLst>
                <a:ext uri="{FF2B5EF4-FFF2-40B4-BE49-F238E27FC236}">
                  <a16:creationId xmlns:a16="http://schemas.microsoft.com/office/drawing/2014/main" id="{85432413-1835-C44B-8D1E-EFB44BC26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444456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5" name="Straight Connector 153">
              <a:extLst>
                <a:ext uri="{FF2B5EF4-FFF2-40B4-BE49-F238E27FC236}">
                  <a16:creationId xmlns:a16="http://schemas.microsoft.com/office/drawing/2014/main" id="{B465BE97-B5AF-D04B-89B6-9D662CFF99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87913" y="466401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6" name="Straight Connector 154">
              <a:extLst>
                <a:ext uri="{FF2B5EF4-FFF2-40B4-BE49-F238E27FC236}">
                  <a16:creationId xmlns:a16="http://schemas.microsoft.com/office/drawing/2014/main" id="{08D4944F-87C4-C84A-B988-829A57D013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735487" y="466877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7" name="Straight Connector 155">
              <a:extLst>
                <a:ext uri="{FF2B5EF4-FFF2-40B4-BE49-F238E27FC236}">
                  <a16:creationId xmlns:a16="http://schemas.microsoft.com/office/drawing/2014/main" id="{842CCBDA-3372-5543-A9F3-115963AB87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435" y="466877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7" name="Group 156">
            <a:extLst>
              <a:ext uri="{FF2B5EF4-FFF2-40B4-BE49-F238E27FC236}">
                <a16:creationId xmlns:a16="http://schemas.microsoft.com/office/drawing/2014/main" id="{A2714F2A-2B69-EA4E-BAF5-31EAA384CE78}"/>
              </a:ext>
            </a:extLst>
          </p:cNvPr>
          <p:cNvGrpSpPr>
            <a:grpSpLocks/>
          </p:cNvGrpSpPr>
          <p:nvPr/>
        </p:nvGrpSpPr>
        <p:grpSpPr bwMode="auto">
          <a:xfrm>
            <a:off x="6345238" y="5594347"/>
            <a:ext cx="3441968" cy="461665"/>
            <a:chOff x="5410200" y="4572000"/>
            <a:chExt cx="3442245" cy="462959"/>
          </a:xfrm>
        </p:grpSpPr>
        <p:sp>
          <p:nvSpPr>
            <p:cNvPr id="126991" name="TextBox 157">
              <a:extLst>
                <a:ext uri="{FF2B5EF4-FFF2-40B4-BE49-F238E27FC236}">
                  <a16:creationId xmlns:a16="http://schemas.microsoft.com/office/drawing/2014/main" id="{18A9F5E5-F385-6F4A-A926-607E11C18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442245" cy="46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(y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)</a:t>
              </a:r>
              <a:r>
                <a:rPr lang="en-US" altLang="en-US" b="0" baseline="-2500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2" name="Straight Connector 158">
              <a:extLst>
                <a:ext uri="{FF2B5EF4-FFF2-40B4-BE49-F238E27FC236}">
                  <a16:creationId xmlns:a16="http://schemas.microsoft.com/office/drawing/2014/main" id="{6262D373-535E-A34C-83C2-5C577C87D2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188138" y="4657965"/>
              <a:ext cx="639814" cy="4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3" name="Straight Connector 160">
              <a:extLst>
                <a:ext uri="{FF2B5EF4-FFF2-40B4-BE49-F238E27FC236}">
                  <a16:creationId xmlns:a16="http://schemas.microsoft.com/office/drawing/2014/main" id="{25857F77-7C5B-0340-B220-BD71E478DE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02878" y="4669109"/>
              <a:ext cx="22861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8" name="Group 4">
            <a:extLst>
              <a:ext uri="{FF2B5EF4-FFF2-40B4-BE49-F238E27FC236}">
                <a16:creationId xmlns:a16="http://schemas.microsoft.com/office/drawing/2014/main" id="{541AAD81-9E04-7F43-BFB8-0329FB09496A}"/>
              </a:ext>
            </a:extLst>
          </p:cNvPr>
          <p:cNvGrpSpPr>
            <a:grpSpLocks/>
          </p:cNvGrpSpPr>
          <p:nvPr/>
        </p:nvGrpSpPr>
        <p:grpSpPr bwMode="auto">
          <a:xfrm>
            <a:off x="6345239" y="6081713"/>
            <a:ext cx="2416175" cy="461962"/>
            <a:chOff x="5430520" y="6081375"/>
            <a:chExt cx="2416747" cy="461665"/>
          </a:xfrm>
        </p:grpSpPr>
        <p:sp>
          <p:nvSpPr>
            <p:cNvPr id="126989" name="TextBox 163">
              <a:extLst>
                <a:ext uri="{FF2B5EF4-FFF2-40B4-BE49-F238E27FC236}">
                  <a16:creationId xmlns:a16="http://schemas.microsoft.com/office/drawing/2014/main" id="{B0EA3458-FE9E-1049-97E3-E58FAFF72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4167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6990" name="Freeform 8">
              <a:extLst>
                <a:ext uri="{FF2B5EF4-FFF2-40B4-BE49-F238E27FC236}">
                  <a16:creationId xmlns:a16="http://schemas.microsoft.com/office/drawing/2014/main" id="{AD4DC552-0FB7-3246-9887-B7031920C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CD886A0D-12A3-FB47-9B27-58AC4F5F96A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Let’s Draw the Circuit for this example</a:t>
            </a:r>
          </a:p>
        </p:txBody>
      </p:sp>
      <p:grpSp>
        <p:nvGrpSpPr>
          <p:cNvPr id="128002" name="Group 2">
            <a:extLst>
              <a:ext uri="{FF2B5EF4-FFF2-40B4-BE49-F238E27FC236}">
                <a16:creationId xmlns:a16="http://schemas.microsoft.com/office/drawing/2014/main" id="{357FE41E-DD83-6D49-A260-91D3469F17DD}"/>
              </a:ext>
            </a:extLst>
          </p:cNvPr>
          <p:cNvGrpSpPr>
            <a:grpSpLocks/>
          </p:cNvGrpSpPr>
          <p:nvPr/>
        </p:nvGrpSpPr>
        <p:grpSpPr bwMode="auto">
          <a:xfrm>
            <a:off x="4030663" y="1371601"/>
            <a:ext cx="5204940" cy="4754563"/>
            <a:chOff x="1897062" y="1524000"/>
            <a:chExt cx="5204941" cy="4754563"/>
          </a:xfrm>
        </p:grpSpPr>
        <p:sp>
          <p:nvSpPr>
            <p:cNvPr id="128003" name="Rectangle 4">
              <a:extLst>
                <a:ext uri="{FF2B5EF4-FFF2-40B4-BE49-F238E27FC236}">
                  <a16:creationId xmlns:a16="http://schemas.microsoft.com/office/drawing/2014/main" id="{6C79EAAC-C6F5-0946-A588-89E5DB80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152400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04" name="Rectangle 5">
              <a:extLst>
                <a:ext uri="{FF2B5EF4-FFF2-40B4-BE49-F238E27FC236}">
                  <a16:creationId xmlns:a16="http://schemas.microsoft.com/office/drawing/2014/main" id="{57387E52-D188-D942-B7C6-A009FE56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7176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5" name="Rectangle 6">
              <a:extLst>
                <a:ext uri="{FF2B5EF4-FFF2-40B4-BE49-F238E27FC236}">
                  <a16:creationId xmlns:a16="http://schemas.microsoft.com/office/drawing/2014/main" id="{AAA95E2B-7812-5345-A3CE-C578F7552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17097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6" name="Line 7">
              <a:extLst>
                <a:ext uri="{FF2B5EF4-FFF2-40B4-BE49-F238E27FC236}">
                  <a16:creationId xmlns:a16="http://schemas.microsoft.com/office/drawing/2014/main" id="{786ED56E-245F-8748-9A2B-6378F1EDE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230346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Freeform 8">
              <a:extLst>
                <a:ext uri="{FF2B5EF4-FFF2-40B4-BE49-F238E27FC236}">
                  <a16:creationId xmlns:a16="http://schemas.microsoft.com/office/drawing/2014/main" id="{65B87703-5E1C-AE45-AE05-17F7DEBA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232410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8" name="Rectangle 10">
              <a:extLst>
                <a:ext uri="{FF2B5EF4-FFF2-40B4-BE49-F238E27FC236}">
                  <a16:creationId xmlns:a16="http://schemas.microsoft.com/office/drawing/2014/main" id="{7357DF41-628C-4740-95E4-93CA748F9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311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9" name="Rectangle 11">
              <a:extLst>
                <a:ext uri="{FF2B5EF4-FFF2-40B4-BE49-F238E27FC236}">
                  <a16:creationId xmlns:a16="http://schemas.microsoft.com/office/drawing/2014/main" id="{689E4E83-5C9B-EF47-B47B-1CB2DFA2D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52578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0" name="Rectangle 29">
              <a:extLst>
                <a:ext uri="{FF2B5EF4-FFF2-40B4-BE49-F238E27FC236}">
                  <a16:creationId xmlns:a16="http://schemas.microsoft.com/office/drawing/2014/main" id="{91DB0F6C-4661-6E4D-93FA-AAD69456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331311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1" name="Rectangle 30">
              <a:extLst>
                <a:ext uri="{FF2B5EF4-FFF2-40B4-BE49-F238E27FC236}">
                  <a16:creationId xmlns:a16="http://schemas.microsoft.com/office/drawing/2014/main" id="{4CFEF034-C4DC-FD40-BE83-C5BF6794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53530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2" name="Rectangle 31">
              <a:extLst>
                <a:ext uri="{FF2B5EF4-FFF2-40B4-BE49-F238E27FC236}">
                  <a16:creationId xmlns:a16="http://schemas.microsoft.com/office/drawing/2014/main" id="{84CAF24C-371B-4B4E-A5FB-CC1FC960F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50678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3" name="Rectangle 32">
              <a:extLst>
                <a:ext uri="{FF2B5EF4-FFF2-40B4-BE49-F238E27FC236}">
                  <a16:creationId xmlns:a16="http://schemas.microsoft.com/office/drawing/2014/main" id="{1B685194-F03B-D046-874F-09E00BFF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34988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4" name="Line 33">
              <a:extLst>
                <a:ext uri="{FF2B5EF4-FFF2-40B4-BE49-F238E27FC236}">
                  <a16:creationId xmlns:a16="http://schemas.microsoft.com/office/drawing/2014/main" id="{131A506C-BC62-5C4C-8690-2C377A1E6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409098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Freeform 34">
              <a:extLst>
                <a:ext uri="{FF2B5EF4-FFF2-40B4-BE49-F238E27FC236}">
                  <a16:creationId xmlns:a16="http://schemas.microsoft.com/office/drawing/2014/main" id="{B44E6463-7583-1B48-877F-29B82350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413385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Rectangle 35">
              <a:extLst>
                <a:ext uri="{FF2B5EF4-FFF2-40B4-BE49-F238E27FC236}">
                  <a16:creationId xmlns:a16="http://schemas.microsoft.com/office/drawing/2014/main" id="{4FFC8BE6-0F45-8F45-BF0D-F734AB889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510063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7" name="Rectangle 36">
              <a:extLst>
                <a:ext uri="{FF2B5EF4-FFF2-40B4-BE49-F238E27FC236}">
                  <a16:creationId xmlns:a16="http://schemas.microsoft.com/office/drawing/2014/main" id="{71B8523D-B92D-8349-8382-F1C244B0D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1005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8" name="Rectangle 37">
              <a:extLst>
                <a:ext uri="{FF2B5EF4-FFF2-40B4-BE49-F238E27FC236}">
                  <a16:creationId xmlns:a16="http://schemas.microsoft.com/office/drawing/2014/main" id="{E263CB68-8BE7-CF47-9C02-A3D22DCE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5295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9" name="Rectangle 38">
              <a:extLst>
                <a:ext uri="{FF2B5EF4-FFF2-40B4-BE49-F238E27FC236}">
                  <a16:creationId xmlns:a16="http://schemas.microsoft.com/office/drawing/2014/main" id="{872561D9-6D92-1046-A962-CD905CCA5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52895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0" name="Line 39">
              <a:extLst>
                <a:ext uri="{FF2B5EF4-FFF2-40B4-BE49-F238E27FC236}">
                  <a16:creationId xmlns:a16="http://schemas.microsoft.com/office/drawing/2014/main" id="{FFEBF6AA-5892-984F-AD5A-CB5A02083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588010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Freeform 40">
              <a:extLst>
                <a:ext uri="{FF2B5EF4-FFF2-40B4-BE49-F238E27FC236}">
                  <a16:creationId xmlns:a16="http://schemas.microsoft.com/office/drawing/2014/main" id="{A093CD60-2B51-FD4D-89AD-A21D6366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592137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Freeform 41">
              <a:extLst>
                <a:ext uri="{FF2B5EF4-FFF2-40B4-BE49-F238E27FC236}">
                  <a16:creationId xmlns:a16="http://schemas.microsoft.com/office/drawing/2014/main" id="{B6678C50-A125-0C48-AD1F-EE81A6E1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240823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Line 42">
              <a:extLst>
                <a:ext uri="{FF2B5EF4-FFF2-40B4-BE49-F238E27FC236}">
                  <a16:creationId xmlns:a16="http://schemas.microsoft.com/office/drawing/2014/main" id="{419DAD52-1084-6348-8DA0-EBCD7FB94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2012" y="598646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Line 43">
              <a:extLst>
                <a:ext uri="{FF2B5EF4-FFF2-40B4-BE49-F238E27FC236}">
                  <a16:creationId xmlns:a16="http://schemas.microsoft.com/office/drawing/2014/main" id="{734B5FDE-E46D-284B-89F6-EBF6314F89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68800" y="360045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47">
              <a:extLst>
                <a:ext uri="{FF2B5EF4-FFF2-40B4-BE49-F238E27FC236}">
                  <a16:creationId xmlns:a16="http://schemas.microsoft.com/office/drawing/2014/main" id="{8485B247-78C1-104E-A57D-594D7BCAF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500" y="539591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54">
              <a:extLst>
                <a:ext uri="{FF2B5EF4-FFF2-40B4-BE49-F238E27FC236}">
                  <a16:creationId xmlns:a16="http://schemas.microsoft.com/office/drawing/2014/main" id="{E023D785-84E1-FB4D-AC59-FA49C8A09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9137" y="539591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Line 55">
              <a:extLst>
                <a:ext uri="{FF2B5EF4-FFF2-40B4-BE49-F238E27FC236}">
                  <a16:creationId xmlns:a16="http://schemas.microsoft.com/office/drawing/2014/main" id="{951F27A2-A689-F545-90BB-64470E27D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539591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Line 56">
              <a:extLst>
                <a:ext uri="{FF2B5EF4-FFF2-40B4-BE49-F238E27FC236}">
                  <a16:creationId xmlns:a16="http://schemas.microsoft.com/office/drawing/2014/main" id="{E8278BA7-AAAC-0343-A0BB-7B9473EA4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7062" y="360838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57">
              <a:extLst>
                <a:ext uri="{FF2B5EF4-FFF2-40B4-BE49-F238E27FC236}">
                  <a16:creationId xmlns:a16="http://schemas.microsoft.com/office/drawing/2014/main" id="{CDBDF448-00AD-B84E-9882-9266C581E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15000" y="1828800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67">
              <a:extLst>
                <a:ext uri="{FF2B5EF4-FFF2-40B4-BE49-F238E27FC236}">
                  <a16:creationId xmlns:a16="http://schemas.microsoft.com/office/drawing/2014/main" id="{BF38F430-5537-1544-A087-324D6C7ED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596423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70">
              <a:extLst>
                <a:ext uri="{FF2B5EF4-FFF2-40B4-BE49-F238E27FC236}">
                  <a16:creationId xmlns:a16="http://schemas.microsoft.com/office/drawing/2014/main" id="{FAD755E1-966D-1F41-8C99-E12F01E1C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240823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Rectangle 71">
              <a:extLst>
                <a:ext uri="{FF2B5EF4-FFF2-40B4-BE49-F238E27FC236}">
                  <a16:creationId xmlns:a16="http://schemas.microsoft.com/office/drawing/2014/main" id="{3E3299D5-D53C-3448-98E8-085EF35DB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58912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3" name="Rectangle 72">
              <a:extLst>
                <a:ext uri="{FF2B5EF4-FFF2-40B4-BE49-F238E27FC236}">
                  <a16:creationId xmlns:a16="http://schemas.microsoft.com/office/drawing/2014/main" id="{5C9553F5-449C-EA40-9559-7301C4AA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34686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4" name="Rectangle 73">
              <a:extLst>
                <a:ext uri="{FF2B5EF4-FFF2-40B4-BE49-F238E27FC236}">
                  <a16:creationId xmlns:a16="http://schemas.microsoft.com/office/drawing/2014/main" id="{9039B2AF-4954-A743-9566-F49459265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35639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5" name="Rectangle 74">
              <a:extLst>
                <a:ext uri="{FF2B5EF4-FFF2-40B4-BE49-F238E27FC236}">
                  <a16:creationId xmlns:a16="http://schemas.microsoft.com/office/drawing/2014/main" id="{9D6A4D9F-7739-954C-8E05-63F598CB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16795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6" name="Rectangle 75">
              <a:extLst>
                <a:ext uri="{FF2B5EF4-FFF2-40B4-BE49-F238E27FC236}">
                  <a16:creationId xmlns:a16="http://schemas.microsoft.com/office/drawing/2014/main" id="{37A7F718-8A75-344D-B46C-B5327B081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17748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7" name="Line 76">
              <a:extLst>
                <a:ext uri="{FF2B5EF4-FFF2-40B4-BE49-F238E27FC236}">
                  <a16:creationId xmlns:a16="http://schemas.microsoft.com/office/drawing/2014/main" id="{903E8DB1-AEF5-EF4E-9D27-C1857A2A80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6775" y="419576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Freeform 77">
              <a:extLst>
                <a:ext uri="{FF2B5EF4-FFF2-40B4-BE49-F238E27FC236}">
                  <a16:creationId xmlns:a16="http://schemas.microsoft.com/office/drawing/2014/main" id="{B311AAE5-FE3F-9C4E-941B-7B3FA0C7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417512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Rectangle 78">
              <a:extLst>
                <a:ext uri="{FF2B5EF4-FFF2-40B4-BE49-F238E27FC236}">
                  <a16:creationId xmlns:a16="http://schemas.microsoft.com/office/drawing/2014/main" id="{EFA9A43E-D3CF-C64D-BCF8-24995F912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2" y="58594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0" name="Line 43">
              <a:extLst>
                <a:ext uri="{FF2B5EF4-FFF2-40B4-BE49-F238E27FC236}">
                  <a16:creationId xmlns:a16="http://schemas.microsoft.com/office/drawing/2014/main" id="{12650CE0-F083-6143-8CE8-3D893BA50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43400" y="182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7B15B93E-38B8-034F-878F-5B3F9E894AE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Let’s Draw the Circuit for this example</a:t>
            </a:r>
          </a:p>
        </p:txBody>
      </p:sp>
      <p:grpSp>
        <p:nvGrpSpPr>
          <p:cNvPr id="129026" name="Group 2">
            <a:extLst>
              <a:ext uri="{FF2B5EF4-FFF2-40B4-BE49-F238E27FC236}">
                <a16:creationId xmlns:a16="http://schemas.microsoft.com/office/drawing/2014/main" id="{547218C2-ADAE-8544-948B-419AB80169F6}"/>
              </a:ext>
            </a:extLst>
          </p:cNvPr>
          <p:cNvGrpSpPr>
            <a:grpSpLocks/>
          </p:cNvGrpSpPr>
          <p:nvPr/>
        </p:nvGrpSpPr>
        <p:grpSpPr bwMode="auto">
          <a:xfrm>
            <a:off x="4030663" y="1371601"/>
            <a:ext cx="5204940" cy="4754563"/>
            <a:chOff x="1897062" y="1524000"/>
            <a:chExt cx="5204941" cy="4754563"/>
          </a:xfrm>
        </p:grpSpPr>
        <p:sp>
          <p:nvSpPr>
            <p:cNvPr id="129036" name="Rectangle 4">
              <a:extLst>
                <a:ext uri="{FF2B5EF4-FFF2-40B4-BE49-F238E27FC236}">
                  <a16:creationId xmlns:a16="http://schemas.microsoft.com/office/drawing/2014/main" id="{E81035D0-C988-2B46-A23D-74F9A94E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152400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7" name="Rectangle 5">
              <a:extLst>
                <a:ext uri="{FF2B5EF4-FFF2-40B4-BE49-F238E27FC236}">
                  <a16:creationId xmlns:a16="http://schemas.microsoft.com/office/drawing/2014/main" id="{4E71CD14-01CA-AF47-AAA0-C52F63D2E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7176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38" name="Rectangle 6">
              <a:extLst>
                <a:ext uri="{FF2B5EF4-FFF2-40B4-BE49-F238E27FC236}">
                  <a16:creationId xmlns:a16="http://schemas.microsoft.com/office/drawing/2014/main" id="{3239973A-BA9D-964C-B47D-C8843365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17097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39" name="Line 7">
              <a:extLst>
                <a:ext uri="{FF2B5EF4-FFF2-40B4-BE49-F238E27FC236}">
                  <a16:creationId xmlns:a16="http://schemas.microsoft.com/office/drawing/2014/main" id="{17558E1E-8E5C-FD4B-BB11-AD1361F0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230346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Freeform 8">
              <a:extLst>
                <a:ext uri="{FF2B5EF4-FFF2-40B4-BE49-F238E27FC236}">
                  <a16:creationId xmlns:a16="http://schemas.microsoft.com/office/drawing/2014/main" id="{13EC7736-076B-A141-A06E-0FEC5922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232410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1" name="Rectangle 10">
              <a:extLst>
                <a:ext uri="{FF2B5EF4-FFF2-40B4-BE49-F238E27FC236}">
                  <a16:creationId xmlns:a16="http://schemas.microsoft.com/office/drawing/2014/main" id="{2AB735A0-D773-EF45-B64D-D7001AA2D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311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42" name="Rectangle 11">
              <a:extLst>
                <a:ext uri="{FF2B5EF4-FFF2-40B4-BE49-F238E27FC236}">
                  <a16:creationId xmlns:a16="http://schemas.microsoft.com/office/drawing/2014/main" id="{69407C72-FE87-E547-9217-3E9CC533A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52578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3" name="Rectangle 29">
              <a:extLst>
                <a:ext uri="{FF2B5EF4-FFF2-40B4-BE49-F238E27FC236}">
                  <a16:creationId xmlns:a16="http://schemas.microsoft.com/office/drawing/2014/main" id="{8EEB9753-FF81-E04C-8D89-C5967B8F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331311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4" name="Rectangle 30">
              <a:extLst>
                <a:ext uri="{FF2B5EF4-FFF2-40B4-BE49-F238E27FC236}">
                  <a16:creationId xmlns:a16="http://schemas.microsoft.com/office/drawing/2014/main" id="{8D25F89C-8FF7-B146-8DBF-1BF3CA5D4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53530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5" name="Rectangle 31">
              <a:extLst>
                <a:ext uri="{FF2B5EF4-FFF2-40B4-BE49-F238E27FC236}">
                  <a16:creationId xmlns:a16="http://schemas.microsoft.com/office/drawing/2014/main" id="{5E4477EB-48D0-8A49-B766-96FCAF142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50678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6" name="Rectangle 32">
              <a:extLst>
                <a:ext uri="{FF2B5EF4-FFF2-40B4-BE49-F238E27FC236}">
                  <a16:creationId xmlns:a16="http://schemas.microsoft.com/office/drawing/2014/main" id="{FBF5A77F-01AE-524F-A5DB-544EBA2D8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34988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7" name="Line 33">
              <a:extLst>
                <a:ext uri="{FF2B5EF4-FFF2-40B4-BE49-F238E27FC236}">
                  <a16:creationId xmlns:a16="http://schemas.microsoft.com/office/drawing/2014/main" id="{C56E1272-6ACD-2F47-993C-3870187E2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409098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8" name="Freeform 34">
              <a:extLst>
                <a:ext uri="{FF2B5EF4-FFF2-40B4-BE49-F238E27FC236}">
                  <a16:creationId xmlns:a16="http://schemas.microsoft.com/office/drawing/2014/main" id="{F77CE132-B164-A64E-9827-F45AF6B89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413385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Rectangle 35">
              <a:extLst>
                <a:ext uri="{FF2B5EF4-FFF2-40B4-BE49-F238E27FC236}">
                  <a16:creationId xmlns:a16="http://schemas.microsoft.com/office/drawing/2014/main" id="{EBE8B07E-6C25-0F4E-8C61-82CBB1AC8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510063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0" name="Rectangle 36">
              <a:extLst>
                <a:ext uri="{FF2B5EF4-FFF2-40B4-BE49-F238E27FC236}">
                  <a16:creationId xmlns:a16="http://schemas.microsoft.com/office/drawing/2014/main" id="{864C1A88-1E06-5F40-81BB-3B8EB51BD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1005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1" name="Rectangle 37">
              <a:extLst>
                <a:ext uri="{FF2B5EF4-FFF2-40B4-BE49-F238E27FC236}">
                  <a16:creationId xmlns:a16="http://schemas.microsoft.com/office/drawing/2014/main" id="{559C2379-B608-1A4F-9A3B-6B938A1DA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5295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2" name="Rectangle 38">
              <a:extLst>
                <a:ext uri="{FF2B5EF4-FFF2-40B4-BE49-F238E27FC236}">
                  <a16:creationId xmlns:a16="http://schemas.microsoft.com/office/drawing/2014/main" id="{69061AAA-9236-C246-8F77-A32763325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52895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3" name="Line 39">
              <a:extLst>
                <a:ext uri="{FF2B5EF4-FFF2-40B4-BE49-F238E27FC236}">
                  <a16:creationId xmlns:a16="http://schemas.microsoft.com/office/drawing/2014/main" id="{3C11C9C1-07C1-B344-B256-3C535C292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588010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40">
              <a:extLst>
                <a:ext uri="{FF2B5EF4-FFF2-40B4-BE49-F238E27FC236}">
                  <a16:creationId xmlns:a16="http://schemas.microsoft.com/office/drawing/2014/main" id="{EFF32F42-E30A-FA48-9EC4-1A3A5FE7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592137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Freeform 41">
              <a:extLst>
                <a:ext uri="{FF2B5EF4-FFF2-40B4-BE49-F238E27FC236}">
                  <a16:creationId xmlns:a16="http://schemas.microsoft.com/office/drawing/2014/main" id="{3D845E97-C8B8-3049-9C67-B588EF23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240823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Line 42">
              <a:extLst>
                <a:ext uri="{FF2B5EF4-FFF2-40B4-BE49-F238E27FC236}">
                  <a16:creationId xmlns:a16="http://schemas.microsoft.com/office/drawing/2014/main" id="{0AAEC69B-CDA5-3842-8FE7-1B2808078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2012" y="598646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43">
              <a:extLst>
                <a:ext uri="{FF2B5EF4-FFF2-40B4-BE49-F238E27FC236}">
                  <a16:creationId xmlns:a16="http://schemas.microsoft.com/office/drawing/2014/main" id="{8689639B-BFD3-5941-BB0A-BE4ED4AD2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68800" y="360045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Line 47">
              <a:extLst>
                <a:ext uri="{FF2B5EF4-FFF2-40B4-BE49-F238E27FC236}">
                  <a16:creationId xmlns:a16="http://schemas.microsoft.com/office/drawing/2014/main" id="{4D5B29F4-5D8B-644B-8D14-4524F4AE1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500" y="539591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Line 54">
              <a:extLst>
                <a:ext uri="{FF2B5EF4-FFF2-40B4-BE49-F238E27FC236}">
                  <a16:creationId xmlns:a16="http://schemas.microsoft.com/office/drawing/2014/main" id="{B7B624AF-435D-DE46-8181-B5A17CF0C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9137" y="539591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0" name="Line 55">
              <a:extLst>
                <a:ext uri="{FF2B5EF4-FFF2-40B4-BE49-F238E27FC236}">
                  <a16:creationId xmlns:a16="http://schemas.microsoft.com/office/drawing/2014/main" id="{C3CBB029-DD12-B14C-B42B-8A541B2D3A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539591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Line 56">
              <a:extLst>
                <a:ext uri="{FF2B5EF4-FFF2-40B4-BE49-F238E27FC236}">
                  <a16:creationId xmlns:a16="http://schemas.microsoft.com/office/drawing/2014/main" id="{7093FF5D-8FD6-1E43-A48C-C3AC2DA423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7062" y="360838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2" name="Line 57">
              <a:extLst>
                <a:ext uri="{FF2B5EF4-FFF2-40B4-BE49-F238E27FC236}">
                  <a16:creationId xmlns:a16="http://schemas.microsoft.com/office/drawing/2014/main" id="{CFEAA391-A9BF-B24E-86A4-33DC1F63E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15000" y="1828800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Freeform 67">
              <a:extLst>
                <a:ext uri="{FF2B5EF4-FFF2-40B4-BE49-F238E27FC236}">
                  <a16:creationId xmlns:a16="http://schemas.microsoft.com/office/drawing/2014/main" id="{B788CCEA-A9AB-A24F-99CD-F4A19058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596423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4" name="Line 70">
              <a:extLst>
                <a:ext uri="{FF2B5EF4-FFF2-40B4-BE49-F238E27FC236}">
                  <a16:creationId xmlns:a16="http://schemas.microsoft.com/office/drawing/2014/main" id="{C12D9F2B-7B0F-9A4C-B5DF-F314B349B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240823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5" name="Rectangle 71">
              <a:extLst>
                <a:ext uri="{FF2B5EF4-FFF2-40B4-BE49-F238E27FC236}">
                  <a16:creationId xmlns:a16="http://schemas.microsoft.com/office/drawing/2014/main" id="{EE10655F-B2F4-0743-873B-B8E970A0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58912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6" name="Rectangle 72">
              <a:extLst>
                <a:ext uri="{FF2B5EF4-FFF2-40B4-BE49-F238E27FC236}">
                  <a16:creationId xmlns:a16="http://schemas.microsoft.com/office/drawing/2014/main" id="{63C16CC1-98B4-D247-A861-3603AEAB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34686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7" name="Rectangle 73">
              <a:extLst>
                <a:ext uri="{FF2B5EF4-FFF2-40B4-BE49-F238E27FC236}">
                  <a16:creationId xmlns:a16="http://schemas.microsoft.com/office/drawing/2014/main" id="{FC9E6448-27FD-5E40-86BB-DC883D794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35639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8" name="Rectangle 74">
              <a:extLst>
                <a:ext uri="{FF2B5EF4-FFF2-40B4-BE49-F238E27FC236}">
                  <a16:creationId xmlns:a16="http://schemas.microsoft.com/office/drawing/2014/main" id="{9EB70AAA-834B-9745-A301-72B66019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16795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9" name="Rectangle 75">
              <a:extLst>
                <a:ext uri="{FF2B5EF4-FFF2-40B4-BE49-F238E27FC236}">
                  <a16:creationId xmlns:a16="http://schemas.microsoft.com/office/drawing/2014/main" id="{E7244514-A152-524C-943C-8E8387FA4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17748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0" name="Line 76">
              <a:extLst>
                <a:ext uri="{FF2B5EF4-FFF2-40B4-BE49-F238E27FC236}">
                  <a16:creationId xmlns:a16="http://schemas.microsoft.com/office/drawing/2014/main" id="{09C013AA-B2A2-B14C-AF86-4CF7758E3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6775" y="419576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Freeform 77">
              <a:extLst>
                <a:ext uri="{FF2B5EF4-FFF2-40B4-BE49-F238E27FC236}">
                  <a16:creationId xmlns:a16="http://schemas.microsoft.com/office/drawing/2014/main" id="{09F18758-97D7-164B-A093-7DE55CEE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417512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Rectangle 78">
              <a:extLst>
                <a:ext uri="{FF2B5EF4-FFF2-40B4-BE49-F238E27FC236}">
                  <a16:creationId xmlns:a16="http://schemas.microsoft.com/office/drawing/2014/main" id="{D1B0C2A6-B5F4-BB43-BEFD-E3752C146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2" y="58594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3" name="Line 43">
              <a:extLst>
                <a:ext uri="{FF2B5EF4-FFF2-40B4-BE49-F238E27FC236}">
                  <a16:creationId xmlns:a16="http://schemas.microsoft.com/office/drawing/2014/main" id="{EDEAD366-DB6C-3B4D-B851-BDC12133B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43400" y="182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7" name="Group 76">
            <a:extLst>
              <a:ext uri="{FF2B5EF4-FFF2-40B4-BE49-F238E27FC236}">
                <a16:creationId xmlns:a16="http://schemas.microsoft.com/office/drawing/2014/main" id="{CDBE5A10-295A-B142-BBDA-297A1F2A393A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4759326"/>
            <a:ext cx="2782888" cy="461963"/>
            <a:chOff x="5430520" y="6081375"/>
            <a:chExt cx="2781631" cy="461665"/>
          </a:xfrm>
        </p:grpSpPr>
        <p:sp>
          <p:nvSpPr>
            <p:cNvPr id="129034" name="TextBox 77">
              <a:extLst>
                <a:ext uri="{FF2B5EF4-FFF2-40B4-BE49-F238E27FC236}">
                  <a16:creationId xmlns:a16="http://schemas.microsoft.com/office/drawing/2014/main" id="{0C3D13BC-5854-5545-8BFE-6A648EC59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7816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9035" name="Freeform 8">
              <a:extLst>
                <a:ext uri="{FF2B5EF4-FFF2-40B4-BE49-F238E27FC236}">
                  <a16:creationId xmlns:a16="http://schemas.microsoft.com/office/drawing/2014/main" id="{5552F80D-1068-714A-8014-02D23F43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44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8" name="Group 80">
            <a:extLst>
              <a:ext uri="{FF2B5EF4-FFF2-40B4-BE49-F238E27FC236}">
                <a16:creationId xmlns:a16="http://schemas.microsoft.com/office/drawing/2014/main" id="{B054561C-6742-F94E-AEC5-6DD331A81BA0}"/>
              </a:ext>
            </a:extLst>
          </p:cNvPr>
          <p:cNvGrpSpPr>
            <a:grpSpLocks/>
          </p:cNvGrpSpPr>
          <p:nvPr/>
        </p:nvGrpSpPr>
        <p:grpSpPr bwMode="auto">
          <a:xfrm>
            <a:off x="863600" y="3429001"/>
            <a:ext cx="2025650" cy="461963"/>
            <a:chOff x="5430520" y="6081375"/>
            <a:chExt cx="2025214" cy="461665"/>
          </a:xfrm>
        </p:grpSpPr>
        <p:sp>
          <p:nvSpPr>
            <p:cNvPr id="129032" name="TextBox 81">
              <a:extLst>
                <a:ext uri="{FF2B5EF4-FFF2-40B4-BE49-F238E27FC236}">
                  <a16:creationId xmlns:a16="http://schemas.microsoft.com/office/drawing/2014/main" id="{E695818D-EC0E-E142-8BCC-77EC25404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02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+ 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9033" name="Freeform 8">
              <a:extLst>
                <a:ext uri="{FF2B5EF4-FFF2-40B4-BE49-F238E27FC236}">
                  <a16:creationId xmlns:a16="http://schemas.microsoft.com/office/drawing/2014/main" id="{80F997B8-1976-9E44-B74C-B2F45B3F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622522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9" name="Group 83">
            <a:extLst>
              <a:ext uri="{FF2B5EF4-FFF2-40B4-BE49-F238E27FC236}">
                <a16:creationId xmlns:a16="http://schemas.microsoft.com/office/drawing/2014/main" id="{D800B0C8-C44C-3B42-80CC-46E264E81C88}"/>
              </a:ext>
            </a:extLst>
          </p:cNvPr>
          <p:cNvGrpSpPr>
            <a:grpSpLocks/>
          </p:cNvGrpSpPr>
          <p:nvPr/>
        </p:nvGrpSpPr>
        <p:grpSpPr bwMode="auto">
          <a:xfrm>
            <a:off x="1189039" y="1600201"/>
            <a:ext cx="998537" cy="461963"/>
            <a:chOff x="6629400" y="4800600"/>
            <a:chExt cx="999425" cy="461665"/>
          </a:xfrm>
        </p:grpSpPr>
        <p:sp>
          <p:nvSpPr>
            <p:cNvPr id="129030" name="TextBox 84">
              <a:extLst>
                <a:ext uri="{FF2B5EF4-FFF2-40B4-BE49-F238E27FC236}">
                  <a16:creationId xmlns:a16="http://schemas.microsoft.com/office/drawing/2014/main" id="{816EF30D-F00F-A246-9B86-CE22EC92C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29031" name="Straight Connector 85">
              <a:extLst>
                <a:ext uri="{FF2B5EF4-FFF2-40B4-BE49-F238E27FC236}">
                  <a16:creationId xmlns:a16="http://schemas.microsoft.com/office/drawing/2014/main" id="{DBD3B230-B40C-464B-8039-6874F1A2B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9731" y="4906894"/>
              <a:ext cx="22880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50">
            <a:extLst>
              <a:ext uri="{FF2B5EF4-FFF2-40B4-BE49-F238E27FC236}">
                <a16:creationId xmlns:a16="http://schemas.microsoft.com/office/drawing/2014/main" id="{93C7D0B2-18C7-AA46-8B82-0202BB9F1FB6}"/>
              </a:ext>
            </a:extLst>
          </p:cNvPr>
          <p:cNvGrpSpPr>
            <a:grpSpLocks/>
          </p:cNvGrpSpPr>
          <p:nvPr/>
        </p:nvGrpSpPr>
        <p:grpSpPr bwMode="auto">
          <a:xfrm>
            <a:off x="4035426" y="762001"/>
            <a:ext cx="5204941" cy="5364163"/>
            <a:chOff x="1898650" y="412750"/>
            <a:chExt cx="5204941" cy="5364163"/>
          </a:xfrm>
        </p:grpSpPr>
        <p:sp>
          <p:nvSpPr>
            <p:cNvPr id="130061" name="Rectangle 4">
              <a:extLst>
                <a:ext uri="{FF2B5EF4-FFF2-40B4-BE49-F238E27FC236}">
                  <a16:creationId xmlns:a16="http://schemas.microsoft.com/office/drawing/2014/main" id="{E091951F-D7B6-614B-92C7-F7E34594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102235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62" name="Rectangle 5">
              <a:extLst>
                <a:ext uri="{FF2B5EF4-FFF2-40B4-BE49-F238E27FC236}">
                  <a16:creationId xmlns:a16="http://schemas.microsoft.com/office/drawing/2014/main" id="{D5E1BF34-A434-2948-8E40-E8604712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12160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3" name="Rectangle 6">
              <a:extLst>
                <a:ext uri="{FF2B5EF4-FFF2-40B4-BE49-F238E27FC236}">
                  <a16:creationId xmlns:a16="http://schemas.microsoft.com/office/drawing/2014/main" id="{128840E8-C9F1-CD49-AA87-90949C6EF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1208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4" name="Line 7">
              <a:extLst>
                <a:ext uri="{FF2B5EF4-FFF2-40B4-BE49-F238E27FC236}">
                  <a16:creationId xmlns:a16="http://schemas.microsoft.com/office/drawing/2014/main" id="{EAB6490D-D08A-5744-B775-F68F74E94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180181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5" name="Freeform 8">
              <a:extLst>
                <a:ext uri="{FF2B5EF4-FFF2-40B4-BE49-F238E27FC236}">
                  <a16:creationId xmlns:a16="http://schemas.microsoft.com/office/drawing/2014/main" id="{D021B5CB-2D5A-2949-9DE1-38167787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182245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6" name="Freeform 9">
              <a:extLst>
                <a:ext uri="{FF2B5EF4-FFF2-40B4-BE49-F238E27FC236}">
                  <a16:creationId xmlns:a16="http://schemas.microsoft.com/office/drawing/2014/main" id="{0BE02DD7-0ABB-6942-A433-6E361C20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274763"/>
              <a:ext cx="41275" cy="63500"/>
            </a:xfrm>
            <a:custGeom>
              <a:avLst/>
              <a:gdLst>
                <a:gd name="T0" fmla="*/ 0 w 53"/>
                <a:gd name="T1" fmla="*/ 2147483646 h 79"/>
                <a:gd name="T2" fmla="*/ 0 w 53"/>
                <a:gd name="T3" fmla="*/ 2147483646 h 79"/>
                <a:gd name="T4" fmla="*/ 2147483646 w 53"/>
                <a:gd name="T5" fmla="*/ 2147483646 h 79"/>
                <a:gd name="T6" fmla="*/ 2147483646 w 53"/>
                <a:gd name="T7" fmla="*/ 2147483646 h 79"/>
                <a:gd name="T8" fmla="*/ 2147483646 w 53"/>
                <a:gd name="T9" fmla="*/ 2147483646 h 79"/>
                <a:gd name="T10" fmla="*/ 2147483646 w 53"/>
                <a:gd name="T11" fmla="*/ 2147483646 h 79"/>
                <a:gd name="T12" fmla="*/ 2147483646 w 53"/>
                <a:gd name="T13" fmla="*/ 2147483646 h 79"/>
                <a:gd name="T14" fmla="*/ 2147483646 w 53"/>
                <a:gd name="T15" fmla="*/ 2147483646 h 79"/>
                <a:gd name="T16" fmla="*/ 2147483646 w 53"/>
                <a:gd name="T17" fmla="*/ 2147483646 h 79"/>
                <a:gd name="T18" fmla="*/ 2147483646 w 53"/>
                <a:gd name="T19" fmla="*/ 2147483646 h 79"/>
                <a:gd name="T20" fmla="*/ 2147483646 w 53"/>
                <a:gd name="T21" fmla="*/ 2147483646 h 79"/>
                <a:gd name="T22" fmla="*/ 2147483646 w 53"/>
                <a:gd name="T23" fmla="*/ 0 h 79"/>
                <a:gd name="T24" fmla="*/ 2147483646 w 53"/>
                <a:gd name="T25" fmla="*/ 2147483646 h 79"/>
                <a:gd name="T26" fmla="*/ 2147483646 w 53"/>
                <a:gd name="T27" fmla="*/ 2147483646 h 79"/>
                <a:gd name="T28" fmla="*/ 2147483646 w 53"/>
                <a:gd name="T29" fmla="*/ 2147483646 h 79"/>
                <a:gd name="T30" fmla="*/ 2147483646 w 53"/>
                <a:gd name="T31" fmla="*/ 2147483646 h 79"/>
                <a:gd name="T32" fmla="*/ 2147483646 w 53"/>
                <a:gd name="T33" fmla="*/ 2147483646 h 79"/>
                <a:gd name="T34" fmla="*/ 2147483646 w 53"/>
                <a:gd name="T35" fmla="*/ 2147483646 h 79"/>
                <a:gd name="T36" fmla="*/ 2147483646 w 53"/>
                <a:gd name="T37" fmla="*/ 2147483646 h 79"/>
                <a:gd name="T38" fmla="*/ 2147483646 w 53"/>
                <a:gd name="T39" fmla="*/ 2147483646 h 79"/>
                <a:gd name="T40" fmla="*/ 2147483646 w 53"/>
                <a:gd name="T41" fmla="*/ 2147483646 h 79"/>
                <a:gd name="T42" fmla="*/ 2147483646 w 53"/>
                <a:gd name="T43" fmla="*/ 2147483646 h 79"/>
                <a:gd name="T44" fmla="*/ 2147483646 w 53"/>
                <a:gd name="T45" fmla="*/ 2147483646 h 79"/>
                <a:gd name="T46" fmla="*/ 2147483646 w 53"/>
                <a:gd name="T47" fmla="*/ 2147483646 h 79"/>
                <a:gd name="T48" fmla="*/ 2147483646 w 53"/>
                <a:gd name="T49" fmla="*/ 2147483646 h 79"/>
                <a:gd name="T50" fmla="*/ 2147483646 w 53"/>
                <a:gd name="T51" fmla="*/ 2147483646 h 79"/>
                <a:gd name="T52" fmla="*/ 2147483646 w 53"/>
                <a:gd name="T53" fmla="*/ 2147483646 h 79"/>
                <a:gd name="T54" fmla="*/ 2147483646 w 53"/>
                <a:gd name="T55" fmla="*/ 2147483646 h 79"/>
                <a:gd name="T56" fmla="*/ 2147483646 w 53"/>
                <a:gd name="T57" fmla="*/ 2147483646 h 79"/>
                <a:gd name="T58" fmla="*/ 2147483646 w 53"/>
                <a:gd name="T59" fmla="*/ 2147483646 h 79"/>
                <a:gd name="T60" fmla="*/ 2147483646 w 53"/>
                <a:gd name="T61" fmla="*/ 2147483646 h 79"/>
                <a:gd name="T62" fmla="*/ 2147483646 w 53"/>
                <a:gd name="T63" fmla="*/ 2147483646 h 79"/>
                <a:gd name="T64" fmla="*/ 2147483646 w 53"/>
                <a:gd name="T65" fmla="*/ 2147483646 h 79"/>
                <a:gd name="T66" fmla="*/ 2147483646 w 53"/>
                <a:gd name="T67" fmla="*/ 2147483646 h 79"/>
                <a:gd name="T68" fmla="*/ 2147483646 w 53"/>
                <a:gd name="T69" fmla="*/ 2147483646 h 79"/>
                <a:gd name="T70" fmla="*/ 2147483646 w 53"/>
                <a:gd name="T71" fmla="*/ 2147483646 h 79"/>
                <a:gd name="T72" fmla="*/ 2147483646 w 53"/>
                <a:gd name="T73" fmla="*/ 2147483646 h 79"/>
                <a:gd name="T74" fmla="*/ 2147483646 w 53"/>
                <a:gd name="T75" fmla="*/ 2147483646 h 79"/>
                <a:gd name="T76" fmla="*/ 2147483646 w 53"/>
                <a:gd name="T77" fmla="*/ 2147483646 h 79"/>
                <a:gd name="T78" fmla="*/ 2147483646 w 53"/>
                <a:gd name="T79" fmla="*/ 2147483646 h 79"/>
                <a:gd name="T80" fmla="*/ 2147483646 w 53"/>
                <a:gd name="T81" fmla="*/ 2147483646 h 79"/>
                <a:gd name="T82" fmla="*/ 2147483646 w 53"/>
                <a:gd name="T83" fmla="*/ 2147483646 h 79"/>
                <a:gd name="T84" fmla="*/ 2147483646 w 53"/>
                <a:gd name="T85" fmla="*/ 2147483646 h 79"/>
                <a:gd name="T86" fmla="*/ 2147483646 w 53"/>
                <a:gd name="T87" fmla="*/ 2147483646 h 79"/>
                <a:gd name="T88" fmla="*/ 2147483646 w 53"/>
                <a:gd name="T89" fmla="*/ 2147483646 h 79"/>
                <a:gd name="T90" fmla="*/ 2147483646 w 53"/>
                <a:gd name="T91" fmla="*/ 2147483646 h 79"/>
                <a:gd name="T92" fmla="*/ 2147483646 w 53"/>
                <a:gd name="T93" fmla="*/ 2147483646 h 79"/>
                <a:gd name="T94" fmla="*/ 2147483646 w 53"/>
                <a:gd name="T95" fmla="*/ 2147483646 h 79"/>
                <a:gd name="T96" fmla="*/ 2147483646 w 53"/>
                <a:gd name="T97" fmla="*/ 2147483646 h 79"/>
                <a:gd name="T98" fmla="*/ 2147483646 w 53"/>
                <a:gd name="T99" fmla="*/ 2147483646 h 79"/>
                <a:gd name="T100" fmla="*/ 2147483646 w 53"/>
                <a:gd name="T101" fmla="*/ 2147483646 h 79"/>
                <a:gd name="T102" fmla="*/ 2147483646 w 53"/>
                <a:gd name="T103" fmla="*/ 2147483646 h 79"/>
                <a:gd name="T104" fmla="*/ 2147483646 w 53"/>
                <a:gd name="T105" fmla="*/ 2147483646 h 79"/>
                <a:gd name="T106" fmla="*/ 2147483646 w 53"/>
                <a:gd name="T107" fmla="*/ 2147483646 h 79"/>
                <a:gd name="T108" fmla="*/ 0 w 53"/>
                <a:gd name="T109" fmla="*/ 2147483646 h 79"/>
                <a:gd name="T110" fmla="*/ 0 w 53"/>
                <a:gd name="T111" fmla="*/ 2147483646 h 7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79"/>
                <a:gd name="T170" fmla="*/ 53 w 53"/>
                <a:gd name="T171" fmla="*/ 79 h 7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79">
                  <a:moveTo>
                    <a:pt x="0" y="47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3"/>
                  </a:lnTo>
                  <a:lnTo>
                    <a:pt x="53" y="47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51" y="54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0" y="59"/>
                  </a:lnTo>
                  <a:lnTo>
                    <a:pt x="50" y="61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5" y="69"/>
                  </a:lnTo>
                  <a:lnTo>
                    <a:pt x="44" y="70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7" y="75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3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29" y="79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2" y="78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4" y="75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1" y="59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7" name="Rectangle 10">
              <a:extLst>
                <a:ext uri="{FF2B5EF4-FFF2-40B4-BE49-F238E27FC236}">
                  <a16:creationId xmlns:a16="http://schemas.microsoft.com/office/drawing/2014/main" id="{7F6E204A-A342-4D4B-AF35-ED0E5953C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8097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8" name="Rectangle 11">
              <a:extLst>
                <a:ext uri="{FF2B5EF4-FFF2-40B4-BE49-F238E27FC236}">
                  <a16:creationId xmlns:a16="http://schemas.microsoft.com/office/drawing/2014/main" id="{D09518BD-AB46-4644-A72F-90355C33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475615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69" name="Line 13">
              <a:extLst>
                <a:ext uri="{FF2B5EF4-FFF2-40B4-BE49-F238E27FC236}">
                  <a16:creationId xmlns:a16="http://schemas.microsoft.com/office/drawing/2014/main" id="{C24D2CF5-E671-0446-98E3-A85176DA5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2959100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0" name="Line 14">
              <a:extLst>
                <a:ext uri="{FF2B5EF4-FFF2-40B4-BE49-F238E27FC236}">
                  <a16:creationId xmlns:a16="http://schemas.microsoft.com/office/drawing/2014/main" id="{35C670AC-1B78-D74B-93DC-01C20129FE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3252788"/>
              <a:ext cx="23018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1" name="Freeform 16">
              <a:extLst>
                <a:ext uri="{FF2B5EF4-FFF2-40B4-BE49-F238E27FC236}">
                  <a16:creationId xmlns:a16="http://schemas.microsoft.com/office/drawing/2014/main" id="{28ADAC2C-0808-7B45-8E77-AF9E20E9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2849563"/>
              <a:ext cx="628650" cy="249237"/>
            </a:xfrm>
            <a:custGeom>
              <a:avLst/>
              <a:gdLst>
                <a:gd name="T0" fmla="*/ 2147483646 w 792"/>
                <a:gd name="T1" fmla="*/ 0 h 314"/>
                <a:gd name="T2" fmla="*/ 2147483646 w 792"/>
                <a:gd name="T3" fmla="*/ 0 h 314"/>
                <a:gd name="T4" fmla="*/ 2147483646 w 792"/>
                <a:gd name="T5" fmla="*/ 0 h 314"/>
                <a:gd name="T6" fmla="*/ 2147483646 w 792"/>
                <a:gd name="T7" fmla="*/ 0 h 314"/>
                <a:gd name="T8" fmla="*/ 2147483646 w 792"/>
                <a:gd name="T9" fmla="*/ 2147483646 h 314"/>
                <a:gd name="T10" fmla="*/ 2147483646 w 792"/>
                <a:gd name="T11" fmla="*/ 2147483646 h 314"/>
                <a:gd name="T12" fmla="*/ 2147483646 w 792"/>
                <a:gd name="T13" fmla="*/ 2147483646 h 314"/>
                <a:gd name="T14" fmla="*/ 2147483646 w 792"/>
                <a:gd name="T15" fmla="*/ 2147483646 h 314"/>
                <a:gd name="T16" fmla="*/ 2147483646 w 792"/>
                <a:gd name="T17" fmla="*/ 2147483646 h 314"/>
                <a:gd name="T18" fmla="*/ 2147483646 w 792"/>
                <a:gd name="T19" fmla="*/ 2147483646 h 314"/>
                <a:gd name="T20" fmla="*/ 2147483646 w 792"/>
                <a:gd name="T21" fmla="*/ 2147483646 h 314"/>
                <a:gd name="T22" fmla="*/ 2147483646 w 792"/>
                <a:gd name="T23" fmla="*/ 2147483646 h 314"/>
                <a:gd name="T24" fmla="*/ 2147483646 w 792"/>
                <a:gd name="T25" fmla="*/ 2147483646 h 314"/>
                <a:gd name="T26" fmla="*/ 2147483646 w 792"/>
                <a:gd name="T27" fmla="*/ 2147483646 h 314"/>
                <a:gd name="T28" fmla="*/ 2147483646 w 792"/>
                <a:gd name="T29" fmla="*/ 2147483646 h 314"/>
                <a:gd name="T30" fmla="*/ 2147483646 w 792"/>
                <a:gd name="T31" fmla="*/ 2147483646 h 314"/>
                <a:gd name="T32" fmla="*/ 2147483646 w 792"/>
                <a:gd name="T33" fmla="*/ 2147483646 h 314"/>
                <a:gd name="T34" fmla="*/ 2147483646 w 792"/>
                <a:gd name="T35" fmla="*/ 2147483646 h 314"/>
                <a:gd name="T36" fmla="*/ 2147483646 w 792"/>
                <a:gd name="T37" fmla="*/ 2147483646 h 314"/>
                <a:gd name="T38" fmla="*/ 2147483646 w 792"/>
                <a:gd name="T39" fmla="*/ 2147483646 h 314"/>
                <a:gd name="T40" fmla="*/ 2147483646 w 792"/>
                <a:gd name="T41" fmla="*/ 2147483646 h 314"/>
                <a:gd name="T42" fmla="*/ 2147483646 w 792"/>
                <a:gd name="T43" fmla="*/ 2147483646 h 314"/>
                <a:gd name="T44" fmla="*/ 2147483646 w 792"/>
                <a:gd name="T45" fmla="*/ 2147483646 h 314"/>
                <a:gd name="T46" fmla="*/ 2147483646 w 792"/>
                <a:gd name="T47" fmla="*/ 2147483646 h 314"/>
                <a:gd name="T48" fmla="*/ 2147483646 w 792"/>
                <a:gd name="T49" fmla="*/ 2147483646 h 314"/>
                <a:gd name="T50" fmla="*/ 2147483646 w 792"/>
                <a:gd name="T51" fmla="*/ 2147483646 h 314"/>
                <a:gd name="T52" fmla="*/ 2147483646 w 792"/>
                <a:gd name="T53" fmla="*/ 2147483646 h 314"/>
                <a:gd name="T54" fmla="*/ 2147483646 w 792"/>
                <a:gd name="T55" fmla="*/ 2147483646 h 314"/>
                <a:gd name="T56" fmla="*/ 2147483646 w 792"/>
                <a:gd name="T57" fmla="*/ 2147483646 h 314"/>
                <a:gd name="T58" fmla="*/ 2147483646 w 792"/>
                <a:gd name="T59" fmla="*/ 2147483646 h 314"/>
                <a:gd name="T60" fmla="*/ 2147483646 w 792"/>
                <a:gd name="T61" fmla="*/ 2147483646 h 314"/>
                <a:gd name="T62" fmla="*/ 2147483646 w 792"/>
                <a:gd name="T63" fmla="*/ 2147483646 h 314"/>
                <a:gd name="T64" fmla="*/ 2147483646 w 792"/>
                <a:gd name="T65" fmla="*/ 2147483646 h 314"/>
                <a:gd name="T66" fmla="*/ 2147483646 w 792"/>
                <a:gd name="T67" fmla="*/ 2147483646 h 314"/>
                <a:gd name="T68" fmla="*/ 2147483646 w 792"/>
                <a:gd name="T69" fmla="*/ 2147483646 h 314"/>
                <a:gd name="T70" fmla="*/ 2147483646 w 792"/>
                <a:gd name="T71" fmla="*/ 2147483646 h 314"/>
                <a:gd name="T72" fmla="*/ 2147483646 w 792"/>
                <a:gd name="T73" fmla="*/ 2147483646 h 314"/>
                <a:gd name="T74" fmla="*/ 2147483646 w 792"/>
                <a:gd name="T75" fmla="*/ 2147483646 h 314"/>
                <a:gd name="T76" fmla="*/ 2147483646 w 792"/>
                <a:gd name="T77" fmla="*/ 2147483646 h 314"/>
                <a:gd name="T78" fmla="*/ 2147483646 w 792"/>
                <a:gd name="T79" fmla="*/ 2147483646 h 314"/>
                <a:gd name="T80" fmla="*/ 2147483646 w 792"/>
                <a:gd name="T81" fmla="*/ 2147483646 h 314"/>
                <a:gd name="T82" fmla="*/ 2147483646 w 792"/>
                <a:gd name="T83" fmla="*/ 2147483646 h 314"/>
                <a:gd name="T84" fmla="*/ 2147483646 w 792"/>
                <a:gd name="T85" fmla="*/ 2147483646 h 314"/>
                <a:gd name="T86" fmla="*/ 2147483646 w 792"/>
                <a:gd name="T87" fmla="*/ 2147483646 h 314"/>
                <a:gd name="T88" fmla="*/ 2147483646 w 792"/>
                <a:gd name="T89" fmla="*/ 2147483646 h 314"/>
                <a:gd name="T90" fmla="*/ 2147483646 w 792"/>
                <a:gd name="T91" fmla="*/ 2147483646 h 314"/>
                <a:gd name="T92" fmla="*/ 2147483646 w 792"/>
                <a:gd name="T93" fmla="*/ 2147483646 h 314"/>
                <a:gd name="T94" fmla="*/ 2147483646 w 792"/>
                <a:gd name="T95" fmla="*/ 2147483646 h 314"/>
                <a:gd name="T96" fmla="*/ 2147483646 w 792"/>
                <a:gd name="T97" fmla="*/ 2147483646 h 314"/>
                <a:gd name="T98" fmla="*/ 2147483646 w 792"/>
                <a:gd name="T99" fmla="*/ 2147483646 h 314"/>
                <a:gd name="T100" fmla="*/ 2147483646 w 792"/>
                <a:gd name="T101" fmla="*/ 2147483646 h 314"/>
                <a:gd name="T102" fmla="*/ 2147483646 w 792"/>
                <a:gd name="T103" fmla="*/ 2147483646 h 314"/>
                <a:gd name="T104" fmla="*/ 2147483646 w 792"/>
                <a:gd name="T105" fmla="*/ 2147483646 h 314"/>
                <a:gd name="T106" fmla="*/ 2147483646 w 792"/>
                <a:gd name="T107" fmla="*/ 2147483646 h 314"/>
                <a:gd name="T108" fmla="*/ 2147483646 w 792"/>
                <a:gd name="T109" fmla="*/ 2147483646 h 314"/>
                <a:gd name="T110" fmla="*/ 2147483646 w 792"/>
                <a:gd name="T111" fmla="*/ 2147483646 h 314"/>
                <a:gd name="T112" fmla="*/ 2147483646 w 792"/>
                <a:gd name="T113" fmla="*/ 2147483646 h 314"/>
                <a:gd name="T114" fmla="*/ 2147483646 w 792"/>
                <a:gd name="T115" fmla="*/ 2147483646 h 314"/>
                <a:gd name="T116" fmla="*/ 2147483646 w 792"/>
                <a:gd name="T117" fmla="*/ 2147483646 h 314"/>
                <a:gd name="T118" fmla="*/ 2147483646 w 792"/>
                <a:gd name="T119" fmla="*/ 2147483646 h 314"/>
                <a:gd name="T120" fmla="*/ 2147483646 w 792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2"/>
                <a:gd name="T184" fmla="*/ 0 h 314"/>
                <a:gd name="T185" fmla="*/ 792 w 792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2" h="314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4" y="0"/>
                  </a:lnTo>
                  <a:lnTo>
                    <a:pt x="110" y="0"/>
                  </a:lnTo>
                  <a:lnTo>
                    <a:pt x="132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3" y="0"/>
                  </a:lnTo>
                  <a:lnTo>
                    <a:pt x="209" y="0"/>
                  </a:lnTo>
                  <a:lnTo>
                    <a:pt x="225" y="0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5" y="0"/>
                  </a:lnTo>
                  <a:lnTo>
                    <a:pt x="286" y="0"/>
                  </a:lnTo>
                  <a:lnTo>
                    <a:pt x="294" y="0"/>
                  </a:lnTo>
                  <a:lnTo>
                    <a:pt x="302" y="0"/>
                  </a:lnTo>
                  <a:lnTo>
                    <a:pt x="308" y="0"/>
                  </a:lnTo>
                  <a:lnTo>
                    <a:pt x="315" y="0"/>
                  </a:lnTo>
                  <a:lnTo>
                    <a:pt x="320" y="0"/>
                  </a:lnTo>
                  <a:lnTo>
                    <a:pt x="326" y="0"/>
                  </a:lnTo>
                  <a:lnTo>
                    <a:pt x="331" y="0"/>
                  </a:lnTo>
                  <a:lnTo>
                    <a:pt x="334" y="0"/>
                  </a:lnTo>
                  <a:lnTo>
                    <a:pt x="337" y="0"/>
                  </a:lnTo>
                  <a:lnTo>
                    <a:pt x="340" y="0"/>
                  </a:ln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1"/>
                  </a:lnTo>
                  <a:lnTo>
                    <a:pt x="367" y="1"/>
                  </a:lnTo>
                  <a:lnTo>
                    <a:pt x="368" y="1"/>
                  </a:lnTo>
                  <a:lnTo>
                    <a:pt x="369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3" y="4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5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0" y="10"/>
                  </a:lnTo>
                  <a:lnTo>
                    <a:pt x="432" y="10"/>
                  </a:lnTo>
                  <a:lnTo>
                    <a:pt x="433" y="10"/>
                  </a:lnTo>
                  <a:lnTo>
                    <a:pt x="434" y="11"/>
                  </a:lnTo>
                  <a:lnTo>
                    <a:pt x="436" y="11"/>
                  </a:lnTo>
                  <a:lnTo>
                    <a:pt x="437" y="11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3"/>
                  </a:lnTo>
                  <a:lnTo>
                    <a:pt x="443" y="14"/>
                  </a:lnTo>
                  <a:lnTo>
                    <a:pt x="445" y="14"/>
                  </a:lnTo>
                  <a:lnTo>
                    <a:pt x="447" y="15"/>
                  </a:lnTo>
                  <a:lnTo>
                    <a:pt x="449" y="15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7" y="18"/>
                  </a:lnTo>
                  <a:lnTo>
                    <a:pt x="458" y="18"/>
                  </a:lnTo>
                  <a:lnTo>
                    <a:pt x="461" y="19"/>
                  </a:lnTo>
                  <a:lnTo>
                    <a:pt x="462" y="19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2"/>
                  </a:lnTo>
                  <a:lnTo>
                    <a:pt x="470" y="22"/>
                  </a:lnTo>
                  <a:lnTo>
                    <a:pt x="471" y="23"/>
                  </a:lnTo>
                  <a:lnTo>
                    <a:pt x="473" y="23"/>
                  </a:lnTo>
                  <a:lnTo>
                    <a:pt x="474" y="23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8" y="26"/>
                  </a:lnTo>
                  <a:lnTo>
                    <a:pt x="479" y="26"/>
                  </a:lnTo>
                  <a:lnTo>
                    <a:pt x="481" y="26"/>
                  </a:lnTo>
                  <a:lnTo>
                    <a:pt x="482" y="27"/>
                  </a:lnTo>
                  <a:lnTo>
                    <a:pt x="483" y="27"/>
                  </a:lnTo>
                  <a:lnTo>
                    <a:pt x="485" y="27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0"/>
                  </a:lnTo>
                  <a:lnTo>
                    <a:pt x="490" y="30"/>
                  </a:lnTo>
                  <a:lnTo>
                    <a:pt x="491" y="31"/>
                  </a:lnTo>
                  <a:lnTo>
                    <a:pt x="492" y="31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4"/>
                  </a:lnTo>
                  <a:lnTo>
                    <a:pt x="499" y="35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6" y="38"/>
                  </a:lnTo>
                  <a:lnTo>
                    <a:pt x="507" y="39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2" y="42"/>
                  </a:lnTo>
                  <a:lnTo>
                    <a:pt x="514" y="42"/>
                  </a:lnTo>
                  <a:lnTo>
                    <a:pt x="515" y="43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22" y="46"/>
                  </a:lnTo>
                  <a:lnTo>
                    <a:pt x="523" y="47"/>
                  </a:lnTo>
                  <a:lnTo>
                    <a:pt x="524" y="47"/>
                  </a:lnTo>
                  <a:lnTo>
                    <a:pt x="526" y="49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1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5"/>
                  </a:lnTo>
                  <a:lnTo>
                    <a:pt x="539" y="55"/>
                  </a:lnTo>
                  <a:lnTo>
                    <a:pt x="540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7" y="61"/>
                  </a:lnTo>
                  <a:lnTo>
                    <a:pt x="549" y="62"/>
                  </a:lnTo>
                  <a:lnTo>
                    <a:pt x="551" y="62"/>
                  </a:lnTo>
                  <a:lnTo>
                    <a:pt x="552" y="63"/>
                  </a:lnTo>
                  <a:lnTo>
                    <a:pt x="553" y="64"/>
                  </a:lnTo>
                  <a:lnTo>
                    <a:pt x="556" y="64"/>
                  </a:lnTo>
                  <a:lnTo>
                    <a:pt x="557" y="66"/>
                  </a:lnTo>
                  <a:lnTo>
                    <a:pt x="559" y="67"/>
                  </a:lnTo>
                  <a:lnTo>
                    <a:pt x="560" y="67"/>
                  </a:lnTo>
                  <a:lnTo>
                    <a:pt x="560" y="68"/>
                  </a:lnTo>
                  <a:lnTo>
                    <a:pt x="561" y="68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1"/>
                  </a:lnTo>
                  <a:lnTo>
                    <a:pt x="567" y="71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69" y="72"/>
                  </a:lnTo>
                  <a:lnTo>
                    <a:pt x="569" y="74"/>
                  </a:lnTo>
                  <a:lnTo>
                    <a:pt x="571" y="74"/>
                  </a:lnTo>
                  <a:lnTo>
                    <a:pt x="572" y="75"/>
                  </a:lnTo>
                  <a:lnTo>
                    <a:pt x="573" y="75"/>
                  </a:lnTo>
                  <a:lnTo>
                    <a:pt x="575" y="76"/>
                  </a:lnTo>
                  <a:lnTo>
                    <a:pt x="576" y="76"/>
                  </a:lnTo>
                  <a:lnTo>
                    <a:pt x="576" y="78"/>
                  </a:lnTo>
                  <a:lnTo>
                    <a:pt x="577" y="78"/>
                  </a:lnTo>
                  <a:lnTo>
                    <a:pt x="579" y="79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3" y="82"/>
                  </a:lnTo>
                  <a:lnTo>
                    <a:pt x="584" y="83"/>
                  </a:lnTo>
                  <a:lnTo>
                    <a:pt x="585" y="83"/>
                  </a:lnTo>
                  <a:lnTo>
                    <a:pt x="588" y="84"/>
                  </a:lnTo>
                  <a:lnTo>
                    <a:pt x="589" y="86"/>
                  </a:lnTo>
                  <a:lnTo>
                    <a:pt x="591" y="87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4" y="90"/>
                  </a:lnTo>
                  <a:lnTo>
                    <a:pt x="596" y="90"/>
                  </a:lnTo>
                  <a:lnTo>
                    <a:pt x="597" y="91"/>
                  </a:lnTo>
                  <a:lnTo>
                    <a:pt x="598" y="92"/>
                  </a:lnTo>
                  <a:lnTo>
                    <a:pt x="600" y="92"/>
                  </a:lnTo>
                  <a:lnTo>
                    <a:pt x="600" y="94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4" y="95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9" y="99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2" y="102"/>
                  </a:lnTo>
                  <a:lnTo>
                    <a:pt x="613" y="103"/>
                  </a:lnTo>
                  <a:lnTo>
                    <a:pt x="614" y="104"/>
                  </a:lnTo>
                  <a:lnTo>
                    <a:pt x="616" y="104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20" y="108"/>
                  </a:lnTo>
                  <a:lnTo>
                    <a:pt x="621" y="110"/>
                  </a:lnTo>
                  <a:lnTo>
                    <a:pt x="622" y="110"/>
                  </a:lnTo>
                  <a:lnTo>
                    <a:pt x="622" y="111"/>
                  </a:lnTo>
                  <a:lnTo>
                    <a:pt x="624" y="111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6" y="114"/>
                  </a:lnTo>
                  <a:lnTo>
                    <a:pt x="628" y="114"/>
                  </a:lnTo>
                  <a:lnTo>
                    <a:pt x="628" y="115"/>
                  </a:lnTo>
                  <a:lnTo>
                    <a:pt x="629" y="115"/>
                  </a:lnTo>
                  <a:lnTo>
                    <a:pt x="630" y="116"/>
                  </a:lnTo>
                  <a:lnTo>
                    <a:pt x="632" y="116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4" y="119"/>
                  </a:lnTo>
                  <a:lnTo>
                    <a:pt x="636" y="119"/>
                  </a:lnTo>
                  <a:lnTo>
                    <a:pt x="636" y="120"/>
                  </a:lnTo>
                  <a:lnTo>
                    <a:pt x="637" y="120"/>
                  </a:lnTo>
                  <a:lnTo>
                    <a:pt x="638" y="121"/>
                  </a:lnTo>
                  <a:lnTo>
                    <a:pt x="640" y="123"/>
                  </a:lnTo>
                  <a:lnTo>
                    <a:pt x="641" y="123"/>
                  </a:lnTo>
                  <a:lnTo>
                    <a:pt x="642" y="124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7"/>
                  </a:lnTo>
                  <a:lnTo>
                    <a:pt x="646" y="127"/>
                  </a:lnTo>
                  <a:lnTo>
                    <a:pt x="647" y="128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1" y="131"/>
                  </a:lnTo>
                  <a:lnTo>
                    <a:pt x="651" y="132"/>
                  </a:lnTo>
                  <a:lnTo>
                    <a:pt x="653" y="132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5"/>
                  </a:lnTo>
                  <a:lnTo>
                    <a:pt x="655" y="135"/>
                  </a:lnTo>
                  <a:lnTo>
                    <a:pt x="657" y="136"/>
                  </a:lnTo>
                  <a:lnTo>
                    <a:pt x="657" y="137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59" y="140"/>
                  </a:lnTo>
                  <a:lnTo>
                    <a:pt x="661" y="141"/>
                  </a:lnTo>
                  <a:lnTo>
                    <a:pt x="662" y="143"/>
                  </a:lnTo>
                  <a:lnTo>
                    <a:pt x="663" y="144"/>
                  </a:lnTo>
                  <a:lnTo>
                    <a:pt x="665" y="145"/>
                  </a:lnTo>
                  <a:lnTo>
                    <a:pt x="666" y="147"/>
                  </a:lnTo>
                  <a:lnTo>
                    <a:pt x="667" y="148"/>
                  </a:lnTo>
                  <a:lnTo>
                    <a:pt x="669" y="149"/>
                  </a:lnTo>
                  <a:lnTo>
                    <a:pt x="670" y="151"/>
                  </a:lnTo>
                  <a:lnTo>
                    <a:pt x="671" y="152"/>
                  </a:lnTo>
                  <a:lnTo>
                    <a:pt x="673" y="153"/>
                  </a:lnTo>
                  <a:lnTo>
                    <a:pt x="674" y="155"/>
                  </a:lnTo>
                  <a:lnTo>
                    <a:pt x="675" y="156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8" y="159"/>
                  </a:lnTo>
                  <a:lnTo>
                    <a:pt x="678" y="160"/>
                  </a:lnTo>
                  <a:lnTo>
                    <a:pt x="679" y="160"/>
                  </a:lnTo>
                  <a:lnTo>
                    <a:pt x="679" y="161"/>
                  </a:lnTo>
                  <a:lnTo>
                    <a:pt x="681" y="163"/>
                  </a:lnTo>
                  <a:lnTo>
                    <a:pt x="682" y="163"/>
                  </a:lnTo>
                  <a:lnTo>
                    <a:pt x="682" y="164"/>
                  </a:lnTo>
                  <a:lnTo>
                    <a:pt x="683" y="165"/>
                  </a:lnTo>
                  <a:lnTo>
                    <a:pt x="685" y="167"/>
                  </a:lnTo>
                  <a:lnTo>
                    <a:pt x="686" y="168"/>
                  </a:lnTo>
                  <a:lnTo>
                    <a:pt x="686" y="169"/>
                  </a:lnTo>
                  <a:lnTo>
                    <a:pt x="687" y="171"/>
                  </a:lnTo>
                  <a:lnTo>
                    <a:pt x="689" y="172"/>
                  </a:lnTo>
                  <a:lnTo>
                    <a:pt x="690" y="173"/>
                  </a:lnTo>
                  <a:lnTo>
                    <a:pt x="691" y="174"/>
                  </a:lnTo>
                  <a:lnTo>
                    <a:pt x="693" y="176"/>
                  </a:lnTo>
                  <a:lnTo>
                    <a:pt x="694" y="178"/>
                  </a:lnTo>
                  <a:lnTo>
                    <a:pt x="695" y="180"/>
                  </a:lnTo>
                  <a:lnTo>
                    <a:pt x="697" y="181"/>
                  </a:lnTo>
                  <a:lnTo>
                    <a:pt x="698" y="184"/>
                  </a:lnTo>
                  <a:lnTo>
                    <a:pt x="699" y="185"/>
                  </a:lnTo>
                  <a:lnTo>
                    <a:pt x="700" y="186"/>
                  </a:lnTo>
                  <a:lnTo>
                    <a:pt x="702" y="188"/>
                  </a:lnTo>
                  <a:lnTo>
                    <a:pt x="703" y="189"/>
                  </a:lnTo>
                  <a:lnTo>
                    <a:pt x="704" y="190"/>
                  </a:lnTo>
                  <a:lnTo>
                    <a:pt x="706" y="192"/>
                  </a:lnTo>
                  <a:lnTo>
                    <a:pt x="706" y="193"/>
                  </a:lnTo>
                  <a:lnTo>
                    <a:pt x="707" y="194"/>
                  </a:lnTo>
                  <a:lnTo>
                    <a:pt x="708" y="194"/>
                  </a:lnTo>
                  <a:lnTo>
                    <a:pt x="708" y="196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2" y="200"/>
                  </a:lnTo>
                  <a:lnTo>
                    <a:pt x="712" y="201"/>
                  </a:lnTo>
                  <a:lnTo>
                    <a:pt x="714" y="202"/>
                  </a:lnTo>
                  <a:lnTo>
                    <a:pt x="714" y="204"/>
                  </a:lnTo>
                  <a:lnTo>
                    <a:pt x="715" y="204"/>
                  </a:lnTo>
                  <a:lnTo>
                    <a:pt x="716" y="205"/>
                  </a:lnTo>
                  <a:lnTo>
                    <a:pt x="716" y="206"/>
                  </a:lnTo>
                  <a:lnTo>
                    <a:pt x="718" y="208"/>
                  </a:lnTo>
                  <a:lnTo>
                    <a:pt x="719" y="209"/>
                  </a:lnTo>
                  <a:lnTo>
                    <a:pt x="719" y="210"/>
                  </a:lnTo>
                  <a:lnTo>
                    <a:pt x="720" y="212"/>
                  </a:lnTo>
                  <a:lnTo>
                    <a:pt x="722" y="213"/>
                  </a:lnTo>
                  <a:lnTo>
                    <a:pt x="723" y="216"/>
                  </a:lnTo>
                  <a:lnTo>
                    <a:pt x="724" y="217"/>
                  </a:lnTo>
                  <a:lnTo>
                    <a:pt x="726" y="218"/>
                  </a:lnTo>
                  <a:lnTo>
                    <a:pt x="727" y="221"/>
                  </a:lnTo>
                  <a:lnTo>
                    <a:pt x="728" y="222"/>
                  </a:lnTo>
                  <a:lnTo>
                    <a:pt x="730" y="225"/>
                  </a:lnTo>
                  <a:lnTo>
                    <a:pt x="731" y="226"/>
                  </a:lnTo>
                  <a:lnTo>
                    <a:pt x="732" y="229"/>
                  </a:lnTo>
                  <a:lnTo>
                    <a:pt x="734" y="230"/>
                  </a:lnTo>
                  <a:lnTo>
                    <a:pt x="735" y="231"/>
                  </a:lnTo>
                  <a:lnTo>
                    <a:pt x="736" y="234"/>
                  </a:lnTo>
                  <a:lnTo>
                    <a:pt x="738" y="235"/>
                  </a:lnTo>
                  <a:lnTo>
                    <a:pt x="739" y="237"/>
                  </a:lnTo>
                  <a:lnTo>
                    <a:pt x="739" y="238"/>
                  </a:lnTo>
                  <a:lnTo>
                    <a:pt x="740" y="239"/>
                  </a:lnTo>
                  <a:lnTo>
                    <a:pt x="742" y="241"/>
                  </a:lnTo>
                  <a:lnTo>
                    <a:pt x="742" y="242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3"/>
                  </a:lnTo>
                  <a:lnTo>
                    <a:pt x="751" y="254"/>
                  </a:lnTo>
                  <a:lnTo>
                    <a:pt x="752" y="255"/>
                  </a:lnTo>
                  <a:lnTo>
                    <a:pt x="753" y="257"/>
                  </a:lnTo>
                  <a:lnTo>
                    <a:pt x="755" y="259"/>
                  </a:lnTo>
                  <a:lnTo>
                    <a:pt x="755" y="261"/>
                  </a:lnTo>
                  <a:lnTo>
                    <a:pt x="756" y="262"/>
                  </a:lnTo>
                  <a:lnTo>
                    <a:pt x="757" y="263"/>
                  </a:lnTo>
                  <a:lnTo>
                    <a:pt x="759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3"/>
                  </a:lnTo>
                  <a:lnTo>
                    <a:pt x="765" y="274"/>
                  </a:lnTo>
                  <a:lnTo>
                    <a:pt x="767" y="277"/>
                  </a:lnTo>
                  <a:lnTo>
                    <a:pt x="768" y="278"/>
                  </a:lnTo>
                  <a:lnTo>
                    <a:pt x="769" y="279"/>
                  </a:lnTo>
                  <a:lnTo>
                    <a:pt x="771" y="282"/>
                  </a:lnTo>
                  <a:lnTo>
                    <a:pt x="772" y="283"/>
                  </a:lnTo>
                  <a:lnTo>
                    <a:pt x="772" y="284"/>
                  </a:lnTo>
                  <a:lnTo>
                    <a:pt x="773" y="286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9" y="292"/>
                  </a:lnTo>
                  <a:lnTo>
                    <a:pt x="779" y="294"/>
                  </a:lnTo>
                  <a:lnTo>
                    <a:pt x="780" y="294"/>
                  </a:lnTo>
                  <a:lnTo>
                    <a:pt x="780" y="295"/>
                  </a:lnTo>
                  <a:lnTo>
                    <a:pt x="781" y="296"/>
                  </a:lnTo>
                  <a:lnTo>
                    <a:pt x="781" y="298"/>
                  </a:lnTo>
                  <a:lnTo>
                    <a:pt x="783" y="299"/>
                  </a:lnTo>
                  <a:lnTo>
                    <a:pt x="784" y="300"/>
                  </a:lnTo>
                  <a:lnTo>
                    <a:pt x="784" y="302"/>
                  </a:lnTo>
                  <a:lnTo>
                    <a:pt x="785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8" y="307"/>
                  </a:lnTo>
                  <a:lnTo>
                    <a:pt x="788" y="308"/>
                  </a:lnTo>
                  <a:lnTo>
                    <a:pt x="789" y="310"/>
                  </a:lnTo>
                  <a:lnTo>
                    <a:pt x="791" y="312"/>
                  </a:lnTo>
                  <a:lnTo>
                    <a:pt x="792" y="31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2" name="Freeform 17">
              <a:extLst>
                <a:ext uri="{FF2B5EF4-FFF2-40B4-BE49-F238E27FC236}">
                  <a16:creationId xmlns:a16="http://schemas.microsoft.com/office/drawing/2014/main" id="{84C2EECC-ECC5-E34D-BA6A-81E9A0944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3100388"/>
              <a:ext cx="628650" cy="250825"/>
            </a:xfrm>
            <a:custGeom>
              <a:avLst/>
              <a:gdLst>
                <a:gd name="T0" fmla="*/ 2147483646 w 792"/>
                <a:gd name="T1" fmla="*/ 2147483646 h 315"/>
                <a:gd name="T2" fmla="*/ 2147483646 w 792"/>
                <a:gd name="T3" fmla="*/ 2147483646 h 315"/>
                <a:gd name="T4" fmla="*/ 2147483646 w 792"/>
                <a:gd name="T5" fmla="*/ 2147483646 h 315"/>
                <a:gd name="T6" fmla="*/ 2147483646 w 792"/>
                <a:gd name="T7" fmla="*/ 2147483646 h 315"/>
                <a:gd name="T8" fmla="*/ 2147483646 w 792"/>
                <a:gd name="T9" fmla="*/ 2147483646 h 315"/>
                <a:gd name="T10" fmla="*/ 2147483646 w 792"/>
                <a:gd name="T11" fmla="*/ 2147483646 h 315"/>
                <a:gd name="T12" fmla="*/ 2147483646 w 792"/>
                <a:gd name="T13" fmla="*/ 2147483646 h 315"/>
                <a:gd name="T14" fmla="*/ 2147483646 w 792"/>
                <a:gd name="T15" fmla="*/ 2147483646 h 315"/>
                <a:gd name="T16" fmla="*/ 2147483646 w 792"/>
                <a:gd name="T17" fmla="*/ 2147483646 h 315"/>
                <a:gd name="T18" fmla="*/ 2147483646 w 792"/>
                <a:gd name="T19" fmla="*/ 2147483646 h 315"/>
                <a:gd name="T20" fmla="*/ 2147483646 w 792"/>
                <a:gd name="T21" fmla="*/ 2147483646 h 315"/>
                <a:gd name="T22" fmla="*/ 2147483646 w 792"/>
                <a:gd name="T23" fmla="*/ 2147483646 h 315"/>
                <a:gd name="T24" fmla="*/ 2147483646 w 792"/>
                <a:gd name="T25" fmla="*/ 2147483646 h 315"/>
                <a:gd name="T26" fmla="*/ 2147483646 w 792"/>
                <a:gd name="T27" fmla="*/ 2147483646 h 315"/>
                <a:gd name="T28" fmla="*/ 2147483646 w 792"/>
                <a:gd name="T29" fmla="*/ 2147483646 h 315"/>
                <a:gd name="T30" fmla="*/ 2147483646 w 792"/>
                <a:gd name="T31" fmla="*/ 2147483646 h 315"/>
                <a:gd name="T32" fmla="*/ 2147483646 w 792"/>
                <a:gd name="T33" fmla="*/ 2147483646 h 315"/>
                <a:gd name="T34" fmla="*/ 2147483646 w 792"/>
                <a:gd name="T35" fmla="*/ 2147483646 h 315"/>
                <a:gd name="T36" fmla="*/ 2147483646 w 792"/>
                <a:gd name="T37" fmla="*/ 2147483646 h 315"/>
                <a:gd name="T38" fmla="*/ 2147483646 w 792"/>
                <a:gd name="T39" fmla="*/ 2147483646 h 315"/>
                <a:gd name="T40" fmla="*/ 2147483646 w 792"/>
                <a:gd name="T41" fmla="*/ 2147483646 h 315"/>
                <a:gd name="T42" fmla="*/ 2147483646 w 792"/>
                <a:gd name="T43" fmla="*/ 2147483646 h 315"/>
                <a:gd name="T44" fmla="*/ 2147483646 w 792"/>
                <a:gd name="T45" fmla="*/ 2147483646 h 315"/>
                <a:gd name="T46" fmla="*/ 2147483646 w 792"/>
                <a:gd name="T47" fmla="*/ 2147483646 h 315"/>
                <a:gd name="T48" fmla="*/ 2147483646 w 792"/>
                <a:gd name="T49" fmla="*/ 2147483646 h 315"/>
                <a:gd name="T50" fmla="*/ 2147483646 w 792"/>
                <a:gd name="T51" fmla="*/ 2147483646 h 315"/>
                <a:gd name="T52" fmla="*/ 2147483646 w 792"/>
                <a:gd name="T53" fmla="*/ 2147483646 h 315"/>
                <a:gd name="T54" fmla="*/ 2147483646 w 792"/>
                <a:gd name="T55" fmla="*/ 2147483646 h 315"/>
                <a:gd name="T56" fmla="*/ 2147483646 w 792"/>
                <a:gd name="T57" fmla="*/ 2147483646 h 315"/>
                <a:gd name="T58" fmla="*/ 2147483646 w 792"/>
                <a:gd name="T59" fmla="*/ 2147483646 h 315"/>
                <a:gd name="T60" fmla="*/ 2147483646 w 792"/>
                <a:gd name="T61" fmla="*/ 2147483646 h 315"/>
                <a:gd name="T62" fmla="*/ 2147483646 w 792"/>
                <a:gd name="T63" fmla="*/ 2147483646 h 315"/>
                <a:gd name="T64" fmla="*/ 2147483646 w 792"/>
                <a:gd name="T65" fmla="*/ 2147483646 h 315"/>
                <a:gd name="T66" fmla="*/ 2147483646 w 792"/>
                <a:gd name="T67" fmla="*/ 2147483646 h 315"/>
                <a:gd name="T68" fmla="*/ 2147483646 w 792"/>
                <a:gd name="T69" fmla="*/ 2147483646 h 315"/>
                <a:gd name="T70" fmla="*/ 2147483646 w 792"/>
                <a:gd name="T71" fmla="*/ 2147483646 h 315"/>
                <a:gd name="T72" fmla="*/ 2147483646 w 792"/>
                <a:gd name="T73" fmla="*/ 2147483646 h 315"/>
                <a:gd name="T74" fmla="*/ 2147483646 w 792"/>
                <a:gd name="T75" fmla="*/ 2147483646 h 315"/>
                <a:gd name="T76" fmla="*/ 2147483646 w 792"/>
                <a:gd name="T77" fmla="*/ 2147483646 h 315"/>
                <a:gd name="T78" fmla="*/ 2147483646 w 792"/>
                <a:gd name="T79" fmla="*/ 2147483646 h 315"/>
                <a:gd name="T80" fmla="*/ 2147483646 w 792"/>
                <a:gd name="T81" fmla="*/ 2147483646 h 315"/>
                <a:gd name="T82" fmla="*/ 2147483646 w 792"/>
                <a:gd name="T83" fmla="*/ 2147483646 h 315"/>
                <a:gd name="T84" fmla="*/ 2147483646 w 792"/>
                <a:gd name="T85" fmla="*/ 2147483646 h 315"/>
                <a:gd name="T86" fmla="*/ 2147483646 w 792"/>
                <a:gd name="T87" fmla="*/ 2147483646 h 315"/>
                <a:gd name="T88" fmla="*/ 2147483646 w 792"/>
                <a:gd name="T89" fmla="*/ 2147483646 h 315"/>
                <a:gd name="T90" fmla="*/ 2147483646 w 792"/>
                <a:gd name="T91" fmla="*/ 2147483646 h 315"/>
                <a:gd name="T92" fmla="*/ 2147483646 w 792"/>
                <a:gd name="T93" fmla="*/ 2147483646 h 315"/>
                <a:gd name="T94" fmla="*/ 2147483646 w 792"/>
                <a:gd name="T95" fmla="*/ 2147483646 h 315"/>
                <a:gd name="T96" fmla="*/ 2147483646 w 792"/>
                <a:gd name="T97" fmla="*/ 2147483646 h 315"/>
                <a:gd name="T98" fmla="*/ 2147483646 w 792"/>
                <a:gd name="T99" fmla="*/ 2147483646 h 315"/>
                <a:gd name="T100" fmla="*/ 2147483646 w 792"/>
                <a:gd name="T101" fmla="*/ 2147483646 h 315"/>
                <a:gd name="T102" fmla="*/ 2147483646 w 792"/>
                <a:gd name="T103" fmla="*/ 2147483646 h 315"/>
                <a:gd name="T104" fmla="*/ 2147483646 w 792"/>
                <a:gd name="T105" fmla="*/ 2147483646 h 315"/>
                <a:gd name="T106" fmla="*/ 2147483646 w 792"/>
                <a:gd name="T107" fmla="*/ 2147483646 h 315"/>
                <a:gd name="T108" fmla="*/ 2147483646 w 792"/>
                <a:gd name="T109" fmla="*/ 2147483646 h 315"/>
                <a:gd name="T110" fmla="*/ 2147483646 w 792"/>
                <a:gd name="T111" fmla="*/ 2147483646 h 315"/>
                <a:gd name="T112" fmla="*/ 2147483646 w 792"/>
                <a:gd name="T113" fmla="*/ 2147483646 h 315"/>
                <a:gd name="T114" fmla="*/ 2147483646 w 792"/>
                <a:gd name="T115" fmla="*/ 2147483646 h 315"/>
                <a:gd name="T116" fmla="*/ 2147483646 w 792"/>
                <a:gd name="T117" fmla="*/ 2147483646 h 315"/>
                <a:gd name="T118" fmla="*/ 2147483646 w 792"/>
                <a:gd name="T119" fmla="*/ 2147483646 h 315"/>
                <a:gd name="T120" fmla="*/ 2147483646 w 792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2"/>
                <a:gd name="T184" fmla="*/ 0 h 315"/>
                <a:gd name="T185" fmla="*/ 792 w 792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2" h="315">
                  <a:moveTo>
                    <a:pt x="0" y="315"/>
                  </a:moveTo>
                  <a:lnTo>
                    <a:pt x="30" y="315"/>
                  </a:lnTo>
                  <a:lnTo>
                    <a:pt x="58" y="315"/>
                  </a:lnTo>
                  <a:lnTo>
                    <a:pt x="84" y="315"/>
                  </a:lnTo>
                  <a:lnTo>
                    <a:pt x="110" y="315"/>
                  </a:lnTo>
                  <a:lnTo>
                    <a:pt x="132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3" y="315"/>
                  </a:lnTo>
                  <a:lnTo>
                    <a:pt x="209" y="315"/>
                  </a:lnTo>
                  <a:lnTo>
                    <a:pt x="225" y="315"/>
                  </a:lnTo>
                  <a:lnTo>
                    <a:pt x="239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5" y="315"/>
                  </a:lnTo>
                  <a:lnTo>
                    <a:pt x="286" y="315"/>
                  </a:lnTo>
                  <a:lnTo>
                    <a:pt x="294" y="315"/>
                  </a:lnTo>
                  <a:lnTo>
                    <a:pt x="302" y="315"/>
                  </a:lnTo>
                  <a:lnTo>
                    <a:pt x="308" y="315"/>
                  </a:lnTo>
                  <a:lnTo>
                    <a:pt x="315" y="315"/>
                  </a:lnTo>
                  <a:lnTo>
                    <a:pt x="320" y="315"/>
                  </a:lnTo>
                  <a:lnTo>
                    <a:pt x="326" y="315"/>
                  </a:lnTo>
                  <a:lnTo>
                    <a:pt x="331" y="315"/>
                  </a:lnTo>
                  <a:lnTo>
                    <a:pt x="334" y="314"/>
                  </a:lnTo>
                  <a:lnTo>
                    <a:pt x="337" y="314"/>
                  </a:lnTo>
                  <a:lnTo>
                    <a:pt x="340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51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1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9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4" y="303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5" y="299"/>
                  </a:lnTo>
                  <a:lnTo>
                    <a:pt x="447" y="299"/>
                  </a:lnTo>
                  <a:lnTo>
                    <a:pt x="449" y="298"/>
                  </a:lnTo>
                  <a:lnTo>
                    <a:pt x="451" y="298"/>
                  </a:lnTo>
                  <a:lnTo>
                    <a:pt x="454" y="297"/>
                  </a:lnTo>
                  <a:lnTo>
                    <a:pt x="457" y="297"/>
                  </a:lnTo>
                  <a:lnTo>
                    <a:pt x="458" y="295"/>
                  </a:lnTo>
                  <a:lnTo>
                    <a:pt x="461" y="295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6"/>
                  </a:lnTo>
                  <a:lnTo>
                    <a:pt x="485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2" y="278"/>
                  </a:lnTo>
                  <a:lnTo>
                    <a:pt x="503" y="277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10" y="274"/>
                  </a:lnTo>
                  <a:lnTo>
                    <a:pt x="511" y="273"/>
                  </a:lnTo>
                  <a:lnTo>
                    <a:pt x="512" y="273"/>
                  </a:lnTo>
                  <a:lnTo>
                    <a:pt x="514" y="272"/>
                  </a:lnTo>
                  <a:lnTo>
                    <a:pt x="515" y="270"/>
                  </a:lnTo>
                  <a:lnTo>
                    <a:pt x="518" y="270"/>
                  </a:lnTo>
                  <a:lnTo>
                    <a:pt x="519" y="269"/>
                  </a:lnTo>
                  <a:lnTo>
                    <a:pt x="520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6"/>
                  </a:lnTo>
                  <a:lnTo>
                    <a:pt x="526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1" y="262"/>
                  </a:lnTo>
                  <a:lnTo>
                    <a:pt x="532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0" y="258"/>
                  </a:lnTo>
                  <a:lnTo>
                    <a:pt x="542" y="257"/>
                  </a:lnTo>
                  <a:lnTo>
                    <a:pt x="544" y="256"/>
                  </a:lnTo>
                  <a:lnTo>
                    <a:pt x="545" y="254"/>
                  </a:lnTo>
                  <a:lnTo>
                    <a:pt x="547" y="254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3" y="250"/>
                  </a:lnTo>
                  <a:lnTo>
                    <a:pt x="556" y="249"/>
                  </a:lnTo>
                  <a:lnTo>
                    <a:pt x="557" y="249"/>
                  </a:lnTo>
                  <a:lnTo>
                    <a:pt x="559" y="248"/>
                  </a:lnTo>
                  <a:lnTo>
                    <a:pt x="560" y="246"/>
                  </a:lnTo>
                  <a:lnTo>
                    <a:pt x="561" y="246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4"/>
                  </a:lnTo>
                  <a:lnTo>
                    <a:pt x="565" y="244"/>
                  </a:lnTo>
                  <a:lnTo>
                    <a:pt x="567" y="242"/>
                  </a:lnTo>
                  <a:lnTo>
                    <a:pt x="568" y="242"/>
                  </a:lnTo>
                  <a:lnTo>
                    <a:pt x="569" y="241"/>
                  </a:lnTo>
                  <a:lnTo>
                    <a:pt x="571" y="240"/>
                  </a:lnTo>
                  <a:lnTo>
                    <a:pt x="572" y="240"/>
                  </a:lnTo>
                  <a:lnTo>
                    <a:pt x="572" y="239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6" y="237"/>
                  </a:lnTo>
                  <a:lnTo>
                    <a:pt x="577" y="236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1" y="233"/>
                  </a:lnTo>
                  <a:lnTo>
                    <a:pt x="583" y="232"/>
                  </a:lnTo>
                  <a:lnTo>
                    <a:pt x="584" y="232"/>
                  </a:lnTo>
                  <a:lnTo>
                    <a:pt x="585" y="231"/>
                  </a:lnTo>
                  <a:lnTo>
                    <a:pt x="588" y="229"/>
                  </a:lnTo>
                  <a:lnTo>
                    <a:pt x="589" y="229"/>
                  </a:lnTo>
                  <a:lnTo>
                    <a:pt x="589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3" y="225"/>
                  </a:lnTo>
                  <a:lnTo>
                    <a:pt x="594" y="225"/>
                  </a:lnTo>
                  <a:lnTo>
                    <a:pt x="596" y="224"/>
                  </a:lnTo>
                  <a:lnTo>
                    <a:pt x="597" y="224"/>
                  </a:lnTo>
                  <a:lnTo>
                    <a:pt x="597" y="223"/>
                  </a:lnTo>
                  <a:lnTo>
                    <a:pt x="598" y="223"/>
                  </a:lnTo>
                  <a:lnTo>
                    <a:pt x="600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17"/>
                  </a:lnTo>
                  <a:lnTo>
                    <a:pt x="606" y="216"/>
                  </a:lnTo>
                  <a:lnTo>
                    <a:pt x="608" y="216"/>
                  </a:lnTo>
                  <a:lnTo>
                    <a:pt x="609" y="215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3" y="211"/>
                  </a:lnTo>
                  <a:lnTo>
                    <a:pt x="614" y="209"/>
                  </a:lnTo>
                  <a:lnTo>
                    <a:pt x="616" y="209"/>
                  </a:lnTo>
                  <a:lnTo>
                    <a:pt x="617" y="208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4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6" y="201"/>
                  </a:lnTo>
                  <a:lnTo>
                    <a:pt x="628" y="200"/>
                  </a:lnTo>
                  <a:lnTo>
                    <a:pt x="629" y="200"/>
                  </a:lnTo>
                  <a:lnTo>
                    <a:pt x="629" y="199"/>
                  </a:lnTo>
                  <a:lnTo>
                    <a:pt x="630" y="199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4" y="196"/>
                  </a:lnTo>
                  <a:lnTo>
                    <a:pt x="636" y="195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40" y="192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89"/>
                  </a:lnTo>
                  <a:lnTo>
                    <a:pt x="644" y="189"/>
                  </a:lnTo>
                  <a:lnTo>
                    <a:pt x="645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0" y="184"/>
                  </a:lnTo>
                  <a:lnTo>
                    <a:pt x="651" y="183"/>
                  </a:lnTo>
                  <a:lnTo>
                    <a:pt x="653" y="182"/>
                  </a:lnTo>
                  <a:lnTo>
                    <a:pt x="654" y="180"/>
                  </a:lnTo>
                  <a:lnTo>
                    <a:pt x="655" y="179"/>
                  </a:lnTo>
                  <a:lnTo>
                    <a:pt x="657" y="178"/>
                  </a:lnTo>
                  <a:lnTo>
                    <a:pt x="658" y="176"/>
                  </a:lnTo>
                  <a:lnTo>
                    <a:pt x="659" y="175"/>
                  </a:lnTo>
                  <a:lnTo>
                    <a:pt x="661" y="174"/>
                  </a:lnTo>
                  <a:lnTo>
                    <a:pt x="662" y="172"/>
                  </a:lnTo>
                  <a:lnTo>
                    <a:pt x="663" y="171"/>
                  </a:lnTo>
                  <a:lnTo>
                    <a:pt x="665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9" y="166"/>
                  </a:lnTo>
                  <a:lnTo>
                    <a:pt x="669" y="164"/>
                  </a:lnTo>
                  <a:lnTo>
                    <a:pt x="670" y="163"/>
                  </a:lnTo>
                  <a:lnTo>
                    <a:pt x="671" y="163"/>
                  </a:lnTo>
                  <a:lnTo>
                    <a:pt x="673" y="162"/>
                  </a:lnTo>
                  <a:lnTo>
                    <a:pt x="673" y="160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5" y="158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5"/>
                  </a:lnTo>
                  <a:lnTo>
                    <a:pt x="679" y="154"/>
                  </a:lnTo>
                  <a:lnTo>
                    <a:pt x="681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7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0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5" y="135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699" y="130"/>
                  </a:lnTo>
                  <a:lnTo>
                    <a:pt x="700" y="129"/>
                  </a:lnTo>
                  <a:lnTo>
                    <a:pt x="702" y="127"/>
                  </a:lnTo>
                  <a:lnTo>
                    <a:pt x="703" y="126"/>
                  </a:lnTo>
                  <a:lnTo>
                    <a:pt x="704" y="125"/>
                  </a:lnTo>
                  <a:lnTo>
                    <a:pt x="706" y="123"/>
                  </a:lnTo>
                  <a:lnTo>
                    <a:pt x="706" y="122"/>
                  </a:lnTo>
                  <a:lnTo>
                    <a:pt x="707" y="121"/>
                  </a:lnTo>
                  <a:lnTo>
                    <a:pt x="708" y="119"/>
                  </a:lnTo>
                  <a:lnTo>
                    <a:pt x="708" y="118"/>
                  </a:lnTo>
                  <a:lnTo>
                    <a:pt x="710" y="118"/>
                  </a:lnTo>
                  <a:lnTo>
                    <a:pt x="710" y="117"/>
                  </a:lnTo>
                  <a:lnTo>
                    <a:pt x="711" y="115"/>
                  </a:lnTo>
                  <a:lnTo>
                    <a:pt x="712" y="114"/>
                  </a:lnTo>
                  <a:lnTo>
                    <a:pt x="714" y="113"/>
                  </a:lnTo>
                  <a:lnTo>
                    <a:pt x="714" y="111"/>
                  </a:lnTo>
                  <a:lnTo>
                    <a:pt x="715" y="110"/>
                  </a:lnTo>
                  <a:lnTo>
                    <a:pt x="716" y="109"/>
                  </a:lnTo>
                  <a:lnTo>
                    <a:pt x="716" y="107"/>
                  </a:lnTo>
                  <a:lnTo>
                    <a:pt x="718" y="106"/>
                  </a:lnTo>
                  <a:lnTo>
                    <a:pt x="719" y="106"/>
                  </a:lnTo>
                  <a:lnTo>
                    <a:pt x="719" y="103"/>
                  </a:lnTo>
                  <a:lnTo>
                    <a:pt x="720" y="102"/>
                  </a:lnTo>
                  <a:lnTo>
                    <a:pt x="722" y="101"/>
                  </a:lnTo>
                  <a:lnTo>
                    <a:pt x="723" y="99"/>
                  </a:lnTo>
                  <a:lnTo>
                    <a:pt x="724" y="98"/>
                  </a:lnTo>
                  <a:lnTo>
                    <a:pt x="726" y="95"/>
                  </a:lnTo>
                  <a:lnTo>
                    <a:pt x="727" y="94"/>
                  </a:lnTo>
                  <a:lnTo>
                    <a:pt x="728" y="91"/>
                  </a:lnTo>
                  <a:lnTo>
                    <a:pt x="730" y="90"/>
                  </a:lnTo>
                  <a:lnTo>
                    <a:pt x="731" y="87"/>
                  </a:lnTo>
                  <a:lnTo>
                    <a:pt x="732" y="86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6" y="81"/>
                  </a:lnTo>
                  <a:lnTo>
                    <a:pt x="738" y="79"/>
                  </a:lnTo>
                  <a:lnTo>
                    <a:pt x="739" y="78"/>
                  </a:lnTo>
                  <a:lnTo>
                    <a:pt x="739" y="77"/>
                  </a:lnTo>
                  <a:lnTo>
                    <a:pt x="740" y="76"/>
                  </a:lnTo>
                  <a:lnTo>
                    <a:pt x="742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4" y="70"/>
                  </a:lnTo>
                  <a:lnTo>
                    <a:pt x="744" y="69"/>
                  </a:lnTo>
                  <a:lnTo>
                    <a:pt x="746" y="69"/>
                  </a:lnTo>
                  <a:lnTo>
                    <a:pt x="746" y="68"/>
                  </a:lnTo>
                  <a:lnTo>
                    <a:pt x="747" y="66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49" y="62"/>
                  </a:lnTo>
                  <a:lnTo>
                    <a:pt x="751" y="61"/>
                  </a:lnTo>
                  <a:lnTo>
                    <a:pt x="751" y="60"/>
                  </a:lnTo>
                  <a:lnTo>
                    <a:pt x="752" y="58"/>
                  </a:lnTo>
                  <a:lnTo>
                    <a:pt x="753" y="57"/>
                  </a:lnTo>
                  <a:lnTo>
                    <a:pt x="755" y="56"/>
                  </a:lnTo>
                  <a:lnTo>
                    <a:pt x="755" y="54"/>
                  </a:lnTo>
                  <a:lnTo>
                    <a:pt x="756" y="53"/>
                  </a:lnTo>
                  <a:lnTo>
                    <a:pt x="757" y="50"/>
                  </a:lnTo>
                  <a:lnTo>
                    <a:pt x="759" y="49"/>
                  </a:lnTo>
                  <a:lnTo>
                    <a:pt x="761" y="46"/>
                  </a:lnTo>
                  <a:lnTo>
                    <a:pt x="763" y="44"/>
                  </a:lnTo>
                  <a:lnTo>
                    <a:pt x="764" y="42"/>
                  </a:lnTo>
                  <a:lnTo>
                    <a:pt x="765" y="40"/>
                  </a:lnTo>
                  <a:lnTo>
                    <a:pt x="767" y="38"/>
                  </a:lnTo>
                  <a:lnTo>
                    <a:pt x="768" y="36"/>
                  </a:lnTo>
                  <a:lnTo>
                    <a:pt x="769" y="34"/>
                  </a:lnTo>
                  <a:lnTo>
                    <a:pt x="771" y="33"/>
                  </a:lnTo>
                  <a:lnTo>
                    <a:pt x="772" y="32"/>
                  </a:lnTo>
                  <a:lnTo>
                    <a:pt x="772" y="30"/>
                  </a:lnTo>
                  <a:lnTo>
                    <a:pt x="773" y="29"/>
                  </a:lnTo>
                  <a:lnTo>
                    <a:pt x="775" y="28"/>
                  </a:lnTo>
                  <a:lnTo>
                    <a:pt x="776" y="26"/>
                  </a:lnTo>
                  <a:lnTo>
                    <a:pt x="776" y="25"/>
                  </a:lnTo>
                  <a:lnTo>
                    <a:pt x="777" y="24"/>
                  </a:lnTo>
                  <a:lnTo>
                    <a:pt x="777" y="22"/>
                  </a:lnTo>
                  <a:lnTo>
                    <a:pt x="779" y="21"/>
                  </a:lnTo>
                  <a:lnTo>
                    <a:pt x="780" y="20"/>
                  </a:lnTo>
                  <a:lnTo>
                    <a:pt x="780" y="19"/>
                  </a:lnTo>
                  <a:lnTo>
                    <a:pt x="781" y="17"/>
                  </a:lnTo>
                  <a:lnTo>
                    <a:pt x="783" y="16"/>
                  </a:lnTo>
                  <a:lnTo>
                    <a:pt x="783" y="15"/>
                  </a:lnTo>
                  <a:lnTo>
                    <a:pt x="784" y="13"/>
                  </a:lnTo>
                  <a:lnTo>
                    <a:pt x="784" y="12"/>
                  </a:lnTo>
                  <a:lnTo>
                    <a:pt x="785" y="11"/>
                  </a:lnTo>
                  <a:lnTo>
                    <a:pt x="787" y="9"/>
                  </a:lnTo>
                  <a:lnTo>
                    <a:pt x="787" y="8"/>
                  </a:lnTo>
                  <a:lnTo>
                    <a:pt x="788" y="7"/>
                  </a:lnTo>
                  <a:lnTo>
                    <a:pt x="788" y="5"/>
                  </a:lnTo>
                  <a:lnTo>
                    <a:pt x="789" y="4"/>
                  </a:lnTo>
                  <a:lnTo>
                    <a:pt x="791" y="3"/>
                  </a:lnTo>
                  <a:lnTo>
                    <a:pt x="7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3" name="Freeform 18">
              <a:extLst>
                <a:ext uri="{FF2B5EF4-FFF2-40B4-BE49-F238E27FC236}">
                  <a16:creationId xmlns:a16="http://schemas.microsoft.com/office/drawing/2014/main" id="{96BC6BBC-B671-6749-8573-08A03762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2849563"/>
              <a:ext cx="74612" cy="250825"/>
            </a:xfrm>
            <a:custGeom>
              <a:avLst/>
              <a:gdLst>
                <a:gd name="T0" fmla="*/ 2147483646 w 94"/>
                <a:gd name="T1" fmla="*/ 2147483646 h 315"/>
                <a:gd name="T2" fmla="*/ 2147483646 w 94"/>
                <a:gd name="T3" fmla="*/ 2147483646 h 315"/>
                <a:gd name="T4" fmla="*/ 2147483646 w 94"/>
                <a:gd name="T5" fmla="*/ 2147483646 h 315"/>
                <a:gd name="T6" fmla="*/ 2147483646 w 94"/>
                <a:gd name="T7" fmla="*/ 2147483646 h 315"/>
                <a:gd name="T8" fmla="*/ 2147483646 w 94"/>
                <a:gd name="T9" fmla="*/ 2147483646 h 315"/>
                <a:gd name="T10" fmla="*/ 2147483646 w 94"/>
                <a:gd name="T11" fmla="*/ 2147483646 h 315"/>
                <a:gd name="T12" fmla="*/ 2147483646 w 94"/>
                <a:gd name="T13" fmla="*/ 2147483646 h 315"/>
                <a:gd name="T14" fmla="*/ 2147483646 w 94"/>
                <a:gd name="T15" fmla="*/ 2147483646 h 315"/>
                <a:gd name="T16" fmla="*/ 2147483646 w 94"/>
                <a:gd name="T17" fmla="*/ 2147483646 h 315"/>
                <a:gd name="T18" fmla="*/ 2147483646 w 94"/>
                <a:gd name="T19" fmla="*/ 2147483646 h 315"/>
                <a:gd name="T20" fmla="*/ 2147483646 w 94"/>
                <a:gd name="T21" fmla="*/ 2147483646 h 315"/>
                <a:gd name="T22" fmla="*/ 2147483646 w 94"/>
                <a:gd name="T23" fmla="*/ 2147483646 h 315"/>
                <a:gd name="T24" fmla="*/ 2147483646 w 94"/>
                <a:gd name="T25" fmla="*/ 2147483646 h 315"/>
                <a:gd name="T26" fmla="*/ 2147483646 w 94"/>
                <a:gd name="T27" fmla="*/ 2147483646 h 315"/>
                <a:gd name="T28" fmla="*/ 2147483646 w 94"/>
                <a:gd name="T29" fmla="*/ 2147483646 h 315"/>
                <a:gd name="T30" fmla="*/ 2147483646 w 94"/>
                <a:gd name="T31" fmla="*/ 2147483646 h 315"/>
                <a:gd name="T32" fmla="*/ 2147483646 w 94"/>
                <a:gd name="T33" fmla="*/ 2147483646 h 315"/>
                <a:gd name="T34" fmla="*/ 2147483646 w 94"/>
                <a:gd name="T35" fmla="*/ 2147483646 h 315"/>
                <a:gd name="T36" fmla="*/ 2147483646 w 94"/>
                <a:gd name="T37" fmla="*/ 2147483646 h 315"/>
                <a:gd name="T38" fmla="*/ 2147483646 w 94"/>
                <a:gd name="T39" fmla="*/ 2147483646 h 315"/>
                <a:gd name="T40" fmla="*/ 2147483646 w 94"/>
                <a:gd name="T41" fmla="*/ 2147483646 h 315"/>
                <a:gd name="T42" fmla="*/ 2147483646 w 94"/>
                <a:gd name="T43" fmla="*/ 2147483646 h 315"/>
                <a:gd name="T44" fmla="*/ 2147483646 w 94"/>
                <a:gd name="T45" fmla="*/ 2147483646 h 315"/>
                <a:gd name="T46" fmla="*/ 2147483646 w 94"/>
                <a:gd name="T47" fmla="*/ 2147483646 h 315"/>
                <a:gd name="T48" fmla="*/ 2147483646 w 94"/>
                <a:gd name="T49" fmla="*/ 2147483646 h 315"/>
                <a:gd name="T50" fmla="*/ 2147483646 w 94"/>
                <a:gd name="T51" fmla="*/ 2147483646 h 315"/>
                <a:gd name="T52" fmla="*/ 2147483646 w 94"/>
                <a:gd name="T53" fmla="*/ 2147483646 h 315"/>
                <a:gd name="T54" fmla="*/ 2147483646 w 94"/>
                <a:gd name="T55" fmla="*/ 2147483646 h 315"/>
                <a:gd name="T56" fmla="*/ 2147483646 w 94"/>
                <a:gd name="T57" fmla="*/ 2147483646 h 315"/>
                <a:gd name="T58" fmla="*/ 2147483646 w 94"/>
                <a:gd name="T59" fmla="*/ 2147483646 h 315"/>
                <a:gd name="T60" fmla="*/ 2147483646 w 94"/>
                <a:gd name="T61" fmla="*/ 2147483646 h 315"/>
                <a:gd name="T62" fmla="*/ 2147483646 w 94"/>
                <a:gd name="T63" fmla="*/ 2147483646 h 315"/>
                <a:gd name="T64" fmla="*/ 2147483646 w 94"/>
                <a:gd name="T65" fmla="*/ 2147483646 h 315"/>
                <a:gd name="T66" fmla="*/ 2147483646 w 94"/>
                <a:gd name="T67" fmla="*/ 2147483646 h 315"/>
                <a:gd name="T68" fmla="*/ 2147483646 w 94"/>
                <a:gd name="T69" fmla="*/ 2147483646 h 315"/>
                <a:gd name="T70" fmla="*/ 2147483646 w 94"/>
                <a:gd name="T71" fmla="*/ 2147483646 h 315"/>
                <a:gd name="T72" fmla="*/ 2147483646 w 94"/>
                <a:gd name="T73" fmla="*/ 2147483646 h 315"/>
                <a:gd name="T74" fmla="*/ 2147483646 w 94"/>
                <a:gd name="T75" fmla="*/ 2147483646 h 315"/>
                <a:gd name="T76" fmla="*/ 2147483646 w 94"/>
                <a:gd name="T77" fmla="*/ 2147483646 h 315"/>
                <a:gd name="T78" fmla="*/ 2147483646 w 94"/>
                <a:gd name="T79" fmla="*/ 2147483646 h 315"/>
                <a:gd name="T80" fmla="*/ 2147483646 w 94"/>
                <a:gd name="T81" fmla="*/ 2147483646 h 315"/>
                <a:gd name="T82" fmla="*/ 2147483646 w 94"/>
                <a:gd name="T83" fmla="*/ 2147483646 h 315"/>
                <a:gd name="T84" fmla="*/ 2147483646 w 94"/>
                <a:gd name="T85" fmla="*/ 2147483646 h 315"/>
                <a:gd name="T86" fmla="*/ 2147483646 w 94"/>
                <a:gd name="T87" fmla="*/ 2147483646 h 315"/>
                <a:gd name="T88" fmla="*/ 2147483646 w 94"/>
                <a:gd name="T89" fmla="*/ 2147483646 h 315"/>
                <a:gd name="T90" fmla="*/ 2147483646 w 94"/>
                <a:gd name="T91" fmla="*/ 2147483646 h 315"/>
                <a:gd name="T92" fmla="*/ 2147483646 w 94"/>
                <a:gd name="T93" fmla="*/ 2147483646 h 315"/>
                <a:gd name="T94" fmla="*/ 2147483646 w 94"/>
                <a:gd name="T95" fmla="*/ 2147483646 h 315"/>
                <a:gd name="T96" fmla="*/ 2147483646 w 94"/>
                <a:gd name="T97" fmla="*/ 2147483646 h 315"/>
                <a:gd name="T98" fmla="*/ 2147483646 w 94"/>
                <a:gd name="T99" fmla="*/ 2147483646 h 315"/>
                <a:gd name="T100" fmla="*/ 2147483646 w 94"/>
                <a:gd name="T101" fmla="*/ 2147483646 h 315"/>
                <a:gd name="T102" fmla="*/ 2147483646 w 94"/>
                <a:gd name="T103" fmla="*/ 2147483646 h 315"/>
                <a:gd name="T104" fmla="*/ 2147483646 w 94"/>
                <a:gd name="T105" fmla="*/ 2147483646 h 315"/>
                <a:gd name="T106" fmla="*/ 2147483646 w 94"/>
                <a:gd name="T107" fmla="*/ 2147483646 h 315"/>
                <a:gd name="T108" fmla="*/ 2147483646 w 94"/>
                <a:gd name="T109" fmla="*/ 2147483646 h 315"/>
                <a:gd name="T110" fmla="*/ 2147483646 w 94"/>
                <a:gd name="T111" fmla="*/ 2147483646 h 315"/>
                <a:gd name="T112" fmla="*/ 2147483646 w 94"/>
                <a:gd name="T113" fmla="*/ 2147483646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5"/>
                <a:gd name="T173" fmla="*/ 94 w 94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5">
                  <a:moveTo>
                    <a:pt x="0" y="0"/>
                  </a:moveTo>
                  <a:lnTo>
                    <a:pt x="1" y="2"/>
                  </a:lnTo>
                  <a:lnTo>
                    <a:pt x="4" y="6"/>
                  </a:lnTo>
                  <a:lnTo>
                    <a:pt x="5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39" y="80"/>
                  </a:lnTo>
                  <a:lnTo>
                    <a:pt x="39" y="82"/>
                  </a:lnTo>
                  <a:lnTo>
                    <a:pt x="39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3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1" y="112"/>
                  </a:lnTo>
                  <a:lnTo>
                    <a:pt x="51" y="114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59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4"/>
                  </a:lnTo>
                  <a:lnTo>
                    <a:pt x="69" y="165"/>
                  </a:lnTo>
                  <a:lnTo>
                    <a:pt x="69" y="167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1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81" y="204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7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88" y="250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7"/>
                  </a:lnTo>
                  <a:lnTo>
                    <a:pt x="88" y="258"/>
                  </a:lnTo>
                  <a:lnTo>
                    <a:pt x="88" y="259"/>
                  </a:lnTo>
                  <a:lnTo>
                    <a:pt x="88" y="261"/>
                  </a:lnTo>
                  <a:lnTo>
                    <a:pt x="88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2" y="279"/>
                  </a:lnTo>
                  <a:lnTo>
                    <a:pt x="92" y="281"/>
                  </a:lnTo>
                  <a:lnTo>
                    <a:pt x="92" y="282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2" y="304"/>
                  </a:lnTo>
                  <a:lnTo>
                    <a:pt x="92" y="306"/>
                  </a:lnTo>
                  <a:lnTo>
                    <a:pt x="92" y="308"/>
                  </a:lnTo>
                  <a:lnTo>
                    <a:pt x="92" y="311"/>
                  </a:lnTo>
                  <a:lnTo>
                    <a:pt x="92" y="312"/>
                  </a:lnTo>
                  <a:lnTo>
                    <a:pt x="92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4" name="Freeform 19">
              <a:extLst>
                <a:ext uri="{FF2B5EF4-FFF2-40B4-BE49-F238E27FC236}">
                  <a16:creationId xmlns:a16="http://schemas.microsoft.com/office/drawing/2014/main" id="{82FE3221-3682-C244-A6BD-32422DCD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098800"/>
              <a:ext cx="74612" cy="252413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6"/>
                <a:gd name="T173" fmla="*/ 94 w 94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6">
                  <a:moveTo>
                    <a:pt x="0" y="316"/>
                  </a:moveTo>
                  <a:lnTo>
                    <a:pt x="1" y="312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6" y="303"/>
                  </a:lnTo>
                  <a:lnTo>
                    <a:pt x="8" y="300"/>
                  </a:lnTo>
                  <a:lnTo>
                    <a:pt x="9" y="298"/>
                  </a:lnTo>
                  <a:lnTo>
                    <a:pt x="10" y="296"/>
                  </a:lnTo>
                  <a:lnTo>
                    <a:pt x="12" y="294"/>
                  </a:lnTo>
                  <a:lnTo>
                    <a:pt x="13" y="291"/>
                  </a:lnTo>
                  <a:lnTo>
                    <a:pt x="14" y="290"/>
                  </a:lnTo>
                  <a:lnTo>
                    <a:pt x="16" y="289"/>
                  </a:lnTo>
                  <a:lnTo>
                    <a:pt x="16" y="286"/>
                  </a:lnTo>
                  <a:lnTo>
                    <a:pt x="17" y="285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1" y="278"/>
                  </a:lnTo>
                  <a:lnTo>
                    <a:pt x="21" y="277"/>
                  </a:lnTo>
                  <a:lnTo>
                    <a:pt x="22" y="275"/>
                  </a:lnTo>
                  <a:lnTo>
                    <a:pt x="22" y="274"/>
                  </a:lnTo>
                  <a:lnTo>
                    <a:pt x="24" y="273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8" y="263"/>
                  </a:lnTo>
                  <a:lnTo>
                    <a:pt x="28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0" y="254"/>
                  </a:lnTo>
                  <a:lnTo>
                    <a:pt x="32" y="253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6" y="243"/>
                  </a:lnTo>
                  <a:lnTo>
                    <a:pt x="36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3" y="224"/>
                  </a:lnTo>
                  <a:lnTo>
                    <a:pt x="43" y="222"/>
                  </a:lnTo>
                  <a:lnTo>
                    <a:pt x="45" y="221"/>
                  </a:lnTo>
                  <a:lnTo>
                    <a:pt x="45" y="218"/>
                  </a:lnTo>
                  <a:lnTo>
                    <a:pt x="46" y="217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10"/>
                  </a:lnTo>
                  <a:lnTo>
                    <a:pt x="49" y="208"/>
                  </a:lnTo>
                  <a:lnTo>
                    <a:pt x="50" y="206"/>
                  </a:lnTo>
                  <a:lnTo>
                    <a:pt x="50" y="205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5" y="193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5" y="189"/>
                  </a:lnTo>
                  <a:lnTo>
                    <a:pt x="57" y="188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63" y="167"/>
                  </a:lnTo>
                  <a:lnTo>
                    <a:pt x="63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0" y="144"/>
                  </a:lnTo>
                  <a:lnTo>
                    <a:pt x="71" y="143"/>
                  </a:lnTo>
                  <a:lnTo>
                    <a:pt x="71" y="141"/>
                  </a:lnTo>
                  <a:lnTo>
                    <a:pt x="71" y="140"/>
                  </a:lnTo>
                  <a:lnTo>
                    <a:pt x="71" y="139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8"/>
                  </a:lnTo>
                  <a:lnTo>
                    <a:pt x="75" y="127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7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8" y="55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39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2" y="14"/>
                  </a:lnTo>
                  <a:lnTo>
                    <a:pt x="92" y="13"/>
                  </a:lnTo>
                  <a:lnTo>
                    <a:pt x="92" y="12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2"/>
                  </a:lnTo>
                  <a:lnTo>
                    <a:pt x="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5" name="Freeform 20">
              <a:extLst>
                <a:ext uri="{FF2B5EF4-FFF2-40B4-BE49-F238E27FC236}">
                  <a16:creationId xmlns:a16="http://schemas.microsoft.com/office/drawing/2014/main" id="{FA667ED1-D81B-CC4A-91B1-A8681C79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2849563"/>
              <a:ext cx="74612" cy="250825"/>
            </a:xfrm>
            <a:custGeom>
              <a:avLst/>
              <a:gdLst>
                <a:gd name="T0" fmla="*/ 2147483646 w 94"/>
                <a:gd name="T1" fmla="*/ 2147483646 h 315"/>
                <a:gd name="T2" fmla="*/ 2147483646 w 94"/>
                <a:gd name="T3" fmla="*/ 2147483646 h 315"/>
                <a:gd name="T4" fmla="*/ 2147483646 w 94"/>
                <a:gd name="T5" fmla="*/ 2147483646 h 315"/>
                <a:gd name="T6" fmla="*/ 2147483646 w 94"/>
                <a:gd name="T7" fmla="*/ 2147483646 h 315"/>
                <a:gd name="T8" fmla="*/ 2147483646 w 94"/>
                <a:gd name="T9" fmla="*/ 2147483646 h 315"/>
                <a:gd name="T10" fmla="*/ 2147483646 w 94"/>
                <a:gd name="T11" fmla="*/ 2147483646 h 315"/>
                <a:gd name="T12" fmla="*/ 2147483646 w 94"/>
                <a:gd name="T13" fmla="*/ 2147483646 h 315"/>
                <a:gd name="T14" fmla="*/ 2147483646 w 94"/>
                <a:gd name="T15" fmla="*/ 2147483646 h 315"/>
                <a:gd name="T16" fmla="*/ 2147483646 w 94"/>
                <a:gd name="T17" fmla="*/ 2147483646 h 315"/>
                <a:gd name="T18" fmla="*/ 2147483646 w 94"/>
                <a:gd name="T19" fmla="*/ 2147483646 h 315"/>
                <a:gd name="T20" fmla="*/ 2147483646 w 94"/>
                <a:gd name="T21" fmla="*/ 2147483646 h 315"/>
                <a:gd name="T22" fmla="*/ 2147483646 w 94"/>
                <a:gd name="T23" fmla="*/ 2147483646 h 315"/>
                <a:gd name="T24" fmla="*/ 2147483646 w 94"/>
                <a:gd name="T25" fmla="*/ 2147483646 h 315"/>
                <a:gd name="T26" fmla="*/ 2147483646 w 94"/>
                <a:gd name="T27" fmla="*/ 2147483646 h 315"/>
                <a:gd name="T28" fmla="*/ 2147483646 w 94"/>
                <a:gd name="T29" fmla="*/ 2147483646 h 315"/>
                <a:gd name="T30" fmla="*/ 2147483646 w 94"/>
                <a:gd name="T31" fmla="*/ 2147483646 h 315"/>
                <a:gd name="T32" fmla="*/ 2147483646 w 94"/>
                <a:gd name="T33" fmla="*/ 2147483646 h 315"/>
                <a:gd name="T34" fmla="*/ 2147483646 w 94"/>
                <a:gd name="T35" fmla="*/ 2147483646 h 315"/>
                <a:gd name="T36" fmla="*/ 2147483646 w 94"/>
                <a:gd name="T37" fmla="*/ 2147483646 h 315"/>
                <a:gd name="T38" fmla="*/ 2147483646 w 94"/>
                <a:gd name="T39" fmla="*/ 2147483646 h 315"/>
                <a:gd name="T40" fmla="*/ 2147483646 w 94"/>
                <a:gd name="T41" fmla="*/ 2147483646 h 315"/>
                <a:gd name="T42" fmla="*/ 2147483646 w 94"/>
                <a:gd name="T43" fmla="*/ 2147483646 h 315"/>
                <a:gd name="T44" fmla="*/ 2147483646 w 94"/>
                <a:gd name="T45" fmla="*/ 2147483646 h 315"/>
                <a:gd name="T46" fmla="*/ 2147483646 w 94"/>
                <a:gd name="T47" fmla="*/ 2147483646 h 315"/>
                <a:gd name="T48" fmla="*/ 2147483646 w 94"/>
                <a:gd name="T49" fmla="*/ 2147483646 h 315"/>
                <a:gd name="T50" fmla="*/ 2147483646 w 94"/>
                <a:gd name="T51" fmla="*/ 2147483646 h 315"/>
                <a:gd name="T52" fmla="*/ 2147483646 w 94"/>
                <a:gd name="T53" fmla="*/ 2147483646 h 315"/>
                <a:gd name="T54" fmla="*/ 2147483646 w 94"/>
                <a:gd name="T55" fmla="*/ 2147483646 h 315"/>
                <a:gd name="T56" fmla="*/ 2147483646 w 94"/>
                <a:gd name="T57" fmla="*/ 2147483646 h 315"/>
                <a:gd name="T58" fmla="*/ 2147483646 w 94"/>
                <a:gd name="T59" fmla="*/ 2147483646 h 315"/>
                <a:gd name="T60" fmla="*/ 2147483646 w 94"/>
                <a:gd name="T61" fmla="*/ 2147483646 h 315"/>
                <a:gd name="T62" fmla="*/ 2147483646 w 94"/>
                <a:gd name="T63" fmla="*/ 2147483646 h 315"/>
                <a:gd name="T64" fmla="*/ 2147483646 w 94"/>
                <a:gd name="T65" fmla="*/ 2147483646 h 315"/>
                <a:gd name="T66" fmla="*/ 2147483646 w 94"/>
                <a:gd name="T67" fmla="*/ 2147483646 h 315"/>
                <a:gd name="T68" fmla="*/ 2147483646 w 94"/>
                <a:gd name="T69" fmla="*/ 2147483646 h 315"/>
                <a:gd name="T70" fmla="*/ 2147483646 w 94"/>
                <a:gd name="T71" fmla="*/ 2147483646 h 315"/>
                <a:gd name="T72" fmla="*/ 2147483646 w 94"/>
                <a:gd name="T73" fmla="*/ 2147483646 h 315"/>
                <a:gd name="T74" fmla="*/ 2147483646 w 94"/>
                <a:gd name="T75" fmla="*/ 2147483646 h 315"/>
                <a:gd name="T76" fmla="*/ 2147483646 w 94"/>
                <a:gd name="T77" fmla="*/ 2147483646 h 315"/>
                <a:gd name="T78" fmla="*/ 2147483646 w 94"/>
                <a:gd name="T79" fmla="*/ 2147483646 h 315"/>
                <a:gd name="T80" fmla="*/ 2147483646 w 94"/>
                <a:gd name="T81" fmla="*/ 2147483646 h 315"/>
                <a:gd name="T82" fmla="*/ 2147483646 w 94"/>
                <a:gd name="T83" fmla="*/ 2147483646 h 315"/>
                <a:gd name="T84" fmla="*/ 2147483646 w 94"/>
                <a:gd name="T85" fmla="*/ 2147483646 h 315"/>
                <a:gd name="T86" fmla="*/ 2147483646 w 94"/>
                <a:gd name="T87" fmla="*/ 2147483646 h 315"/>
                <a:gd name="T88" fmla="*/ 2147483646 w 94"/>
                <a:gd name="T89" fmla="*/ 2147483646 h 315"/>
                <a:gd name="T90" fmla="*/ 2147483646 w 94"/>
                <a:gd name="T91" fmla="*/ 2147483646 h 315"/>
                <a:gd name="T92" fmla="*/ 2147483646 w 94"/>
                <a:gd name="T93" fmla="*/ 2147483646 h 315"/>
                <a:gd name="T94" fmla="*/ 2147483646 w 94"/>
                <a:gd name="T95" fmla="*/ 2147483646 h 315"/>
                <a:gd name="T96" fmla="*/ 2147483646 w 94"/>
                <a:gd name="T97" fmla="*/ 2147483646 h 315"/>
                <a:gd name="T98" fmla="*/ 2147483646 w 94"/>
                <a:gd name="T99" fmla="*/ 2147483646 h 315"/>
                <a:gd name="T100" fmla="*/ 2147483646 w 94"/>
                <a:gd name="T101" fmla="*/ 2147483646 h 315"/>
                <a:gd name="T102" fmla="*/ 2147483646 w 94"/>
                <a:gd name="T103" fmla="*/ 2147483646 h 315"/>
                <a:gd name="T104" fmla="*/ 2147483646 w 94"/>
                <a:gd name="T105" fmla="*/ 2147483646 h 315"/>
                <a:gd name="T106" fmla="*/ 2147483646 w 94"/>
                <a:gd name="T107" fmla="*/ 2147483646 h 315"/>
                <a:gd name="T108" fmla="*/ 2147483646 w 94"/>
                <a:gd name="T109" fmla="*/ 2147483646 h 315"/>
                <a:gd name="T110" fmla="*/ 2147483646 w 94"/>
                <a:gd name="T111" fmla="*/ 2147483646 h 315"/>
                <a:gd name="T112" fmla="*/ 2147483646 w 94"/>
                <a:gd name="T113" fmla="*/ 2147483646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5"/>
                <a:gd name="T173" fmla="*/ 94 w 94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5">
                  <a:moveTo>
                    <a:pt x="0" y="0"/>
                  </a:moveTo>
                  <a:lnTo>
                    <a:pt x="1" y="2"/>
                  </a:lnTo>
                  <a:lnTo>
                    <a:pt x="4" y="6"/>
                  </a:lnTo>
                  <a:lnTo>
                    <a:pt x="5" y="9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9" y="31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8" y="103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7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8" y="160"/>
                  </a:lnTo>
                  <a:lnTo>
                    <a:pt x="68" y="161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7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6" y="186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81" y="204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7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1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3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3" y="300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6" name="Freeform 21">
              <a:extLst>
                <a:ext uri="{FF2B5EF4-FFF2-40B4-BE49-F238E27FC236}">
                  <a16:creationId xmlns:a16="http://schemas.microsoft.com/office/drawing/2014/main" id="{5619B83F-33E5-3849-AE49-261290C0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3098800"/>
              <a:ext cx="74612" cy="252413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6"/>
                <a:gd name="T173" fmla="*/ 94 w 94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6">
                  <a:moveTo>
                    <a:pt x="0" y="316"/>
                  </a:moveTo>
                  <a:lnTo>
                    <a:pt x="1" y="312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7" y="303"/>
                  </a:lnTo>
                  <a:lnTo>
                    <a:pt x="8" y="300"/>
                  </a:lnTo>
                  <a:lnTo>
                    <a:pt x="9" y="298"/>
                  </a:lnTo>
                  <a:lnTo>
                    <a:pt x="11" y="296"/>
                  </a:lnTo>
                  <a:lnTo>
                    <a:pt x="12" y="294"/>
                  </a:lnTo>
                  <a:lnTo>
                    <a:pt x="13" y="291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6"/>
                  </a:lnTo>
                  <a:lnTo>
                    <a:pt x="17" y="285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1" y="278"/>
                  </a:lnTo>
                  <a:lnTo>
                    <a:pt x="21" y="277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4" y="273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8" y="263"/>
                  </a:lnTo>
                  <a:lnTo>
                    <a:pt x="28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0" y="254"/>
                  </a:lnTo>
                  <a:lnTo>
                    <a:pt x="32" y="253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6" y="243"/>
                  </a:lnTo>
                  <a:lnTo>
                    <a:pt x="36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4"/>
                  </a:lnTo>
                  <a:lnTo>
                    <a:pt x="44" y="222"/>
                  </a:lnTo>
                  <a:lnTo>
                    <a:pt x="45" y="221"/>
                  </a:lnTo>
                  <a:lnTo>
                    <a:pt x="45" y="218"/>
                  </a:lnTo>
                  <a:lnTo>
                    <a:pt x="46" y="217"/>
                  </a:lnTo>
                  <a:lnTo>
                    <a:pt x="46" y="214"/>
                  </a:lnTo>
                  <a:lnTo>
                    <a:pt x="48" y="212"/>
                  </a:lnTo>
                  <a:lnTo>
                    <a:pt x="49" y="210"/>
                  </a:lnTo>
                  <a:lnTo>
                    <a:pt x="49" y="208"/>
                  </a:lnTo>
                  <a:lnTo>
                    <a:pt x="50" y="206"/>
                  </a:lnTo>
                  <a:lnTo>
                    <a:pt x="50" y="205"/>
                  </a:lnTo>
                  <a:lnTo>
                    <a:pt x="52" y="204"/>
                  </a:lnTo>
                  <a:lnTo>
                    <a:pt x="52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6" y="189"/>
                  </a:lnTo>
                  <a:lnTo>
                    <a:pt x="57" y="188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8" y="155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0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7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7" name="Line 26">
              <a:extLst>
                <a:ext uri="{FF2B5EF4-FFF2-40B4-BE49-F238E27FC236}">
                  <a16:creationId xmlns:a16="http://schemas.microsoft.com/office/drawing/2014/main" id="{93C4334D-E013-0546-9208-49226D412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838" y="3548063"/>
              <a:ext cx="1587" cy="2936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8" name="Line 27">
              <a:extLst>
                <a:ext uri="{FF2B5EF4-FFF2-40B4-BE49-F238E27FC236}">
                  <a16:creationId xmlns:a16="http://schemas.microsoft.com/office/drawing/2014/main" id="{EBDA3795-1282-AB43-9646-84335ABCC2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5563" y="3548063"/>
              <a:ext cx="1587" cy="2936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9" name="Line 28">
              <a:extLst>
                <a:ext uri="{FF2B5EF4-FFF2-40B4-BE49-F238E27FC236}">
                  <a16:creationId xmlns:a16="http://schemas.microsoft.com/office/drawing/2014/main" id="{1B3A12B1-0C2B-3B42-B4CF-3C67000FB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3200" y="4430713"/>
              <a:ext cx="1588" cy="168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Rectangle 29">
              <a:extLst>
                <a:ext uri="{FF2B5EF4-FFF2-40B4-BE49-F238E27FC236}">
                  <a16:creationId xmlns:a16="http://schemas.microsoft.com/office/drawing/2014/main" id="{28171D39-49CF-DB49-B4B5-BE7A45CCD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281146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1" name="Rectangle 30">
              <a:extLst>
                <a:ext uri="{FF2B5EF4-FFF2-40B4-BE49-F238E27FC236}">
                  <a16:creationId xmlns:a16="http://schemas.microsoft.com/office/drawing/2014/main" id="{23D3854E-AF22-D541-A966-9CB4BA186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4851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2" name="Rectangle 31">
              <a:extLst>
                <a:ext uri="{FF2B5EF4-FFF2-40B4-BE49-F238E27FC236}">
                  <a16:creationId xmlns:a16="http://schemas.microsoft.com/office/drawing/2014/main" id="{CF1A49AE-ACF2-7942-8336-F53FB986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300513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3" name="Rectangle 32">
              <a:extLst>
                <a:ext uri="{FF2B5EF4-FFF2-40B4-BE49-F238E27FC236}">
                  <a16:creationId xmlns:a16="http://schemas.microsoft.com/office/drawing/2014/main" id="{8A429E3B-893E-2542-8A24-BBE6A3764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9972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4" name="Line 33">
              <a:extLst>
                <a:ext uri="{FF2B5EF4-FFF2-40B4-BE49-F238E27FC236}">
                  <a16:creationId xmlns:a16="http://schemas.microsoft.com/office/drawing/2014/main" id="{061BDB63-EBDE-E64D-BEA5-6F11FC30F7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358933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Freeform 34">
              <a:extLst>
                <a:ext uri="{FF2B5EF4-FFF2-40B4-BE49-F238E27FC236}">
                  <a16:creationId xmlns:a16="http://schemas.microsoft.com/office/drawing/2014/main" id="{EA1C27D3-FECE-9644-B6C5-B0839C09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363220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Rectangle 35">
              <a:extLst>
                <a:ext uri="{FF2B5EF4-FFF2-40B4-BE49-F238E27FC236}">
                  <a16:creationId xmlns:a16="http://schemas.microsoft.com/office/drawing/2014/main" id="{82ED4971-E35F-D544-805E-E8B119F8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459898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7" name="Rectangle 36">
              <a:extLst>
                <a:ext uri="{FF2B5EF4-FFF2-40B4-BE49-F238E27FC236}">
                  <a16:creationId xmlns:a16="http://schemas.microsoft.com/office/drawing/2014/main" id="{5F9AFD0C-685A-E844-BA96-9E36750B6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35988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8" name="Rectangle 37">
              <a:extLst>
                <a:ext uri="{FF2B5EF4-FFF2-40B4-BE49-F238E27FC236}">
                  <a16:creationId xmlns:a16="http://schemas.microsoft.com/office/drawing/2014/main" id="{4761484A-AEE4-CA48-B9A8-F29D142E4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47942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9" name="Rectangle 38">
              <a:extLst>
                <a:ext uri="{FF2B5EF4-FFF2-40B4-BE49-F238E27FC236}">
                  <a16:creationId xmlns:a16="http://schemas.microsoft.com/office/drawing/2014/main" id="{655B9F7F-25CA-9145-8F78-D50FBA017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787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0" name="Line 39">
              <a:extLst>
                <a:ext uri="{FF2B5EF4-FFF2-40B4-BE49-F238E27FC236}">
                  <a16:creationId xmlns:a16="http://schemas.microsoft.com/office/drawing/2014/main" id="{83D03A1F-DD25-5F42-97C6-9C54EBF4B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537845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1" name="Freeform 40">
              <a:extLst>
                <a:ext uri="{FF2B5EF4-FFF2-40B4-BE49-F238E27FC236}">
                  <a16:creationId xmlns:a16="http://schemas.microsoft.com/office/drawing/2014/main" id="{5289E9A9-EE55-6B44-8C2E-3DBD1BEC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541972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2" name="Freeform 41">
              <a:extLst>
                <a:ext uri="{FF2B5EF4-FFF2-40B4-BE49-F238E27FC236}">
                  <a16:creationId xmlns:a16="http://schemas.microsoft.com/office/drawing/2014/main" id="{2AA19A7A-AAC8-2A46-8C89-C9B8A106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190658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3" name="Line 42">
              <a:extLst>
                <a:ext uri="{FF2B5EF4-FFF2-40B4-BE49-F238E27FC236}">
                  <a16:creationId xmlns:a16="http://schemas.microsoft.com/office/drawing/2014/main" id="{ECE0674A-F5C9-B24A-81D0-E7360DF6F4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600" y="548481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4" name="Line 43">
              <a:extLst>
                <a:ext uri="{FF2B5EF4-FFF2-40B4-BE49-F238E27FC236}">
                  <a16:creationId xmlns:a16="http://schemas.microsoft.com/office/drawing/2014/main" id="{F8E45C87-786F-3F47-94BF-93F1B67601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70388" y="309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5" name="Line 45">
              <a:extLst>
                <a:ext uri="{FF2B5EF4-FFF2-40B4-BE49-F238E27FC236}">
                  <a16:creationId xmlns:a16="http://schemas.microsoft.com/office/drawing/2014/main" id="{AC389C0B-2C44-D846-90A6-3CE5F7170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4746625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Line 46">
              <a:extLst>
                <a:ext uri="{FF2B5EF4-FFF2-40B4-BE49-F238E27FC236}">
                  <a16:creationId xmlns:a16="http://schemas.microsoft.com/office/drawing/2014/main" id="{C039404D-BA4B-EE48-B164-294E2CB62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5041900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Line 47">
              <a:extLst>
                <a:ext uri="{FF2B5EF4-FFF2-40B4-BE49-F238E27FC236}">
                  <a16:creationId xmlns:a16="http://schemas.microsoft.com/office/drawing/2014/main" id="{3F0E4F4A-CEBD-3248-B2B3-28985675C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3088" y="489426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8" name="Freeform 48">
              <a:extLst>
                <a:ext uri="{FF2B5EF4-FFF2-40B4-BE49-F238E27FC236}">
                  <a16:creationId xmlns:a16="http://schemas.microsoft.com/office/drawing/2014/main" id="{4F2BB893-8E34-8D44-B182-7DD7074E7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4638675"/>
              <a:ext cx="628650" cy="249238"/>
            </a:xfrm>
            <a:custGeom>
              <a:avLst/>
              <a:gdLst>
                <a:gd name="T0" fmla="*/ 2147483646 w 793"/>
                <a:gd name="T1" fmla="*/ 2147483646 h 316"/>
                <a:gd name="T2" fmla="*/ 2147483646 w 793"/>
                <a:gd name="T3" fmla="*/ 2147483646 h 316"/>
                <a:gd name="T4" fmla="*/ 2147483646 w 793"/>
                <a:gd name="T5" fmla="*/ 2147483646 h 316"/>
                <a:gd name="T6" fmla="*/ 2147483646 w 793"/>
                <a:gd name="T7" fmla="*/ 2147483646 h 316"/>
                <a:gd name="T8" fmla="*/ 2147483646 w 793"/>
                <a:gd name="T9" fmla="*/ 2147483646 h 316"/>
                <a:gd name="T10" fmla="*/ 2147483646 w 793"/>
                <a:gd name="T11" fmla="*/ 2147483646 h 316"/>
                <a:gd name="T12" fmla="*/ 2147483646 w 793"/>
                <a:gd name="T13" fmla="*/ 2147483646 h 316"/>
                <a:gd name="T14" fmla="*/ 2147483646 w 793"/>
                <a:gd name="T15" fmla="*/ 2147483646 h 316"/>
                <a:gd name="T16" fmla="*/ 2147483646 w 793"/>
                <a:gd name="T17" fmla="*/ 2147483646 h 316"/>
                <a:gd name="T18" fmla="*/ 2147483646 w 793"/>
                <a:gd name="T19" fmla="*/ 2147483646 h 316"/>
                <a:gd name="T20" fmla="*/ 2147483646 w 793"/>
                <a:gd name="T21" fmla="*/ 2147483646 h 316"/>
                <a:gd name="T22" fmla="*/ 2147483646 w 793"/>
                <a:gd name="T23" fmla="*/ 2147483646 h 316"/>
                <a:gd name="T24" fmla="*/ 2147483646 w 793"/>
                <a:gd name="T25" fmla="*/ 2147483646 h 316"/>
                <a:gd name="T26" fmla="*/ 2147483646 w 793"/>
                <a:gd name="T27" fmla="*/ 2147483646 h 316"/>
                <a:gd name="T28" fmla="*/ 2147483646 w 793"/>
                <a:gd name="T29" fmla="*/ 2147483646 h 316"/>
                <a:gd name="T30" fmla="*/ 2147483646 w 793"/>
                <a:gd name="T31" fmla="*/ 2147483646 h 316"/>
                <a:gd name="T32" fmla="*/ 2147483646 w 793"/>
                <a:gd name="T33" fmla="*/ 2147483646 h 316"/>
                <a:gd name="T34" fmla="*/ 2147483646 w 793"/>
                <a:gd name="T35" fmla="*/ 2147483646 h 316"/>
                <a:gd name="T36" fmla="*/ 2147483646 w 793"/>
                <a:gd name="T37" fmla="*/ 2147483646 h 316"/>
                <a:gd name="T38" fmla="*/ 2147483646 w 793"/>
                <a:gd name="T39" fmla="*/ 2147483646 h 316"/>
                <a:gd name="T40" fmla="*/ 2147483646 w 793"/>
                <a:gd name="T41" fmla="*/ 2147483646 h 316"/>
                <a:gd name="T42" fmla="*/ 2147483646 w 793"/>
                <a:gd name="T43" fmla="*/ 2147483646 h 316"/>
                <a:gd name="T44" fmla="*/ 2147483646 w 793"/>
                <a:gd name="T45" fmla="*/ 2147483646 h 316"/>
                <a:gd name="T46" fmla="*/ 2147483646 w 793"/>
                <a:gd name="T47" fmla="*/ 2147483646 h 316"/>
                <a:gd name="T48" fmla="*/ 2147483646 w 793"/>
                <a:gd name="T49" fmla="*/ 2147483646 h 316"/>
                <a:gd name="T50" fmla="*/ 2147483646 w 793"/>
                <a:gd name="T51" fmla="*/ 2147483646 h 316"/>
                <a:gd name="T52" fmla="*/ 2147483646 w 793"/>
                <a:gd name="T53" fmla="*/ 2147483646 h 316"/>
                <a:gd name="T54" fmla="*/ 2147483646 w 793"/>
                <a:gd name="T55" fmla="*/ 2147483646 h 316"/>
                <a:gd name="T56" fmla="*/ 2147483646 w 793"/>
                <a:gd name="T57" fmla="*/ 2147483646 h 316"/>
                <a:gd name="T58" fmla="*/ 2147483646 w 793"/>
                <a:gd name="T59" fmla="*/ 2147483646 h 316"/>
                <a:gd name="T60" fmla="*/ 2147483646 w 793"/>
                <a:gd name="T61" fmla="*/ 2147483646 h 316"/>
                <a:gd name="T62" fmla="*/ 2147483646 w 793"/>
                <a:gd name="T63" fmla="*/ 2147483646 h 316"/>
                <a:gd name="T64" fmla="*/ 2147483646 w 793"/>
                <a:gd name="T65" fmla="*/ 2147483646 h 316"/>
                <a:gd name="T66" fmla="*/ 2147483646 w 793"/>
                <a:gd name="T67" fmla="*/ 2147483646 h 316"/>
                <a:gd name="T68" fmla="*/ 2147483646 w 793"/>
                <a:gd name="T69" fmla="*/ 2147483646 h 316"/>
                <a:gd name="T70" fmla="*/ 2147483646 w 793"/>
                <a:gd name="T71" fmla="*/ 2147483646 h 316"/>
                <a:gd name="T72" fmla="*/ 2147483646 w 793"/>
                <a:gd name="T73" fmla="*/ 2147483646 h 316"/>
                <a:gd name="T74" fmla="*/ 2147483646 w 793"/>
                <a:gd name="T75" fmla="*/ 2147483646 h 316"/>
                <a:gd name="T76" fmla="*/ 2147483646 w 793"/>
                <a:gd name="T77" fmla="*/ 2147483646 h 316"/>
                <a:gd name="T78" fmla="*/ 2147483646 w 793"/>
                <a:gd name="T79" fmla="*/ 2147483646 h 316"/>
                <a:gd name="T80" fmla="*/ 2147483646 w 793"/>
                <a:gd name="T81" fmla="*/ 2147483646 h 316"/>
                <a:gd name="T82" fmla="*/ 2147483646 w 793"/>
                <a:gd name="T83" fmla="*/ 2147483646 h 316"/>
                <a:gd name="T84" fmla="*/ 2147483646 w 793"/>
                <a:gd name="T85" fmla="*/ 2147483646 h 316"/>
                <a:gd name="T86" fmla="*/ 2147483646 w 793"/>
                <a:gd name="T87" fmla="*/ 2147483646 h 316"/>
                <a:gd name="T88" fmla="*/ 2147483646 w 793"/>
                <a:gd name="T89" fmla="*/ 2147483646 h 316"/>
                <a:gd name="T90" fmla="*/ 2147483646 w 793"/>
                <a:gd name="T91" fmla="*/ 2147483646 h 316"/>
                <a:gd name="T92" fmla="*/ 2147483646 w 793"/>
                <a:gd name="T93" fmla="*/ 2147483646 h 316"/>
                <a:gd name="T94" fmla="*/ 2147483646 w 793"/>
                <a:gd name="T95" fmla="*/ 2147483646 h 316"/>
                <a:gd name="T96" fmla="*/ 2147483646 w 793"/>
                <a:gd name="T97" fmla="*/ 2147483646 h 316"/>
                <a:gd name="T98" fmla="*/ 2147483646 w 793"/>
                <a:gd name="T99" fmla="*/ 2147483646 h 316"/>
                <a:gd name="T100" fmla="*/ 2147483646 w 793"/>
                <a:gd name="T101" fmla="*/ 2147483646 h 316"/>
                <a:gd name="T102" fmla="*/ 2147483646 w 793"/>
                <a:gd name="T103" fmla="*/ 2147483646 h 316"/>
                <a:gd name="T104" fmla="*/ 2147483646 w 793"/>
                <a:gd name="T105" fmla="*/ 2147483646 h 316"/>
                <a:gd name="T106" fmla="*/ 2147483646 w 793"/>
                <a:gd name="T107" fmla="*/ 2147483646 h 316"/>
                <a:gd name="T108" fmla="*/ 2147483646 w 793"/>
                <a:gd name="T109" fmla="*/ 2147483646 h 316"/>
                <a:gd name="T110" fmla="*/ 2147483646 w 793"/>
                <a:gd name="T111" fmla="*/ 2147483646 h 316"/>
                <a:gd name="T112" fmla="*/ 2147483646 w 793"/>
                <a:gd name="T113" fmla="*/ 2147483646 h 316"/>
                <a:gd name="T114" fmla="*/ 2147483646 w 793"/>
                <a:gd name="T115" fmla="*/ 2147483646 h 316"/>
                <a:gd name="T116" fmla="*/ 2147483646 w 793"/>
                <a:gd name="T117" fmla="*/ 2147483646 h 316"/>
                <a:gd name="T118" fmla="*/ 2147483646 w 793"/>
                <a:gd name="T119" fmla="*/ 2147483646 h 316"/>
                <a:gd name="T120" fmla="*/ 2147483646 w 793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6"/>
                <a:gd name="T185" fmla="*/ 793 w 793"/>
                <a:gd name="T186" fmla="*/ 316 h 3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2"/>
                  </a:lnTo>
                  <a:lnTo>
                    <a:pt x="175" y="2"/>
                  </a:lnTo>
                  <a:lnTo>
                    <a:pt x="194" y="2"/>
                  </a:lnTo>
                  <a:lnTo>
                    <a:pt x="211" y="2"/>
                  </a:lnTo>
                  <a:lnTo>
                    <a:pt x="226" y="2"/>
                  </a:lnTo>
                  <a:lnTo>
                    <a:pt x="240" y="2"/>
                  </a:lnTo>
                  <a:lnTo>
                    <a:pt x="253" y="2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6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10" y="2"/>
                  </a:lnTo>
                  <a:lnTo>
                    <a:pt x="316" y="2"/>
                  </a:lnTo>
                  <a:lnTo>
                    <a:pt x="322" y="2"/>
                  </a:lnTo>
                  <a:lnTo>
                    <a:pt x="326" y="2"/>
                  </a:lnTo>
                  <a:lnTo>
                    <a:pt x="332" y="2"/>
                  </a:lnTo>
                  <a:lnTo>
                    <a:pt x="335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1" y="2"/>
                  </a:lnTo>
                  <a:lnTo>
                    <a:pt x="353" y="2"/>
                  </a:lnTo>
                  <a:lnTo>
                    <a:pt x="355" y="3"/>
                  </a:lnTo>
                  <a:lnTo>
                    <a:pt x="358" y="3"/>
                  </a:lnTo>
                  <a:lnTo>
                    <a:pt x="359" y="3"/>
                  </a:lnTo>
                  <a:lnTo>
                    <a:pt x="362" y="3"/>
                  </a:lnTo>
                  <a:lnTo>
                    <a:pt x="363" y="3"/>
                  </a:lnTo>
                  <a:lnTo>
                    <a:pt x="366" y="3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2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8" y="7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3" y="7"/>
                  </a:lnTo>
                  <a:lnTo>
                    <a:pt x="404" y="7"/>
                  </a:lnTo>
                  <a:lnTo>
                    <a:pt x="407" y="8"/>
                  </a:lnTo>
                  <a:lnTo>
                    <a:pt x="408" y="8"/>
                  </a:lnTo>
                  <a:lnTo>
                    <a:pt x="411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2" y="10"/>
                  </a:lnTo>
                  <a:lnTo>
                    <a:pt x="423" y="10"/>
                  </a:lnTo>
                  <a:lnTo>
                    <a:pt x="424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4" y="12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5"/>
                  </a:lnTo>
                  <a:lnTo>
                    <a:pt x="443" y="15"/>
                  </a:lnTo>
                  <a:lnTo>
                    <a:pt x="444" y="16"/>
                  </a:lnTo>
                  <a:lnTo>
                    <a:pt x="445" y="16"/>
                  </a:lnTo>
                  <a:lnTo>
                    <a:pt x="448" y="18"/>
                  </a:lnTo>
                  <a:lnTo>
                    <a:pt x="449" y="18"/>
                  </a:lnTo>
                  <a:lnTo>
                    <a:pt x="452" y="19"/>
                  </a:lnTo>
                  <a:lnTo>
                    <a:pt x="455" y="19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1" y="22"/>
                  </a:lnTo>
                  <a:lnTo>
                    <a:pt x="464" y="22"/>
                  </a:lnTo>
                  <a:lnTo>
                    <a:pt x="465" y="23"/>
                  </a:lnTo>
                  <a:lnTo>
                    <a:pt x="467" y="23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3" y="26"/>
                  </a:lnTo>
                  <a:lnTo>
                    <a:pt x="475" y="26"/>
                  </a:lnTo>
                  <a:lnTo>
                    <a:pt x="476" y="26"/>
                  </a:lnTo>
                  <a:lnTo>
                    <a:pt x="477" y="27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1" y="28"/>
                  </a:lnTo>
                  <a:lnTo>
                    <a:pt x="483" y="28"/>
                  </a:lnTo>
                  <a:lnTo>
                    <a:pt x="484" y="30"/>
                  </a:lnTo>
                  <a:lnTo>
                    <a:pt x="485" y="30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89" y="32"/>
                  </a:lnTo>
                  <a:lnTo>
                    <a:pt x="490" y="32"/>
                  </a:lnTo>
                  <a:lnTo>
                    <a:pt x="492" y="34"/>
                  </a:lnTo>
                  <a:lnTo>
                    <a:pt x="493" y="34"/>
                  </a:lnTo>
                  <a:lnTo>
                    <a:pt x="494" y="35"/>
                  </a:lnTo>
                  <a:lnTo>
                    <a:pt x="497" y="35"/>
                  </a:lnTo>
                  <a:lnTo>
                    <a:pt x="498" y="36"/>
                  </a:lnTo>
                  <a:lnTo>
                    <a:pt x="500" y="38"/>
                  </a:lnTo>
                  <a:lnTo>
                    <a:pt x="502" y="38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2"/>
                  </a:lnTo>
                  <a:lnTo>
                    <a:pt x="510" y="42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6" y="44"/>
                  </a:lnTo>
                  <a:lnTo>
                    <a:pt x="517" y="46"/>
                  </a:lnTo>
                  <a:lnTo>
                    <a:pt x="518" y="46"/>
                  </a:lnTo>
                  <a:lnTo>
                    <a:pt x="520" y="47"/>
                  </a:lnTo>
                  <a:lnTo>
                    <a:pt x="521" y="47"/>
                  </a:lnTo>
                  <a:lnTo>
                    <a:pt x="522" y="48"/>
                  </a:lnTo>
                  <a:lnTo>
                    <a:pt x="524" y="50"/>
                  </a:lnTo>
                  <a:lnTo>
                    <a:pt x="525" y="50"/>
                  </a:lnTo>
                  <a:lnTo>
                    <a:pt x="526" y="50"/>
                  </a:lnTo>
                  <a:lnTo>
                    <a:pt x="528" y="51"/>
                  </a:lnTo>
                  <a:lnTo>
                    <a:pt x="529" y="52"/>
                  </a:lnTo>
                  <a:lnTo>
                    <a:pt x="530" y="52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5"/>
                  </a:lnTo>
                  <a:lnTo>
                    <a:pt x="536" y="55"/>
                  </a:lnTo>
                  <a:lnTo>
                    <a:pt x="537" y="56"/>
                  </a:lnTo>
                  <a:lnTo>
                    <a:pt x="538" y="57"/>
                  </a:lnTo>
                  <a:lnTo>
                    <a:pt x="540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5" y="60"/>
                  </a:lnTo>
                  <a:lnTo>
                    <a:pt x="546" y="61"/>
                  </a:lnTo>
                  <a:lnTo>
                    <a:pt x="547" y="63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5" y="67"/>
                  </a:lnTo>
                  <a:lnTo>
                    <a:pt x="557" y="67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1" y="69"/>
                  </a:lnTo>
                  <a:lnTo>
                    <a:pt x="562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6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69" y="75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3" y="76"/>
                  </a:lnTo>
                  <a:lnTo>
                    <a:pt x="574" y="77"/>
                  </a:lnTo>
                  <a:lnTo>
                    <a:pt x="575" y="79"/>
                  </a:lnTo>
                  <a:lnTo>
                    <a:pt x="577" y="79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1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89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6" y="92"/>
                  </a:lnTo>
                  <a:lnTo>
                    <a:pt x="598" y="93"/>
                  </a:lnTo>
                  <a:lnTo>
                    <a:pt x="599" y="93"/>
                  </a:lnTo>
                  <a:lnTo>
                    <a:pt x="600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6" y="99"/>
                  </a:lnTo>
                  <a:lnTo>
                    <a:pt x="607" y="99"/>
                  </a:lnTo>
                  <a:lnTo>
                    <a:pt x="607" y="100"/>
                  </a:lnTo>
                  <a:lnTo>
                    <a:pt x="608" y="100"/>
                  </a:lnTo>
                  <a:lnTo>
                    <a:pt x="608" y="101"/>
                  </a:lnTo>
                  <a:lnTo>
                    <a:pt x="610" y="101"/>
                  </a:lnTo>
                  <a:lnTo>
                    <a:pt x="611" y="103"/>
                  </a:lnTo>
                  <a:lnTo>
                    <a:pt x="612" y="104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5" y="107"/>
                  </a:lnTo>
                  <a:lnTo>
                    <a:pt x="616" y="107"/>
                  </a:lnTo>
                  <a:lnTo>
                    <a:pt x="618" y="108"/>
                  </a:lnTo>
                  <a:lnTo>
                    <a:pt x="619" y="109"/>
                  </a:lnTo>
                  <a:lnTo>
                    <a:pt x="620" y="110"/>
                  </a:lnTo>
                  <a:lnTo>
                    <a:pt x="622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4" y="113"/>
                  </a:lnTo>
                  <a:lnTo>
                    <a:pt x="626" y="113"/>
                  </a:lnTo>
                  <a:lnTo>
                    <a:pt x="626" y="114"/>
                  </a:lnTo>
                  <a:lnTo>
                    <a:pt x="627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30" y="117"/>
                  </a:lnTo>
                  <a:lnTo>
                    <a:pt x="631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2" y="120"/>
                  </a:lnTo>
                  <a:lnTo>
                    <a:pt x="634" y="120"/>
                  </a:lnTo>
                  <a:lnTo>
                    <a:pt x="635" y="121"/>
                  </a:lnTo>
                  <a:lnTo>
                    <a:pt x="636" y="121"/>
                  </a:lnTo>
                  <a:lnTo>
                    <a:pt x="638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2" y="125"/>
                  </a:lnTo>
                  <a:lnTo>
                    <a:pt x="643" y="126"/>
                  </a:lnTo>
                  <a:lnTo>
                    <a:pt x="644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8" y="130"/>
                  </a:lnTo>
                  <a:lnTo>
                    <a:pt x="649" y="130"/>
                  </a:lnTo>
                  <a:lnTo>
                    <a:pt x="651" y="132"/>
                  </a:lnTo>
                  <a:lnTo>
                    <a:pt x="652" y="133"/>
                  </a:lnTo>
                  <a:lnTo>
                    <a:pt x="653" y="134"/>
                  </a:lnTo>
                  <a:lnTo>
                    <a:pt x="655" y="136"/>
                  </a:lnTo>
                  <a:lnTo>
                    <a:pt x="656" y="137"/>
                  </a:lnTo>
                  <a:lnTo>
                    <a:pt x="657" y="138"/>
                  </a:lnTo>
                  <a:lnTo>
                    <a:pt x="659" y="140"/>
                  </a:lnTo>
                  <a:lnTo>
                    <a:pt x="660" y="141"/>
                  </a:lnTo>
                  <a:lnTo>
                    <a:pt x="661" y="142"/>
                  </a:lnTo>
                  <a:lnTo>
                    <a:pt x="661" y="144"/>
                  </a:lnTo>
                  <a:lnTo>
                    <a:pt x="663" y="144"/>
                  </a:lnTo>
                  <a:lnTo>
                    <a:pt x="664" y="145"/>
                  </a:lnTo>
                  <a:lnTo>
                    <a:pt x="665" y="146"/>
                  </a:lnTo>
                  <a:lnTo>
                    <a:pt x="667" y="149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6"/>
                  </a:lnTo>
                  <a:lnTo>
                    <a:pt x="675" y="156"/>
                  </a:lnTo>
                  <a:lnTo>
                    <a:pt x="675" y="157"/>
                  </a:lnTo>
                  <a:lnTo>
                    <a:pt x="676" y="158"/>
                  </a:lnTo>
                  <a:lnTo>
                    <a:pt x="677" y="160"/>
                  </a:lnTo>
                  <a:lnTo>
                    <a:pt x="679" y="161"/>
                  </a:lnTo>
                  <a:lnTo>
                    <a:pt x="680" y="162"/>
                  </a:lnTo>
                  <a:lnTo>
                    <a:pt x="681" y="163"/>
                  </a:lnTo>
                  <a:lnTo>
                    <a:pt x="683" y="165"/>
                  </a:lnTo>
                  <a:lnTo>
                    <a:pt x="683" y="166"/>
                  </a:lnTo>
                  <a:lnTo>
                    <a:pt x="684" y="166"/>
                  </a:lnTo>
                  <a:lnTo>
                    <a:pt x="685" y="167"/>
                  </a:lnTo>
                  <a:lnTo>
                    <a:pt x="685" y="169"/>
                  </a:lnTo>
                  <a:lnTo>
                    <a:pt x="687" y="170"/>
                  </a:lnTo>
                  <a:lnTo>
                    <a:pt x="688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1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5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700" y="185"/>
                  </a:lnTo>
                  <a:lnTo>
                    <a:pt x="701" y="187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5" y="193"/>
                  </a:lnTo>
                  <a:lnTo>
                    <a:pt x="706" y="194"/>
                  </a:lnTo>
                  <a:lnTo>
                    <a:pt x="706" y="195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09" y="198"/>
                  </a:lnTo>
                  <a:lnTo>
                    <a:pt x="710" y="199"/>
                  </a:lnTo>
                  <a:lnTo>
                    <a:pt x="712" y="199"/>
                  </a:lnTo>
                  <a:lnTo>
                    <a:pt x="712" y="201"/>
                  </a:lnTo>
                  <a:lnTo>
                    <a:pt x="713" y="202"/>
                  </a:lnTo>
                  <a:lnTo>
                    <a:pt x="713" y="203"/>
                  </a:lnTo>
                  <a:lnTo>
                    <a:pt x="714" y="205"/>
                  </a:lnTo>
                  <a:lnTo>
                    <a:pt x="716" y="205"/>
                  </a:lnTo>
                  <a:lnTo>
                    <a:pt x="716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20" y="211"/>
                  </a:lnTo>
                  <a:lnTo>
                    <a:pt x="721" y="213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7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8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3" y="228"/>
                  </a:lnTo>
                  <a:lnTo>
                    <a:pt x="734" y="231"/>
                  </a:lnTo>
                  <a:lnTo>
                    <a:pt x="734" y="232"/>
                  </a:lnTo>
                  <a:lnTo>
                    <a:pt x="736" y="234"/>
                  </a:lnTo>
                  <a:lnTo>
                    <a:pt x="737" y="235"/>
                  </a:lnTo>
                  <a:lnTo>
                    <a:pt x="738" y="236"/>
                  </a:lnTo>
                  <a:lnTo>
                    <a:pt x="740" y="239"/>
                  </a:lnTo>
                  <a:lnTo>
                    <a:pt x="740" y="240"/>
                  </a:lnTo>
                  <a:lnTo>
                    <a:pt x="741" y="242"/>
                  </a:lnTo>
                  <a:lnTo>
                    <a:pt x="742" y="242"/>
                  </a:lnTo>
                  <a:lnTo>
                    <a:pt x="742" y="243"/>
                  </a:lnTo>
                  <a:lnTo>
                    <a:pt x="744" y="244"/>
                  </a:lnTo>
                  <a:lnTo>
                    <a:pt x="745" y="246"/>
                  </a:lnTo>
                  <a:lnTo>
                    <a:pt x="745" y="247"/>
                  </a:lnTo>
                  <a:lnTo>
                    <a:pt x="746" y="248"/>
                  </a:lnTo>
                  <a:lnTo>
                    <a:pt x="747" y="250"/>
                  </a:lnTo>
                  <a:lnTo>
                    <a:pt x="749" y="251"/>
                  </a:lnTo>
                  <a:lnTo>
                    <a:pt x="749" y="252"/>
                  </a:lnTo>
                  <a:lnTo>
                    <a:pt x="750" y="254"/>
                  </a:lnTo>
                  <a:lnTo>
                    <a:pt x="751" y="255"/>
                  </a:lnTo>
                  <a:lnTo>
                    <a:pt x="751" y="256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5" y="260"/>
                  </a:lnTo>
                  <a:lnTo>
                    <a:pt x="757" y="263"/>
                  </a:lnTo>
                  <a:lnTo>
                    <a:pt x="758" y="264"/>
                  </a:lnTo>
                  <a:lnTo>
                    <a:pt x="759" y="266"/>
                  </a:lnTo>
                  <a:lnTo>
                    <a:pt x="761" y="268"/>
                  </a:lnTo>
                  <a:lnTo>
                    <a:pt x="762" y="270"/>
                  </a:lnTo>
                  <a:lnTo>
                    <a:pt x="763" y="272"/>
                  </a:lnTo>
                  <a:lnTo>
                    <a:pt x="765" y="275"/>
                  </a:lnTo>
                  <a:lnTo>
                    <a:pt x="766" y="276"/>
                  </a:lnTo>
                  <a:lnTo>
                    <a:pt x="767" y="279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1" y="283"/>
                  </a:lnTo>
                  <a:lnTo>
                    <a:pt x="773" y="284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7" y="289"/>
                  </a:lnTo>
                  <a:lnTo>
                    <a:pt x="777" y="291"/>
                  </a:lnTo>
                  <a:lnTo>
                    <a:pt x="778" y="292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1" y="296"/>
                  </a:lnTo>
                  <a:lnTo>
                    <a:pt x="782" y="297"/>
                  </a:lnTo>
                  <a:lnTo>
                    <a:pt x="782" y="299"/>
                  </a:lnTo>
                  <a:lnTo>
                    <a:pt x="783" y="300"/>
                  </a:lnTo>
                  <a:lnTo>
                    <a:pt x="785" y="301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5"/>
                  </a:lnTo>
                  <a:lnTo>
                    <a:pt x="787" y="307"/>
                  </a:lnTo>
                  <a:lnTo>
                    <a:pt x="787" y="308"/>
                  </a:lnTo>
                  <a:lnTo>
                    <a:pt x="789" y="309"/>
                  </a:lnTo>
                  <a:lnTo>
                    <a:pt x="790" y="311"/>
                  </a:lnTo>
                  <a:lnTo>
                    <a:pt x="790" y="312"/>
                  </a:lnTo>
                  <a:lnTo>
                    <a:pt x="791" y="315"/>
                  </a:lnTo>
                  <a:lnTo>
                    <a:pt x="793" y="31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9" name="Freeform 49">
              <a:extLst>
                <a:ext uri="{FF2B5EF4-FFF2-40B4-BE49-F238E27FC236}">
                  <a16:creationId xmlns:a16="http://schemas.microsoft.com/office/drawing/2014/main" id="{7F6BCC75-DFC1-9340-A323-CFDE88149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4889500"/>
              <a:ext cx="628650" cy="250825"/>
            </a:xfrm>
            <a:custGeom>
              <a:avLst/>
              <a:gdLst>
                <a:gd name="T0" fmla="*/ 2147483646 w 793"/>
                <a:gd name="T1" fmla="*/ 2147483646 h 316"/>
                <a:gd name="T2" fmla="*/ 2147483646 w 793"/>
                <a:gd name="T3" fmla="*/ 2147483646 h 316"/>
                <a:gd name="T4" fmla="*/ 2147483646 w 793"/>
                <a:gd name="T5" fmla="*/ 2147483646 h 316"/>
                <a:gd name="T6" fmla="*/ 2147483646 w 793"/>
                <a:gd name="T7" fmla="*/ 2147483646 h 316"/>
                <a:gd name="T8" fmla="*/ 2147483646 w 793"/>
                <a:gd name="T9" fmla="*/ 2147483646 h 316"/>
                <a:gd name="T10" fmla="*/ 2147483646 w 793"/>
                <a:gd name="T11" fmla="*/ 2147483646 h 316"/>
                <a:gd name="T12" fmla="*/ 2147483646 w 793"/>
                <a:gd name="T13" fmla="*/ 2147483646 h 316"/>
                <a:gd name="T14" fmla="*/ 2147483646 w 793"/>
                <a:gd name="T15" fmla="*/ 2147483646 h 316"/>
                <a:gd name="T16" fmla="*/ 2147483646 w 793"/>
                <a:gd name="T17" fmla="*/ 2147483646 h 316"/>
                <a:gd name="T18" fmla="*/ 2147483646 w 793"/>
                <a:gd name="T19" fmla="*/ 2147483646 h 316"/>
                <a:gd name="T20" fmla="*/ 2147483646 w 793"/>
                <a:gd name="T21" fmla="*/ 2147483646 h 316"/>
                <a:gd name="T22" fmla="*/ 2147483646 w 793"/>
                <a:gd name="T23" fmla="*/ 2147483646 h 316"/>
                <a:gd name="T24" fmla="*/ 2147483646 w 793"/>
                <a:gd name="T25" fmla="*/ 2147483646 h 316"/>
                <a:gd name="T26" fmla="*/ 2147483646 w 793"/>
                <a:gd name="T27" fmla="*/ 2147483646 h 316"/>
                <a:gd name="T28" fmla="*/ 2147483646 w 793"/>
                <a:gd name="T29" fmla="*/ 2147483646 h 316"/>
                <a:gd name="T30" fmla="*/ 2147483646 w 793"/>
                <a:gd name="T31" fmla="*/ 2147483646 h 316"/>
                <a:gd name="T32" fmla="*/ 2147483646 w 793"/>
                <a:gd name="T33" fmla="*/ 2147483646 h 316"/>
                <a:gd name="T34" fmla="*/ 2147483646 w 793"/>
                <a:gd name="T35" fmla="*/ 2147483646 h 316"/>
                <a:gd name="T36" fmla="*/ 2147483646 w 793"/>
                <a:gd name="T37" fmla="*/ 2147483646 h 316"/>
                <a:gd name="T38" fmla="*/ 2147483646 w 793"/>
                <a:gd name="T39" fmla="*/ 2147483646 h 316"/>
                <a:gd name="T40" fmla="*/ 2147483646 w 793"/>
                <a:gd name="T41" fmla="*/ 2147483646 h 316"/>
                <a:gd name="T42" fmla="*/ 2147483646 w 793"/>
                <a:gd name="T43" fmla="*/ 2147483646 h 316"/>
                <a:gd name="T44" fmla="*/ 2147483646 w 793"/>
                <a:gd name="T45" fmla="*/ 2147483646 h 316"/>
                <a:gd name="T46" fmla="*/ 2147483646 w 793"/>
                <a:gd name="T47" fmla="*/ 2147483646 h 316"/>
                <a:gd name="T48" fmla="*/ 2147483646 w 793"/>
                <a:gd name="T49" fmla="*/ 2147483646 h 316"/>
                <a:gd name="T50" fmla="*/ 2147483646 w 793"/>
                <a:gd name="T51" fmla="*/ 2147483646 h 316"/>
                <a:gd name="T52" fmla="*/ 2147483646 w 793"/>
                <a:gd name="T53" fmla="*/ 2147483646 h 316"/>
                <a:gd name="T54" fmla="*/ 2147483646 w 793"/>
                <a:gd name="T55" fmla="*/ 2147483646 h 316"/>
                <a:gd name="T56" fmla="*/ 2147483646 w 793"/>
                <a:gd name="T57" fmla="*/ 2147483646 h 316"/>
                <a:gd name="T58" fmla="*/ 2147483646 w 793"/>
                <a:gd name="T59" fmla="*/ 2147483646 h 316"/>
                <a:gd name="T60" fmla="*/ 2147483646 w 793"/>
                <a:gd name="T61" fmla="*/ 2147483646 h 316"/>
                <a:gd name="T62" fmla="*/ 2147483646 w 793"/>
                <a:gd name="T63" fmla="*/ 2147483646 h 316"/>
                <a:gd name="T64" fmla="*/ 2147483646 w 793"/>
                <a:gd name="T65" fmla="*/ 2147483646 h 316"/>
                <a:gd name="T66" fmla="*/ 2147483646 w 793"/>
                <a:gd name="T67" fmla="*/ 2147483646 h 316"/>
                <a:gd name="T68" fmla="*/ 2147483646 w 793"/>
                <a:gd name="T69" fmla="*/ 2147483646 h 316"/>
                <a:gd name="T70" fmla="*/ 2147483646 w 793"/>
                <a:gd name="T71" fmla="*/ 2147483646 h 316"/>
                <a:gd name="T72" fmla="*/ 2147483646 w 793"/>
                <a:gd name="T73" fmla="*/ 2147483646 h 316"/>
                <a:gd name="T74" fmla="*/ 2147483646 w 793"/>
                <a:gd name="T75" fmla="*/ 2147483646 h 316"/>
                <a:gd name="T76" fmla="*/ 2147483646 w 793"/>
                <a:gd name="T77" fmla="*/ 2147483646 h 316"/>
                <a:gd name="T78" fmla="*/ 2147483646 w 793"/>
                <a:gd name="T79" fmla="*/ 2147483646 h 316"/>
                <a:gd name="T80" fmla="*/ 2147483646 w 793"/>
                <a:gd name="T81" fmla="*/ 2147483646 h 316"/>
                <a:gd name="T82" fmla="*/ 2147483646 w 793"/>
                <a:gd name="T83" fmla="*/ 2147483646 h 316"/>
                <a:gd name="T84" fmla="*/ 2147483646 w 793"/>
                <a:gd name="T85" fmla="*/ 2147483646 h 316"/>
                <a:gd name="T86" fmla="*/ 2147483646 w 793"/>
                <a:gd name="T87" fmla="*/ 2147483646 h 316"/>
                <a:gd name="T88" fmla="*/ 2147483646 w 793"/>
                <a:gd name="T89" fmla="*/ 2147483646 h 316"/>
                <a:gd name="T90" fmla="*/ 2147483646 w 793"/>
                <a:gd name="T91" fmla="*/ 2147483646 h 316"/>
                <a:gd name="T92" fmla="*/ 2147483646 w 793"/>
                <a:gd name="T93" fmla="*/ 2147483646 h 316"/>
                <a:gd name="T94" fmla="*/ 2147483646 w 793"/>
                <a:gd name="T95" fmla="*/ 2147483646 h 316"/>
                <a:gd name="T96" fmla="*/ 2147483646 w 793"/>
                <a:gd name="T97" fmla="*/ 2147483646 h 316"/>
                <a:gd name="T98" fmla="*/ 2147483646 w 793"/>
                <a:gd name="T99" fmla="*/ 2147483646 h 316"/>
                <a:gd name="T100" fmla="*/ 2147483646 w 793"/>
                <a:gd name="T101" fmla="*/ 2147483646 h 316"/>
                <a:gd name="T102" fmla="*/ 2147483646 w 793"/>
                <a:gd name="T103" fmla="*/ 2147483646 h 316"/>
                <a:gd name="T104" fmla="*/ 2147483646 w 793"/>
                <a:gd name="T105" fmla="*/ 2147483646 h 316"/>
                <a:gd name="T106" fmla="*/ 2147483646 w 793"/>
                <a:gd name="T107" fmla="*/ 2147483646 h 316"/>
                <a:gd name="T108" fmla="*/ 2147483646 w 793"/>
                <a:gd name="T109" fmla="*/ 2147483646 h 316"/>
                <a:gd name="T110" fmla="*/ 2147483646 w 793"/>
                <a:gd name="T111" fmla="*/ 2147483646 h 316"/>
                <a:gd name="T112" fmla="*/ 2147483646 w 793"/>
                <a:gd name="T113" fmla="*/ 2147483646 h 316"/>
                <a:gd name="T114" fmla="*/ 2147483646 w 793"/>
                <a:gd name="T115" fmla="*/ 2147483646 h 316"/>
                <a:gd name="T116" fmla="*/ 2147483646 w 793"/>
                <a:gd name="T117" fmla="*/ 2147483646 h 316"/>
                <a:gd name="T118" fmla="*/ 2147483646 w 793"/>
                <a:gd name="T119" fmla="*/ 2147483646 h 316"/>
                <a:gd name="T120" fmla="*/ 2147483646 w 793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6"/>
                <a:gd name="T185" fmla="*/ 793 w 793"/>
                <a:gd name="T186" fmla="*/ 316 h 3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6" y="316"/>
                  </a:lnTo>
                  <a:lnTo>
                    <a:pt x="240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6" y="316"/>
                  </a:lnTo>
                  <a:lnTo>
                    <a:pt x="286" y="316"/>
                  </a:lnTo>
                  <a:lnTo>
                    <a:pt x="294" y="316"/>
                  </a:lnTo>
                  <a:lnTo>
                    <a:pt x="302" y="316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6" y="314"/>
                  </a:lnTo>
                  <a:lnTo>
                    <a:pt x="332" y="314"/>
                  </a:lnTo>
                  <a:lnTo>
                    <a:pt x="335" y="314"/>
                  </a:lnTo>
                  <a:lnTo>
                    <a:pt x="338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1" y="314"/>
                  </a:lnTo>
                  <a:lnTo>
                    <a:pt x="353" y="314"/>
                  </a:lnTo>
                  <a:lnTo>
                    <a:pt x="355" y="314"/>
                  </a:lnTo>
                  <a:lnTo>
                    <a:pt x="358" y="313"/>
                  </a:lnTo>
                  <a:lnTo>
                    <a:pt x="359" y="313"/>
                  </a:lnTo>
                  <a:lnTo>
                    <a:pt x="362" y="313"/>
                  </a:lnTo>
                  <a:lnTo>
                    <a:pt x="363" y="313"/>
                  </a:lnTo>
                  <a:lnTo>
                    <a:pt x="366" y="313"/>
                  </a:lnTo>
                  <a:lnTo>
                    <a:pt x="367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4" y="313"/>
                  </a:lnTo>
                  <a:lnTo>
                    <a:pt x="375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8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3" y="309"/>
                  </a:lnTo>
                  <a:lnTo>
                    <a:pt x="404" y="309"/>
                  </a:lnTo>
                  <a:lnTo>
                    <a:pt x="407" y="308"/>
                  </a:lnTo>
                  <a:lnTo>
                    <a:pt x="408" y="308"/>
                  </a:lnTo>
                  <a:lnTo>
                    <a:pt x="411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0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8" y="298"/>
                  </a:lnTo>
                  <a:lnTo>
                    <a:pt x="449" y="298"/>
                  </a:lnTo>
                  <a:lnTo>
                    <a:pt x="452" y="297"/>
                  </a:lnTo>
                  <a:lnTo>
                    <a:pt x="455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4" y="294"/>
                  </a:lnTo>
                  <a:lnTo>
                    <a:pt x="465" y="293"/>
                  </a:lnTo>
                  <a:lnTo>
                    <a:pt x="467" y="293"/>
                  </a:lnTo>
                  <a:lnTo>
                    <a:pt x="469" y="293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5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9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7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4" y="281"/>
                  </a:lnTo>
                  <a:lnTo>
                    <a:pt x="497" y="281"/>
                  </a:lnTo>
                  <a:lnTo>
                    <a:pt x="498" y="280"/>
                  </a:lnTo>
                  <a:lnTo>
                    <a:pt x="500" y="279"/>
                  </a:lnTo>
                  <a:lnTo>
                    <a:pt x="502" y="279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5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6" y="272"/>
                  </a:lnTo>
                  <a:lnTo>
                    <a:pt x="517" y="271"/>
                  </a:lnTo>
                  <a:lnTo>
                    <a:pt x="518" y="271"/>
                  </a:lnTo>
                  <a:lnTo>
                    <a:pt x="520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4" y="261"/>
                  </a:lnTo>
                  <a:lnTo>
                    <a:pt x="536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5" y="256"/>
                  </a:lnTo>
                  <a:lnTo>
                    <a:pt x="546" y="255"/>
                  </a:lnTo>
                  <a:lnTo>
                    <a:pt x="547" y="253"/>
                  </a:lnTo>
                  <a:lnTo>
                    <a:pt x="550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1"/>
                  </a:lnTo>
                  <a:lnTo>
                    <a:pt x="587" y="231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2"/>
                  </a:lnTo>
                  <a:lnTo>
                    <a:pt x="602" y="222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4" y="219"/>
                  </a:lnTo>
                  <a:lnTo>
                    <a:pt x="606" y="218"/>
                  </a:lnTo>
                  <a:lnTo>
                    <a:pt x="607" y="218"/>
                  </a:lnTo>
                  <a:lnTo>
                    <a:pt x="607" y="216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10" y="215"/>
                  </a:lnTo>
                  <a:lnTo>
                    <a:pt x="611" y="214"/>
                  </a:lnTo>
                  <a:lnTo>
                    <a:pt x="612" y="212"/>
                  </a:lnTo>
                  <a:lnTo>
                    <a:pt x="614" y="211"/>
                  </a:lnTo>
                  <a:lnTo>
                    <a:pt x="615" y="211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0" y="206"/>
                  </a:lnTo>
                  <a:lnTo>
                    <a:pt x="622" y="206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4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7" y="202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2" y="198"/>
                  </a:lnTo>
                  <a:lnTo>
                    <a:pt x="634" y="196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5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4"/>
                  </a:lnTo>
                  <a:lnTo>
                    <a:pt x="652" y="183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655" y="180"/>
                  </a:lnTo>
                  <a:lnTo>
                    <a:pt x="656" y="179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3"/>
                  </a:lnTo>
                  <a:lnTo>
                    <a:pt x="664" y="171"/>
                  </a:lnTo>
                  <a:lnTo>
                    <a:pt x="665" y="170"/>
                  </a:lnTo>
                  <a:lnTo>
                    <a:pt x="667" y="169"/>
                  </a:lnTo>
                  <a:lnTo>
                    <a:pt x="668" y="167"/>
                  </a:lnTo>
                  <a:lnTo>
                    <a:pt x="669" y="166"/>
                  </a:lnTo>
                  <a:lnTo>
                    <a:pt x="671" y="165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2"/>
                  </a:lnTo>
                  <a:lnTo>
                    <a:pt x="675" y="161"/>
                  </a:lnTo>
                  <a:lnTo>
                    <a:pt x="675" y="159"/>
                  </a:lnTo>
                  <a:lnTo>
                    <a:pt x="676" y="159"/>
                  </a:lnTo>
                  <a:lnTo>
                    <a:pt x="676" y="158"/>
                  </a:lnTo>
                  <a:lnTo>
                    <a:pt x="677" y="157"/>
                  </a:lnTo>
                  <a:lnTo>
                    <a:pt x="679" y="155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1" y="153"/>
                  </a:lnTo>
                  <a:lnTo>
                    <a:pt x="683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5" y="147"/>
                  </a:lnTo>
                  <a:lnTo>
                    <a:pt x="687" y="146"/>
                  </a:lnTo>
                  <a:lnTo>
                    <a:pt x="688" y="145"/>
                  </a:lnTo>
                  <a:lnTo>
                    <a:pt x="689" y="143"/>
                  </a:lnTo>
                  <a:lnTo>
                    <a:pt x="691" y="141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5" y="137"/>
                  </a:lnTo>
                  <a:lnTo>
                    <a:pt x="696" y="134"/>
                  </a:lnTo>
                  <a:lnTo>
                    <a:pt x="697" y="133"/>
                  </a:lnTo>
                  <a:lnTo>
                    <a:pt x="700" y="131"/>
                  </a:lnTo>
                  <a:lnTo>
                    <a:pt x="701" y="130"/>
                  </a:lnTo>
                  <a:lnTo>
                    <a:pt x="701" y="129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5" y="123"/>
                  </a:lnTo>
                  <a:lnTo>
                    <a:pt x="706" y="123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09" y="118"/>
                  </a:lnTo>
                  <a:lnTo>
                    <a:pt x="710" y="117"/>
                  </a:lnTo>
                  <a:lnTo>
                    <a:pt x="712" y="117"/>
                  </a:lnTo>
                  <a:lnTo>
                    <a:pt x="712" y="116"/>
                  </a:lnTo>
                  <a:lnTo>
                    <a:pt x="713" y="114"/>
                  </a:lnTo>
                  <a:lnTo>
                    <a:pt x="713" y="113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0"/>
                  </a:lnTo>
                  <a:lnTo>
                    <a:pt x="717" y="109"/>
                  </a:lnTo>
                  <a:lnTo>
                    <a:pt x="718" y="108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4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100"/>
                  </a:lnTo>
                  <a:lnTo>
                    <a:pt x="725" y="97"/>
                  </a:lnTo>
                  <a:lnTo>
                    <a:pt x="726" y="96"/>
                  </a:lnTo>
                  <a:lnTo>
                    <a:pt x="728" y="93"/>
                  </a:lnTo>
                  <a:lnTo>
                    <a:pt x="729" y="92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4" y="85"/>
                  </a:lnTo>
                  <a:lnTo>
                    <a:pt x="734" y="84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40" y="78"/>
                  </a:lnTo>
                  <a:lnTo>
                    <a:pt x="740" y="77"/>
                  </a:lnTo>
                  <a:lnTo>
                    <a:pt x="741" y="76"/>
                  </a:lnTo>
                  <a:lnTo>
                    <a:pt x="742" y="74"/>
                  </a:lnTo>
                  <a:lnTo>
                    <a:pt x="742" y="73"/>
                  </a:lnTo>
                  <a:lnTo>
                    <a:pt x="744" y="72"/>
                  </a:lnTo>
                  <a:lnTo>
                    <a:pt x="745" y="70"/>
                  </a:lnTo>
                  <a:lnTo>
                    <a:pt x="745" y="69"/>
                  </a:lnTo>
                  <a:lnTo>
                    <a:pt x="746" y="68"/>
                  </a:lnTo>
                  <a:lnTo>
                    <a:pt x="747" y="68"/>
                  </a:lnTo>
                  <a:lnTo>
                    <a:pt x="747" y="66"/>
                  </a:lnTo>
                  <a:lnTo>
                    <a:pt x="749" y="65"/>
                  </a:lnTo>
                  <a:lnTo>
                    <a:pt x="749" y="64"/>
                  </a:lnTo>
                  <a:lnTo>
                    <a:pt x="750" y="63"/>
                  </a:lnTo>
                  <a:lnTo>
                    <a:pt x="751" y="61"/>
                  </a:lnTo>
                  <a:lnTo>
                    <a:pt x="751" y="60"/>
                  </a:lnTo>
                  <a:lnTo>
                    <a:pt x="753" y="59"/>
                  </a:lnTo>
                  <a:lnTo>
                    <a:pt x="754" y="57"/>
                  </a:lnTo>
                  <a:lnTo>
                    <a:pt x="755" y="56"/>
                  </a:lnTo>
                  <a:lnTo>
                    <a:pt x="757" y="55"/>
                  </a:lnTo>
                  <a:lnTo>
                    <a:pt x="758" y="52"/>
                  </a:lnTo>
                  <a:lnTo>
                    <a:pt x="759" y="51"/>
                  </a:lnTo>
                  <a:lnTo>
                    <a:pt x="761" y="49"/>
                  </a:lnTo>
                  <a:lnTo>
                    <a:pt x="762" y="47"/>
                  </a:lnTo>
                  <a:lnTo>
                    <a:pt x="763" y="44"/>
                  </a:lnTo>
                  <a:lnTo>
                    <a:pt x="765" y="43"/>
                  </a:lnTo>
                  <a:lnTo>
                    <a:pt x="766" y="40"/>
                  </a:lnTo>
                  <a:lnTo>
                    <a:pt x="767" y="39"/>
                  </a:lnTo>
                  <a:lnTo>
                    <a:pt x="769" y="36"/>
                  </a:lnTo>
                  <a:lnTo>
                    <a:pt x="770" y="35"/>
                  </a:lnTo>
                  <a:lnTo>
                    <a:pt x="771" y="33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4" y="29"/>
                  </a:lnTo>
                  <a:lnTo>
                    <a:pt x="775" y="28"/>
                  </a:lnTo>
                  <a:lnTo>
                    <a:pt x="777" y="27"/>
                  </a:lnTo>
                  <a:lnTo>
                    <a:pt x="777" y="25"/>
                  </a:lnTo>
                  <a:lnTo>
                    <a:pt x="778" y="24"/>
                  </a:lnTo>
                  <a:lnTo>
                    <a:pt x="778" y="23"/>
                  </a:lnTo>
                  <a:lnTo>
                    <a:pt x="779" y="21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7"/>
                  </a:lnTo>
                  <a:lnTo>
                    <a:pt x="783" y="16"/>
                  </a:lnTo>
                  <a:lnTo>
                    <a:pt x="785" y="15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1"/>
                  </a:lnTo>
                  <a:lnTo>
                    <a:pt x="787" y="10"/>
                  </a:lnTo>
                  <a:lnTo>
                    <a:pt x="787" y="8"/>
                  </a:lnTo>
                  <a:lnTo>
                    <a:pt x="789" y="7"/>
                  </a:lnTo>
                  <a:lnTo>
                    <a:pt x="790" y="6"/>
                  </a:lnTo>
                  <a:lnTo>
                    <a:pt x="790" y="4"/>
                  </a:lnTo>
                  <a:lnTo>
                    <a:pt x="791" y="2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0" name="Freeform 50">
              <a:extLst>
                <a:ext uri="{FF2B5EF4-FFF2-40B4-BE49-F238E27FC236}">
                  <a16:creationId xmlns:a16="http://schemas.microsoft.com/office/drawing/2014/main" id="{0FAE6639-715E-2D42-9512-4051FC2E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4638675"/>
              <a:ext cx="74612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51" y="110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79" y="199"/>
                  </a:lnTo>
                  <a:lnTo>
                    <a:pt x="80" y="202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3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1" name="Freeform 51">
              <a:extLst>
                <a:ext uri="{FF2B5EF4-FFF2-40B4-BE49-F238E27FC236}">
                  <a16:creationId xmlns:a16="http://schemas.microsoft.com/office/drawing/2014/main" id="{2B64A330-A5FB-F94F-9647-50512A8C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4887913"/>
              <a:ext cx="74612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0"/>
                  </a:lnTo>
                  <a:lnTo>
                    <a:pt x="6" y="306"/>
                  </a:lnTo>
                  <a:lnTo>
                    <a:pt x="7" y="303"/>
                  </a:lnTo>
                  <a:lnTo>
                    <a:pt x="10" y="301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4" y="294"/>
                  </a:lnTo>
                  <a:lnTo>
                    <a:pt x="14" y="291"/>
                  </a:lnTo>
                  <a:lnTo>
                    <a:pt x="15" y="290"/>
                  </a:lnTo>
                  <a:lnTo>
                    <a:pt x="16" y="287"/>
                  </a:lnTo>
                  <a:lnTo>
                    <a:pt x="18" y="286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2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0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6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30" y="260"/>
                  </a:lnTo>
                  <a:lnTo>
                    <a:pt x="30" y="258"/>
                  </a:lnTo>
                  <a:lnTo>
                    <a:pt x="31" y="257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6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2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49" y="211"/>
                  </a:lnTo>
                  <a:lnTo>
                    <a:pt x="49" y="208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7" y="160"/>
                  </a:lnTo>
                  <a:lnTo>
                    <a:pt x="67" y="159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2" name="Freeform 52">
              <a:extLst>
                <a:ext uri="{FF2B5EF4-FFF2-40B4-BE49-F238E27FC236}">
                  <a16:creationId xmlns:a16="http://schemas.microsoft.com/office/drawing/2014/main" id="{B045CD1C-C507-3C48-A069-BD8A1EEA8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638675"/>
              <a:ext cx="74613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7" y="55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30" y="60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4" y="71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9" y="81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6" y="101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0" y="113"/>
                  </a:lnTo>
                  <a:lnTo>
                    <a:pt x="51" y="114"/>
                  </a:lnTo>
                  <a:lnTo>
                    <a:pt x="51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5" y="125"/>
                  </a:lnTo>
                  <a:lnTo>
                    <a:pt x="55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7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6" y="161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80" y="206"/>
                  </a:lnTo>
                  <a:lnTo>
                    <a:pt x="80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4" y="218"/>
                  </a:lnTo>
                  <a:lnTo>
                    <a:pt x="84" y="219"/>
                  </a:lnTo>
                  <a:lnTo>
                    <a:pt x="84" y="220"/>
                  </a:lnTo>
                  <a:lnTo>
                    <a:pt x="84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6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6"/>
                  </a:lnTo>
                  <a:lnTo>
                    <a:pt x="88" y="258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8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2" y="281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2" y="308"/>
                  </a:lnTo>
                  <a:lnTo>
                    <a:pt x="92" y="311"/>
                  </a:lnTo>
                  <a:lnTo>
                    <a:pt x="92" y="312"/>
                  </a:lnTo>
                  <a:lnTo>
                    <a:pt x="92" y="315"/>
                  </a:lnTo>
                  <a:lnTo>
                    <a:pt x="92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3" name="Freeform 53">
              <a:extLst>
                <a:ext uri="{FF2B5EF4-FFF2-40B4-BE49-F238E27FC236}">
                  <a16:creationId xmlns:a16="http://schemas.microsoft.com/office/drawing/2014/main" id="{80E9E0F3-183F-A644-A2B0-ECAD52C2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887913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0"/>
                  </a:lnTo>
                  <a:lnTo>
                    <a:pt x="5" y="306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3" y="291"/>
                  </a:lnTo>
                  <a:lnTo>
                    <a:pt x="14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2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7" y="264"/>
                  </a:lnTo>
                  <a:lnTo>
                    <a:pt x="27" y="262"/>
                  </a:lnTo>
                  <a:lnTo>
                    <a:pt x="29" y="260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1" y="254"/>
                  </a:lnTo>
                  <a:lnTo>
                    <a:pt x="31" y="253"/>
                  </a:lnTo>
                  <a:lnTo>
                    <a:pt x="33" y="252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6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3" y="224"/>
                  </a:lnTo>
                  <a:lnTo>
                    <a:pt x="43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7" y="212"/>
                  </a:lnTo>
                  <a:lnTo>
                    <a:pt x="49" y="211"/>
                  </a:lnTo>
                  <a:lnTo>
                    <a:pt x="49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51" y="203"/>
                  </a:lnTo>
                  <a:lnTo>
                    <a:pt x="51" y="201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5" y="192"/>
                  </a:lnTo>
                  <a:lnTo>
                    <a:pt x="55" y="191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9" y="180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2"/>
                  </a:lnTo>
                  <a:lnTo>
                    <a:pt x="62" y="171"/>
                  </a:lnTo>
                  <a:lnTo>
                    <a:pt x="63" y="168"/>
                  </a:lnTo>
                  <a:lnTo>
                    <a:pt x="63" y="166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8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80" y="113"/>
                  </a:lnTo>
                  <a:lnTo>
                    <a:pt x="80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4" y="98"/>
                  </a:lnTo>
                  <a:lnTo>
                    <a:pt x="84" y="97"/>
                  </a:lnTo>
                  <a:lnTo>
                    <a:pt x="84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4" name="Line 54">
              <a:extLst>
                <a:ext uri="{FF2B5EF4-FFF2-40B4-BE49-F238E27FC236}">
                  <a16:creationId xmlns:a16="http://schemas.microsoft.com/office/drawing/2014/main" id="{8501F980-9C5E-2F48-9856-1E7D61C3A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0725" y="489426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5" name="Line 55">
              <a:extLst>
                <a:ext uri="{FF2B5EF4-FFF2-40B4-BE49-F238E27FC236}">
                  <a16:creationId xmlns:a16="http://schemas.microsoft.com/office/drawing/2014/main" id="{D37B9202-2EBA-BC48-8265-E455884EE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489426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6" name="Line 56">
              <a:extLst>
                <a:ext uri="{FF2B5EF4-FFF2-40B4-BE49-F238E27FC236}">
                  <a16:creationId xmlns:a16="http://schemas.microsoft.com/office/drawing/2014/main" id="{1219F6DC-FF4F-594D-B2CA-4E64809054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8650" y="310673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7" name="Line 57">
              <a:extLst>
                <a:ext uri="{FF2B5EF4-FFF2-40B4-BE49-F238E27FC236}">
                  <a16:creationId xmlns:a16="http://schemas.microsoft.com/office/drawing/2014/main" id="{94B1DC34-1595-2143-8B52-2B674A36FD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1317625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8" name="Freeform 58">
              <a:extLst>
                <a:ext uri="{FF2B5EF4-FFF2-40B4-BE49-F238E27FC236}">
                  <a16:creationId xmlns:a16="http://schemas.microsoft.com/office/drawing/2014/main" id="{D3E489AA-7C1A-2442-953C-EBDC1DAB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4283075"/>
              <a:ext cx="2692400" cy="611188"/>
            </a:xfrm>
            <a:custGeom>
              <a:avLst/>
              <a:gdLst>
                <a:gd name="T0" fmla="*/ 2147483646 w 3391"/>
                <a:gd name="T1" fmla="*/ 2147483646 h 769"/>
                <a:gd name="T2" fmla="*/ 0 w 3391"/>
                <a:gd name="T3" fmla="*/ 2147483646 h 769"/>
                <a:gd name="T4" fmla="*/ 0 w 3391"/>
                <a:gd name="T5" fmla="*/ 0 h 769"/>
                <a:gd name="T6" fmla="*/ 2147483646 w 3391"/>
                <a:gd name="T7" fmla="*/ 0 h 769"/>
                <a:gd name="T8" fmla="*/ 2147483646 w 3391"/>
                <a:gd name="T9" fmla="*/ 2147483646 h 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91"/>
                <a:gd name="T16" fmla="*/ 0 h 769"/>
                <a:gd name="T17" fmla="*/ 3391 w 3391"/>
                <a:gd name="T18" fmla="*/ 769 h 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91" h="769">
                  <a:moveTo>
                    <a:pt x="18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1" y="0"/>
                  </a:lnTo>
                  <a:lnTo>
                    <a:pt x="3391" y="76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9" name="Freeform 59">
              <a:extLst>
                <a:ext uri="{FF2B5EF4-FFF2-40B4-BE49-F238E27FC236}">
                  <a16:creationId xmlns:a16="http://schemas.microsoft.com/office/drawing/2014/main" id="{666AA154-755E-214C-8E5D-550794B0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2495550"/>
              <a:ext cx="2692400" cy="609600"/>
            </a:xfrm>
            <a:custGeom>
              <a:avLst/>
              <a:gdLst>
                <a:gd name="T0" fmla="*/ 2147483646 w 3391"/>
                <a:gd name="T1" fmla="*/ 2147483646 h 769"/>
                <a:gd name="T2" fmla="*/ 0 w 3391"/>
                <a:gd name="T3" fmla="*/ 2147483646 h 769"/>
                <a:gd name="T4" fmla="*/ 0 w 3391"/>
                <a:gd name="T5" fmla="*/ 0 h 769"/>
                <a:gd name="T6" fmla="*/ 2147483646 w 3391"/>
                <a:gd name="T7" fmla="*/ 0 h 769"/>
                <a:gd name="T8" fmla="*/ 2147483646 w 3391"/>
                <a:gd name="T9" fmla="*/ 2147483646 h 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91"/>
                <a:gd name="T16" fmla="*/ 0 h 769"/>
                <a:gd name="T17" fmla="*/ 3391 w 3391"/>
                <a:gd name="T18" fmla="*/ 769 h 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91" h="769">
                  <a:moveTo>
                    <a:pt x="18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1" y="0"/>
                  </a:lnTo>
                  <a:lnTo>
                    <a:pt x="3391" y="76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0" name="Freeform 60">
              <a:extLst>
                <a:ext uri="{FF2B5EF4-FFF2-40B4-BE49-F238E27FC236}">
                  <a16:creationId xmlns:a16="http://schemas.microsoft.com/office/drawing/2014/main" id="{3C78B1F1-5F75-F145-8C9E-62C9DB3C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200" y="4598988"/>
              <a:ext cx="736600" cy="442912"/>
            </a:xfrm>
            <a:custGeom>
              <a:avLst/>
              <a:gdLst>
                <a:gd name="T0" fmla="*/ 0 w 927"/>
                <a:gd name="T1" fmla="*/ 0 h 557"/>
                <a:gd name="T2" fmla="*/ 0 w 927"/>
                <a:gd name="T3" fmla="*/ 2147483646 h 557"/>
                <a:gd name="T4" fmla="*/ 2147483646 w 927"/>
                <a:gd name="T5" fmla="*/ 2147483646 h 557"/>
                <a:gd name="T6" fmla="*/ 0 60000 65536"/>
                <a:gd name="T7" fmla="*/ 0 60000 65536"/>
                <a:gd name="T8" fmla="*/ 0 60000 65536"/>
                <a:gd name="T9" fmla="*/ 0 w 927"/>
                <a:gd name="T10" fmla="*/ 0 h 557"/>
                <a:gd name="T11" fmla="*/ 927 w 927"/>
                <a:gd name="T12" fmla="*/ 557 h 5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27" h="557">
                  <a:moveTo>
                    <a:pt x="0" y="0"/>
                  </a:moveTo>
                  <a:lnTo>
                    <a:pt x="0" y="557"/>
                  </a:lnTo>
                  <a:lnTo>
                    <a:pt x="927" y="5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1" name="Freeform 61">
              <a:extLst>
                <a:ext uri="{FF2B5EF4-FFF2-40B4-BE49-F238E27FC236}">
                  <a16:creationId xmlns:a16="http://schemas.microsoft.com/office/drawing/2014/main" id="{B590A416-047D-B347-9CE8-91FE0BBE9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12750"/>
              <a:ext cx="3722687" cy="3135313"/>
            </a:xfrm>
            <a:custGeom>
              <a:avLst/>
              <a:gdLst>
                <a:gd name="T0" fmla="*/ 2147483646 w 4689"/>
                <a:gd name="T1" fmla="*/ 2147483646 h 3949"/>
                <a:gd name="T2" fmla="*/ 2147483646 w 4689"/>
                <a:gd name="T3" fmla="*/ 0 h 3949"/>
                <a:gd name="T4" fmla="*/ 0 w 4689"/>
                <a:gd name="T5" fmla="*/ 0 h 3949"/>
                <a:gd name="T6" fmla="*/ 0 w 4689"/>
                <a:gd name="T7" fmla="*/ 2147483646 h 39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89"/>
                <a:gd name="T13" fmla="*/ 0 h 3949"/>
                <a:gd name="T14" fmla="*/ 4689 w 4689"/>
                <a:gd name="T15" fmla="*/ 3949 h 39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89" h="3949">
                  <a:moveTo>
                    <a:pt x="4689" y="1140"/>
                  </a:moveTo>
                  <a:lnTo>
                    <a:pt x="4689" y="0"/>
                  </a:lnTo>
                  <a:lnTo>
                    <a:pt x="0" y="0"/>
                  </a:lnTo>
                  <a:lnTo>
                    <a:pt x="0" y="39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2" name="Freeform 62">
              <a:extLst>
                <a:ext uri="{FF2B5EF4-FFF2-40B4-BE49-F238E27FC236}">
                  <a16:creationId xmlns:a16="http://schemas.microsoft.com/office/drawing/2014/main" id="{CB13704E-3263-8848-9062-60B9713F1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2495550"/>
              <a:ext cx="441325" cy="1052513"/>
            </a:xfrm>
            <a:custGeom>
              <a:avLst/>
              <a:gdLst>
                <a:gd name="T0" fmla="*/ 2147483646 w 556"/>
                <a:gd name="T1" fmla="*/ 0 h 1325"/>
                <a:gd name="T2" fmla="*/ 0 w 556"/>
                <a:gd name="T3" fmla="*/ 0 h 1325"/>
                <a:gd name="T4" fmla="*/ 0 w 556"/>
                <a:gd name="T5" fmla="*/ 2147483646 h 1325"/>
                <a:gd name="T6" fmla="*/ 0 60000 65536"/>
                <a:gd name="T7" fmla="*/ 0 60000 65536"/>
                <a:gd name="T8" fmla="*/ 0 60000 65536"/>
                <a:gd name="T9" fmla="*/ 0 w 556"/>
                <a:gd name="T10" fmla="*/ 0 h 1325"/>
                <a:gd name="T11" fmla="*/ 556 w 556"/>
                <a:gd name="T12" fmla="*/ 1325 h 13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6" h="1325">
                  <a:moveTo>
                    <a:pt x="556" y="0"/>
                  </a:moveTo>
                  <a:lnTo>
                    <a:pt x="0" y="0"/>
                  </a:lnTo>
                  <a:lnTo>
                    <a:pt x="0" y="132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3" name="Line 63">
              <a:extLst>
                <a:ext uri="{FF2B5EF4-FFF2-40B4-BE49-F238E27FC236}">
                  <a16:creationId xmlns:a16="http://schemas.microsoft.com/office/drawing/2014/main" id="{53A9579F-043B-0949-B6BF-1E9D8AC74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5563" y="3252788"/>
              <a:ext cx="8842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4" name="Freeform 64">
              <a:extLst>
                <a:ext uri="{FF2B5EF4-FFF2-40B4-BE49-F238E27FC236}">
                  <a16:creationId xmlns:a16="http://schemas.microsoft.com/office/drawing/2014/main" id="{AEDDE4B1-CB43-E34E-B286-1475870A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706438"/>
              <a:ext cx="1346200" cy="1200150"/>
            </a:xfrm>
            <a:custGeom>
              <a:avLst/>
              <a:gdLst>
                <a:gd name="T0" fmla="*/ 2147483646 w 1695"/>
                <a:gd name="T1" fmla="*/ 2147483646 h 1511"/>
                <a:gd name="T2" fmla="*/ 0 w 1695"/>
                <a:gd name="T3" fmla="*/ 2147483646 h 1511"/>
                <a:gd name="T4" fmla="*/ 0 w 1695"/>
                <a:gd name="T5" fmla="*/ 0 h 1511"/>
                <a:gd name="T6" fmla="*/ 2147483646 w 1695"/>
                <a:gd name="T7" fmla="*/ 0 h 1511"/>
                <a:gd name="T8" fmla="*/ 2147483646 w 1695"/>
                <a:gd name="T9" fmla="*/ 2147483646 h 15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5"/>
                <a:gd name="T16" fmla="*/ 0 h 1511"/>
                <a:gd name="T17" fmla="*/ 1695 w 1695"/>
                <a:gd name="T18" fmla="*/ 1511 h 15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5" h="1511">
                  <a:moveTo>
                    <a:pt x="371" y="769"/>
                  </a:moveTo>
                  <a:lnTo>
                    <a:pt x="0" y="769"/>
                  </a:lnTo>
                  <a:lnTo>
                    <a:pt x="0" y="0"/>
                  </a:lnTo>
                  <a:lnTo>
                    <a:pt x="1695" y="0"/>
                  </a:lnTo>
                  <a:lnTo>
                    <a:pt x="1695" y="15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5" name="Freeform 65">
              <a:extLst>
                <a:ext uri="{FF2B5EF4-FFF2-40B4-BE49-F238E27FC236}">
                  <a16:creationId xmlns:a16="http://schemas.microsoft.com/office/drawing/2014/main" id="{01522A8A-FA27-FE42-B320-12E6224A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3084513"/>
              <a:ext cx="63500" cy="42862"/>
            </a:xfrm>
            <a:custGeom>
              <a:avLst/>
              <a:gdLst>
                <a:gd name="T0" fmla="*/ 0 w 80"/>
                <a:gd name="T1" fmla="*/ 2147483646 h 53"/>
                <a:gd name="T2" fmla="*/ 0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2147483646 h 53"/>
                <a:gd name="T20" fmla="*/ 2147483646 w 80"/>
                <a:gd name="T21" fmla="*/ 2147483646 h 53"/>
                <a:gd name="T22" fmla="*/ 2147483646 w 80"/>
                <a:gd name="T23" fmla="*/ 0 h 53"/>
                <a:gd name="T24" fmla="*/ 2147483646 w 80"/>
                <a:gd name="T25" fmla="*/ 2147483646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0 w 80"/>
                <a:gd name="T109" fmla="*/ 2147483646 h 53"/>
                <a:gd name="T110" fmla="*/ 0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7" y="33"/>
                  </a:lnTo>
                  <a:lnTo>
                    <a:pt x="77" y="35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1" y="44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6" name="Freeform 66">
              <a:extLst>
                <a:ext uri="{FF2B5EF4-FFF2-40B4-BE49-F238E27FC236}">
                  <a16:creationId xmlns:a16="http://schemas.microsoft.com/office/drawing/2014/main" id="{1537B465-8829-D840-8F2F-BEE15AA0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73625"/>
              <a:ext cx="63500" cy="41275"/>
            </a:xfrm>
            <a:custGeom>
              <a:avLst/>
              <a:gdLst>
                <a:gd name="T0" fmla="*/ 0 w 80"/>
                <a:gd name="T1" fmla="*/ 2147483646 h 53"/>
                <a:gd name="T2" fmla="*/ 0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2147483646 h 53"/>
                <a:gd name="T20" fmla="*/ 2147483646 w 80"/>
                <a:gd name="T21" fmla="*/ 2147483646 h 53"/>
                <a:gd name="T22" fmla="*/ 2147483646 w 80"/>
                <a:gd name="T23" fmla="*/ 0 h 53"/>
                <a:gd name="T24" fmla="*/ 2147483646 w 80"/>
                <a:gd name="T25" fmla="*/ 2147483646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0 w 80"/>
                <a:gd name="T109" fmla="*/ 2147483646 h 53"/>
                <a:gd name="T110" fmla="*/ 0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1" y="44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7" name="Freeform 67">
              <a:extLst>
                <a:ext uri="{FF2B5EF4-FFF2-40B4-BE49-F238E27FC236}">
                  <a16:creationId xmlns:a16="http://schemas.microsoft.com/office/drawing/2014/main" id="{EAB51484-4798-534C-B36D-F55023FC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546258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8" name="Freeform 68">
              <a:extLst>
                <a:ext uri="{FF2B5EF4-FFF2-40B4-BE49-F238E27FC236}">
                  <a16:creationId xmlns:a16="http://schemas.microsoft.com/office/drawing/2014/main" id="{10F9423B-BA8D-7348-A926-DFEA14D9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988" y="3232150"/>
              <a:ext cx="63500" cy="41275"/>
            </a:xfrm>
            <a:custGeom>
              <a:avLst/>
              <a:gdLst>
                <a:gd name="T0" fmla="*/ 0 w 79"/>
                <a:gd name="T1" fmla="*/ 2147483646 h 53"/>
                <a:gd name="T2" fmla="*/ 0 w 79"/>
                <a:gd name="T3" fmla="*/ 2147483646 h 53"/>
                <a:gd name="T4" fmla="*/ 2147483646 w 79"/>
                <a:gd name="T5" fmla="*/ 2147483646 h 53"/>
                <a:gd name="T6" fmla="*/ 2147483646 w 79"/>
                <a:gd name="T7" fmla="*/ 2147483646 h 53"/>
                <a:gd name="T8" fmla="*/ 2147483646 w 79"/>
                <a:gd name="T9" fmla="*/ 2147483646 h 53"/>
                <a:gd name="T10" fmla="*/ 2147483646 w 79"/>
                <a:gd name="T11" fmla="*/ 2147483646 h 53"/>
                <a:gd name="T12" fmla="*/ 2147483646 w 79"/>
                <a:gd name="T13" fmla="*/ 2147483646 h 53"/>
                <a:gd name="T14" fmla="*/ 2147483646 w 79"/>
                <a:gd name="T15" fmla="*/ 2147483646 h 53"/>
                <a:gd name="T16" fmla="*/ 2147483646 w 79"/>
                <a:gd name="T17" fmla="*/ 2147483646 h 53"/>
                <a:gd name="T18" fmla="*/ 2147483646 w 79"/>
                <a:gd name="T19" fmla="*/ 2147483646 h 53"/>
                <a:gd name="T20" fmla="*/ 2147483646 w 79"/>
                <a:gd name="T21" fmla="*/ 2147483646 h 53"/>
                <a:gd name="T22" fmla="*/ 2147483646 w 79"/>
                <a:gd name="T23" fmla="*/ 0 h 53"/>
                <a:gd name="T24" fmla="*/ 2147483646 w 79"/>
                <a:gd name="T25" fmla="*/ 2147483646 h 53"/>
                <a:gd name="T26" fmla="*/ 2147483646 w 79"/>
                <a:gd name="T27" fmla="*/ 2147483646 h 53"/>
                <a:gd name="T28" fmla="*/ 2147483646 w 79"/>
                <a:gd name="T29" fmla="*/ 2147483646 h 53"/>
                <a:gd name="T30" fmla="*/ 2147483646 w 79"/>
                <a:gd name="T31" fmla="*/ 2147483646 h 53"/>
                <a:gd name="T32" fmla="*/ 2147483646 w 79"/>
                <a:gd name="T33" fmla="*/ 2147483646 h 53"/>
                <a:gd name="T34" fmla="*/ 2147483646 w 79"/>
                <a:gd name="T35" fmla="*/ 2147483646 h 53"/>
                <a:gd name="T36" fmla="*/ 2147483646 w 79"/>
                <a:gd name="T37" fmla="*/ 2147483646 h 53"/>
                <a:gd name="T38" fmla="*/ 2147483646 w 79"/>
                <a:gd name="T39" fmla="*/ 2147483646 h 53"/>
                <a:gd name="T40" fmla="*/ 2147483646 w 79"/>
                <a:gd name="T41" fmla="*/ 2147483646 h 53"/>
                <a:gd name="T42" fmla="*/ 2147483646 w 79"/>
                <a:gd name="T43" fmla="*/ 2147483646 h 53"/>
                <a:gd name="T44" fmla="*/ 2147483646 w 79"/>
                <a:gd name="T45" fmla="*/ 2147483646 h 53"/>
                <a:gd name="T46" fmla="*/ 2147483646 w 79"/>
                <a:gd name="T47" fmla="*/ 2147483646 h 53"/>
                <a:gd name="T48" fmla="*/ 2147483646 w 79"/>
                <a:gd name="T49" fmla="*/ 2147483646 h 53"/>
                <a:gd name="T50" fmla="*/ 2147483646 w 79"/>
                <a:gd name="T51" fmla="*/ 2147483646 h 53"/>
                <a:gd name="T52" fmla="*/ 2147483646 w 79"/>
                <a:gd name="T53" fmla="*/ 2147483646 h 53"/>
                <a:gd name="T54" fmla="*/ 2147483646 w 79"/>
                <a:gd name="T55" fmla="*/ 2147483646 h 53"/>
                <a:gd name="T56" fmla="*/ 2147483646 w 79"/>
                <a:gd name="T57" fmla="*/ 2147483646 h 53"/>
                <a:gd name="T58" fmla="*/ 2147483646 w 79"/>
                <a:gd name="T59" fmla="*/ 2147483646 h 53"/>
                <a:gd name="T60" fmla="*/ 2147483646 w 79"/>
                <a:gd name="T61" fmla="*/ 2147483646 h 53"/>
                <a:gd name="T62" fmla="*/ 2147483646 w 79"/>
                <a:gd name="T63" fmla="*/ 2147483646 h 53"/>
                <a:gd name="T64" fmla="*/ 2147483646 w 79"/>
                <a:gd name="T65" fmla="*/ 2147483646 h 53"/>
                <a:gd name="T66" fmla="*/ 2147483646 w 79"/>
                <a:gd name="T67" fmla="*/ 2147483646 h 53"/>
                <a:gd name="T68" fmla="*/ 2147483646 w 79"/>
                <a:gd name="T69" fmla="*/ 2147483646 h 53"/>
                <a:gd name="T70" fmla="*/ 2147483646 w 79"/>
                <a:gd name="T71" fmla="*/ 2147483646 h 53"/>
                <a:gd name="T72" fmla="*/ 2147483646 w 79"/>
                <a:gd name="T73" fmla="*/ 2147483646 h 53"/>
                <a:gd name="T74" fmla="*/ 2147483646 w 79"/>
                <a:gd name="T75" fmla="*/ 2147483646 h 53"/>
                <a:gd name="T76" fmla="*/ 2147483646 w 79"/>
                <a:gd name="T77" fmla="*/ 2147483646 h 53"/>
                <a:gd name="T78" fmla="*/ 2147483646 w 79"/>
                <a:gd name="T79" fmla="*/ 2147483646 h 53"/>
                <a:gd name="T80" fmla="*/ 2147483646 w 79"/>
                <a:gd name="T81" fmla="*/ 2147483646 h 53"/>
                <a:gd name="T82" fmla="*/ 2147483646 w 79"/>
                <a:gd name="T83" fmla="*/ 2147483646 h 53"/>
                <a:gd name="T84" fmla="*/ 2147483646 w 79"/>
                <a:gd name="T85" fmla="*/ 2147483646 h 53"/>
                <a:gd name="T86" fmla="*/ 2147483646 w 79"/>
                <a:gd name="T87" fmla="*/ 2147483646 h 53"/>
                <a:gd name="T88" fmla="*/ 2147483646 w 79"/>
                <a:gd name="T89" fmla="*/ 2147483646 h 53"/>
                <a:gd name="T90" fmla="*/ 2147483646 w 79"/>
                <a:gd name="T91" fmla="*/ 2147483646 h 53"/>
                <a:gd name="T92" fmla="*/ 2147483646 w 79"/>
                <a:gd name="T93" fmla="*/ 2147483646 h 53"/>
                <a:gd name="T94" fmla="*/ 2147483646 w 79"/>
                <a:gd name="T95" fmla="*/ 2147483646 h 53"/>
                <a:gd name="T96" fmla="*/ 2147483646 w 79"/>
                <a:gd name="T97" fmla="*/ 2147483646 h 53"/>
                <a:gd name="T98" fmla="*/ 2147483646 w 79"/>
                <a:gd name="T99" fmla="*/ 2147483646 h 53"/>
                <a:gd name="T100" fmla="*/ 2147483646 w 79"/>
                <a:gd name="T101" fmla="*/ 2147483646 h 53"/>
                <a:gd name="T102" fmla="*/ 2147483646 w 79"/>
                <a:gd name="T103" fmla="*/ 2147483646 h 53"/>
                <a:gd name="T104" fmla="*/ 2147483646 w 79"/>
                <a:gd name="T105" fmla="*/ 2147483646 h 53"/>
                <a:gd name="T106" fmla="*/ 2147483646 w 79"/>
                <a:gd name="T107" fmla="*/ 2147483646 h 53"/>
                <a:gd name="T108" fmla="*/ 0 w 79"/>
                <a:gd name="T109" fmla="*/ 2147483646 h 53"/>
                <a:gd name="T110" fmla="*/ 0 w 79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3"/>
                <a:gd name="T170" fmla="*/ 79 w 79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46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5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8"/>
                  </a:lnTo>
                  <a:lnTo>
                    <a:pt x="69" y="9"/>
                  </a:lnTo>
                  <a:lnTo>
                    <a:pt x="70" y="10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4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8" y="22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79" y="33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3" y="41"/>
                  </a:lnTo>
                  <a:lnTo>
                    <a:pt x="71" y="42"/>
                  </a:lnTo>
                  <a:lnTo>
                    <a:pt x="70" y="43"/>
                  </a:lnTo>
                  <a:lnTo>
                    <a:pt x="69" y="45"/>
                  </a:lnTo>
                  <a:lnTo>
                    <a:pt x="67" y="46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9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7" y="51"/>
                  </a:lnTo>
                  <a:lnTo>
                    <a:pt x="55" y="53"/>
                  </a:lnTo>
                  <a:lnTo>
                    <a:pt x="53" y="53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6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9" name="Freeform 69">
              <a:extLst>
                <a:ext uri="{FF2B5EF4-FFF2-40B4-BE49-F238E27FC236}">
                  <a16:creationId xmlns:a16="http://schemas.microsoft.com/office/drawing/2014/main" id="{14FF58B4-EE60-FB4A-8274-9C8E38DC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5" y="2462213"/>
              <a:ext cx="41275" cy="61912"/>
            </a:xfrm>
            <a:custGeom>
              <a:avLst/>
              <a:gdLst>
                <a:gd name="T0" fmla="*/ 0 w 53"/>
                <a:gd name="T1" fmla="*/ 2147483646 h 80"/>
                <a:gd name="T2" fmla="*/ 0 w 53"/>
                <a:gd name="T3" fmla="*/ 2147483646 h 80"/>
                <a:gd name="T4" fmla="*/ 2147483646 w 53"/>
                <a:gd name="T5" fmla="*/ 2147483646 h 80"/>
                <a:gd name="T6" fmla="*/ 2147483646 w 53"/>
                <a:gd name="T7" fmla="*/ 2147483646 h 80"/>
                <a:gd name="T8" fmla="*/ 2147483646 w 53"/>
                <a:gd name="T9" fmla="*/ 2147483646 h 80"/>
                <a:gd name="T10" fmla="*/ 2147483646 w 53"/>
                <a:gd name="T11" fmla="*/ 2147483646 h 80"/>
                <a:gd name="T12" fmla="*/ 2147483646 w 53"/>
                <a:gd name="T13" fmla="*/ 2147483646 h 80"/>
                <a:gd name="T14" fmla="*/ 2147483646 w 53"/>
                <a:gd name="T15" fmla="*/ 2147483646 h 80"/>
                <a:gd name="T16" fmla="*/ 2147483646 w 53"/>
                <a:gd name="T17" fmla="*/ 2147483646 h 80"/>
                <a:gd name="T18" fmla="*/ 2147483646 w 53"/>
                <a:gd name="T19" fmla="*/ 2147483646 h 80"/>
                <a:gd name="T20" fmla="*/ 2147483646 w 53"/>
                <a:gd name="T21" fmla="*/ 2147483646 h 80"/>
                <a:gd name="T22" fmla="*/ 2147483646 w 53"/>
                <a:gd name="T23" fmla="*/ 0 h 80"/>
                <a:gd name="T24" fmla="*/ 2147483646 w 53"/>
                <a:gd name="T25" fmla="*/ 2147483646 h 80"/>
                <a:gd name="T26" fmla="*/ 2147483646 w 53"/>
                <a:gd name="T27" fmla="*/ 2147483646 h 80"/>
                <a:gd name="T28" fmla="*/ 2147483646 w 53"/>
                <a:gd name="T29" fmla="*/ 2147483646 h 80"/>
                <a:gd name="T30" fmla="*/ 2147483646 w 53"/>
                <a:gd name="T31" fmla="*/ 2147483646 h 80"/>
                <a:gd name="T32" fmla="*/ 2147483646 w 53"/>
                <a:gd name="T33" fmla="*/ 2147483646 h 80"/>
                <a:gd name="T34" fmla="*/ 2147483646 w 53"/>
                <a:gd name="T35" fmla="*/ 2147483646 h 80"/>
                <a:gd name="T36" fmla="*/ 2147483646 w 53"/>
                <a:gd name="T37" fmla="*/ 2147483646 h 80"/>
                <a:gd name="T38" fmla="*/ 2147483646 w 53"/>
                <a:gd name="T39" fmla="*/ 2147483646 h 80"/>
                <a:gd name="T40" fmla="*/ 2147483646 w 53"/>
                <a:gd name="T41" fmla="*/ 2147483646 h 80"/>
                <a:gd name="T42" fmla="*/ 2147483646 w 53"/>
                <a:gd name="T43" fmla="*/ 2147483646 h 80"/>
                <a:gd name="T44" fmla="*/ 2147483646 w 53"/>
                <a:gd name="T45" fmla="*/ 2147483646 h 80"/>
                <a:gd name="T46" fmla="*/ 2147483646 w 53"/>
                <a:gd name="T47" fmla="*/ 2147483646 h 80"/>
                <a:gd name="T48" fmla="*/ 2147483646 w 53"/>
                <a:gd name="T49" fmla="*/ 2147483646 h 80"/>
                <a:gd name="T50" fmla="*/ 2147483646 w 53"/>
                <a:gd name="T51" fmla="*/ 2147483646 h 80"/>
                <a:gd name="T52" fmla="*/ 2147483646 w 53"/>
                <a:gd name="T53" fmla="*/ 2147483646 h 80"/>
                <a:gd name="T54" fmla="*/ 2147483646 w 53"/>
                <a:gd name="T55" fmla="*/ 2147483646 h 80"/>
                <a:gd name="T56" fmla="*/ 2147483646 w 53"/>
                <a:gd name="T57" fmla="*/ 2147483646 h 80"/>
                <a:gd name="T58" fmla="*/ 2147483646 w 53"/>
                <a:gd name="T59" fmla="*/ 2147483646 h 80"/>
                <a:gd name="T60" fmla="*/ 2147483646 w 53"/>
                <a:gd name="T61" fmla="*/ 2147483646 h 80"/>
                <a:gd name="T62" fmla="*/ 2147483646 w 53"/>
                <a:gd name="T63" fmla="*/ 2147483646 h 80"/>
                <a:gd name="T64" fmla="*/ 2147483646 w 53"/>
                <a:gd name="T65" fmla="*/ 2147483646 h 80"/>
                <a:gd name="T66" fmla="*/ 2147483646 w 53"/>
                <a:gd name="T67" fmla="*/ 2147483646 h 80"/>
                <a:gd name="T68" fmla="*/ 2147483646 w 53"/>
                <a:gd name="T69" fmla="*/ 2147483646 h 80"/>
                <a:gd name="T70" fmla="*/ 2147483646 w 53"/>
                <a:gd name="T71" fmla="*/ 2147483646 h 80"/>
                <a:gd name="T72" fmla="*/ 2147483646 w 53"/>
                <a:gd name="T73" fmla="*/ 2147483646 h 80"/>
                <a:gd name="T74" fmla="*/ 2147483646 w 53"/>
                <a:gd name="T75" fmla="*/ 2147483646 h 80"/>
                <a:gd name="T76" fmla="*/ 2147483646 w 53"/>
                <a:gd name="T77" fmla="*/ 2147483646 h 80"/>
                <a:gd name="T78" fmla="*/ 2147483646 w 53"/>
                <a:gd name="T79" fmla="*/ 2147483646 h 80"/>
                <a:gd name="T80" fmla="*/ 2147483646 w 53"/>
                <a:gd name="T81" fmla="*/ 2147483646 h 80"/>
                <a:gd name="T82" fmla="*/ 2147483646 w 53"/>
                <a:gd name="T83" fmla="*/ 2147483646 h 80"/>
                <a:gd name="T84" fmla="*/ 2147483646 w 53"/>
                <a:gd name="T85" fmla="*/ 2147483646 h 80"/>
                <a:gd name="T86" fmla="*/ 2147483646 w 53"/>
                <a:gd name="T87" fmla="*/ 2147483646 h 80"/>
                <a:gd name="T88" fmla="*/ 2147483646 w 53"/>
                <a:gd name="T89" fmla="*/ 2147483646 h 80"/>
                <a:gd name="T90" fmla="*/ 2147483646 w 53"/>
                <a:gd name="T91" fmla="*/ 2147483646 h 80"/>
                <a:gd name="T92" fmla="*/ 2147483646 w 53"/>
                <a:gd name="T93" fmla="*/ 2147483646 h 80"/>
                <a:gd name="T94" fmla="*/ 2147483646 w 53"/>
                <a:gd name="T95" fmla="*/ 2147483646 h 80"/>
                <a:gd name="T96" fmla="*/ 2147483646 w 53"/>
                <a:gd name="T97" fmla="*/ 2147483646 h 80"/>
                <a:gd name="T98" fmla="*/ 2147483646 w 53"/>
                <a:gd name="T99" fmla="*/ 2147483646 h 80"/>
                <a:gd name="T100" fmla="*/ 2147483646 w 53"/>
                <a:gd name="T101" fmla="*/ 2147483646 h 80"/>
                <a:gd name="T102" fmla="*/ 2147483646 w 53"/>
                <a:gd name="T103" fmla="*/ 2147483646 h 80"/>
                <a:gd name="T104" fmla="*/ 2147483646 w 53"/>
                <a:gd name="T105" fmla="*/ 2147483646 h 80"/>
                <a:gd name="T106" fmla="*/ 2147483646 w 53"/>
                <a:gd name="T107" fmla="*/ 2147483646 h 80"/>
                <a:gd name="T108" fmla="*/ 0 w 53"/>
                <a:gd name="T109" fmla="*/ 2147483646 h 80"/>
                <a:gd name="T110" fmla="*/ 0 w 53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80"/>
                <a:gd name="T170" fmla="*/ 53 w 53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80">
                  <a:moveTo>
                    <a:pt x="0" y="48"/>
                  </a:moveTo>
                  <a:lnTo>
                    <a:pt x="0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4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4"/>
                  </a:lnTo>
                  <a:lnTo>
                    <a:pt x="53" y="48"/>
                  </a:lnTo>
                  <a:lnTo>
                    <a:pt x="53" y="51"/>
                  </a:lnTo>
                  <a:lnTo>
                    <a:pt x="53" y="52"/>
                  </a:lnTo>
                  <a:lnTo>
                    <a:pt x="51" y="53"/>
                  </a:lnTo>
                  <a:lnTo>
                    <a:pt x="51" y="55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49" y="63"/>
                  </a:lnTo>
                  <a:lnTo>
                    <a:pt x="49" y="64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6" y="68"/>
                  </a:lnTo>
                  <a:lnTo>
                    <a:pt x="45" y="69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7" y="76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3" y="80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4" y="76"/>
                  </a:lnTo>
                  <a:lnTo>
                    <a:pt x="13" y="75"/>
                  </a:lnTo>
                  <a:lnTo>
                    <a:pt x="11" y="75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1" y="60"/>
                  </a:lnTo>
                  <a:lnTo>
                    <a:pt x="1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20" name="Line 70">
              <a:extLst>
                <a:ext uri="{FF2B5EF4-FFF2-40B4-BE49-F238E27FC236}">
                  <a16:creationId xmlns:a16="http://schemas.microsoft.com/office/drawing/2014/main" id="{9E3884E2-DE47-D54D-B372-AF3377F0D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190658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1" name="Rectangle 71">
              <a:extLst>
                <a:ext uri="{FF2B5EF4-FFF2-40B4-BE49-F238E27FC236}">
                  <a16:creationId xmlns:a16="http://schemas.microsoft.com/office/drawing/2014/main" id="{5BA222DB-CCAB-CB4B-BCAD-4E576D263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5389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2" name="Rectangle 72">
              <a:extLst>
                <a:ext uri="{FF2B5EF4-FFF2-40B4-BE49-F238E27FC236}">
                  <a16:creationId xmlns:a16="http://schemas.microsoft.com/office/drawing/2014/main" id="{A63E819D-60DB-6D49-BD70-943867941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296703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3" name="Rectangle 73">
              <a:extLst>
                <a:ext uri="{FF2B5EF4-FFF2-40B4-BE49-F238E27FC236}">
                  <a16:creationId xmlns:a16="http://schemas.microsoft.com/office/drawing/2014/main" id="{89BCD3C9-3951-7145-B84A-9E7E5F9E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30622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4" name="Rectangle 74">
              <a:extLst>
                <a:ext uri="{FF2B5EF4-FFF2-40B4-BE49-F238E27FC236}">
                  <a16:creationId xmlns:a16="http://schemas.microsoft.com/office/drawing/2014/main" id="{E6B6F0B0-706B-284B-8575-8A59C4AF8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11779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5" name="Rectangle 75">
              <a:extLst>
                <a:ext uri="{FF2B5EF4-FFF2-40B4-BE49-F238E27FC236}">
                  <a16:creationId xmlns:a16="http://schemas.microsoft.com/office/drawing/2014/main" id="{3EC81475-DF58-7B45-9E86-F1E8F7DD7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1273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6" name="Line 76">
              <a:extLst>
                <a:ext uri="{FF2B5EF4-FFF2-40B4-BE49-F238E27FC236}">
                  <a16:creationId xmlns:a16="http://schemas.microsoft.com/office/drawing/2014/main" id="{76D2A4DB-75A1-DF48-8187-C64AA0B213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8363" y="369411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7" name="Freeform 77">
              <a:extLst>
                <a:ext uri="{FF2B5EF4-FFF2-40B4-BE49-F238E27FC236}">
                  <a16:creationId xmlns:a16="http://schemas.microsoft.com/office/drawing/2014/main" id="{DAF3A075-D307-594A-BCBC-4D3F56775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367347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28" name="Rectangle 78">
              <a:extLst>
                <a:ext uri="{FF2B5EF4-FFF2-40B4-BE49-F238E27FC236}">
                  <a16:creationId xmlns:a16="http://schemas.microsoft.com/office/drawing/2014/main" id="{12FFAF38-4839-5E43-98E5-34E93E1B9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650" y="53578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9" name="AutoShape 80">
              <a:extLst>
                <a:ext uri="{FF2B5EF4-FFF2-40B4-BE49-F238E27FC236}">
                  <a16:creationId xmlns:a16="http://schemas.microsoft.com/office/drawing/2014/main" id="{32AD74D1-9ADE-2841-800F-9CBFA4951B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443163" y="3897313"/>
              <a:ext cx="579437" cy="4841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0050" name="Title 1">
            <a:extLst>
              <a:ext uri="{FF2B5EF4-FFF2-40B4-BE49-F238E27FC236}">
                <a16:creationId xmlns:a16="http://schemas.microsoft.com/office/drawing/2014/main" id="{75C2406B-E36E-BB45-94DB-80DF5EEDC78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The Circuit for this example</a:t>
            </a:r>
          </a:p>
        </p:txBody>
      </p:sp>
      <p:grpSp>
        <p:nvGrpSpPr>
          <p:cNvPr id="130051" name="Group 76">
            <a:extLst>
              <a:ext uri="{FF2B5EF4-FFF2-40B4-BE49-F238E27FC236}">
                <a16:creationId xmlns:a16="http://schemas.microsoft.com/office/drawing/2014/main" id="{CD400AA3-A960-0549-9968-4F7171524797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4759326"/>
            <a:ext cx="2782888" cy="461963"/>
            <a:chOff x="5430520" y="6081375"/>
            <a:chExt cx="2781631" cy="461665"/>
          </a:xfrm>
        </p:grpSpPr>
        <p:sp>
          <p:nvSpPr>
            <p:cNvPr id="130059" name="TextBox 77">
              <a:extLst>
                <a:ext uri="{FF2B5EF4-FFF2-40B4-BE49-F238E27FC236}">
                  <a16:creationId xmlns:a16="http://schemas.microsoft.com/office/drawing/2014/main" id="{E51AB7EE-0839-A549-8F1D-43D4AD57D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7816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30060" name="Freeform 8">
              <a:extLst>
                <a:ext uri="{FF2B5EF4-FFF2-40B4-BE49-F238E27FC236}">
                  <a16:creationId xmlns:a16="http://schemas.microsoft.com/office/drawing/2014/main" id="{7A086E22-8AB8-8F41-BE1F-C2A55A147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44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0052" name="Group 80">
            <a:extLst>
              <a:ext uri="{FF2B5EF4-FFF2-40B4-BE49-F238E27FC236}">
                <a16:creationId xmlns:a16="http://schemas.microsoft.com/office/drawing/2014/main" id="{D52CA3EA-0B32-A644-8400-672B3893BB1B}"/>
              </a:ext>
            </a:extLst>
          </p:cNvPr>
          <p:cNvGrpSpPr>
            <a:grpSpLocks/>
          </p:cNvGrpSpPr>
          <p:nvPr/>
        </p:nvGrpSpPr>
        <p:grpSpPr bwMode="auto">
          <a:xfrm>
            <a:off x="863600" y="3429001"/>
            <a:ext cx="2025650" cy="461963"/>
            <a:chOff x="5430520" y="6081375"/>
            <a:chExt cx="2025214" cy="461665"/>
          </a:xfrm>
        </p:grpSpPr>
        <p:sp>
          <p:nvSpPr>
            <p:cNvPr id="130057" name="TextBox 81">
              <a:extLst>
                <a:ext uri="{FF2B5EF4-FFF2-40B4-BE49-F238E27FC236}">
                  <a16:creationId xmlns:a16="http://schemas.microsoft.com/office/drawing/2014/main" id="{A8CB4320-0716-4147-A4CB-E5D6F08E8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02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+ 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30058" name="Freeform 8">
              <a:extLst>
                <a:ext uri="{FF2B5EF4-FFF2-40B4-BE49-F238E27FC236}">
                  <a16:creationId xmlns:a16="http://schemas.microsoft.com/office/drawing/2014/main" id="{B7D8A77C-D64A-F140-A8B1-142346F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622522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0053" name="Group 83">
            <a:extLst>
              <a:ext uri="{FF2B5EF4-FFF2-40B4-BE49-F238E27FC236}">
                <a16:creationId xmlns:a16="http://schemas.microsoft.com/office/drawing/2014/main" id="{E2775406-4A33-6747-8A1C-BA8234BC9C3D}"/>
              </a:ext>
            </a:extLst>
          </p:cNvPr>
          <p:cNvGrpSpPr>
            <a:grpSpLocks/>
          </p:cNvGrpSpPr>
          <p:nvPr/>
        </p:nvGrpSpPr>
        <p:grpSpPr bwMode="auto">
          <a:xfrm>
            <a:off x="1189039" y="1600201"/>
            <a:ext cx="998537" cy="461963"/>
            <a:chOff x="6629400" y="4800600"/>
            <a:chExt cx="999425" cy="461665"/>
          </a:xfrm>
        </p:grpSpPr>
        <p:sp>
          <p:nvSpPr>
            <p:cNvPr id="130055" name="TextBox 84">
              <a:extLst>
                <a:ext uri="{FF2B5EF4-FFF2-40B4-BE49-F238E27FC236}">
                  <a16:creationId xmlns:a16="http://schemas.microsoft.com/office/drawing/2014/main" id="{1F1EEF0D-CDC8-A247-A95B-458DD8A76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30056" name="Straight Connector 85">
              <a:extLst>
                <a:ext uri="{FF2B5EF4-FFF2-40B4-BE49-F238E27FC236}">
                  <a16:creationId xmlns:a16="http://schemas.microsoft.com/office/drawing/2014/main" id="{0C71CE98-C331-6443-9201-E8EA0CC7BB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9731" y="4906894"/>
              <a:ext cx="22880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54" name="TextBox 125">
            <a:extLst>
              <a:ext uri="{FF2B5EF4-FFF2-40B4-BE49-F238E27FC236}">
                <a16:creationId xmlns:a16="http://schemas.microsoft.com/office/drawing/2014/main" id="{5652D878-2322-4140-8FC8-8275F0B9A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6.71 from the textbook 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B560D9C-E8E1-A843-AA0A-2B0FD2BF44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72C08463-8636-484C-8137-879CDDAFD6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105FB2B4-065E-EC40-B571-1114D43AF9B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7410" name="TextBox 125">
            <a:extLst>
              <a:ext uri="{FF2B5EF4-FFF2-40B4-BE49-F238E27FC236}">
                <a16:creationId xmlns:a16="http://schemas.microsoft.com/office/drawing/2014/main" id="{D33400A3-7962-9A4E-A51C-0C4D7E5CE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grpSp>
        <p:nvGrpSpPr>
          <p:cNvPr id="17411" name="Group 84">
            <a:extLst>
              <a:ext uri="{FF2B5EF4-FFF2-40B4-BE49-F238E27FC236}">
                <a16:creationId xmlns:a16="http://schemas.microsoft.com/office/drawing/2014/main" id="{786C4A5B-4676-7D4E-B066-05252C22E2CD}"/>
              </a:ext>
            </a:extLst>
          </p:cNvPr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17412" name="Line 4">
              <a:extLst>
                <a:ext uri="{FF2B5EF4-FFF2-40B4-BE49-F238E27FC236}">
                  <a16:creationId xmlns:a16="http://schemas.microsoft.com/office/drawing/2014/main" id="{62F490A5-04AE-B347-8BF8-4CA6B8FF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3" name="Line 5">
              <a:extLst>
                <a:ext uri="{FF2B5EF4-FFF2-40B4-BE49-F238E27FC236}">
                  <a16:creationId xmlns:a16="http://schemas.microsoft.com/office/drawing/2014/main" id="{5143538D-F7D7-864A-8782-C24412FF06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4" name="Line 6">
              <a:extLst>
                <a:ext uri="{FF2B5EF4-FFF2-40B4-BE49-F238E27FC236}">
                  <a16:creationId xmlns:a16="http://schemas.microsoft.com/office/drawing/2014/main" id="{CF413764-0E89-FB41-908C-0D0148969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Line 7">
              <a:extLst>
                <a:ext uri="{FF2B5EF4-FFF2-40B4-BE49-F238E27FC236}">
                  <a16:creationId xmlns:a16="http://schemas.microsoft.com/office/drawing/2014/main" id="{AAA45A93-FA5B-CF4B-BBF1-FD8B085F5C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Line 8">
              <a:extLst>
                <a:ext uri="{FF2B5EF4-FFF2-40B4-BE49-F238E27FC236}">
                  <a16:creationId xmlns:a16="http://schemas.microsoft.com/office/drawing/2014/main" id="{A350C376-6728-2247-AA69-CBCF6D233D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Line 9">
              <a:extLst>
                <a:ext uri="{FF2B5EF4-FFF2-40B4-BE49-F238E27FC236}">
                  <a16:creationId xmlns:a16="http://schemas.microsoft.com/office/drawing/2014/main" id="{56EB7BCC-073C-604B-83B1-0313D2B1E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Line 10">
              <a:extLst>
                <a:ext uri="{FF2B5EF4-FFF2-40B4-BE49-F238E27FC236}">
                  <a16:creationId xmlns:a16="http://schemas.microsoft.com/office/drawing/2014/main" id="{B8B40A2C-B0DB-F54F-90BE-347D26B62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Line 11">
              <a:extLst>
                <a:ext uri="{FF2B5EF4-FFF2-40B4-BE49-F238E27FC236}">
                  <a16:creationId xmlns:a16="http://schemas.microsoft.com/office/drawing/2014/main" id="{A655229A-35BD-924F-B086-5FD717A1D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12">
              <a:extLst>
                <a:ext uri="{FF2B5EF4-FFF2-40B4-BE49-F238E27FC236}">
                  <a16:creationId xmlns:a16="http://schemas.microsoft.com/office/drawing/2014/main" id="{840FB16A-8090-6947-AD9C-8ECAD69A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13">
              <a:extLst>
                <a:ext uri="{FF2B5EF4-FFF2-40B4-BE49-F238E27FC236}">
                  <a16:creationId xmlns:a16="http://schemas.microsoft.com/office/drawing/2014/main" id="{6300AEA0-F509-C54F-A621-53D56BD6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14">
              <a:extLst>
                <a:ext uri="{FF2B5EF4-FFF2-40B4-BE49-F238E27FC236}">
                  <a16:creationId xmlns:a16="http://schemas.microsoft.com/office/drawing/2014/main" id="{199D1BAD-011F-EA41-A821-651E17183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15">
              <a:extLst>
                <a:ext uri="{FF2B5EF4-FFF2-40B4-BE49-F238E27FC236}">
                  <a16:creationId xmlns:a16="http://schemas.microsoft.com/office/drawing/2014/main" id="{1114C1DE-38D5-7743-ADCC-AE62390A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Line 16">
              <a:extLst>
                <a:ext uri="{FF2B5EF4-FFF2-40B4-BE49-F238E27FC236}">
                  <a16:creationId xmlns:a16="http://schemas.microsoft.com/office/drawing/2014/main" id="{BB2DD52D-66F1-E549-8478-6FF15109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17">
              <a:extLst>
                <a:ext uri="{FF2B5EF4-FFF2-40B4-BE49-F238E27FC236}">
                  <a16:creationId xmlns:a16="http://schemas.microsoft.com/office/drawing/2014/main" id="{64576569-003D-A949-8C76-8A26AA65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8">
              <a:extLst>
                <a:ext uri="{FF2B5EF4-FFF2-40B4-BE49-F238E27FC236}">
                  <a16:creationId xmlns:a16="http://schemas.microsoft.com/office/drawing/2014/main" id="{AC72379E-EE52-E648-87A5-C36A97E4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9">
              <a:extLst>
                <a:ext uri="{FF2B5EF4-FFF2-40B4-BE49-F238E27FC236}">
                  <a16:creationId xmlns:a16="http://schemas.microsoft.com/office/drawing/2014/main" id="{6B814064-955D-674C-B8C6-FC948CD491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20">
              <a:extLst>
                <a:ext uri="{FF2B5EF4-FFF2-40B4-BE49-F238E27FC236}">
                  <a16:creationId xmlns:a16="http://schemas.microsoft.com/office/drawing/2014/main" id="{4F6046AD-2B58-AA47-880E-95F6DC58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1">
              <a:extLst>
                <a:ext uri="{FF2B5EF4-FFF2-40B4-BE49-F238E27FC236}">
                  <a16:creationId xmlns:a16="http://schemas.microsoft.com/office/drawing/2014/main" id="{5C8EA9BA-0140-494E-82AB-906C8FCE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Rectangle 22">
              <a:extLst>
                <a:ext uri="{FF2B5EF4-FFF2-40B4-BE49-F238E27FC236}">
                  <a16:creationId xmlns:a16="http://schemas.microsoft.com/office/drawing/2014/main" id="{46E3AA68-88FC-4646-B375-55A13BB2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1" name="Rectangle 23">
              <a:extLst>
                <a:ext uri="{FF2B5EF4-FFF2-40B4-BE49-F238E27FC236}">
                  <a16:creationId xmlns:a16="http://schemas.microsoft.com/office/drawing/2014/main" id="{4FB764E1-BF41-A445-8159-B3451C680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2" name="Rectangle 24">
              <a:extLst>
                <a:ext uri="{FF2B5EF4-FFF2-40B4-BE49-F238E27FC236}">
                  <a16:creationId xmlns:a16="http://schemas.microsoft.com/office/drawing/2014/main" id="{1A1DDC3A-7AF1-794D-AD69-939126800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3" name="Line 25">
              <a:extLst>
                <a:ext uri="{FF2B5EF4-FFF2-40B4-BE49-F238E27FC236}">
                  <a16:creationId xmlns:a16="http://schemas.microsoft.com/office/drawing/2014/main" id="{28411747-A7DF-B94E-A5B6-547D234AA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6">
              <a:extLst>
                <a:ext uri="{FF2B5EF4-FFF2-40B4-BE49-F238E27FC236}">
                  <a16:creationId xmlns:a16="http://schemas.microsoft.com/office/drawing/2014/main" id="{640E0340-0E60-CE49-89DC-F87B0C35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Rectangle 27">
              <a:extLst>
                <a:ext uri="{FF2B5EF4-FFF2-40B4-BE49-F238E27FC236}">
                  <a16:creationId xmlns:a16="http://schemas.microsoft.com/office/drawing/2014/main" id="{2E84E18F-1215-C248-AEBA-D11DF6ED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6" name="Rectangle 28">
              <a:extLst>
                <a:ext uri="{FF2B5EF4-FFF2-40B4-BE49-F238E27FC236}">
                  <a16:creationId xmlns:a16="http://schemas.microsoft.com/office/drawing/2014/main" id="{F038AF5D-6A09-7E44-813C-1C1D64A78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7" name="Rectangle 29">
              <a:extLst>
                <a:ext uri="{FF2B5EF4-FFF2-40B4-BE49-F238E27FC236}">
                  <a16:creationId xmlns:a16="http://schemas.microsoft.com/office/drawing/2014/main" id="{952D1DD7-095B-7D43-BB14-BA048DA3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8" name="Rectangle 30">
              <a:extLst>
                <a:ext uri="{FF2B5EF4-FFF2-40B4-BE49-F238E27FC236}">
                  <a16:creationId xmlns:a16="http://schemas.microsoft.com/office/drawing/2014/main" id="{07E456B3-5530-A046-9F7B-2EE74AE15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9" name="Rectangle 31">
              <a:extLst>
                <a:ext uri="{FF2B5EF4-FFF2-40B4-BE49-F238E27FC236}">
                  <a16:creationId xmlns:a16="http://schemas.microsoft.com/office/drawing/2014/main" id="{CD962A3E-7A48-ED4C-8492-2227EFAB1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0" name="Line 32">
              <a:extLst>
                <a:ext uri="{FF2B5EF4-FFF2-40B4-BE49-F238E27FC236}">
                  <a16:creationId xmlns:a16="http://schemas.microsoft.com/office/drawing/2014/main" id="{C2C22AC9-2A85-BC4F-BD8E-F0E559E62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Rectangle 33">
              <a:extLst>
                <a:ext uri="{FF2B5EF4-FFF2-40B4-BE49-F238E27FC236}">
                  <a16:creationId xmlns:a16="http://schemas.microsoft.com/office/drawing/2014/main" id="{738679DD-9ACC-D84C-928D-E3D225056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2" name="Rectangle 34">
              <a:extLst>
                <a:ext uri="{FF2B5EF4-FFF2-40B4-BE49-F238E27FC236}">
                  <a16:creationId xmlns:a16="http://schemas.microsoft.com/office/drawing/2014/main" id="{425C4ED3-6B4C-4A4E-9B13-D264AFEB3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3" name="Rectangle 35">
              <a:extLst>
                <a:ext uri="{FF2B5EF4-FFF2-40B4-BE49-F238E27FC236}">
                  <a16:creationId xmlns:a16="http://schemas.microsoft.com/office/drawing/2014/main" id="{E49D0D6B-C842-FB49-83DD-F2D7D94B2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4" name="Rectangle 36">
              <a:extLst>
                <a:ext uri="{FF2B5EF4-FFF2-40B4-BE49-F238E27FC236}">
                  <a16:creationId xmlns:a16="http://schemas.microsoft.com/office/drawing/2014/main" id="{D6BBE728-8484-2B42-AC33-42AC6AF41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5" name="Line 37">
              <a:extLst>
                <a:ext uri="{FF2B5EF4-FFF2-40B4-BE49-F238E27FC236}">
                  <a16:creationId xmlns:a16="http://schemas.microsoft.com/office/drawing/2014/main" id="{F1D4815D-BFAA-9642-8A61-49457F889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Line 38">
              <a:extLst>
                <a:ext uri="{FF2B5EF4-FFF2-40B4-BE49-F238E27FC236}">
                  <a16:creationId xmlns:a16="http://schemas.microsoft.com/office/drawing/2014/main" id="{621E2B2F-1752-B64C-84AC-D9CE39EF6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39">
              <a:extLst>
                <a:ext uri="{FF2B5EF4-FFF2-40B4-BE49-F238E27FC236}">
                  <a16:creationId xmlns:a16="http://schemas.microsoft.com/office/drawing/2014/main" id="{41F61568-FEA4-774E-9647-D4FFE2D6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40">
              <a:extLst>
                <a:ext uri="{FF2B5EF4-FFF2-40B4-BE49-F238E27FC236}">
                  <a16:creationId xmlns:a16="http://schemas.microsoft.com/office/drawing/2014/main" id="{BC554991-01EB-1F4E-891B-C2F3A18B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41">
              <a:extLst>
                <a:ext uri="{FF2B5EF4-FFF2-40B4-BE49-F238E27FC236}">
                  <a16:creationId xmlns:a16="http://schemas.microsoft.com/office/drawing/2014/main" id="{50EE4A43-728E-B447-AB44-1B4B28D3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Line 42">
              <a:extLst>
                <a:ext uri="{FF2B5EF4-FFF2-40B4-BE49-F238E27FC236}">
                  <a16:creationId xmlns:a16="http://schemas.microsoft.com/office/drawing/2014/main" id="{A8D8A8BF-361F-2346-9D67-360841ABAD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43">
              <a:extLst>
                <a:ext uri="{FF2B5EF4-FFF2-40B4-BE49-F238E27FC236}">
                  <a16:creationId xmlns:a16="http://schemas.microsoft.com/office/drawing/2014/main" id="{D7728ABF-19E8-2F4A-9B76-4A91A53D2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Rectangle 44">
              <a:extLst>
                <a:ext uri="{FF2B5EF4-FFF2-40B4-BE49-F238E27FC236}">
                  <a16:creationId xmlns:a16="http://schemas.microsoft.com/office/drawing/2014/main" id="{70A393B0-5D1B-0D4D-9E07-42D677542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3" name="Line 45">
              <a:extLst>
                <a:ext uri="{FF2B5EF4-FFF2-40B4-BE49-F238E27FC236}">
                  <a16:creationId xmlns:a16="http://schemas.microsoft.com/office/drawing/2014/main" id="{3EFAF208-586F-E74D-9E4A-2DBC794E5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Line 46">
              <a:extLst>
                <a:ext uri="{FF2B5EF4-FFF2-40B4-BE49-F238E27FC236}">
                  <a16:creationId xmlns:a16="http://schemas.microsoft.com/office/drawing/2014/main" id="{8CB53F6B-FB92-CB40-8C7D-2B299A1985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47">
              <a:extLst>
                <a:ext uri="{FF2B5EF4-FFF2-40B4-BE49-F238E27FC236}">
                  <a16:creationId xmlns:a16="http://schemas.microsoft.com/office/drawing/2014/main" id="{D8173BB1-4011-164D-8A38-AC4E19E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48">
              <a:extLst>
                <a:ext uri="{FF2B5EF4-FFF2-40B4-BE49-F238E27FC236}">
                  <a16:creationId xmlns:a16="http://schemas.microsoft.com/office/drawing/2014/main" id="{706C3081-E620-2546-B8D3-AEDD3783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49">
              <a:extLst>
                <a:ext uri="{FF2B5EF4-FFF2-40B4-BE49-F238E27FC236}">
                  <a16:creationId xmlns:a16="http://schemas.microsoft.com/office/drawing/2014/main" id="{9160C733-652F-B442-98C6-EF1191B9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50">
              <a:extLst>
                <a:ext uri="{FF2B5EF4-FFF2-40B4-BE49-F238E27FC236}">
                  <a16:creationId xmlns:a16="http://schemas.microsoft.com/office/drawing/2014/main" id="{6274841A-0232-2945-A6B5-4657C8AD3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51">
              <a:extLst>
                <a:ext uri="{FF2B5EF4-FFF2-40B4-BE49-F238E27FC236}">
                  <a16:creationId xmlns:a16="http://schemas.microsoft.com/office/drawing/2014/main" id="{C2FE2242-7214-D342-B49C-57ADDEBBE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Rectangle 52">
              <a:extLst>
                <a:ext uri="{FF2B5EF4-FFF2-40B4-BE49-F238E27FC236}">
                  <a16:creationId xmlns:a16="http://schemas.microsoft.com/office/drawing/2014/main" id="{F9CE2C38-1BC5-4E43-BED1-0C0583AF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1" name="Rectangle 53">
              <a:extLst>
                <a:ext uri="{FF2B5EF4-FFF2-40B4-BE49-F238E27FC236}">
                  <a16:creationId xmlns:a16="http://schemas.microsoft.com/office/drawing/2014/main" id="{27F30227-2533-0D4D-ACF5-43932D5AA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2" name="Rectangle 54">
              <a:extLst>
                <a:ext uri="{FF2B5EF4-FFF2-40B4-BE49-F238E27FC236}">
                  <a16:creationId xmlns:a16="http://schemas.microsoft.com/office/drawing/2014/main" id="{D2FD20AD-A4F6-514B-949C-3F57C7385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3" name="Rectangle 55">
              <a:extLst>
                <a:ext uri="{FF2B5EF4-FFF2-40B4-BE49-F238E27FC236}">
                  <a16:creationId xmlns:a16="http://schemas.microsoft.com/office/drawing/2014/main" id="{4A7DAD73-2B37-4340-9952-008F5E9A3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4" name="Rectangle 56">
              <a:extLst>
                <a:ext uri="{FF2B5EF4-FFF2-40B4-BE49-F238E27FC236}">
                  <a16:creationId xmlns:a16="http://schemas.microsoft.com/office/drawing/2014/main" id="{CBC9960C-F5D9-B644-A764-7808EC2E8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5" name="Rectangle 57">
              <a:extLst>
                <a:ext uri="{FF2B5EF4-FFF2-40B4-BE49-F238E27FC236}">
                  <a16:creationId xmlns:a16="http://schemas.microsoft.com/office/drawing/2014/main" id="{4826C91B-7356-624C-9EBD-A704B40A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6" name="Rectangle 58">
              <a:extLst>
                <a:ext uri="{FF2B5EF4-FFF2-40B4-BE49-F238E27FC236}">
                  <a16:creationId xmlns:a16="http://schemas.microsoft.com/office/drawing/2014/main" id="{A6337C2C-DDD9-064C-93E8-692BCF4B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7" name="Rectangle 59">
              <a:extLst>
                <a:ext uri="{FF2B5EF4-FFF2-40B4-BE49-F238E27FC236}">
                  <a16:creationId xmlns:a16="http://schemas.microsoft.com/office/drawing/2014/main" id="{529A34F5-EE60-C142-94D5-67CF8781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8" name="Rectangle 60">
              <a:extLst>
                <a:ext uri="{FF2B5EF4-FFF2-40B4-BE49-F238E27FC236}">
                  <a16:creationId xmlns:a16="http://schemas.microsoft.com/office/drawing/2014/main" id="{60198D08-0AA9-F444-86BC-EEF827C1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9" name="Rectangle 61">
              <a:extLst>
                <a:ext uri="{FF2B5EF4-FFF2-40B4-BE49-F238E27FC236}">
                  <a16:creationId xmlns:a16="http://schemas.microsoft.com/office/drawing/2014/main" id="{BD489704-5B71-8F41-9F3D-A80B17F9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62">
              <a:extLst>
                <a:ext uri="{FF2B5EF4-FFF2-40B4-BE49-F238E27FC236}">
                  <a16:creationId xmlns:a16="http://schemas.microsoft.com/office/drawing/2014/main" id="{F520FC96-4FD3-EF47-94C0-76CEA0BD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63">
              <a:extLst>
                <a:ext uri="{FF2B5EF4-FFF2-40B4-BE49-F238E27FC236}">
                  <a16:creationId xmlns:a16="http://schemas.microsoft.com/office/drawing/2014/main" id="{A43CE70D-22E1-D54C-8357-3B0A394A5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64">
              <a:extLst>
                <a:ext uri="{FF2B5EF4-FFF2-40B4-BE49-F238E27FC236}">
                  <a16:creationId xmlns:a16="http://schemas.microsoft.com/office/drawing/2014/main" id="{8F1B7EE6-09F1-2F4E-9E10-DD3EA1445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3" name="Rectangle 65">
              <a:extLst>
                <a:ext uri="{FF2B5EF4-FFF2-40B4-BE49-F238E27FC236}">
                  <a16:creationId xmlns:a16="http://schemas.microsoft.com/office/drawing/2014/main" id="{F6DEEE9A-8D71-5141-80E9-1AF44146B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4" name="Rectangle 66">
              <a:extLst>
                <a:ext uri="{FF2B5EF4-FFF2-40B4-BE49-F238E27FC236}">
                  <a16:creationId xmlns:a16="http://schemas.microsoft.com/office/drawing/2014/main" id="{9902CDC1-BBDA-5B45-9526-94CAF273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5" name="Rectangle 67">
              <a:extLst>
                <a:ext uri="{FF2B5EF4-FFF2-40B4-BE49-F238E27FC236}">
                  <a16:creationId xmlns:a16="http://schemas.microsoft.com/office/drawing/2014/main" id="{7013E8D3-394B-6F43-AF9F-1CF412AB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Rectangle 68">
              <a:extLst>
                <a:ext uri="{FF2B5EF4-FFF2-40B4-BE49-F238E27FC236}">
                  <a16:creationId xmlns:a16="http://schemas.microsoft.com/office/drawing/2014/main" id="{9EF5FAF0-07F8-D648-B950-C8ABDDAA0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7" name="Rectangle 69">
              <a:extLst>
                <a:ext uri="{FF2B5EF4-FFF2-40B4-BE49-F238E27FC236}">
                  <a16:creationId xmlns:a16="http://schemas.microsoft.com/office/drawing/2014/main" id="{C333745C-F8E7-D34F-A815-75BB88C4E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8" name="Rectangle 70">
              <a:extLst>
                <a:ext uri="{FF2B5EF4-FFF2-40B4-BE49-F238E27FC236}">
                  <a16:creationId xmlns:a16="http://schemas.microsoft.com/office/drawing/2014/main" id="{B5577209-531F-C14F-9838-D52F5B427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9" name="Rectangle 71">
              <a:extLst>
                <a:ext uri="{FF2B5EF4-FFF2-40B4-BE49-F238E27FC236}">
                  <a16:creationId xmlns:a16="http://schemas.microsoft.com/office/drawing/2014/main" id="{95F4171E-C2CC-A744-872F-D4441AB2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0" name="Rectangle 72">
              <a:extLst>
                <a:ext uri="{FF2B5EF4-FFF2-40B4-BE49-F238E27FC236}">
                  <a16:creationId xmlns:a16="http://schemas.microsoft.com/office/drawing/2014/main" id="{737D7AB1-8F46-2F4F-B15E-7BF7C33B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1" name="Rectangle 73">
              <a:extLst>
                <a:ext uri="{FF2B5EF4-FFF2-40B4-BE49-F238E27FC236}">
                  <a16:creationId xmlns:a16="http://schemas.microsoft.com/office/drawing/2014/main" id="{603C28F1-3D81-654C-8B3A-BB4C02EDB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2" name="Rectangle 74">
              <a:extLst>
                <a:ext uri="{FF2B5EF4-FFF2-40B4-BE49-F238E27FC236}">
                  <a16:creationId xmlns:a16="http://schemas.microsoft.com/office/drawing/2014/main" id="{34C5258E-762B-CD47-86D8-2B357F123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3" name="Rectangle 75">
              <a:extLst>
                <a:ext uri="{FF2B5EF4-FFF2-40B4-BE49-F238E27FC236}">
                  <a16:creationId xmlns:a16="http://schemas.microsoft.com/office/drawing/2014/main" id="{9981C6DD-3A9E-C247-BB58-38DDA1CAC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4" name="Rectangle 76">
              <a:extLst>
                <a:ext uri="{FF2B5EF4-FFF2-40B4-BE49-F238E27FC236}">
                  <a16:creationId xmlns:a16="http://schemas.microsoft.com/office/drawing/2014/main" id="{7A08D1BD-BBBE-1246-8653-3587768A3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5" name="Freeform 77">
              <a:extLst>
                <a:ext uri="{FF2B5EF4-FFF2-40B4-BE49-F238E27FC236}">
                  <a16:creationId xmlns:a16="http://schemas.microsoft.com/office/drawing/2014/main" id="{BDB04BA6-E574-624C-8319-BAD0701C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347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8">
              <a:extLst>
                <a:ext uri="{FF2B5EF4-FFF2-40B4-BE49-F238E27FC236}">
                  <a16:creationId xmlns:a16="http://schemas.microsoft.com/office/drawing/2014/main" id="{7A4EDAE6-4072-604D-9A08-693AFE1D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54"/>
              <a:ext cx="229" cy="304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9">
              <a:extLst>
                <a:ext uri="{FF2B5EF4-FFF2-40B4-BE49-F238E27FC236}">
                  <a16:creationId xmlns:a16="http://schemas.microsoft.com/office/drawing/2014/main" id="{0C33A65D-C8ED-7149-B3EC-BFDEB655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83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80">
              <a:extLst>
                <a:ext uri="{FF2B5EF4-FFF2-40B4-BE49-F238E27FC236}">
                  <a16:creationId xmlns:a16="http://schemas.microsoft.com/office/drawing/2014/main" id="{37D7B7D6-633D-4B4B-ACB6-4295CF67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01"/>
              <a:ext cx="208" cy="293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81">
              <a:extLst>
                <a:ext uri="{FF2B5EF4-FFF2-40B4-BE49-F238E27FC236}">
                  <a16:creationId xmlns:a16="http://schemas.microsoft.com/office/drawing/2014/main" id="{36CDB79F-0AA9-9A4F-B13F-52F46D1A1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032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82">
              <a:extLst>
                <a:ext uri="{FF2B5EF4-FFF2-40B4-BE49-F238E27FC236}">
                  <a16:creationId xmlns:a16="http://schemas.microsoft.com/office/drawing/2014/main" id="{563D2B48-4D44-2F4B-8113-8B06CE459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743"/>
              <a:ext cx="223" cy="296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Rectangle 83">
              <a:extLst>
                <a:ext uri="{FF2B5EF4-FFF2-40B4-BE49-F238E27FC236}">
                  <a16:creationId xmlns:a16="http://schemas.microsoft.com/office/drawing/2014/main" id="{A72A2861-531C-BC4A-ABA5-6E602B31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A3809021-34D3-E84B-8443-E9092A01EAE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8434" name="TextBox 125">
            <a:extLst>
              <a:ext uri="{FF2B5EF4-FFF2-40B4-BE49-F238E27FC236}">
                <a16:creationId xmlns:a16="http://schemas.microsoft.com/office/drawing/2014/main" id="{E1E08F8B-DE5C-544C-A7B3-9E7CA887B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grpSp>
        <p:nvGrpSpPr>
          <p:cNvPr id="18435" name="Group 84">
            <a:extLst>
              <a:ext uri="{FF2B5EF4-FFF2-40B4-BE49-F238E27FC236}">
                <a16:creationId xmlns:a16="http://schemas.microsoft.com/office/drawing/2014/main" id="{01156DDF-C9C3-E74F-B676-898323C37A4B}"/>
              </a:ext>
            </a:extLst>
          </p:cNvPr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18439" name="Line 4">
              <a:extLst>
                <a:ext uri="{FF2B5EF4-FFF2-40B4-BE49-F238E27FC236}">
                  <a16:creationId xmlns:a16="http://schemas.microsoft.com/office/drawing/2014/main" id="{DA227F93-FC37-2343-9C09-35C3180AC2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Line 5">
              <a:extLst>
                <a:ext uri="{FF2B5EF4-FFF2-40B4-BE49-F238E27FC236}">
                  <a16:creationId xmlns:a16="http://schemas.microsoft.com/office/drawing/2014/main" id="{C9021F02-7683-7B4B-B5E7-3833AA450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Line 6">
              <a:extLst>
                <a:ext uri="{FF2B5EF4-FFF2-40B4-BE49-F238E27FC236}">
                  <a16:creationId xmlns:a16="http://schemas.microsoft.com/office/drawing/2014/main" id="{669A825D-62BD-2946-BCA9-950901194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Line 7">
              <a:extLst>
                <a:ext uri="{FF2B5EF4-FFF2-40B4-BE49-F238E27FC236}">
                  <a16:creationId xmlns:a16="http://schemas.microsoft.com/office/drawing/2014/main" id="{78251C78-343B-9C49-BE64-F5B4A22E7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Line 8">
              <a:extLst>
                <a:ext uri="{FF2B5EF4-FFF2-40B4-BE49-F238E27FC236}">
                  <a16:creationId xmlns:a16="http://schemas.microsoft.com/office/drawing/2014/main" id="{DCE2190E-6415-2642-8002-6FDB80844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Line 9">
              <a:extLst>
                <a:ext uri="{FF2B5EF4-FFF2-40B4-BE49-F238E27FC236}">
                  <a16:creationId xmlns:a16="http://schemas.microsoft.com/office/drawing/2014/main" id="{3BD14BAF-11E8-0D47-BC26-9FCB1D8473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Line 10">
              <a:extLst>
                <a:ext uri="{FF2B5EF4-FFF2-40B4-BE49-F238E27FC236}">
                  <a16:creationId xmlns:a16="http://schemas.microsoft.com/office/drawing/2014/main" id="{CAB22C34-4D91-5949-B33C-7F47264AE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Line 11">
              <a:extLst>
                <a:ext uri="{FF2B5EF4-FFF2-40B4-BE49-F238E27FC236}">
                  <a16:creationId xmlns:a16="http://schemas.microsoft.com/office/drawing/2014/main" id="{2BBA8C3C-1AFC-C840-A4CE-C763BB467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12">
              <a:extLst>
                <a:ext uri="{FF2B5EF4-FFF2-40B4-BE49-F238E27FC236}">
                  <a16:creationId xmlns:a16="http://schemas.microsoft.com/office/drawing/2014/main" id="{CCF39FC6-EFAC-F84A-92BE-97EB20618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13">
              <a:extLst>
                <a:ext uri="{FF2B5EF4-FFF2-40B4-BE49-F238E27FC236}">
                  <a16:creationId xmlns:a16="http://schemas.microsoft.com/office/drawing/2014/main" id="{F7F4E3B1-A3F2-B24C-B1B1-23CDAB2F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4">
              <a:extLst>
                <a:ext uri="{FF2B5EF4-FFF2-40B4-BE49-F238E27FC236}">
                  <a16:creationId xmlns:a16="http://schemas.microsoft.com/office/drawing/2014/main" id="{D6E6D82D-5A68-BE43-8FB6-2EC50461E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5">
              <a:extLst>
                <a:ext uri="{FF2B5EF4-FFF2-40B4-BE49-F238E27FC236}">
                  <a16:creationId xmlns:a16="http://schemas.microsoft.com/office/drawing/2014/main" id="{AC9C9AA4-D975-714B-80A5-CD646413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16">
              <a:extLst>
                <a:ext uri="{FF2B5EF4-FFF2-40B4-BE49-F238E27FC236}">
                  <a16:creationId xmlns:a16="http://schemas.microsoft.com/office/drawing/2014/main" id="{A2AF158C-87B2-2F4F-A3D6-073F52824D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17">
              <a:extLst>
                <a:ext uri="{FF2B5EF4-FFF2-40B4-BE49-F238E27FC236}">
                  <a16:creationId xmlns:a16="http://schemas.microsoft.com/office/drawing/2014/main" id="{8D4EA111-5E37-2448-B46D-1D7DB7E6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18">
              <a:extLst>
                <a:ext uri="{FF2B5EF4-FFF2-40B4-BE49-F238E27FC236}">
                  <a16:creationId xmlns:a16="http://schemas.microsoft.com/office/drawing/2014/main" id="{150A728D-690A-9145-A7E6-9A7C4ABD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Line 19">
              <a:extLst>
                <a:ext uri="{FF2B5EF4-FFF2-40B4-BE49-F238E27FC236}">
                  <a16:creationId xmlns:a16="http://schemas.microsoft.com/office/drawing/2014/main" id="{3792B8C6-32A7-414C-9208-67D73E3BBC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20">
              <a:extLst>
                <a:ext uri="{FF2B5EF4-FFF2-40B4-BE49-F238E27FC236}">
                  <a16:creationId xmlns:a16="http://schemas.microsoft.com/office/drawing/2014/main" id="{4CCD6A9E-B6B1-9846-839F-E8808DD3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21">
              <a:extLst>
                <a:ext uri="{FF2B5EF4-FFF2-40B4-BE49-F238E27FC236}">
                  <a16:creationId xmlns:a16="http://schemas.microsoft.com/office/drawing/2014/main" id="{0152BF08-A3B3-BE4D-A254-8812AEAD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Rectangle 22">
              <a:extLst>
                <a:ext uri="{FF2B5EF4-FFF2-40B4-BE49-F238E27FC236}">
                  <a16:creationId xmlns:a16="http://schemas.microsoft.com/office/drawing/2014/main" id="{38E0EF64-E40E-4944-9A9F-EE2E97C76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58" name="Rectangle 23">
              <a:extLst>
                <a:ext uri="{FF2B5EF4-FFF2-40B4-BE49-F238E27FC236}">
                  <a16:creationId xmlns:a16="http://schemas.microsoft.com/office/drawing/2014/main" id="{233324D6-3414-684B-8F4A-FEA89E3C6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59" name="Rectangle 24">
              <a:extLst>
                <a:ext uri="{FF2B5EF4-FFF2-40B4-BE49-F238E27FC236}">
                  <a16:creationId xmlns:a16="http://schemas.microsoft.com/office/drawing/2014/main" id="{4462BB86-AC90-444F-8411-D2823C78E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0" name="Line 25">
              <a:extLst>
                <a:ext uri="{FF2B5EF4-FFF2-40B4-BE49-F238E27FC236}">
                  <a16:creationId xmlns:a16="http://schemas.microsoft.com/office/drawing/2014/main" id="{5284A9F8-C43A-1C41-A56B-0C12F56F9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26">
              <a:extLst>
                <a:ext uri="{FF2B5EF4-FFF2-40B4-BE49-F238E27FC236}">
                  <a16:creationId xmlns:a16="http://schemas.microsoft.com/office/drawing/2014/main" id="{03C877E3-EFAC-AC43-B0F7-8E7DAA330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Rectangle 27">
              <a:extLst>
                <a:ext uri="{FF2B5EF4-FFF2-40B4-BE49-F238E27FC236}">
                  <a16:creationId xmlns:a16="http://schemas.microsoft.com/office/drawing/2014/main" id="{08D37BD9-780F-B847-9BC8-9F2C54179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3" name="Rectangle 28">
              <a:extLst>
                <a:ext uri="{FF2B5EF4-FFF2-40B4-BE49-F238E27FC236}">
                  <a16:creationId xmlns:a16="http://schemas.microsoft.com/office/drawing/2014/main" id="{90A47C7D-0477-674B-9963-28241708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4" name="Rectangle 29">
              <a:extLst>
                <a:ext uri="{FF2B5EF4-FFF2-40B4-BE49-F238E27FC236}">
                  <a16:creationId xmlns:a16="http://schemas.microsoft.com/office/drawing/2014/main" id="{118593EE-C8A8-1E4D-B5C6-B429EA1F1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5" name="Rectangle 30">
              <a:extLst>
                <a:ext uri="{FF2B5EF4-FFF2-40B4-BE49-F238E27FC236}">
                  <a16:creationId xmlns:a16="http://schemas.microsoft.com/office/drawing/2014/main" id="{910D4832-CF64-9648-9623-FDE95489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6" name="Rectangle 31">
              <a:extLst>
                <a:ext uri="{FF2B5EF4-FFF2-40B4-BE49-F238E27FC236}">
                  <a16:creationId xmlns:a16="http://schemas.microsoft.com/office/drawing/2014/main" id="{0C2EE83E-99C7-7B48-9216-74BEB43E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7" name="Line 32">
              <a:extLst>
                <a:ext uri="{FF2B5EF4-FFF2-40B4-BE49-F238E27FC236}">
                  <a16:creationId xmlns:a16="http://schemas.microsoft.com/office/drawing/2014/main" id="{861384A3-7D22-7442-BB8B-698DAAEF1A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Rectangle 33">
              <a:extLst>
                <a:ext uri="{FF2B5EF4-FFF2-40B4-BE49-F238E27FC236}">
                  <a16:creationId xmlns:a16="http://schemas.microsoft.com/office/drawing/2014/main" id="{A45A33EB-2AD2-414F-B1D9-315B50163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9" name="Rectangle 34">
              <a:extLst>
                <a:ext uri="{FF2B5EF4-FFF2-40B4-BE49-F238E27FC236}">
                  <a16:creationId xmlns:a16="http://schemas.microsoft.com/office/drawing/2014/main" id="{F52606C4-E8F6-E244-8C18-48340D892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0" name="Rectangle 35">
              <a:extLst>
                <a:ext uri="{FF2B5EF4-FFF2-40B4-BE49-F238E27FC236}">
                  <a16:creationId xmlns:a16="http://schemas.microsoft.com/office/drawing/2014/main" id="{95C3C892-BDBB-374B-9162-3E88D7DCE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1" name="Rectangle 36">
              <a:extLst>
                <a:ext uri="{FF2B5EF4-FFF2-40B4-BE49-F238E27FC236}">
                  <a16:creationId xmlns:a16="http://schemas.microsoft.com/office/drawing/2014/main" id="{3173FA27-12CA-8F4F-ABAB-E34AEAED5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2" name="Line 37">
              <a:extLst>
                <a:ext uri="{FF2B5EF4-FFF2-40B4-BE49-F238E27FC236}">
                  <a16:creationId xmlns:a16="http://schemas.microsoft.com/office/drawing/2014/main" id="{10E8B2C6-09E9-0E44-A3DB-90226AED83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Line 38">
              <a:extLst>
                <a:ext uri="{FF2B5EF4-FFF2-40B4-BE49-F238E27FC236}">
                  <a16:creationId xmlns:a16="http://schemas.microsoft.com/office/drawing/2014/main" id="{AB7E265E-32CB-4043-A0E3-43FFDF3F35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39">
              <a:extLst>
                <a:ext uri="{FF2B5EF4-FFF2-40B4-BE49-F238E27FC236}">
                  <a16:creationId xmlns:a16="http://schemas.microsoft.com/office/drawing/2014/main" id="{D1D055D0-4A75-8C4D-BEF2-31413E891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40">
              <a:extLst>
                <a:ext uri="{FF2B5EF4-FFF2-40B4-BE49-F238E27FC236}">
                  <a16:creationId xmlns:a16="http://schemas.microsoft.com/office/drawing/2014/main" id="{78281351-5BCE-F941-B2D3-9FA68F9E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41">
              <a:extLst>
                <a:ext uri="{FF2B5EF4-FFF2-40B4-BE49-F238E27FC236}">
                  <a16:creationId xmlns:a16="http://schemas.microsoft.com/office/drawing/2014/main" id="{F31BAE02-381C-FA41-A2D5-ECD6E7E8A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Line 42">
              <a:extLst>
                <a:ext uri="{FF2B5EF4-FFF2-40B4-BE49-F238E27FC236}">
                  <a16:creationId xmlns:a16="http://schemas.microsoft.com/office/drawing/2014/main" id="{DD159AC2-5CA4-134D-B2D2-5F8DE1A932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43">
              <a:extLst>
                <a:ext uri="{FF2B5EF4-FFF2-40B4-BE49-F238E27FC236}">
                  <a16:creationId xmlns:a16="http://schemas.microsoft.com/office/drawing/2014/main" id="{17D2420F-2393-D442-A11B-66EB8E92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Rectangle 44">
              <a:extLst>
                <a:ext uri="{FF2B5EF4-FFF2-40B4-BE49-F238E27FC236}">
                  <a16:creationId xmlns:a16="http://schemas.microsoft.com/office/drawing/2014/main" id="{ADFC3476-F95F-CA41-BFCF-B30AD4EF6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0" name="Line 45">
              <a:extLst>
                <a:ext uri="{FF2B5EF4-FFF2-40B4-BE49-F238E27FC236}">
                  <a16:creationId xmlns:a16="http://schemas.microsoft.com/office/drawing/2014/main" id="{2C058FB6-FA80-6949-83C5-89E20570A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Line 46">
              <a:extLst>
                <a:ext uri="{FF2B5EF4-FFF2-40B4-BE49-F238E27FC236}">
                  <a16:creationId xmlns:a16="http://schemas.microsoft.com/office/drawing/2014/main" id="{FC1341B2-59A0-C84A-95B7-010C3041A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47">
              <a:extLst>
                <a:ext uri="{FF2B5EF4-FFF2-40B4-BE49-F238E27FC236}">
                  <a16:creationId xmlns:a16="http://schemas.microsoft.com/office/drawing/2014/main" id="{CD375ED5-21FF-F546-AFC7-AA1432A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48">
              <a:extLst>
                <a:ext uri="{FF2B5EF4-FFF2-40B4-BE49-F238E27FC236}">
                  <a16:creationId xmlns:a16="http://schemas.microsoft.com/office/drawing/2014/main" id="{012C8E4C-2A34-A84A-B46A-C1180EDD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49">
              <a:extLst>
                <a:ext uri="{FF2B5EF4-FFF2-40B4-BE49-F238E27FC236}">
                  <a16:creationId xmlns:a16="http://schemas.microsoft.com/office/drawing/2014/main" id="{9A951FDF-802A-9443-8B92-7A25ED19C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50">
              <a:extLst>
                <a:ext uri="{FF2B5EF4-FFF2-40B4-BE49-F238E27FC236}">
                  <a16:creationId xmlns:a16="http://schemas.microsoft.com/office/drawing/2014/main" id="{AD0F4C25-3CBC-0948-A24B-0524C39B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51">
              <a:extLst>
                <a:ext uri="{FF2B5EF4-FFF2-40B4-BE49-F238E27FC236}">
                  <a16:creationId xmlns:a16="http://schemas.microsoft.com/office/drawing/2014/main" id="{9E437599-622C-6649-84A8-3A82ADF7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Rectangle 52">
              <a:extLst>
                <a:ext uri="{FF2B5EF4-FFF2-40B4-BE49-F238E27FC236}">
                  <a16:creationId xmlns:a16="http://schemas.microsoft.com/office/drawing/2014/main" id="{AFF12962-A4CF-9D4E-B226-78169BDDC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8" name="Rectangle 53">
              <a:extLst>
                <a:ext uri="{FF2B5EF4-FFF2-40B4-BE49-F238E27FC236}">
                  <a16:creationId xmlns:a16="http://schemas.microsoft.com/office/drawing/2014/main" id="{16DC620F-E54F-2844-BCB2-EACC33311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9" name="Rectangle 54">
              <a:extLst>
                <a:ext uri="{FF2B5EF4-FFF2-40B4-BE49-F238E27FC236}">
                  <a16:creationId xmlns:a16="http://schemas.microsoft.com/office/drawing/2014/main" id="{DD02E2C7-5B3D-FD41-A854-3A80CC42D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0" name="Rectangle 55">
              <a:extLst>
                <a:ext uri="{FF2B5EF4-FFF2-40B4-BE49-F238E27FC236}">
                  <a16:creationId xmlns:a16="http://schemas.microsoft.com/office/drawing/2014/main" id="{87E50B84-0231-2A44-B11B-10C1E0482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1" name="Rectangle 56">
              <a:extLst>
                <a:ext uri="{FF2B5EF4-FFF2-40B4-BE49-F238E27FC236}">
                  <a16:creationId xmlns:a16="http://schemas.microsoft.com/office/drawing/2014/main" id="{8B447E37-CAB5-514F-B0E7-8C3FF0DDB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2" name="Rectangle 57">
              <a:extLst>
                <a:ext uri="{FF2B5EF4-FFF2-40B4-BE49-F238E27FC236}">
                  <a16:creationId xmlns:a16="http://schemas.microsoft.com/office/drawing/2014/main" id="{E0FA045A-8247-9C45-B08A-15CF318F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3" name="Rectangle 58">
              <a:extLst>
                <a:ext uri="{FF2B5EF4-FFF2-40B4-BE49-F238E27FC236}">
                  <a16:creationId xmlns:a16="http://schemas.microsoft.com/office/drawing/2014/main" id="{3AC31B5D-3B4F-1644-8AB1-36540D3C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4" name="Rectangle 59">
              <a:extLst>
                <a:ext uri="{FF2B5EF4-FFF2-40B4-BE49-F238E27FC236}">
                  <a16:creationId xmlns:a16="http://schemas.microsoft.com/office/drawing/2014/main" id="{8506FC9D-E856-3744-976B-9FCC7DEED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5" name="Rectangle 60">
              <a:extLst>
                <a:ext uri="{FF2B5EF4-FFF2-40B4-BE49-F238E27FC236}">
                  <a16:creationId xmlns:a16="http://schemas.microsoft.com/office/drawing/2014/main" id="{9E27A38B-6684-FE41-A027-3F87B5F7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6" name="Rectangle 61">
              <a:extLst>
                <a:ext uri="{FF2B5EF4-FFF2-40B4-BE49-F238E27FC236}">
                  <a16:creationId xmlns:a16="http://schemas.microsoft.com/office/drawing/2014/main" id="{43E7427C-8218-2C4E-9E64-C9AF07FE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7" name="Rectangle 62">
              <a:extLst>
                <a:ext uri="{FF2B5EF4-FFF2-40B4-BE49-F238E27FC236}">
                  <a16:creationId xmlns:a16="http://schemas.microsoft.com/office/drawing/2014/main" id="{F098745A-A39E-EF45-8F27-C7189BA7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8" name="Rectangle 63">
              <a:extLst>
                <a:ext uri="{FF2B5EF4-FFF2-40B4-BE49-F238E27FC236}">
                  <a16:creationId xmlns:a16="http://schemas.microsoft.com/office/drawing/2014/main" id="{109BED68-DB21-F54D-9E4B-FB9954B61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9" name="Rectangle 64">
              <a:extLst>
                <a:ext uri="{FF2B5EF4-FFF2-40B4-BE49-F238E27FC236}">
                  <a16:creationId xmlns:a16="http://schemas.microsoft.com/office/drawing/2014/main" id="{4654EB15-DAFB-724D-B702-5AC614BEB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0" name="Rectangle 65">
              <a:extLst>
                <a:ext uri="{FF2B5EF4-FFF2-40B4-BE49-F238E27FC236}">
                  <a16:creationId xmlns:a16="http://schemas.microsoft.com/office/drawing/2014/main" id="{69360D9C-5358-2D4B-8324-53474376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1" name="Rectangle 66">
              <a:extLst>
                <a:ext uri="{FF2B5EF4-FFF2-40B4-BE49-F238E27FC236}">
                  <a16:creationId xmlns:a16="http://schemas.microsoft.com/office/drawing/2014/main" id="{0E9F4750-9D8F-2144-8D00-EDC168588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2" name="Rectangle 67">
              <a:extLst>
                <a:ext uri="{FF2B5EF4-FFF2-40B4-BE49-F238E27FC236}">
                  <a16:creationId xmlns:a16="http://schemas.microsoft.com/office/drawing/2014/main" id="{8A0645CD-A371-304E-A424-8D92C690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3" name="Rectangle 68">
              <a:extLst>
                <a:ext uri="{FF2B5EF4-FFF2-40B4-BE49-F238E27FC236}">
                  <a16:creationId xmlns:a16="http://schemas.microsoft.com/office/drawing/2014/main" id="{1BAC5ED1-F3BC-2C4B-A0C7-C4E650504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4" name="Rectangle 69">
              <a:extLst>
                <a:ext uri="{FF2B5EF4-FFF2-40B4-BE49-F238E27FC236}">
                  <a16:creationId xmlns:a16="http://schemas.microsoft.com/office/drawing/2014/main" id="{E7CCF031-2B66-5E4F-8405-B88A0D1E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5" name="Rectangle 70">
              <a:extLst>
                <a:ext uri="{FF2B5EF4-FFF2-40B4-BE49-F238E27FC236}">
                  <a16:creationId xmlns:a16="http://schemas.microsoft.com/office/drawing/2014/main" id="{A7F3013B-E18B-324F-B34A-3B7931297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6" name="Rectangle 71">
              <a:extLst>
                <a:ext uri="{FF2B5EF4-FFF2-40B4-BE49-F238E27FC236}">
                  <a16:creationId xmlns:a16="http://schemas.microsoft.com/office/drawing/2014/main" id="{DD4E9F53-CED3-134B-B525-741038545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7" name="Rectangle 72">
              <a:extLst>
                <a:ext uri="{FF2B5EF4-FFF2-40B4-BE49-F238E27FC236}">
                  <a16:creationId xmlns:a16="http://schemas.microsoft.com/office/drawing/2014/main" id="{E8B3279B-1DBC-A546-A51A-0AC7C441D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8" name="Rectangle 73">
              <a:extLst>
                <a:ext uri="{FF2B5EF4-FFF2-40B4-BE49-F238E27FC236}">
                  <a16:creationId xmlns:a16="http://schemas.microsoft.com/office/drawing/2014/main" id="{0EAB4277-83D3-2D47-B58A-628F32CE4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9" name="Rectangle 74">
              <a:extLst>
                <a:ext uri="{FF2B5EF4-FFF2-40B4-BE49-F238E27FC236}">
                  <a16:creationId xmlns:a16="http://schemas.microsoft.com/office/drawing/2014/main" id="{89800902-3351-8847-9ACB-92D5C5EFF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0" name="Rectangle 75">
              <a:extLst>
                <a:ext uri="{FF2B5EF4-FFF2-40B4-BE49-F238E27FC236}">
                  <a16:creationId xmlns:a16="http://schemas.microsoft.com/office/drawing/2014/main" id="{256F6C5B-7A13-E44F-A4CD-D8059E72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1" name="Rectangle 76">
              <a:extLst>
                <a:ext uri="{FF2B5EF4-FFF2-40B4-BE49-F238E27FC236}">
                  <a16:creationId xmlns:a16="http://schemas.microsoft.com/office/drawing/2014/main" id="{D98AC24E-E450-4146-9C71-8F3BF452A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2" name="Freeform 77">
              <a:extLst>
                <a:ext uri="{FF2B5EF4-FFF2-40B4-BE49-F238E27FC236}">
                  <a16:creationId xmlns:a16="http://schemas.microsoft.com/office/drawing/2014/main" id="{AEEB5B7A-F91B-9C42-A7E0-604E1F5E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347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78">
              <a:extLst>
                <a:ext uri="{FF2B5EF4-FFF2-40B4-BE49-F238E27FC236}">
                  <a16:creationId xmlns:a16="http://schemas.microsoft.com/office/drawing/2014/main" id="{A14094C0-9736-A94E-9A9E-6A7D7A70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54"/>
              <a:ext cx="229" cy="304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79">
              <a:extLst>
                <a:ext uri="{FF2B5EF4-FFF2-40B4-BE49-F238E27FC236}">
                  <a16:creationId xmlns:a16="http://schemas.microsoft.com/office/drawing/2014/main" id="{CE72B98C-99E3-FE4A-831D-8AEF791C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83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80">
              <a:extLst>
                <a:ext uri="{FF2B5EF4-FFF2-40B4-BE49-F238E27FC236}">
                  <a16:creationId xmlns:a16="http://schemas.microsoft.com/office/drawing/2014/main" id="{4CE6AEE3-229B-6646-AD30-0B1D1BEF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01"/>
              <a:ext cx="208" cy="293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81">
              <a:extLst>
                <a:ext uri="{FF2B5EF4-FFF2-40B4-BE49-F238E27FC236}">
                  <a16:creationId xmlns:a16="http://schemas.microsoft.com/office/drawing/2014/main" id="{52ADFC5F-DFE5-6A4F-B0EA-782EE8037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032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82">
              <a:extLst>
                <a:ext uri="{FF2B5EF4-FFF2-40B4-BE49-F238E27FC236}">
                  <a16:creationId xmlns:a16="http://schemas.microsoft.com/office/drawing/2014/main" id="{383861C0-6BC6-794F-A060-E01A23A82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743"/>
              <a:ext cx="223" cy="296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Rectangle 83">
              <a:extLst>
                <a:ext uri="{FF2B5EF4-FFF2-40B4-BE49-F238E27FC236}">
                  <a16:creationId xmlns:a16="http://schemas.microsoft.com/office/drawing/2014/main" id="{E54E3B65-6758-DC4A-9B86-B9E73E53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36" name="Oval 84">
            <a:extLst>
              <a:ext uri="{FF2B5EF4-FFF2-40B4-BE49-F238E27FC236}">
                <a16:creationId xmlns:a16="http://schemas.microsoft.com/office/drawing/2014/main" id="{F316AE88-CCB8-5443-921A-643D4C5EA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363" y="3470275"/>
            <a:ext cx="914400" cy="2362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37" name="TextBox 85">
            <a:extLst>
              <a:ext uri="{FF2B5EF4-FFF2-40B4-BE49-F238E27FC236}">
                <a16:creationId xmlns:a16="http://schemas.microsoft.com/office/drawing/2014/main" id="{6A236B4D-95F3-A24F-AF96-2457E66FA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propagation delays get longer</a:t>
            </a:r>
          </a:p>
        </p:txBody>
      </p:sp>
      <p:cxnSp>
        <p:nvCxnSpPr>
          <p:cNvPr id="18438" name="Straight Arrow Connector 86">
            <a:extLst>
              <a:ext uri="{FF2B5EF4-FFF2-40B4-BE49-F238E27FC236}">
                <a16:creationId xmlns:a16="http://schemas.microsoft.com/office/drawing/2014/main" id="{6F0001B2-0A2E-6C4F-AD91-8241DA90FA5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56238" y="3286125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3">
            <a:extLst>
              <a:ext uri="{FF2B5EF4-FFF2-40B4-BE49-F238E27FC236}">
                <a16:creationId xmlns:a16="http://schemas.microsoft.com/office/drawing/2014/main" id="{661A2F91-99FE-B348-BA56-C25AEC693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Synchronous Counters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80720D8D-E240-4242-AAAA-6083D54F7F6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0482" name="TextBox 125">
            <a:extLst>
              <a:ext uri="{FF2B5EF4-FFF2-40B4-BE49-F238E27FC236}">
                <a16:creationId xmlns:a16="http://schemas.microsoft.com/office/drawing/2014/main" id="{A8BE137D-36B3-1F43-AB8F-627441E2E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0483" name="Picture 1" descr="Screen shot 2013-11-04 at 3.53.01 PM.png">
            <a:extLst>
              <a:ext uri="{FF2B5EF4-FFF2-40B4-BE49-F238E27FC236}">
                <a16:creationId xmlns:a16="http://schemas.microsoft.com/office/drawing/2014/main" id="{510A5258-6CF7-B046-9D2D-38E443CA86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A0CFCDA7-BCC6-3346-AA91-F3A3A74FC03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1506" name="TextBox 125">
            <a:extLst>
              <a:ext uri="{FF2B5EF4-FFF2-40B4-BE49-F238E27FC236}">
                <a16:creationId xmlns:a16="http://schemas.microsoft.com/office/drawing/2014/main" id="{4486AAAB-6895-8A43-8E2A-6680041E2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1507" name="Picture 1" descr="Screen shot 2013-11-04 at 3.53.01 PM.png">
            <a:extLst>
              <a:ext uri="{FF2B5EF4-FFF2-40B4-BE49-F238E27FC236}">
                <a16:creationId xmlns:a16="http://schemas.microsoft.com/office/drawing/2014/main" id="{82D6AED1-0673-1C46-ACB3-C49FE51B6F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Box 1">
            <a:extLst>
              <a:ext uri="{FF2B5EF4-FFF2-40B4-BE49-F238E27FC236}">
                <a16:creationId xmlns:a16="http://schemas.microsoft.com/office/drawing/2014/main" id="{0E93F94D-2EB4-184D-8713-BB6DC0EB3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1" y="4876801"/>
            <a:ext cx="8456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 exceed the clock period minus the setup time for the flip-flops  </a:t>
            </a:r>
          </a:p>
        </p:txBody>
      </p:sp>
      <p:cxnSp>
        <p:nvCxnSpPr>
          <p:cNvPr id="21509" name="Straight Connector 3">
            <a:extLst>
              <a:ext uri="{FF2B5EF4-FFF2-40B4-BE49-F238E27FC236}">
                <a16:creationId xmlns:a16="http://schemas.microsoft.com/office/drawing/2014/main" id="{2FFFA85B-2506-564E-B091-A011AD8CA8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67089" y="2319339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0" name="Straight Connector 8">
            <a:extLst>
              <a:ext uri="{FF2B5EF4-FFF2-40B4-BE49-F238E27FC236}">
                <a16:creationId xmlns:a16="http://schemas.microsoft.com/office/drawing/2014/main" id="{3901923E-8F70-4341-A748-4472BE73E6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737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1" name="Straight Connector 10">
            <a:extLst>
              <a:ext uri="{FF2B5EF4-FFF2-40B4-BE49-F238E27FC236}">
                <a16:creationId xmlns:a16="http://schemas.microsoft.com/office/drawing/2014/main" id="{554A9B4C-237F-A94A-9BF0-E8E82AFE93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4501" y="2751139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2" name="Straight Connector 12">
            <a:extLst>
              <a:ext uri="{FF2B5EF4-FFF2-40B4-BE49-F238E27FC236}">
                <a16:creationId xmlns:a16="http://schemas.microsoft.com/office/drawing/2014/main" id="{DD68B7C0-A8B0-3947-90CD-2EFDD722CD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262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3" name="Straight Connector 13">
            <a:extLst>
              <a:ext uri="{FF2B5EF4-FFF2-40B4-BE49-F238E27FC236}">
                <a16:creationId xmlns:a16="http://schemas.microsoft.com/office/drawing/2014/main" id="{15492803-CB60-164A-BE12-3829E473824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50188" y="2757489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4" name="Straight Connector 14">
            <a:extLst>
              <a:ext uri="{FF2B5EF4-FFF2-40B4-BE49-F238E27FC236}">
                <a16:creationId xmlns:a16="http://schemas.microsoft.com/office/drawing/2014/main" id="{BB36D69D-1E52-1C42-8DC7-40C68E2473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76776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5" name="Straight Connector 16">
            <a:extLst>
              <a:ext uri="{FF2B5EF4-FFF2-40B4-BE49-F238E27FC236}">
                <a16:creationId xmlns:a16="http://schemas.microsoft.com/office/drawing/2014/main" id="{1B602FAF-C3F2-2C4B-A23C-930DB3B9B461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537076" y="2457451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6" name="Straight Connector 17">
            <a:extLst>
              <a:ext uri="{FF2B5EF4-FFF2-40B4-BE49-F238E27FC236}">
                <a16:creationId xmlns:a16="http://schemas.microsoft.com/office/drawing/2014/main" id="{8A2FEBAA-86A5-6A4B-979B-1CD46A8A37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13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7" name="Straight Connector 19">
            <a:extLst>
              <a:ext uri="{FF2B5EF4-FFF2-40B4-BE49-F238E27FC236}">
                <a16:creationId xmlns:a16="http://schemas.microsoft.com/office/drawing/2014/main" id="{C4A4B234-BB1D-8C49-844E-79717BB678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832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8" name="Straight Connector 21">
            <a:extLst>
              <a:ext uri="{FF2B5EF4-FFF2-40B4-BE49-F238E27FC236}">
                <a16:creationId xmlns:a16="http://schemas.microsoft.com/office/drawing/2014/main" id="{B3BFC8B1-0863-E345-B285-DDDAA3324058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68651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9" name="Straight Connector 22">
            <a:extLst>
              <a:ext uri="{FF2B5EF4-FFF2-40B4-BE49-F238E27FC236}">
                <a16:creationId xmlns:a16="http://schemas.microsoft.com/office/drawing/2014/main" id="{04B36F36-3705-9F4B-A75F-E9DB5E1E89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05776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0" name="Straight Connector 23">
            <a:extLst>
              <a:ext uri="{FF2B5EF4-FFF2-40B4-BE49-F238E27FC236}">
                <a16:creationId xmlns:a16="http://schemas.microsoft.com/office/drawing/2014/main" id="{4E9B3EA2-E58E-754A-B95A-E32B6644BEB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118475" y="2751139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1" name="Straight Connector 25">
            <a:extLst>
              <a:ext uri="{FF2B5EF4-FFF2-40B4-BE49-F238E27FC236}">
                <a16:creationId xmlns:a16="http://schemas.microsoft.com/office/drawing/2014/main" id="{EF80ABA2-0468-A942-AD39-C56E122F42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2605089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2" name="Straight Connector 27">
            <a:extLst>
              <a:ext uri="{FF2B5EF4-FFF2-40B4-BE49-F238E27FC236}">
                <a16:creationId xmlns:a16="http://schemas.microsoft.com/office/drawing/2014/main" id="{C84E0C05-BC27-B44A-8221-0A29D7A18A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88214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3" name="Straight Connector 28">
            <a:extLst>
              <a:ext uri="{FF2B5EF4-FFF2-40B4-BE49-F238E27FC236}">
                <a16:creationId xmlns:a16="http://schemas.microsoft.com/office/drawing/2014/main" id="{403BEB24-90C2-9740-B95C-DC82806BEF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92451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1FE0181F-CB68-BF4D-8BA3-5B8305D99F7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2530" name="TextBox 125">
            <a:extLst>
              <a:ext uri="{FF2B5EF4-FFF2-40B4-BE49-F238E27FC236}">
                <a16:creationId xmlns:a16="http://schemas.microsoft.com/office/drawing/2014/main" id="{204B7102-FC16-CC4F-80CF-48264B6C4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grpSp>
        <p:nvGrpSpPr>
          <p:cNvPr id="22531" name="Group 154">
            <a:extLst>
              <a:ext uri="{FF2B5EF4-FFF2-40B4-BE49-F238E27FC236}">
                <a16:creationId xmlns:a16="http://schemas.microsoft.com/office/drawing/2014/main" id="{C573318F-A7B7-E343-B7F5-2CD45D988264}"/>
              </a:ext>
            </a:extLst>
          </p:cNvPr>
          <p:cNvGrpSpPr>
            <a:grpSpLocks/>
          </p:cNvGrpSpPr>
          <p:nvPr/>
        </p:nvGrpSpPr>
        <p:grpSpPr bwMode="auto">
          <a:xfrm>
            <a:off x="2012951" y="990600"/>
            <a:ext cx="6786563" cy="5735638"/>
            <a:chOff x="692" y="217"/>
            <a:chExt cx="4275" cy="3613"/>
          </a:xfrm>
        </p:grpSpPr>
        <p:sp>
          <p:nvSpPr>
            <p:cNvPr id="22532" name="Line 4">
              <a:extLst>
                <a:ext uri="{FF2B5EF4-FFF2-40B4-BE49-F238E27FC236}">
                  <a16:creationId xmlns:a16="http://schemas.microsoft.com/office/drawing/2014/main" id="{3BE4A70C-2278-6749-B64A-38CAC0DD0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Line 5">
              <a:extLst>
                <a:ext uri="{FF2B5EF4-FFF2-40B4-BE49-F238E27FC236}">
                  <a16:creationId xmlns:a16="http://schemas.microsoft.com/office/drawing/2014/main" id="{B84F81F3-279C-324A-8162-43F1BEC2D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Line 6">
              <a:extLst>
                <a:ext uri="{FF2B5EF4-FFF2-40B4-BE49-F238E27FC236}">
                  <a16:creationId xmlns:a16="http://schemas.microsoft.com/office/drawing/2014/main" id="{61C62F4F-58A3-9249-B34C-426A88006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Line 7">
              <a:extLst>
                <a:ext uri="{FF2B5EF4-FFF2-40B4-BE49-F238E27FC236}">
                  <a16:creationId xmlns:a16="http://schemas.microsoft.com/office/drawing/2014/main" id="{0C10BDF0-9939-D943-AE8C-844039B8E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Line 8">
              <a:extLst>
                <a:ext uri="{FF2B5EF4-FFF2-40B4-BE49-F238E27FC236}">
                  <a16:creationId xmlns:a16="http://schemas.microsoft.com/office/drawing/2014/main" id="{FBDC2174-9FB2-A84A-A817-99C18D94A2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Line 9">
              <a:extLst>
                <a:ext uri="{FF2B5EF4-FFF2-40B4-BE49-F238E27FC236}">
                  <a16:creationId xmlns:a16="http://schemas.microsoft.com/office/drawing/2014/main" id="{5B587D2C-7F07-7B4F-A033-50E2769E47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Line 10">
              <a:extLst>
                <a:ext uri="{FF2B5EF4-FFF2-40B4-BE49-F238E27FC236}">
                  <a16:creationId xmlns:a16="http://schemas.microsoft.com/office/drawing/2014/main" id="{A335D4FB-E658-B848-BD60-7451EDB4C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Line 11">
              <a:extLst>
                <a:ext uri="{FF2B5EF4-FFF2-40B4-BE49-F238E27FC236}">
                  <a16:creationId xmlns:a16="http://schemas.microsoft.com/office/drawing/2014/main" id="{010BB67B-609A-FD42-96FC-2B9BF17E9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12">
              <a:extLst>
                <a:ext uri="{FF2B5EF4-FFF2-40B4-BE49-F238E27FC236}">
                  <a16:creationId xmlns:a16="http://schemas.microsoft.com/office/drawing/2014/main" id="{D532E7E9-C7AD-034E-BF63-CE786564E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Line 13">
              <a:extLst>
                <a:ext uri="{FF2B5EF4-FFF2-40B4-BE49-F238E27FC236}">
                  <a16:creationId xmlns:a16="http://schemas.microsoft.com/office/drawing/2014/main" id="{C4F60AC0-43A1-C541-9960-AE727212C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Line 14">
              <a:extLst>
                <a:ext uri="{FF2B5EF4-FFF2-40B4-BE49-F238E27FC236}">
                  <a16:creationId xmlns:a16="http://schemas.microsoft.com/office/drawing/2014/main" id="{594C3D0D-2185-154D-8854-7EC0BE102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5">
              <a:extLst>
                <a:ext uri="{FF2B5EF4-FFF2-40B4-BE49-F238E27FC236}">
                  <a16:creationId xmlns:a16="http://schemas.microsoft.com/office/drawing/2014/main" id="{6D95DF0F-EAE7-914D-8FF5-6DB42021F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Line 16">
              <a:extLst>
                <a:ext uri="{FF2B5EF4-FFF2-40B4-BE49-F238E27FC236}">
                  <a16:creationId xmlns:a16="http://schemas.microsoft.com/office/drawing/2014/main" id="{D004BFE0-7A83-8846-9BA2-BBB8F81B2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Line 17">
              <a:extLst>
                <a:ext uri="{FF2B5EF4-FFF2-40B4-BE49-F238E27FC236}">
                  <a16:creationId xmlns:a16="http://schemas.microsoft.com/office/drawing/2014/main" id="{0FDD0B66-8060-CC4F-A733-D1905F42C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Line 18">
              <a:extLst>
                <a:ext uri="{FF2B5EF4-FFF2-40B4-BE49-F238E27FC236}">
                  <a16:creationId xmlns:a16="http://schemas.microsoft.com/office/drawing/2014/main" id="{318F6403-BFBF-7346-9A22-F18E3DAEA6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Line 19">
              <a:extLst>
                <a:ext uri="{FF2B5EF4-FFF2-40B4-BE49-F238E27FC236}">
                  <a16:creationId xmlns:a16="http://schemas.microsoft.com/office/drawing/2014/main" id="{A9F601F8-9421-9641-8802-DFD55414F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Line 20">
              <a:extLst>
                <a:ext uri="{FF2B5EF4-FFF2-40B4-BE49-F238E27FC236}">
                  <a16:creationId xmlns:a16="http://schemas.microsoft.com/office/drawing/2014/main" id="{8B2DE56D-781F-EC4A-8541-B1EFCE5452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Line 21">
              <a:extLst>
                <a:ext uri="{FF2B5EF4-FFF2-40B4-BE49-F238E27FC236}">
                  <a16:creationId xmlns:a16="http://schemas.microsoft.com/office/drawing/2014/main" id="{573F9AF4-8B1F-A34F-A95D-4828FD008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Rectangle 22">
              <a:extLst>
                <a:ext uri="{FF2B5EF4-FFF2-40B4-BE49-F238E27FC236}">
                  <a16:creationId xmlns:a16="http://schemas.microsoft.com/office/drawing/2014/main" id="{0B0A3338-DABC-8F4E-A470-1B233C3E5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1" name="Rectangle 23">
              <a:extLst>
                <a:ext uri="{FF2B5EF4-FFF2-40B4-BE49-F238E27FC236}">
                  <a16:creationId xmlns:a16="http://schemas.microsoft.com/office/drawing/2014/main" id="{D0828E2F-B7D5-0B45-99BE-475D21E8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2" name="Rectangle 24">
              <a:extLst>
                <a:ext uri="{FF2B5EF4-FFF2-40B4-BE49-F238E27FC236}">
                  <a16:creationId xmlns:a16="http://schemas.microsoft.com/office/drawing/2014/main" id="{570DC4A7-1F10-AB45-93DF-AC68EE7B7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3" name="Line 25">
              <a:extLst>
                <a:ext uri="{FF2B5EF4-FFF2-40B4-BE49-F238E27FC236}">
                  <a16:creationId xmlns:a16="http://schemas.microsoft.com/office/drawing/2014/main" id="{1C18C907-6615-2549-A32E-FE4832251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Rectangle 26">
              <a:extLst>
                <a:ext uri="{FF2B5EF4-FFF2-40B4-BE49-F238E27FC236}">
                  <a16:creationId xmlns:a16="http://schemas.microsoft.com/office/drawing/2014/main" id="{1B8C9A14-19B4-EB4F-A356-DA035764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5" name="Rectangle 27">
              <a:extLst>
                <a:ext uri="{FF2B5EF4-FFF2-40B4-BE49-F238E27FC236}">
                  <a16:creationId xmlns:a16="http://schemas.microsoft.com/office/drawing/2014/main" id="{D0697267-A507-4846-BAAB-DF27C3414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6" name="Rectangle 28">
              <a:extLst>
                <a:ext uri="{FF2B5EF4-FFF2-40B4-BE49-F238E27FC236}">
                  <a16:creationId xmlns:a16="http://schemas.microsoft.com/office/drawing/2014/main" id="{B54FE277-F137-6747-905F-CCC1638CA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7" name="Rectangle 29">
              <a:extLst>
                <a:ext uri="{FF2B5EF4-FFF2-40B4-BE49-F238E27FC236}">
                  <a16:creationId xmlns:a16="http://schemas.microsoft.com/office/drawing/2014/main" id="{2E8BEB5A-9E9B-624A-9491-9466C74BF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8" name="Rectangle 30">
              <a:extLst>
                <a:ext uri="{FF2B5EF4-FFF2-40B4-BE49-F238E27FC236}">
                  <a16:creationId xmlns:a16="http://schemas.microsoft.com/office/drawing/2014/main" id="{6E8EF796-502D-CE40-9AF7-385227378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9" name="Line 31">
              <a:extLst>
                <a:ext uri="{FF2B5EF4-FFF2-40B4-BE49-F238E27FC236}">
                  <a16:creationId xmlns:a16="http://schemas.microsoft.com/office/drawing/2014/main" id="{148813A9-2726-BB4C-AE91-EC9C6B3DB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Rectangle 32">
              <a:extLst>
                <a:ext uri="{FF2B5EF4-FFF2-40B4-BE49-F238E27FC236}">
                  <a16:creationId xmlns:a16="http://schemas.microsoft.com/office/drawing/2014/main" id="{BCD80656-5235-2043-855A-84FD99128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1" name="Rectangle 33">
              <a:extLst>
                <a:ext uri="{FF2B5EF4-FFF2-40B4-BE49-F238E27FC236}">
                  <a16:creationId xmlns:a16="http://schemas.microsoft.com/office/drawing/2014/main" id="{91E9242F-FD3C-4B42-88BE-2479461E4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2" name="Rectangle 34">
              <a:extLst>
                <a:ext uri="{FF2B5EF4-FFF2-40B4-BE49-F238E27FC236}">
                  <a16:creationId xmlns:a16="http://schemas.microsoft.com/office/drawing/2014/main" id="{8840F42F-809F-3E4F-A58C-43FA1352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3" name="Rectangle 35">
              <a:extLst>
                <a:ext uri="{FF2B5EF4-FFF2-40B4-BE49-F238E27FC236}">
                  <a16:creationId xmlns:a16="http://schemas.microsoft.com/office/drawing/2014/main" id="{9DC40225-B993-5847-80AA-BBF26C891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4" name="Line 36">
              <a:extLst>
                <a:ext uri="{FF2B5EF4-FFF2-40B4-BE49-F238E27FC236}">
                  <a16:creationId xmlns:a16="http://schemas.microsoft.com/office/drawing/2014/main" id="{8EF5C31C-20EE-5F47-B81C-9991F924A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Line 37">
              <a:extLst>
                <a:ext uri="{FF2B5EF4-FFF2-40B4-BE49-F238E27FC236}">
                  <a16:creationId xmlns:a16="http://schemas.microsoft.com/office/drawing/2014/main" id="{86B90499-CBF1-894D-B4E6-329A97970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8">
              <a:extLst>
                <a:ext uri="{FF2B5EF4-FFF2-40B4-BE49-F238E27FC236}">
                  <a16:creationId xmlns:a16="http://schemas.microsoft.com/office/drawing/2014/main" id="{A31514A4-A258-D743-9418-8674DC1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39">
              <a:extLst>
                <a:ext uri="{FF2B5EF4-FFF2-40B4-BE49-F238E27FC236}">
                  <a16:creationId xmlns:a16="http://schemas.microsoft.com/office/drawing/2014/main" id="{27C1720C-979E-5B4C-B939-D4344626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40">
              <a:extLst>
                <a:ext uri="{FF2B5EF4-FFF2-40B4-BE49-F238E27FC236}">
                  <a16:creationId xmlns:a16="http://schemas.microsoft.com/office/drawing/2014/main" id="{F616C80A-24AB-D143-AE25-668457E9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Line 41">
              <a:extLst>
                <a:ext uri="{FF2B5EF4-FFF2-40B4-BE49-F238E27FC236}">
                  <a16:creationId xmlns:a16="http://schemas.microsoft.com/office/drawing/2014/main" id="{11B3D7AF-BF93-A04D-877E-0C75AF790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42">
              <a:extLst>
                <a:ext uri="{FF2B5EF4-FFF2-40B4-BE49-F238E27FC236}">
                  <a16:creationId xmlns:a16="http://schemas.microsoft.com/office/drawing/2014/main" id="{589B12E9-6FC8-324A-A75C-77EF807B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Rectangle 43">
              <a:extLst>
                <a:ext uri="{FF2B5EF4-FFF2-40B4-BE49-F238E27FC236}">
                  <a16:creationId xmlns:a16="http://schemas.microsoft.com/office/drawing/2014/main" id="{1C2FDE7D-B6E1-6F47-B1DF-5720755F2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2" name="Rectangle 44">
              <a:extLst>
                <a:ext uri="{FF2B5EF4-FFF2-40B4-BE49-F238E27FC236}">
                  <a16:creationId xmlns:a16="http://schemas.microsoft.com/office/drawing/2014/main" id="{B6F3AE53-75E7-9B4B-BB80-9583CE00D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3" name="Rectangle 45">
              <a:extLst>
                <a:ext uri="{FF2B5EF4-FFF2-40B4-BE49-F238E27FC236}">
                  <a16:creationId xmlns:a16="http://schemas.microsoft.com/office/drawing/2014/main" id="{E4A53851-B2DA-6446-9CF1-9297149A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4" name="Rectangle 46">
              <a:extLst>
                <a:ext uri="{FF2B5EF4-FFF2-40B4-BE49-F238E27FC236}">
                  <a16:creationId xmlns:a16="http://schemas.microsoft.com/office/drawing/2014/main" id="{99437B66-1410-DC43-AB58-BC9088FDC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5" name="Rectangle 47">
              <a:extLst>
                <a:ext uri="{FF2B5EF4-FFF2-40B4-BE49-F238E27FC236}">
                  <a16:creationId xmlns:a16="http://schemas.microsoft.com/office/drawing/2014/main" id="{7BA71CFB-5748-974D-BEC1-CDCAB4907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6" name="Rectangle 48">
              <a:extLst>
                <a:ext uri="{FF2B5EF4-FFF2-40B4-BE49-F238E27FC236}">
                  <a16:creationId xmlns:a16="http://schemas.microsoft.com/office/drawing/2014/main" id="{094A946D-3043-EC44-A932-098E2A812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7" name="Rectangle 49">
              <a:extLst>
                <a:ext uri="{FF2B5EF4-FFF2-40B4-BE49-F238E27FC236}">
                  <a16:creationId xmlns:a16="http://schemas.microsoft.com/office/drawing/2014/main" id="{2050ABFB-4EFC-1B4E-9734-901EBD0B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8" name="Rectangle 50">
              <a:extLst>
                <a:ext uri="{FF2B5EF4-FFF2-40B4-BE49-F238E27FC236}">
                  <a16:creationId xmlns:a16="http://schemas.microsoft.com/office/drawing/2014/main" id="{D8AF1C6F-FA69-A94B-884B-9EFEE53D3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9" name="Rectangle 51">
              <a:extLst>
                <a:ext uri="{FF2B5EF4-FFF2-40B4-BE49-F238E27FC236}">
                  <a16:creationId xmlns:a16="http://schemas.microsoft.com/office/drawing/2014/main" id="{F8F94383-F652-D84E-B842-8CE789370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1300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0" name="Rectangle 52">
              <a:extLst>
                <a:ext uri="{FF2B5EF4-FFF2-40B4-BE49-F238E27FC236}">
                  <a16:creationId xmlns:a16="http://schemas.microsoft.com/office/drawing/2014/main" id="{56A59886-0D89-9F44-B6F6-3964BCD3F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756"/>
              <a:ext cx="277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1" name="Rectangle 53">
              <a:extLst>
                <a:ext uri="{FF2B5EF4-FFF2-40B4-BE49-F238E27FC236}">
                  <a16:creationId xmlns:a16="http://schemas.microsoft.com/office/drawing/2014/main" id="{3FC2DAF8-CAA7-014B-BD55-88A912894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066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2" name="Rectangle 54">
              <a:extLst>
                <a:ext uri="{FF2B5EF4-FFF2-40B4-BE49-F238E27FC236}">
                  <a16:creationId xmlns:a16="http://schemas.microsoft.com/office/drawing/2014/main" id="{600E2107-DD5D-134E-8EBE-EE253C4F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118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3" name="Rectangle 55">
              <a:extLst>
                <a:ext uri="{FF2B5EF4-FFF2-40B4-BE49-F238E27FC236}">
                  <a16:creationId xmlns:a16="http://schemas.microsoft.com/office/drawing/2014/main" id="{A93A1E93-1144-E14C-BE56-1F6BB814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395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4" name="Rectangle 56">
              <a:extLst>
                <a:ext uri="{FF2B5EF4-FFF2-40B4-BE49-F238E27FC236}">
                  <a16:creationId xmlns:a16="http://schemas.microsoft.com/office/drawing/2014/main" id="{6B21EB44-DA33-0F47-9B07-98C6D9DFC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447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5" name="Rectangle 57">
              <a:extLst>
                <a:ext uri="{FF2B5EF4-FFF2-40B4-BE49-F238E27FC236}">
                  <a16:creationId xmlns:a16="http://schemas.microsoft.com/office/drawing/2014/main" id="{96898FFC-2753-5C43-972E-9D422DBA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72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6" name="Rectangle 58">
              <a:extLst>
                <a:ext uri="{FF2B5EF4-FFF2-40B4-BE49-F238E27FC236}">
                  <a16:creationId xmlns:a16="http://schemas.microsoft.com/office/drawing/2014/main" id="{9F990890-C291-0E4A-91E3-C92F46B02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77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7" name="Rectangle 59">
              <a:extLst>
                <a:ext uri="{FF2B5EF4-FFF2-40B4-BE49-F238E27FC236}">
                  <a16:creationId xmlns:a16="http://schemas.microsoft.com/office/drawing/2014/main" id="{245102AB-EC4B-754F-889D-9C044949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" y="3354"/>
              <a:ext cx="28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8" name="Rectangle 60">
              <a:extLst>
                <a:ext uri="{FF2B5EF4-FFF2-40B4-BE49-F238E27FC236}">
                  <a16:creationId xmlns:a16="http://schemas.microsoft.com/office/drawing/2014/main" id="{6CF8E9FC-C4D2-BE4F-B7BE-75E31934B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9" name="Rectangle 61">
              <a:extLst>
                <a:ext uri="{FF2B5EF4-FFF2-40B4-BE49-F238E27FC236}">
                  <a16:creationId xmlns:a16="http://schemas.microsoft.com/office/drawing/2014/main" id="{B3DDE216-0895-084A-9494-85B5F2A98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0" name="Rectangle 62">
              <a:extLst>
                <a:ext uri="{FF2B5EF4-FFF2-40B4-BE49-F238E27FC236}">
                  <a16:creationId xmlns:a16="http://schemas.microsoft.com/office/drawing/2014/main" id="{95FD6610-AAC9-BE41-83E7-7C6103F5C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1" name="Rectangle 63">
              <a:extLst>
                <a:ext uri="{FF2B5EF4-FFF2-40B4-BE49-F238E27FC236}">
                  <a16:creationId xmlns:a16="http://schemas.microsoft.com/office/drawing/2014/main" id="{8ABF143E-3EE8-284B-98B6-7B423E5A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2" name="Rectangle 64">
              <a:extLst>
                <a:ext uri="{FF2B5EF4-FFF2-40B4-BE49-F238E27FC236}">
                  <a16:creationId xmlns:a16="http://schemas.microsoft.com/office/drawing/2014/main" id="{7B4CD291-27A7-C34E-8E2E-482BFC036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3" name="Rectangle 65">
              <a:extLst>
                <a:ext uri="{FF2B5EF4-FFF2-40B4-BE49-F238E27FC236}">
                  <a16:creationId xmlns:a16="http://schemas.microsoft.com/office/drawing/2014/main" id="{5E6578D3-B52A-4543-98CB-C11B2D53D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4" name="Rectangle 66">
              <a:extLst>
                <a:ext uri="{FF2B5EF4-FFF2-40B4-BE49-F238E27FC236}">
                  <a16:creationId xmlns:a16="http://schemas.microsoft.com/office/drawing/2014/main" id="{A1E82989-DE48-714A-9B9C-6598B8E2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5" name="Rectangle 67">
              <a:extLst>
                <a:ext uri="{FF2B5EF4-FFF2-40B4-BE49-F238E27FC236}">
                  <a16:creationId xmlns:a16="http://schemas.microsoft.com/office/drawing/2014/main" id="{7F491271-2313-5D46-A20C-AA092C58B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6" name="Rectangle 68">
              <a:extLst>
                <a:ext uri="{FF2B5EF4-FFF2-40B4-BE49-F238E27FC236}">
                  <a16:creationId xmlns:a16="http://schemas.microsoft.com/office/drawing/2014/main" id="{407B0409-68BE-8C43-9EE9-C5F0F88CE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7" name="Rectangle 69">
              <a:extLst>
                <a:ext uri="{FF2B5EF4-FFF2-40B4-BE49-F238E27FC236}">
                  <a16:creationId xmlns:a16="http://schemas.microsoft.com/office/drawing/2014/main" id="{E1FE2206-32F4-2C49-9BED-F6A72F740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8" name="Rectangle 70">
              <a:extLst>
                <a:ext uri="{FF2B5EF4-FFF2-40B4-BE49-F238E27FC236}">
                  <a16:creationId xmlns:a16="http://schemas.microsoft.com/office/drawing/2014/main" id="{AB0A590E-EEF1-6C42-9025-030743B8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685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9" name="Rectangle 71">
              <a:extLst>
                <a:ext uri="{FF2B5EF4-FFF2-40B4-BE49-F238E27FC236}">
                  <a16:creationId xmlns:a16="http://schemas.microsoft.com/office/drawing/2014/main" id="{772BE44B-66CB-B344-B2D1-C76958E6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00" name="Rectangle 72">
              <a:extLst>
                <a:ext uri="{FF2B5EF4-FFF2-40B4-BE49-F238E27FC236}">
                  <a16:creationId xmlns:a16="http://schemas.microsoft.com/office/drawing/2014/main" id="{013A85F5-F21E-DB4F-B95E-4349FBAEF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01" name="Line 73">
              <a:extLst>
                <a:ext uri="{FF2B5EF4-FFF2-40B4-BE49-F238E27FC236}">
                  <a16:creationId xmlns:a16="http://schemas.microsoft.com/office/drawing/2014/main" id="{065EE82C-FB91-6E4E-A5E4-6CD872F5C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74">
              <a:extLst>
                <a:ext uri="{FF2B5EF4-FFF2-40B4-BE49-F238E27FC236}">
                  <a16:creationId xmlns:a16="http://schemas.microsoft.com/office/drawing/2014/main" id="{FEF44959-E200-3140-BDB5-5FDA66413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Line 78">
              <a:extLst>
                <a:ext uri="{FF2B5EF4-FFF2-40B4-BE49-F238E27FC236}">
                  <a16:creationId xmlns:a16="http://schemas.microsoft.com/office/drawing/2014/main" id="{E1A482EE-2777-9147-B5A5-9FBBCF1C7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Line 79">
              <a:extLst>
                <a:ext uri="{FF2B5EF4-FFF2-40B4-BE49-F238E27FC236}">
                  <a16:creationId xmlns:a16="http://schemas.microsoft.com/office/drawing/2014/main" id="{AE9E71E2-3266-D642-9D19-7166398E78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Line 80">
              <a:extLst>
                <a:ext uri="{FF2B5EF4-FFF2-40B4-BE49-F238E27FC236}">
                  <a16:creationId xmlns:a16="http://schemas.microsoft.com/office/drawing/2014/main" id="{D43147BC-4BDB-F245-8AF3-6981599C89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Line 84">
              <a:extLst>
                <a:ext uri="{FF2B5EF4-FFF2-40B4-BE49-F238E27FC236}">
                  <a16:creationId xmlns:a16="http://schemas.microsoft.com/office/drawing/2014/main" id="{FE2E9CAD-0E3D-F04B-8A2A-21173E078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Line 85">
              <a:extLst>
                <a:ext uri="{FF2B5EF4-FFF2-40B4-BE49-F238E27FC236}">
                  <a16:creationId xmlns:a16="http://schemas.microsoft.com/office/drawing/2014/main" id="{256753A5-2134-6D4E-A88D-23EBCEE74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Line 86">
              <a:extLst>
                <a:ext uri="{FF2B5EF4-FFF2-40B4-BE49-F238E27FC236}">
                  <a16:creationId xmlns:a16="http://schemas.microsoft.com/office/drawing/2014/main" id="{FB3F9125-3C4A-2149-AA9B-D0263D6B2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Line 87">
              <a:extLst>
                <a:ext uri="{FF2B5EF4-FFF2-40B4-BE49-F238E27FC236}">
                  <a16:creationId xmlns:a16="http://schemas.microsoft.com/office/drawing/2014/main" id="{91070956-72EE-FD42-B437-179C8B846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Line 88">
              <a:extLst>
                <a:ext uri="{FF2B5EF4-FFF2-40B4-BE49-F238E27FC236}">
                  <a16:creationId xmlns:a16="http://schemas.microsoft.com/office/drawing/2014/main" id="{28FADD60-9C36-644F-98D0-A00C39A078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9">
              <a:extLst>
                <a:ext uri="{FF2B5EF4-FFF2-40B4-BE49-F238E27FC236}">
                  <a16:creationId xmlns:a16="http://schemas.microsoft.com/office/drawing/2014/main" id="{826BF545-FE8D-5743-849B-5382A6BD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90">
              <a:extLst>
                <a:ext uri="{FF2B5EF4-FFF2-40B4-BE49-F238E27FC236}">
                  <a16:creationId xmlns:a16="http://schemas.microsoft.com/office/drawing/2014/main" id="{433850DC-827F-8E4B-9F18-04B64F46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91">
              <a:extLst>
                <a:ext uri="{FF2B5EF4-FFF2-40B4-BE49-F238E27FC236}">
                  <a16:creationId xmlns:a16="http://schemas.microsoft.com/office/drawing/2014/main" id="{E43B26AB-825B-7145-A881-F7D220EC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92">
              <a:extLst>
                <a:ext uri="{FF2B5EF4-FFF2-40B4-BE49-F238E27FC236}">
                  <a16:creationId xmlns:a16="http://schemas.microsoft.com/office/drawing/2014/main" id="{78F640C2-1351-EE43-977E-DB9D71AF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93">
              <a:extLst>
                <a:ext uri="{FF2B5EF4-FFF2-40B4-BE49-F238E27FC236}">
                  <a16:creationId xmlns:a16="http://schemas.microsoft.com/office/drawing/2014/main" id="{21BBE7DB-EEC7-5C4D-B495-78D8D0C3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94">
              <a:extLst>
                <a:ext uri="{FF2B5EF4-FFF2-40B4-BE49-F238E27FC236}">
                  <a16:creationId xmlns:a16="http://schemas.microsoft.com/office/drawing/2014/main" id="{C2B8713F-45A8-FA4A-AB31-18CC194E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5">
              <a:extLst>
                <a:ext uri="{FF2B5EF4-FFF2-40B4-BE49-F238E27FC236}">
                  <a16:creationId xmlns:a16="http://schemas.microsoft.com/office/drawing/2014/main" id="{E80F7B31-9B05-F640-A41B-B5ECB434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96">
              <a:extLst>
                <a:ext uri="{FF2B5EF4-FFF2-40B4-BE49-F238E27FC236}">
                  <a16:creationId xmlns:a16="http://schemas.microsoft.com/office/drawing/2014/main" id="{EB014D8E-D9D1-A446-ADF7-0F40054B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97">
              <a:extLst>
                <a:ext uri="{FF2B5EF4-FFF2-40B4-BE49-F238E27FC236}">
                  <a16:creationId xmlns:a16="http://schemas.microsoft.com/office/drawing/2014/main" id="{0C7F0B5A-CE09-3A40-8F74-35783054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98">
              <a:extLst>
                <a:ext uri="{FF2B5EF4-FFF2-40B4-BE49-F238E27FC236}">
                  <a16:creationId xmlns:a16="http://schemas.microsoft.com/office/drawing/2014/main" id="{E9E8258E-2135-8949-8170-C12765F1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99">
              <a:extLst>
                <a:ext uri="{FF2B5EF4-FFF2-40B4-BE49-F238E27FC236}">
                  <a16:creationId xmlns:a16="http://schemas.microsoft.com/office/drawing/2014/main" id="{5B502A52-02E1-E840-861A-694F063A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00">
              <a:extLst>
                <a:ext uri="{FF2B5EF4-FFF2-40B4-BE49-F238E27FC236}">
                  <a16:creationId xmlns:a16="http://schemas.microsoft.com/office/drawing/2014/main" id="{CD6EC25D-29CC-294F-9A95-B5C8A6F4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Line 101">
              <a:extLst>
                <a:ext uri="{FF2B5EF4-FFF2-40B4-BE49-F238E27FC236}">
                  <a16:creationId xmlns:a16="http://schemas.microsoft.com/office/drawing/2014/main" id="{9E384DBA-EA42-CA43-A8D5-7FF35C3D4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Rectangle 102">
              <a:extLst>
                <a:ext uri="{FF2B5EF4-FFF2-40B4-BE49-F238E27FC236}">
                  <a16:creationId xmlns:a16="http://schemas.microsoft.com/office/drawing/2014/main" id="{610DD66B-385B-1344-AC76-D780EBF5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25" name="Rectangle 103">
              <a:extLst>
                <a:ext uri="{FF2B5EF4-FFF2-40B4-BE49-F238E27FC236}">
                  <a16:creationId xmlns:a16="http://schemas.microsoft.com/office/drawing/2014/main" id="{2767AC87-5928-D041-B77B-F68591420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26" name="Freeform 104">
              <a:extLst>
                <a:ext uri="{FF2B5EF4-FFF2-40B4-BE49-F238E27FC236}">
                  <a16:creationId xmlns:a16="http://schemas.microsoft.com/office/drawing/2014/main" id="{BED404AA-C98C-FE48-93A2-AAD27E98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105">
              <a:extLst>
                <a:ext uri="{FF2B5EF4-FFF2-40B4-BE49-F238E27FC236}">
                  <a16:creationId xmlns:a16="http://schemas.microsoft.com/office/drawing/2014/main" id="{34F997F0-D921-3142-92E8-1F3FD53B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106">
              <a:extLst>
                <a:ext uri="{FF2B5EF4-FFF2-40B4-BE49-F238E27FC236}">
                  <a16:creationId xmlns:a16="http://schemas.microsoft.com/office/drawing/2014/main" id="{E0786CFF-CC52-9C49-ACEC-6C6C152F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7">
              <a:extLst>
                <a:ext uri="{FF2B5EF4-FFF2-40B4-BE49-F238E27FC236}">
                  <a16:creationId xmlns:a16="http://schemas.microsoft.com/office/drawing/2014/main" id="{69A08150-2400-6A46-8260-01B972D9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08">
              <a:extLst>
                <a:ext uri="{FF2B5EF4-FFF2-40B4-BE49-F238E27FC236}">
                  <a16:creationId xmlns:a16="http://schemas.microsoft.com/office/drawing/2014/main" id="{8937B97D-AF32-FD48-A997-189D1795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09">
              <a:extLst>
                <a:ext uri="{FF2B5EF4-FFF2-40B4-BE49-F238E27FC236}">
                  <a16:creationId xmlns:a16="http://schemas.microsoft.com/office/drawing/2014/main" id="{C859CB1B-8871-A64F-89DA-8DD9EF76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10">
              <a:extLst>
                <a:ext uri="{FF2B5EF4-FFF2-40B4-BE49-F238E27FC236}">
                  <a16:creationId xmlns:a16="http://schemas.microsoft.com/office/drawing/2014/main" id="{DCC8F438-3F68-A949-9226-A7CBC7F1D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11">
              <a:extLst>
                <a:ext uri="{FF2B5EF4-FFF2-40B4-BE49-F238E27FC236}">
                  <a16:creationId xmlns:a16="http://schemas.microsoft.com/office/drawing/2014/main" id="{CB366F53-03B3-544A-A056-0CADAD5CA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12">
              <a:extLst>
                <a:ext uri="{FF2B5EF4-FFF2-40B4-BE49-F238E27FC236}">
                  <a16:creationId xmlns:a16="http://schemas.microsoft.com/office/drawing/2014/main" id="{4B4F0EBF-6880-3E42-98CA-60139D98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13">
              <a:extLst>
                <a:ext uri="{FF2B5EF4-FFF2-40B4-BE49-F238E27FC236}">
                  <a16:creationId xmlns:a16="http://schemas.microsoft.com/office/drawing/2014/main" id="{AADAA301-AD36-FA43-BB2E-2559594D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114">
              <a:extLst>
                <a:ext uri="{FF2B5EF4-FFF2-40B4-BE49-F238E27FC236}">
                  <a16:creationId xmlns:a16="http://schemas.microsoft.com/office/drawing/2014/main" id="{DD95E58F-FA57-2D47-A5E4-C0F06724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15">
              <a:extLst>
                <a:ext uri="{FF2B5EF4-FFF2-40B4-BE49-F238E27FC236}">
                  <a16:creationId xmlns:a16="http://schemas.microsoft.com/office/drawing/2014/main" id="{87471CB3-B6E1-924C-B224-2A1A8E96B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16">
              <a:extLst>
                <a:ext uri="{FF2B5EF4-FFF2-40B4-BE49-F238E27FC236}">
                  <a16:creationId xmlns:a16="http://schemas.microsoft.com/office/drawing/2014/main" id="{D5DA775B-6353-5D4E-ABB1-EC75BA612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17">
              <a:extLst>
                <a:ext uri="{FF2B5EF4-FFF2-40B4-BE49-F238E27FC236}">
                  <a16:creationId xmlns:a16="http://schemas.microsoft.com/office/drawing/2014/main" id="{576D0AC9-F538-924A-868D-F1271806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118">
              <a:extLst>
                <a:ext uri="{FF2B5EF4-FFF2-40B4-BE49-F238E27FC236}">
                  <a16:creationId xmlns:a16="http://schemas.microsoft.com/office/drawing/2014/main" id="{72B27AC6-B323-6D48-9D70-064882F8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9">
              <a:extLst>
                <a:ext uri="{FF2B5EF4-FFF2-40B4-BE49-F238E27FC236}">
                  <a16:creationId xmlns:a16="http://schemas.microsoft.com/office/drawing/2014/main" id="{7D9B9383-D4B9-4046-8BE6-34789171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120">
              <a:extLst>
                <a:ext uri="{FF2B5EF4-FFF2-40B4-BE49-F238E27FC236}">
                  <a16:creationId xmlns:a16="http://schemas.microsoft.com/office/drawing/2014/main" id="{03899848-9F47-7C4B-9304-656B1BAA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Line 121">
              <a:extLst>
                <a:ext uri="{FF2B5EF4-FFF2-40B4-BE49-F238E27FC236}">
                  <a16:creationId xmlns:a16="http://schemas.microsoft.com/office/drawing/2014/main" id="{55E4F0D2-8E34-AA43-8A9B-295831856B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122">
              <a:extLst>
                <a:ext uri="{FF2B5EF4-FFF2-40B4-BE49-F238E27FC236}">
                  <a16:creationId xmlns:a16="http://schemas.microsoft.com/office/drawing/2014/main" id="{40C535F3-97F5-2944-89E0-B7700B3F6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123">
              <a:extLst>
                <a:ext uri="{FF2B5EF4-FFF2-40B4-BE49-F238E27FC236}">
                  <a16:creationId xmlns:a16="http://schemas.microsoft.com/office/drawing/2014/main" id="{C5DD0853-2472-AC49-93A7-E87160F8D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124">
              <a:extLst>
                <a:ext uri="{FF2B5EF4-FFF2-40B4-BE49-F238E27FC236}">
                  <a16:creationId xmlns:a16="http://schemas.microsoft.com/office/drawing/2014/main" id="{39318AA8-D6FA-0347-8D0E-DCBA282A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125">
              <a:extLst>
                <a:ext uri="{FF2B5EF4-FFF2-40B4-BE49-F238E27FC236}">
                  <a16:creationId xmlns:a16="http://schemas.microsoft.com/office/drawing/2014/main" id="{F84CD09C-6C6C-F942-A249-9C3ABD5C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126">
              <a:extLst>
                <a:ext uri="{FF2B5EF4-FFF2-40B4-BE49-F238E27FC236}">
                  <a16:creationId xmlns:a16="http://schemas.microsoft.com/office/drawing/2014/main" id="{9D0EF91F-0066-4C4D-B6EA-4392E192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127">
              <a:extLst>
                <a:ext uri="{FF2B5EF4-FFF2-40B4-BE49-F238E27FC236}">
                  <a16:creationId xmlns:a16="http://schemas.microsoft.com/office/drawing/2014/main" id="{B97DA95B-11CC-884F-AADB-FBBF652A6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128">
              <a:extLst>
                <a:ext uri="{FF2B5EF4-FFF2-40B4-BE49-F238E27FC236}">
                  <a16:creationId xmlns:a16="http://schemas.microsoft.com/office/drawing/2014/main" id="{E3E4A57A-F23D-A444-A468-5F3DCDB73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129">
              <a:extLst>
                <a:ext uri="{FF2B5EF4-FFF2-40B4-BE49-F238E27FC236}">
                  <a16:creationId xmlns:a16="http://schemas.microsoft.com/office/drawing/2014/main" id="{5B1E36E3-7237-6441-A517-B7C1B1DD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130">
              <a:extLst>
                <a:ext uri="{FF2B5EF4-FFF2-40B4-BE49-F238E27FC236}">
                  <a16:creationId xmlns:a16="http://schemas.microsoft.com/office/drawing/2014/main" id="{E9AED9E4-34B7-F947-82F0-D8FDE3DA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131">
              <a:extLst>
                <a:ext uri="{FF2B5EF4-FFF2-40B4-BE49-F238E27FC236}">
                  <a16:creationId xmlns:a16="http://schemas.microsoft.com/office/drawing/2014/main" id="{90FCFE9A-249F-4441-96D3-BB97744F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132">
              <a:extLst>
                <a:ext uri="{FF2B5EF4-FFF2-40B4-BE49-F238E27FC236}">
                  <a16:creationId xmlns:a16="http://schemas.microsoft.com/office/drawing/2014/main" id="{45597FEF-B0F7-4445-8C60-B7583E3A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33">
              <a:extLst>
                <a:ext uri="{FF2B5EF4-FFF2-40B4-BE49-F238E27FC236}">
                  <a16:creationId xmlns:a16="http://schemas.microsoft.com/office/drawing/2014/main" id="{BAFA2FB7-02CF-A845-9BEA-7811B6AB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134">
              <a:extLst>
                <a:ext uri="{FF2B5EF4-FFF2-40B4-BE49-F238E27FC236}">
                  <a16:creationId xmlns:a16="http://schemas.microsoft.com/office/drawing/2014/main" id="{17D598E4-F9F9-2641-AC6D-AD66BD0E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135">
              <a:extLst>
                <a:ext uri="{FF2B5EF4-FFF2-40B4-BE49-F238E27FC236}">
                  <a16:creationId xmlns:a16="http://schemas.microsoft.com/office/drawing/2014/main" id="{903A2B57-204B-894D-8EC8-80DAB41F4A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36">
              <a:extLst>
                <a:ext uri="{FF2B5EF4-FFF2-40B4-BE49-F238E27FC236}">
                  <a16:creationId xmlns:a16="http://schemas.microsoft.com/office/drawing/2014/main" id="{D7302A2B-5632-A442-8AED-B4567D14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7">
              <a:extLst>
                <a:ext uri="{FF2B5EF4-FFF2-40B4-BE49-F238E27FC236}">
                  <a16:creationId xmlns:a16="http://schemas.microsoft.com/office/drawing/2014/main" id="{CF915265-C3F2-1D46-BDF6-506CC3EA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Rectangle 138">
              <a:extLst>
                <a:ext uri="{FF2B5EF4-FFF2-40B4-BE49-F238E27FC236}">
                  <a16:creationId xmlns:a16="http://schemas.microsoft.com/office/drawing/2014/main" id="{342641E4-64ED-7F4D-A90A-A3C9E0F06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1" name="Rectangle 139">
              <a:extLst>
                <a:ext uri="{FF2B5EF4-FFF2-40B4-BE49-F238E27FC236}">
                  <a16:creationId xmlns:a16="http://schemas.microsoft.com/office/drawing/2014/main" id="{0FAE55A7-C207-214A-837E-327AB7EE6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305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2" name="Rectangle 140">
              <a:extLst>
                <a:ext uri="{FF2B5EF4-FFF2-40B4-BE49-F238E27FC236}">
                  <a16:creationId xmlns:a16="http://schemas.microsoft.com/office/drawing/2014/main" id="{C6D8C9C7-46C1-AA48-ADE8-12C1BC874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3105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3" name="Rectangle 141">
              <a:extLst>
                <a:ext uri="{FF2B5EF4-FFF2-40B4-BE49-F238E27FC236}">
                  <a16:creationId xmlns:a16="http://schemas.microsoft.com/office/drawing/2014/main" id="{EB5369BB-62D1-6A45-8718-3AB6ADBA5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4" name="Rectangle 142">
              <a:extLst>
                <a:ext uri="{FF2B5EF4-FFF2-40B4-BE49-F238E27FC236}">
                  <a16:creationId xmlns:a16="http://schemas.microsoft.com/office/drawing/2014/main" id="{014395B9-B0E6-CD4F-806F-C07555591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5" name="Rectangle 143">
              <a:extLst>
                <a:ext uri="{FF2B5EF4-FFF2-40B4-BE49-F238E27FC236}">
                  <a16:creationId xmlns:a16="http://schemas.microsoft.com/office/drawing/2014/main" id="{31C1EFEE-429C-3040-923B-8C1337312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6" name="Rectangle 144">
              <a:extLst>
                <a:ext uri="{FF2B5EF4-FFF2-40B4-BE49-F238E27FC236}">
                  <a16:creationId xmlns:a16="http://schemas.microsoft.com/office/drawing/2014/main" id="{BD39A073-8C64-DC4A-B5E0-BC5690597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7" name="Rectangle 145">
              <a:extLst>
                <a:ext uri="{FF2B5EF4-FFF2-40B4-BE49-F238E27FC236}">
                  <a16:creationId xmlns:a16="http://schemas.microsoft.com/office/drawing/2014/main" id="{98BB950D-AFC7-BA47-AB4E-BE597E2FD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8" name="Rectangle 146">
              <a:extLst>
                <a:ext uri="{FF2B5EF4-FFF2-40B4-BE49-F238E27FC236}">
                  <a16:creationId xmlns:a16="http://schemas.microsoft.com/office/drawing/2014/main" id="{6FD866C2-7D09-EA4A-AA68-DAC18CD15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354"/>
              <a:ext cx="101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9" name="Rectangle 147">
              <a:extLst>
                <a:ext uri="{FF2B5EF4-FFF2-40B4-BE49-F238E27FC236}">
                  <a16:creationId xmlns:a16="http://schemas.microsoft.com/office/drawing/2014/main" id="{50D7D342-F3E5-9245-AB1A-A9CD3FAC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0" name="Rectangle 148">
              <a:extLst>
                <a:ext uri="{FF2B5EF4-FFF2-40B4-BE49-F238E27FC236}">
                  <a16:creationId xmlns:a16="http://schemas.microsoft.com/office/drawing/2014/main" id="{DB4E7A69-EE64-A14B-B9DD-F430600CF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1" name="Rectangle 149">
              <a:extLst>
                <a:ext uri="{FF2B5EF4-FFF2-40B4-BE49-F238E27FC236}">
                  <a16:creationId xmlns:a16="http://schemas.microsoft.com/office/drawing/2014/main" id="{271A264C-E557-D349-8C27-C1BAB038B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2" name="AutoShape 151">
              <a:extLst>
                <a:ext uri="{FF2B5EF4-FFF2-40B4-BE49-F238E27FC236}">
                  <a16:creationId xmlns:a16="http://schemas.microsoft.com/office/drawing/2014/main" id="{621CBDD2-4547-DD4A-A5E9-02B20C01D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3" name="AutoShape 153">
              <a:extLst>
                <a:ext uri="{FF2B5EF4-FFF2-40B4-BE49-F238E27FC236}">
                  <a16:creationId xmlns:a16="http://schemas.microsoft.com/office/drawing/2014/main" id="{327A315A-FF54-6F42-B9AD-97AF1F769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B10FB532-3758-6C42-9289-15967F6AECB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Derivation of the synchronous up-counter</a:t>
            </a:r>
          </a:p>
        </p:txBody>
      </p:sp>
      <p:sp>
        <p:nvSpPr>
          <p:cNvPr id="23554" name="TextBox 125">
            <a:extLst>
              <a:ext uri="{FF2B5EF4-FFF2-40B4-BE49-F238E27FC236}">
                <a16:creationId xmlns:a16="http://schemas.microsoft.com/office/drawing/2014/main" id="{6347D9FD-0A44-7F4D-BC1F-15AA24F13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Table 5.1 from the textbook ]</a:t>
            </a:r>
          </a:p>
        </p:txBody>
      </p:sp>
      <p:grpSp>
        <p:nvGrpSpPr>
          <p:cNvPr id="23555" name="Group 1114">
            <a:extLst>
              <a:ext uri="{FF2B5EF4-FFF2-40B4-BE49-F238E27FC236}">
                <a16:creationId xmlns:a16="http://schemas.microsoft.com/office/drawing/2014/main" id="{3A7F3C5B-8B66-F148-BD81-EA68E2DBF0F8}"/>
              </a:ext>
            </a:extLst>
          </p:cNvPr>
          <p:cNvGrpSpPr>
            <a:grpSpLocks/>
          </p:cNvGrpSpPr>
          <p:nvPr/>
        </p:nvGrpSpPr>
        <p:grpSpPr bwMode="auto">
          <a:xfrm>
            <a:off x="3276601" y="1143001"/>
            <a:ext cx="4868863" cy="3273425"/>
            <a:chOff x="1332" y="921"/>
            <a:chExt cx="3067" cy="2062"/>
          </a:xfrm>
        </p:grpSpPr>
        <p:sp>
          <p:nvSpPr>
            <p:cNvPr id="23556" name="Line 1028">
              <a:extLst>
                <a:ext uri="{FF2B5EF4-FFF2-40B4-BE49-F238E27FC236}">
                  <a16:creationId xmlns:a16="http://schemas.microsoft.com/office/drawing/2014/main" id="{A9E9913E-9218-EF49-A4BF-0153AEAA1B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1029">
              <a:extLst>
                <a:ext uri="{FF2B5EF4-FFF2-40B4-BE49-F238E27FC236}">
                  <a16:creationId xmlns:a16="http://schemas.microsoft.com/office/drawing/2014/main" id="{1666599B-9C37-DF47-8332-1A9A769C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Line 1030">
              <a:extLst>
                <a:ext uri="{FF2B5EF4-FFF2-40B4-BE49-F238E27FC236}">
                  <a16:creationId xmlns:a16="http://schemas.microsoft.com/office/drawing/2014/main" id="{00F33614-A1EE-EC40-9CC9-0056668230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Rectangle 1031">
              <a:extLst>
                <a:ext uri="{FF2B5EF4-FFF2-40B4-BE49-F238E27FC236}">
                  <a16:creationId xmlns:a16="http://schemas.microsoft.com/office/drawing/2014/main" id="{64E3F88C-4362-E44B-8C6C-2A1E59B7C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0" name="Rectangle 1032">
              <a:extLst>
                <a:ext uri="{FF2B5EF4-FFF2-40B4-BE49-F238E27FC236}">
                  <a16:creationId xmlns:a16="http://schemas.microsoft.com/office/drawing/2014/main" id="{48A73AF3-42B2-DC49-8F9C-C23274245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1" name="Rectangle 1033">
              <a:extLst>
                <a:ext uri="{FF2B5EF4-FFF2-40B4-BE49-F238E27FC236}">
                  <a16:creationId xmlns:a16="http://schemas.microsoft.com/office/drawing/2014/main" id="{CC82A341-1B96-BC40-8595-9B821AACA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2" name="Rectangle 1034">
              <a:extLst>
                <a:ext uri="{FF2B5EF4-FFF2-40B4-BE49-F238E27FC236}">
                  <a16:creationId xmlns:a16="http://schemas.microsoft.com/office/drawing/2014/main" id="{6A202992-F4B2-C747-A9EA-C83960F26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3" name="Rectangle 1035">
              <a:extLst>
                <a:ext uri="{FF2B5EF4-FFF2-40B4-BE49-F238E27FC236}">
                  <a16:creationId xmlns:a16="http://schemas.microsoft.com/office/drawing/2014/main" id="{39B71DCB-2C47-4B4B-A94B-DD48FFE40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4" name="Rectangle 1036">
              <a:extLst>
                <a:ext uri="{FF2B5EF4-FFF2-40B4-BE49-F238E27FC236}">
                  <a16:creationId xmlns:a16="http://schemas.microsoft.com/office/drawing/2014/main" id="{E31A8E94-B40B-3542-9EBD-B69636A96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5" name="Rectangle 1037">
              <a:extLst>
                <a:ext uri="{FF2B5EF4-FFF2-40B4-BE49-F238E27FC236}">
                  <a16:creationId xmlns:a16="http://schemas.microsoft.com/office/drawing/2014/main" id="{F444F8EA-F2BE-A14D-94C2-1C398E2A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6" name="Rectangle 1038">
              <a:extLst>
                <a:ext uri="{FF2B5EF4-FFF2-40B4-BE49-F238E27FC236}">
                  <a16:creationId xmlns:a16="http://schemas.microsoft.com/office/drawing/2014/main" id="{E89F7027-E3E6-4344-8AEB-1A0C5283A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7" name="Rectangle 1039">
              <a:extLst>
                <a:ext uri="{FF2B5EF4-FFF2-40B4-BE49-F238E27FC236}">
                  <a16:creationId xmlns:a16="http://schemas.microsoft.com/office/drawing/2014/main" id="{543345A5-A0A4-374D-9CD5-2C3224B9B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8" name="Rectangle 1040">
              <a:extLst>
                <a:ext uri="{FF2B5EF4-FFF2-40B4-BE49-F238E27FC236}">
                  <a16:creationId xmlns:a16="http://schemas.microsoft.com/office/drawing/2014/main" id="{6CC97E5D-B50C-054B-9DBA-4D50E9627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9" name="Rectangle 1041">
              <a:extLst>
                <a:ext uri="{FF2B5EF4-FFF2-40B4-BE49-F238E27FC236}">
                  <a16:creationId xmlns:a16="http://schemas.microsoft.com/office/drawing/2014/main" id="{6CF6EA16-D2CD-B248-A98D-087B11A94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0" name="Rectangle 1042">
              <a:extLst>
                <a:ext uri="{FF2B5EF4-FFF2-40B4-BE49-F238E27FC236}">
                  <a16:creationId xmlns:a16="http://schemas.microsoft.com/office/drawing/2014/main" id="{C9B5FEA3-3A22-4041-B039-BF011DC8C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1" name="Rectangle 1043">
              <a:extLst>
                <a:ext uri="{FF2B5EF4-FFF2-40B4-BE49-F238E27FC236}">
                  <a16:creationId xmlns:a16="http://schemas.microsoft.com/office/drawing/2014/main" id="{08F1F979-5C77-DA41-A28B-C6FD25BBF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2" name="Rectangle 1044">
              <a:extLst>
                <a:ext uri="{FF2B5EF4-FFF2-40B4-BE49-F238E27FC236}">
                  <a16:creationId xmlns:a16="http://schemas.microsoft.com/office/drawing/2014/main" id="{91371115-7B63-7045-B682-F0C6BE63A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3" name="Rectangle 1045">
              <a:extLst>
                <a:ext uri="{FF2B5EF4-FFF2-40B4-BE49-F238E27FC236}">
                  <a16:creationId xmlns:a16="http://schemas.microsoft.com/office/drawing/2014/main" id="{828EE2B7-6738-9047-A083-BF985DB3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4" name="Rectangle 1046">
              <a:extLst>
                <a:ext uri="{FF2B5EF4-FFF2-40B4-BE49-F238E27FC236}">
                  <a16:creationId xmlns:a16="http://schemas.microsoft.com/office/drawing/2014/main" id="{84A0EAF5-2D9D-1342-99BC-C8C285608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5" name="Rectangle 1047">
              <a:extLst>
                <a:ext uri="{FF2B5EF4-FFF2-40B4-BE49-F238E27FC236}">
                  <a16:creationId xmlns:a16="http://schemas.microsoft.com/office/drawing/2014/main" id="{41D7B7FE-29E4-CB4F-AC10-F1686CA95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6" name="Rectangle 1048">
              <a:extLst>
                <a:ext uri="{FF2B5EF4-FFF2-40B4-BE49-F238E27FC236}">
                  <a16:creationId xmlns:a16="http://schemas.microsoft.com/office/drawing/2014/main" id="{7F9923FF-3744-EE49-8FA0-BCD85A873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7" name="Rectangle 1049">
              <a:extLst>
                <a:ext uri="{FF2B5EF4-FFF2-40B4-BE49-F238E27FC236}">
                  <a16:creationId xmlns:a16="http://schemas.microsoft.com/office/drawing/2014/main" id="{8C1463AD-7082-F04C-83C7-B152821AF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8" name="Rectangle 1050">
              <a:extLst>
                <a:ext uri="{FF2B5EF4-FFF2-40B4-BE49-F238E27FC236}">
                  <a16:creationId xmlns:a16="http://schemas.microsoft.com/office/drawing/2014/main" id="{CF433B4F-641A-3841-B432-DFB0F297B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9" name="Rectangle 1051">
              <a:extLst>
                <a:ext uri="{FF2B5EF4-FFF2-40B4-BE49-F238E27FC236}">
                  <a16:creationId xmlns:a16="http://schemas.microsoft.com/office/drawing/2014/main" id="{EE63B4AC-3C5C-194D-A249-024E9B343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0" name="Rectangle 1052">
              <a:extLst>
                <a:ext uri="{FF2B5EF4-FFF2-40B4-BE49-F238E27FC236}">
                  <a16:creationId xmlns:a16="http://schemas.microsoft.com/office/drawing/2014/main" id="{E2B1ACBF-2F49-6948-A520-1EF2B1648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1" name="Rectangle 1053">
              <a:extLst>
                <a:ext uri="{FF2B5EF4-FFF2-40B4-BE49-F238E27FC236}">
                  <a16:creationId xmlns:a16="http://schemas.microsoft.com/office/drawing/2014/main" id="{39DC0DBE-50C9-3547-9F5C-05B73F92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2" name="Rectangle 1054">
              <a:extLst>
                <a:ext uri="{FF2B5EF4-FFF2-40B4-BE49-F238E27FC236}">
                  <a16:creationId xmlns:a16="http://schemas.microsoft.com/office/drawing/2014/main" id="{883C10E5-AD29-1D40-AA9F-45A0573B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3" name="Rectangle 1055">
              <a:extLst>
                <a:ext uri="{FF2B5EF4-FFF2-40B4-BE49-F238E27FC236}">
                  <a16:creationId xmlns:a16="http://schemas.microsoft.com/office/drawing/2014/main" id="{7F043CC8-77DE-6444-A8B5-59B42EAA8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4" name="Rectangle 1056">
              <a:extLst>
                <a:ext uri="{FF2B5EF4-FFF2-40B4-BE49-F238E27FC236}">
                  <a16:creationId xmlns:a16="http://schemas.microsoft.com/office/drawing/2014/main" id="{458AED2C-BB01-FE49-982A-DF5D09F62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5" name="Rectangle 1057">
              <a:extLst>
                <a:ext uri="{FF2B5EF4-FFF2-40B4-BE49-F238E27FC236}">
                  <a16:creationId xmlns:a16="http://schemas.microsoft.com/office/drawing/2014/main" id="{DF6D523B-B1A9-3D43-BD8B-CFC5A69D2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6" name="Rectangle 1058">
              <a:extLst>
                <a:ext uri="{FF2B5EF4-FFF2-40B4-BE49-F238E27FC236}">
                  <a16:creationId xmlns:a16="http://schemas.microsoft.com/office/drawing/2014/main" id="{93B9C8E5-B89D-414C-8FE9-3E3BAF792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7" name="Rectangle 1059">
              <a:extLst>
                <a:ext uri="{FF2B5EF4-FFF2-40B4-BE49-F238E27FC236}">
                  <a16:creationId xmlns:a16="http://schemas.microsoft.com/office/drawing/2014/main" id="{D647B69B-7B3D-1D46-B341-CF5CB28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8" name="Rectangle 1060">
              <a:extLst>
                <a:ext uri="{FF2B5EF4-FFF2-40B4-BE49-F238E27FC236}">
                  <a16:creationId xmlns:a16="http://schemas.microsoft.com/office/drawing/2014/main" id="{3C4ADEAF-60EE-2F4C-8B8F-F6750E454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9" name="Rectangle 1061">
              <a:extLst>
                <a:ext uri="{FF2B5EF4-FFF2-40B4-BE49-F238E27FC236}">
                  <a16:creationId xmlns:a16="http://schemas.microsoft.com/office/drawing/2014/main" id="{6BE3802A-2B87-CD45-ADB4-B4134917F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0" name="Rectangle 1062">
              <a:extLst>
                <a:ext uri="{FF2B5EF4-FFF2-40B4-BE49-F238E27FC236}">
                  <a16:creationId xmlns:a16="http://schemas.microsoft.com/office/drawing/2014/main" id="{88E43912-C6D0-5F4A-9024-E45A7282C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1" name="Rectangle 1063">
              <a:extLst>
                <a:ext uri="{FF2B5EF4-FFF2-40B4-BE49-F238E27FC236}">
                  <a16:creationId xmlns:a16="http://schemas.microsoft.com/office/drawing/2014/main" id="{67913EB9-F5A9-4C42-B144-E2A23AB6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Clock cycle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2" name="Rectangle 1064">
              <a:extLst>
                <a:ext uri="{FF2B5EF4-FFF2-40B4-BE49-F238E27FC236}">
                  <a16:creationId xmlns:a16="http://schemas.microsoft.com/office/drawing/2014/main" id="{723695E2-0FE3-1B41-8725-824ACCD3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3" name="Rectangle 1065">
              <a:extLst>
                <a:ext uri="{FF2B5EF4-FFF2-40B4-BE49-F238E27FC236}">
                  <a16:creationId xmlns:a16="http://schemas.microsoft.com/office/drawing/2014/main" id="{B220A99E-FE1B-384A-9888-497E129C9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4" name="Rectangle 1066">
              <a:extLst>
                <a:ext uri="{FF2B5EF4-FFF2-40B4-BE49-F238E27FC236}">
                  <a16:creationId xmlns:a16="http://schemas.microsoft.com/office/drawing/2014/main" id="{F36804B7-4B5A-584E-8F85-9A2E1ECB9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5" name="Rectangle 1067">
              <a:extLst>
                <a:ext uri="{FF2B5EF4-FFF2-40B4-BE49-F238E27FC236}">
                  <a16:creationId xmlns:a16="http://schemas.microsoft.com/office/drawing/2014/main" id="{CC3E3DEE-90E3-0945-91D7-7CF502A0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6" name="Rectangle 1068">
              <a:extLst>
                <a:ext uri="{FF2B5EF4-FFF2-40B4-BE49-F238E27FC236}">
                  <a16:creationId xmlns:a16="http://schemas.microsoft.com/office/drawing/2014/main" id="{093CFB31-4B35-4047-9DA5-3230923B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7" name="Rectangle 1069">
              <a:extLst>
                <a:ext uri="{FF2B5EF4-FFF2-40B4-BE49-F238E27FC236}">
                  <a16:creationId xmlns:a16="http://schemas.microsoft.com/office/drawing/2014/main" id="{4A21543C-E435-F249-9AE3-E8196FBE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8" name="Rectangle 1070">
              <a:extLst>
                <a:ext uri="{FF2B5EF4-FFF2-40B4-BE49-F238E27FC236}">
                  <a16:creationId xmlns:a16="http://schemas.microsoft.com/office/drawing/2014/main" id="{5C572A70-0228-3740-AEF1-7692811BE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9" name="Rectangle 1071">
              <a:extLst>
                <a:ext uri="{FF2B5EF4-FFF2-40B4-BE49-F238E27FC236}">
                  <a16:creationId xmlns:a16="http://schemas.microsoft.com/office/drawing/2014/main" id="{F85FBF40-18AD-1B43-9045-C46F607AE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0" name="Rectangle 1072">
              <a:extLst>
                <a:ext uri="{FF2B5EF4-FFF2-40B4-BE49-F238E27FC236}">
                  <a16:creationId xmlns:a16="http://schemas.microsoft.com/office/drawing/2014/main" id="{6A52139A-0338-1A43-ACE1-770D1BF48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1" name="Freeform 1073">
              <a:extLst>
                <a:ext uri="{FF2B5EF4-FFF2-40B4-BE49-F238E27FC236}">
                  <a16:creationId xmlns:a16="http://schemas.microsoft.com/office/drawing/2014/main" id="{48150938-6A4F-B949-B393-F477F9037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074">
              <a:extLst>
                <a:ext uri="{FF2B5EF4-FFF2-40B4-BE49-F238E27FC236}">
                  <a16:creationId xmlns:a16="http://schemas.microsoft.com/office/drawing/2014/main" id="{BF72C903-293D-3346-B303-C83DC3ED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Line 1075">
              <a:extLst>
                <a:ext uri="{FF2B5EF4-FFF2-40B4-BE49-F238E27FC236}">
                  <a16:creationId xmlns:a16="http://schemas.microsoft.com/office/drawing/2014/main" id="{A40F21AC-E502-344A-8F65-53BB146C2D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1076">
              <a:extLst>
                <a:ext uri="{FF2B5EF4-FFF2-40B4-BE49-F238E27FC236}">
                  <a16:creationId xmlns:a16="http://schemas.microsoft.com/office/drawing/2014/main" id="{9CE1B909-B839-3649-9C77-45B50427F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1077">
              <a:extLst>
                <a:ext uri="{FF2B5EF4-FFF2-40B4-BE49-F238E27FC236}">
                  <a16:creationId xmlns:a16="http://schemas.microsoft.com/office/drawing/2014/main" id="{58A9AD45-649A-F64F-9A62-055CDB57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Line 1078">
              <a:extLst>
                <a:ext uri="{FF2B5EF4-FFF2-40B4-BE49-F238E27FC236}">
                  <a16:creationId xmlns:a16="http://schemas.microsoft.com/office/drawing/2014/main" id="{14011361-18E2-504C-B879-125118FCCB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1079">
              <a:extLst>
                <a:ext uri="{FF2B5EF4-FFF2-40B4-BE49-F238E27FC236}">
                  <a16:creationId xmlns:a16="http://schemas.microsoft.com/office/drawing/2014/main" id="{79D3CC33-7AFE-6F41-BAE4-1E34C96F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080">
              <a:extLst>
                <a:ext uri="{FF2B5EF4-FFF2-40B4-BE49-F238E27FC236}">
                  <a16:creationId xmlns:a16="http://schemas.microsoft.com/office/drawing/2014/main" id="{92BD1BCB-9FF1-2348-9E1B-0B98C9E6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Line 1081">
              <a:extLst>
                <a:ext uri="{FF2B5EF4-FFF2-40B4-BE49-F238E27FC236}">
                  <a16:creationId xmlns:a16="http://schemas.microsoft.com/office/drawing/2014/main" id="{397D41B8-4211-364D-9CE2-BB70C1549B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1082">
              <a:extLst>
                <a:ext uri="{FF2B5EF4-FFF2-40B4-BE49-F238E27FC236}">
                  <a16:creationId xmlns:a16="http://schemas.microsoft.com/office/drawing/2014/main" id="{F0396AA5-A7D4-2245-87F1-15E6F17A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083">
              <a:extLst>
                <a:ext uri="{FF2B5EF4-FFF2-40B4-BE49-F238E27FC236}">
                  <a16:creationId xmlns:a16="http://schemas.microsoft.com/office/drawing/2014/main" id="{FF7253DB-6303-474F-AAFF-8E38180B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Line 1084">
              <a:extLst>
                <a:ext uri="{FF2B5EF4-FFF2-40B4-BE49-F238E27FC236}">
                  <a16:creationId xmlns:a16="http://schemas.microsoft.com/office/drawing/2014/main" id="{2508898D-2521-4047-AD9D-6B56585C0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1085">
              <a:extLst>
                <a:ext uri="{FF2B5EF4-FFF2-40B4-BE49-F238E27FC236}">
                  <a16:creationId xmlns:a16="http://schemas.microsoft.com/office/drawing/2014/main" id="{E9D42B7B-2F4A-4A4A-A39D-8257610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Line 1086">
              <a:extLst>
                <a:ext uri="{FF2B5EF4-FFF2-40B4-BE49-F238E27FC236}">
                  <a16:creationId xmlns:a16="http://schemas.microsoft.com/office/drawing/2014/main" id="{6EFB4401-53AE-9140-BF06-1E8380B088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1087">
              <a:extLst>
                <a:ext uri="{FF2B5EF4-FFF2-40B4-BE49-F238E27FC236}">
                  <a16:creationId xmlns:a16="http://schemas.microsoft.com/office/drawing/2014/main" id="{A6B7EEB6-A26A-1045-8C92-10A58C2F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Line 1088">
              <a:extLst>
                <a:ext uri="{FF2B5EF4-FFF2-40B4-BE49-F238E27FC236}">
                  <a16:creationId xmlns:a16="http://schemas.microsoft.com/office/drawing/2014/main" id="{CFB39C83-B5A6-CF4C-B0AB-E1FD6DDFF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089">
              <a:extLst>
                <a:ext uri="{FF2B5EF4-FFF2-40B4-BE49-F238E27FC236}">
                  <a16:creationId xmlns:a16="http://schemas.microsoft.com/office/drawing/2014/main" id="{938B72D0-8C0B-214B-B745-833629DCC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Line 1090">
              <a:extLst>
                <a:ext uri="{FF2B5EF4-FFF2-40B4-BE49-F238E27FC236}">
                  <a16:creationId xmlns:a16="http://schemas.microsoft.com/office/drawing/2014/main" id="{CB8DB2EB-E8AC-FA43-8E58-A3781B957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091">
              <a:extLst>
                <a:ext uri="{FF2B5EF4-FFF2-40B4-BE49-F238E27FC236}">
                  <a16:creationId xmlns:a16="http://schemas.microsoft.com/office/drawing/2014/main" id="{7F29053C-35FF-B94A-9DDA-16D1F631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Line 1092">
              <a:extLst>
                <a:ext uri="{FF2B5EF4-FFF2-40B4-BE49-F238E27FC236}">
                  <a16:creationId xmlns:a16="http://schemas.microsoft.com/office/drawing/2014/main" id="{A12342A0-3525-634E-BED5-6FD1574656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Rectangle 1093">
              <a:extLst>
                <a:ext uri="{FF2B5EF4-FFF2-40B4-BE49-F238E27FC236}">
                  <a16:creationId xmlns:a16="http://schemas.microsoft.com/office/drawing/2014/main" id="{F3990319-596F-DA44-8684-E4C733DD7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2" name="Rectangle 1094">
              <a:extLst>
                <a:ext uri="{FF2B5EF4-FFF2-40B4-BE49-F238E27FC236}">
                  <a16:creationId xmlns:a16="http://schemas.microsoft.com/office/drawing/2014/main" id="{66ECD968-CA39-D044-9828-CE6D8D0E8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3" name="Rectangle 1095">
              <a:extLst>
                <a:ext uri="{FF2B5EF4-FFF2-40B4-BE49-F238E27FC236}">
                  <a16:creationId xmlns:a16="http://schemas.microsoft.com/office/drawing/2014/main" id="{912A2887-18C9-4B4E-8835-31B748EE7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4" name="Rectangle 1096">
              <a:extLst>
                <a:ext uri="{FF2B5EF4-FFF2-40B4-BE49-F238E27FC236}">
                  <a16:creationId xmlns:a16="http://schemas.microsoft.com/office/drawing/2014/main" id="{1F9CC79A-3562-7848-9B19-8F1C37EEE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5" name="Rectangle 1097">
              <a:extLst>
                <a:ext uri="{FF2B5EF4-FFF2-40B4-BE49-F238E27FC236}">
                  <a16:creationId xmlns:a16="http://schemas.microsoft.com/office/drawing/2014/main" id="{3D5FBA8C-D74A-4E49-A854-297EE22B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6" name="Rectangle 1098">
              <a:extLst>
                <a:ext uri="{FF2B5EF4-FFF2-40B4-BE49-F238E27FC236}">
                  <a16:creationId xmlns:a16="http://schemas.microsoft.com/office/drawing/2014/main" id="{DD96EF07-4E3B-3749-85A2-2CFA1043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7" name="Freeform 1099">
              <a:extLst>
                <a:ext uri="{FF2B5EF4-FFF2-40B4-BE49-F238E27FC236}">
                  <a16:creationId xmlns:a16="http://schemas.microsoft.com/office/drawing/2014/main" id="{E1A668F7-D0D7-2B43-9290-FA6BE73E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Line 1100">
              <a:extLst>
                <a:ext uri="{FF2B5EF4-FFF2-40B4-BE49-F238E27FC236}">
                  <a16:creationId xmlns:a16="http://schemas.microsoft.com/office/drawing/2014/main" id="{3C93571F-678B-4747-AB1F-0F3C2F6C7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1101">
              <a:extLst>
                <a:ext uri="{FF2B5EF4-FFF2-40B4-BE49-F238E27FC236}">
                  <a16:creationId xmlns:a16="http://schemas.microsoft.com/office/drawing/2014/main" id="{21E411F9-8E9F-DA43-8A3F-893C4690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1102">
              <a:extLst>
                <a:ext uri="{FF2B5EF4-FFF2-40B4-BE49-F238E27FC236}">
                  <a16:creationId xmlns:a16="http://schemas.microsoft.com/office/drawing/2014/main" id="{05918A9A-3273-8F40-8B80-07303D31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1103">
              <a:extLst>
                <a:ext uri="{FF2B5EF4-FFF2-40B4-BE49-F238E27FC236}">
                  <a16:creationId xmlns:a16="http://schemas.microsoft.com/office/drawing/2014/main" id="{F225ABF4-8F9A-0244-A436-5F9885DB1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1104">
              <a:extLst>
                <a:ext uri="{FF2B5EF4-FFF2-40B4-BE49-F238E27FC236}">
                  <a16:creationId xmlns:a16="http://schemas.microsoft.com/office/drawing/2014/main" id="{BC1FA342-D350-BD4A-B705-77FF26FA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1105">
              <a:extLst>
                <a:ext uri="{FF2B5EF4-FFF2-40B4-BE49-F238E27FC236}">
                  <a16:creationId xmlns:a16="http://schemas.microsoft.com/office/drawing/2014/main" id="{852CA504-B932-E74F-B754-BC48D391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1106">
              <a:extLst>
                <a:ext uri="{FF2B5EF4-FFF2-40B4-BE49-F238E27FC236}">
                  <a16:creationId xmlns:a16="http://schemas.microsoft.com/office/drawing/2014/main" id="{A91FE6B5-47E0-8B4B-ADFE-D70CF1BC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1107">
              <a:extLst>
                <a:ext uri="{FF2B5EF4-FFF2-40B4-BE49-F238E27FC236}">
                  <a16:creationId xmlns:a16="http://schemas.microsoft.com/office/drawing/2014/main" id="{A22FE534-AF4B-EC43-A06B-9836B8FF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1108">
              <a:extLst>
                <a:ext uri="{FF2B5EF4-FFF2-40B4-BE49-F238E27FC236}">
                  <a16:creationId xmlns:a16="http://schemas.microsoft.com/office/drawing/2014/main" id="{DD2933F1-356B-C04F-AFEF-00C1EEFB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1109">
              <a:extLst>
                <a:ext uri="{FF2B5EF4-FFF2-40B4-BE49-F238E27FC236}">
                  <a16:creationId xmlns:a16="http://schemas.microsoft.com/office/drawing/2014/main" id="{A637CEE6-4C78-DD40-A9B2-8BF5F5AE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Line 1110">
              <a:extLst>
                <a:ext uri="{FF2B5EF4-FFF2-40B4-BE49-F238E27FC236}">
                  <a16:creationId xmlns:a16="http://schemas.microsoft.com/office/drawing/2014/main" id="{3E02A9CB-9BFC-4D4A-994B-05E10694AE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1111">
              <a:extLst>
                <a:ext uri="{FF2B5EF4-FFF2-40B4-BE49-F238E27FC236}">
                  <a16:creationId xmlns:a16="http://schemas.microsoft.com/office/drawing/2014/main" id="{F23C3146-3CFF-F741-A3FA-75748C82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1112">
              <a:extLst>
                <a:ext uri="{FF2B5EF4-FFF2-40B4-BE49-F238E27FC236}">
                  <a16:creationId xmlns:a16="http://schemas.microsoft.com/office/drawing/2014/main" id="{D83E5511-9C34-6A44-BE17-2693B499B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Rectangle 1113">
              <a:extLst>
                <a:ext uri="{FF2B5EF4-FFF2-40B4-BE49-F238E27FC236}">
                  <a16:creationId xmlns:a16="http://schemas.microsoft.com/office/drawing/2014/main" id="{32AF1EA1-44DA-1349-90A0-64A3256A3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ECA8DA04-117D-4F43-A854-9710FB73F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Designing a Counter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(Using the Sequential Circuit Approach)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60569C1E-DCDB-9D4B-B55B-F29CF7373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0705BE2F-4C09-8647-9DBC-D746EC8E228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Derivation of the synchronous up-counter</a:t>
            </a:r>
          </a:p>
        </p:txBody>
      </p:sp>
      <p:sp>
        <p:nvSpPr>
          <p:cNvPr id="24578" name="TextBox 125">
            <a:extLst>
              <a:ext uri="{FF2B5EF4-FFF2-40B4-BE49-F238E27FC236}">
                <a16:creationId xmlns:a16="http://schemas.microsoft.com/office/drawing/2014/main" id="{A43FD632-A213-7D4A-B8A5-200871C47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Table 5.1 from the textbook ]</a:t>
            </a:r>
          </a:p>
        </p:txBody>
      </p:sp>
      <p:grpSp>
        <p:nvGrpSpPr>
          <p:cNvPr id="24579" name="Group 1114">
            <a:extLst>
              <a:ext uri="{FF2B5EF4-FFF2-40B4-BE49-F238E27FC236}">
                <a16:creationId xmlns:a16="http://schemas.microsoft.com/office/drawing/2014/main" id="{B6C57073-8FC3-C64B-9C61-379B086234F9}"/>
              </a:ext>
            </a:extLst>
          </p:cNvPr>
          <p:cNvGrpSpPr>
            <a:grpSpLocks/>
          </p:cNvGrpSpPr>
          <p:nvPr/>
        </p:nvGrpSpPr>
        <p:grpSpPr bwMode="auto">
          <a:xfrm>
            <a:off x="3589338" y="1143001"/>
            <a:ext cx="4868862" cy="3273425"/>
            <a:chOff x="1332" y="921"/>
            <a:chExt cx="3067" cy="2062"/>
          </a:xfrm>
        </p:grpSpPr>
        <p:sp>
          <p:nvSpPr>
            <p:cNvPr id="24581" name="Line 1028">
              <a:extLst>
                <a:ext uri="{FF2B5EF4-FFF2-40B4-BE49-F238E27FC236}">
                  <a16:creationId xmlns:a16="http://schemas.microsoft.com/office/drawing/2014/main" id="{D8088F87-DEE6-6E4E-95B4-BF54C7712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1029">
              <a:extLst>
                <a:ext uri="{FF2B5EF4-FFF2-40B4-BE49-F238E27FC236}">
                  <a16:creationId xmlns:a16="http://schemas.microsoft.com/office/drawing/2014/main" id="{09CD1A8A-F46B-5948-AB0A-DE28650D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Line 1030">
              <a:extLst>
                <a:ext uri="{FF2B5EF4-FFF2-40B4-BE49-F238E27FC236}">
                  <a16:creationId xmlns:a16="http://schemas.microsoft.com/office/drawing/2014/main" id="{CF3DEAFA-C54C-9740-943E-30B04C0C8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Rectangle 1031">
              <a:extLst>
                <a:ext uri="{FF2B5EF4-FFF2-40B4-BE49-F238E27FC236}">
                  <a16:creationId xmlns:a16="http://schemas.microsoft.com/office/drawing/2014/main" id="{21DB380C-3F92-7746-B380-9766EF8FF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5" name="Rectangle 1032">
              <a:extLst>
                <a:ext uri="{FF2B5EF4-FFF2-40B4-BE49-F238E27FC236}">
                  <a16:creationId xmlns:a16="http://schemas.microsoft.com/office/drawing/2014/main" id="{2B7A78B6-DF6D-6642-AE92-80A0A03BD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6" name="Rectangle 1033">
              <a:extLst>
                <a:ext uri="{FF2B5EF4-FFF2-40B4-BE49-F238E27FC236}">
                  <a16:creationId xmlns:a16="http://schemas.microsoft.com/office/drawing/2014/main" id="{125E5085-4D10-4840-9245-11FC61570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7" name="Rectangle 1034">
              <a:extLst>
                <a:ext uri="{FF2B5EF4-FFF2-40B4-BE49-F238E27FC236}">
                  <a16:creationId xmlns:a16="http://schemas.microsoft.com/office/drawing/2014/main" id="{AA84F7B0-92BE-B447-A240-5D7CB65A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8" name="Rectangle 1035">
              <a:extLst>
                <a:ext uri="{FF2B5EF4-FFF2-40B4-BE49-F238E27FC236}">
                  <a16:creationId xmlns:a16="http://schemas.microsoft.com/office/drawing/2014/main" id="{439B4C17-F02C-8349-BA1A-76B9CB62B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9" name="Rectangle 1036">
              <a:extLst>
                <a:ext uri="{FF2B5EF4-FFF2-40B4-BE49-F238E27FC236}">
                  <a16:creationId xmlns:a16="http://schemas.microsoft.com/office/drawing/2014/main" id="{7C06D323-E25F-BC4F-8D9A-B69261B6F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0" name="Rectangle 1037">
              <a:extLst>
                <a:ext uri="{FF2B5EF4-FFF2-40B4-BE49-F238E27FC236}">
                  <a16:creationId xmlns:a16="http://schemas.microsoft.com/office/drawing/2014/main" id="{45FF0DD0-8A4B-F846-8F4B-95DB68022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1" name="Rectangle 1038">
              <a:extLst>
                <a:ext uri="{FF2B5EF4-FFF2-40B4-BE49-F238E27FC236}">
                  <a16:creationId xmlns:a16="http://schemas.microsoft.com/office/drawing/2014/main" id="{404DBDA1-6178-564F-AEDF-6FDFD4AF5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2" name="Rectangle 1039">
              <a:extLst>
                <a:ext uri="{FF2B5EF4-FFF2-40B4-BE49-F238E27FC236}">
                  <a16:creationId xmlns:a16="http://schemas.microsoft.com/office/drawing/2014/main" id="{AAA5038A-D119-D24B-B2F3-986DCAC5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3" name="Rectangle 1040">
              <a:extLst>
                <a:ext uri="{FF2B5EF4-FFF2-40B4-BE49-F238E27FC236}">
                  <a16:creationId xmlns:a16="http://schemas.microsoft.com/office/drawing/2014/main" id="{7D32EE73-4ACB-344E-8FA1-4362263C5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4" name="Rectangle 1041">
              <a:extLst>
                <a:ext uri="{FF2B5EF4-FFF2-40B4-BE49-F238E27FC236}">
                  <a16:creationId xmlns:a16="http://schemas.microsoft.com/office/drawing/2014/main" id="{CD97F8AD-729C-624C-81C4-A9EAD8C8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5" name="Rectangle 1042">
              <a:extLst>
                <a:ext uri="{FF2B5EF4-FFF2-40B4-BE49-F238E27FC236}">
                  <a16:creationId xmlns:a16="http://schemas.microsoft.com/office/drawing/2014/main" id="{FD35CD56-0EE7-604D-BD0B-1B854092A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6" name="Rectangle 1043">
              <a:extLst>
                <a:ext uri="{FF2B5EF4-FFF2-40B4-BE49-F238E27FC236}">
                  <a16:creationId xmlns:a16="http://schemas.microsoft.com/office/drawing/2014/main" id="{100A926D-BF18-474F-A293-B6290059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7" name="Rectangle 1044">
              <a:extLst>
                <a:ext uri="{FF2B5EF4-FFF2-40B4-BE49-F238E27FC236}">
                  <a16:creationId xmlns:a16="http://schemas.microsoft.com/office/drawing/2014/main" id="{D1220EDA-8531-0149-AC89-03CCD224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8" name="Rectangle 1045">
              <a:extLst>
                <a:ext uri="{FF2B5EF4-FFF2-40B4-BE49-F238E27FC236}">
                  <a16:creationId xmlns:a16="http://schemas.microsoft.com/office/drawing/2014/main" id="{05121F5B-6629-7340-8534-FAD21004D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9" name="Rectangle 1046">
              <a:extLst>
                <a:ext uri="{FF2B5EF4-FFF2-40B4-BE49-F238E27FC236}">
                  <a16:creationId xmlns:a16="http://schemas.microsoft.com/office/drawing/2014/main" id="{0DE90BC5-43EF-9344-9CC8-C04E4F4A4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0" name="Rectangle 1047">
              <a:extLst>
                <a:ext uri="{FF2B5EF4-FFF2-40B4-BE49-F238E27FC236}">
                  <a16:creationId xmlns:a16="http://schemas.microsoft.com/office/drawing/2014/main" id="{03BDAC9D-DD9D-D147-8E5D-67321D7A2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1" name="Rectangle 1048">
              <a:extLst>
                <a:ext uri="{FF2B5EF4-FFF2-40B4-BE49-F238E27FC236}">
                  <a16:creationId xmlns:a16="http://schemas.microsoft.com/office/drawing/2014/main" id="{09239E35-9B22-8540-A1D2-EAD554A68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2" name="Rectangle 1049">
              <a:extLst>
                <a:ext uri="{FF2B5EF4-FFF2-40B4-BE49-F238E27FC236}">
                  <a16:creationId xmlns:a16="http://schemas.microsoft.com/office/drawing/2014/main" id="{A7A20498-BC21-F344-B146-1B5277E9D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3" name="Rectangle 1050">
              <a:extLst>
                <a:ext uri="{FF2B5EF4-FFF2-40B4-BE49-F238E27FC236}">
                  <a16:creationId xmlns:a16="http://schemas.microsoft.com/office/drawing/2014/main" id="{D5A9411E-280A-4D44-BC4E-7311A45B2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4" name="Rectangle 1051">
              <a:extLst>
                <a:ext uri="{FF2B5EF4-FFF2-40B4-BE49-F238E27FC236}">
                  <a16:creationId xmlns:a16="http://schemas.microsoft.com/office/drawing/2014/main" id="{4668F023-DE81-9B44-87BD-3F27E931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5" name="Rectangle 1052">
              <a:extLst>
                <a:ext uri="{FF2B5EF4-FFF2-40B4-BE49-F238E27FC236}">
                  <a16:creationId xmlns:a16="http://schemas.microsoft.com/office/drawing/2014/main" id="{0716782F-CA37-DF42-AA1F-D26FEB074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6" name="Rectangle 1053">
              <a:extLst>
                <a:ext uri="{FF2B5EF4-FFF2-40B4-BE49-F238E27FC236}">
                  <a16:creationId xmlns:a16="http://schemas.microsoft.com/office/drawing/2014/main" id="{8D4B8728-CE19-1943-AF3F-42E89A3A1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7" name="Rectangle 1054">
              <a:extLst>
                <a:ext uri="{FF2B5EF4-FFF2-40B4-BE49-F238E27FC236}">
                  <a16:creationId xmlns:a16="http://schemas.microsoft.com/office/drawing/2014/main" id="{AAD7AF94-0D01-0948-864B-B4CABEB7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8" name="Rectangle 1055">
              <a:extLst>
                <a:ext uri="{FF2B5EF4-FFF2-40B4-BE49-F238E27FC236}">
                  <a16:creationId xmlns:a16="http://schemas.microsoft.com/office/drawing/2014/main" id="{33E75451-435C-A044-A99B-0DABF0EFC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9" name="Rectangle 1056">
              <a:extLst>
                <a:ext uri="{FF2B5EF4-FFF2-40B4-BE49-F238E27FC236}">
                  <a16:creationId xmlns:a16="http://schemas.microsoft.com/office/drawing/2014/main" id="{C593D9F1-3E8D-7540-80E5-FCFCDA21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0" name="Rectangle 1057">
              <a:extLst>
                <a:ext uri="{FF2B5EF4-FFF2-40B4-BE49-F238E27FC236}">
                  <a16:creationId xmlns:a16="http://schemas.microsoft.com/office/drawing/2014/main" id="{FDB4C6D2-3C01-004E-9F5E-3C02565FB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1" name="Rectangle 1058">
              <a:extLst>
                <a:ext uri="{FF2B5EF4-FFF2-40B4-BE49-F238E27FC236}">
                  <a16:creationId xmlns:a16="http://schemas.microsoft.com/office/drawing/2014/main" id="{C19FCC15-381A-D545-A0A2-5293A99C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2" name="Rectangle 1059">
              <a:extLst>
                <a:ext uri="{FF2B5EF4-FFF2-40B4-BE49-F238E27FC236}">
                  <a16:creationId xmlns:a16="http://schemas.microsoft.com/office/drawing/2014/main" id="{3AC3D0D6-E616-BB40-A58F-CFF93355C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3" name="Rectangle 1060">
              <a:extLst>
                <a:ext uri="{FF2B5EF4-FFF2-40B4-BE49-F238E27FC236}">
                  <a16:creationId xmlns:a16="http://schemas.microsoft.com/office/drawing/2014/main" id="{F7EE0481-7A10-E743-A139-191CC424A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4" name="Rectangle 1061">
              <a:extLst>
                <a:ext uri="{FF2B5EF4-FFF2-40B4-BE49-F238E27FC236}">
                  <a16:creationId xmlns:a16="http://schemas.microsoft.com/office/drawing/2014/main" id="{A367C1F5-9F16-3E44-98AB-6CCDED57E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5" name="Rectangle 1062">
              <a:extLst>
                <a:ext uri="{FF2B5EF4-FFF2-40B4-BE49-F238E27FC236}">
                  <a16:creationId xmlns:a16="http://schemas.microsoft.com/office/drawing/2014/main" id="{3338E62B-431A-8F45-9922-8BCBABEBB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6" name="Rectangle 1063">
              <a:extLst>
                <a:ext uri="{FF2B5EF4-FFF2-40B4-BE49-F238E27FC236}">
                  <a16:creationId xmlns:a16="http://schemas.microsoft.com/office/drawing/2014/main" id="{E44838A8-92B1-5C43-BE6D-6741CAEBA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Clock cycle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7" name="Rectangle 1064">
              <a:extLst>
                <a:ext uri="{FF2B5EF4-FFF2-40B4-BE49-F238E27FC236}">
                  <a16:creationId xmlns:a16="http://schemas.microsoft.com/office/drawing/2014/main" id="{CF583D92-2F15-0940-BA50-094B83A2D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8" name="Rectangle 1065">
              <a:extLst>
                <a:ext uri="{FF2B5EF4-FFF2-40B4-BE49-F238E27FC236}">
                  <a16:creationId xmlns:a16="http://schemas.microsoft.com/office/drawing/2014/main" id="{464DC505-2C63-D04A-A769-EAE8935A5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9" name="Rectangle 1066">
              <a:extLst>
                <a:ext uri="{FF2B5EF4-FFF2-40B4-BE49-F238E27FC236}">
                  <a16:creationId xmlns:a16="http://schemas.microsoft.com/office/drawing/2014/main" id="{FAB63D46-A1DE-7743-BAE8-71E12D8E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0" name="Rectangle 1067">
              <a:extLst>
                <a:ext uri="{FF2B5EF4-FFF2-40B4-BE49-F238E27FC236}">
                  <a16:creationId xmlns:a16="http://schemas.microsoft.com/office/drawing/2014/main" id="{06608A8B-CEF0-FE4B-AFD3-06C5681F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1" name="Rectangle 1068">
              <a:extLst>
                <a:ext uri="{FF2B5EF4-FFF2-40B4-BE49-F238E27FC236}">
                  <a16:creationId xmlns:a16="http://schemas.microsoft.com/office/drawing/2014/main" id="{112BC1F7-0BE3-014B-8C1E-E2BB695CA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2" name="Rectangle 1069">
              <a:extLst>
                <a:ext uri="{FF2B5EF4-FFF2-40B4-BE49-F238E27FC236}">
                  <a16:creationId xmlns:a16="http://schemas.microsoft.com/office/drawing/2014/main" id="{B0E09FAA-5D33-2349-BE7E-8AE38F31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3" name="Rectangle 1070">
              <a:extLst>
                <a:ext uri="{FF2B5EF4-FFF2-40B4-BE49-F238E27FC236}">
                  <a16:creationId xmlns:a16="http://schemas.microsoft.com/office/drawing/2014/main" id="{7BFD0D29-7BB5-EB40-9CCB-AC952438E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4" name="Rectangle 1071">
              <a:extLst>
                <a:ext uri="{FF2B5EF4-FFF2-40B4-BE49-F238E27FC236}">
                  <a16:creationId xmlns:a16="http://schemas.microsoft.com/office/drawing/2014/main" id="{3DAC4BC1-999D-1646-B916-791301071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5" name="Rectangle 1072">
              <a:extLst>
                <a:ext uri="{FF2B5EF4-FFF2-40B4-BE49-F238E27FC236}">
                  <a16:creationId xmlns:a16="http://schemas.microsoft.com/office/drawing/2014/main" id="{73F4FD64-8992-C947-BE3D-CDAE53B9E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6" name="Freeform 1073">
              <a:extLst>
                <a:ext uri="{FF2B5EF4-FFF2-40B4-BE49-F238E27FC236}">
                  <a16:creationId xmlns:a16="http://schemas.microsoft.com/office/drawing/2014/main" id="{F9EBDC81-A22B-1941-B5B4-BDD79DDF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1074">
              <a:extLst>
                <a:ext uri="{FF2B5EF4-FFF2-40B4-BE49-F238E27FC236}">
                  <a16:creationId xmlns:a16="http://schemas.microsoft.com/office/drawing/2014/main" id="{413E9279-7059-F24B-87AC-F0FCE9D3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Line 1075">
              <a:extLst>
                <a:ext uri="{FF2B5EF4-FFF2-40B4-BE49-F238E27FC236}">
                  <a16:creationId xmlns:a16="http://schemas.microsoft.com/office/drawing/2014/main" id="{B98C7C17-1325-C14C-B393-E0580806A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076">
              <a:extLst>
                <a:ext uri="{FF2B5EF4-FFF2-40B4-BE49-F238E27FC236}">
                  <a16:creationId xmlns:a16="http://schemas.microsoft.com/office/drawing/2014/main" id="{A30B2F47-2AC4-D04B-8A59-D0AB0FF0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1077">
              <a:extLst>
                <a:ext uri="{FF2B5EF4-FFF2-40B4-BE49-F238E27FC236}">
                  <a16:creationId xmlns:a16="http://schemas.microsoft.com/office/drawing/2014/main" id="{D59EE326-EA10-674F-B850-0C5ECE77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Line 1078">
              <a:extLst>
                <a:ext uri="{FF2B5EF4-FFF2-40B4-BE49-F238E27FC236}">
                  <a16:creationId xmlns:a16="http://schemas.microsoft.com/office/drawing/2014/main" id="{076ABA84-9D29-9348-8E01-B7C6288DE0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1079">
              <a:extLst>
                <a:ext uri="{FF2B5EF4-FFF2-40B4-BE49-F238E27FC236}">
                  <a16:creationId xmlns:a16="http://schemas.microsoft.com/office/drawing/2014/main" id="{9313E37D-15D8-B94A-995F-EBB577BB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1080">
              <a:extLst>
                <a:ext uri="{FF2B5EF4-FFF2-40B4-BE49-F238E27FC236}">
                  <a16:creationId xmlns:a16="http://schemas.microsoft.com/office/drawing/2014/main" id="{4A3ABF21-D9E4-8449-958C-246A2812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Line 1081">
              <a:extLst>
                <a:ext uri="{FF2B5EF4-FFF2-40B4-BE49-F238E27FC236}">
                  <a16:creationId xmlns:a16="http://schemas.microsoft.com/office/drawing/2014/main" id="{11B6DFCB-19D9-A947-BF7C-7A2229552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1082">
              <a:extLst>
                <a:ext uri="{FF2B5EF4-FFF2-40B4-BE49-F238E27FC236}">
                  <a16:creationId xmlns:a16="http://schemas.microsoft.com/office/drawing/2014/main" id="{1664CF8E-864C-ED49-81A2-4D34330B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1083">
              <a:extLst>
                <a:ext uri="{FF2B5EF4-FFF2-40B4-BE49-F238E27FC236}">
                  <a16:creationId xmlns:a16="http://schemas.microsoft.com/office/drawing/2014/main" id="{AFB9825C-9CE8-5749-A08D-C0C9EB32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1084">
              <a:extLst>
                <a:ext uri="{FF2B5EF4-FFF2-40B4-BE49-F238E27FC236}">
                  <a16:creationId xmlns:a16="http://schemas.microsoft.com/office/drawing/2014/main" id="{116CFB42-E9B9-F447-806F-D7E031E80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1085">
              <a:extLst>
                <a:ext uri="{FF2B5EF4-FFF2-40B4-BE49-F238E27FC236}">
                  <a16:creationId xmlns:a16="http://schemas.microsoft.com/office/drawing/2014/main" id="{DFA0E006-CC3D-C843-9A3E-E96A8A835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1086">
              <a:extLst>
                <a:ext uri="{FF2B5EF4-FFF2-40B4-BE49-F238E27FC236}">
                  <a16:creationId xmlns:a16="http://schemas.microsoft.com/office/drawing/2014/main" id="{572F049C-4089-4949-ADCF-662B8148B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1087">
              <a:extLst>
                <a:ext uri="{FF2B5EF4-FFF2-40B4-BE49-F238E27FC236}">
                  <a16:creationId xmlns:a16="http://schemas.microsoft.com/office/drawing/2014/main" id="{186DF877-7AFB-6343-905F-AC8A82DA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1088">
              <a:extLst>
                <a:ext uri="{FF2B5EF4-FFF2-40B4-BE49-F238E27FC236}">
                  <a16:creationId xmlns:a16="http://schemas.microsoft.com/office/drawing/2014/main" id="{20F09CAC-5463-B946-A673-2CFBA886A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1089">
              <a:extLst>
                <a:ext uri="{FF2B5EF4-FFF2-40B4-BE49-F238E27FC236}">
                  <a16:creationId xmlns:a16="http://schemas.microsoft.com/office/drawing/2014/main" id="{980A3B86-1334-E640-9A63-DEDFF1DB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1090">
              <a:extLst>
                <a:ext uri="{FF2B5EF4-FFF2-40B4-BE49-F238E27FC236}">
                  <a16:creationId xmlns:a16="http://schemas.microsoft.com/office/drawing/2014/main" id="{5F72A33A-0DCD-034D-9CFA-3A7004B35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1091">
              <a:extLst>
                <a:ext uri="{FF2B5EF4-FFF2-40B4-BE49-F238E27FC236}">
                  <a16:creationId xmlns:a16="http://schemas.microsoft.com/office/drawing/2014/main" id="{14A62D1A-3921-6E45-B137-77B0CEABE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1092">
              <a:extLst>
                <a:ext uri="{FF2B5EF4-FFF2-40B4-BE49-F238E27FC236}">
                  <a16:creationId xmlns:a16="http://schemas.microsoft.com/office/drawing/2014/main" id="{ECF16FCF-96BE-7141-90B5-F706078E06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Rectangle 1093">
              <a:extLst>
                <a:ext uri="{FF2B5EF4-FFF2-40B4-BE49-F238E27FC236}">
                  <a16:creationId xmlns:a16="http://schemas.microsoft.com/office/drawing/2014/main" id="{3B553756-4378-6146-B2E6-CB75D986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7" name="Rectangle 1094">
              <a:extLst>
                <a:ext uri="{FF2B5EF4-FFF2-40B4-BE49-F238E27FC236}">
                  <a16:creationId xmlns:a16="http://schemas.microsoft.com/office/drawing/2014/main" id="{5C8A484D-CADC-9243-8498-3323663BA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8" name="Rectangle 1095">
              <a:extLst>
                <a:ext uri="{FF2B5EF4-FFF2-40B4-BE49-F238E27FC236}">
                  <a16:creationId xmlns:a16="http://schemas.microsoft.com/office/drawing/2014/main" id="{155A9212-9112-D64F-B36B-8758621B0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9" name="Rectangle 1096">
              <a:extLst>
                <a:ext uri="{FF2B5EF4-FFF2-40B4-BE49-F238E27FC236}">
                  <a16:creationId xmlns:a16="http://schemas.microsoft.com/office/drawing/2014/main" id="{48D42422-FE70-1B42-8EB8-764F6714D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0" name="Rectangle 1097">
              <a:extLst>
                <a:ext uri="{FF2B5EF4-FFF2-40B4-BE49-F238E27FC236}">
                  <a16:creationId xmlns:a16="http://schemas.microsoft.com/office/drawing/2014/main" id="{9D31C3EE-3A53-D84E-9501-98735A9FD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1" name="Rectangle 1098">
              <a:extLst>
                <a:ext uri="{FF2B5EF4-FFF2-40B4-BE49-F238E27FC236}">
                  <a16:creationId xmlns:a16="http://schemas.microsoft.com/office/drawing/2014/main" id="{8B9A22F8-18C4-D542-80D9-D30FA4D74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2" name="Freeform 1099">
              <a:extLst>
                <a:ext uri="{FF2B5EF4-FFF2-40B4-BE49-F238E27FC236}">
                  <a16:creationId xmlns:a16="http://schemas.microsoft.com/office/drawing/2014/main" id="{850C44B2-D728-5347-ADC4-3543C779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1100">
              <a:extLst>
                <a:ext uri="{FF2B5EF4-FFF2-40B4-BE49-F238E27FC236}">
                  <a16:creationId xmlns:a16="http://schemas.microsoft.com/office/drawing/2014/main" id="{175A28D3-4CEF-B44E-8232-E851E734D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101">
              <a:extLst>
                <a:ext uri="{FF2B5EF4-FFF2-40B4-BE49-F238E27FC236}">
                  <a16:creationId xmlns:a16="http://schemas.microsoft.com/office/drawing/2014/main" id="{F8BAEDD8-944E-6642-BCC6-C2E5BBDE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102">
              <a:extLst>
                <a:ext uri="{FF2B5EF4-FFF2-40B4-BE49-F238E27FC236}">
                  <a16:creationId xmlns:a16="http://schemas.microsoft.com/office/drawing/2014/main" id="{A38C03C0-BD55-9648-9B90-CE20B682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103">
              <a:extLst>
                <a:ext uri="{FF2B5EF4-FFF2-40B4-BE49-F238E27FC236}">
                  <a16:creationId xmlns:a16="http://schemas.microsoft.com/office/drawing/2014/main" id="{057A4814-8CC2-C94D-BC9D-D479B9D9B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104">
              <a:extLst>
                <a:ext uri="{FF2B5EF4-FFF2-40B4-BE49-F238E27FC236}">
                  <a16:creationId xmlns:a16="http://schemas.microsoft.com/office/drawing/2014/main" id="{DD1B6F5A-BE9B-A04A-984C-6F0FB38E9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105">
              <a:extLst>
                <a:ext uri="{FF2B5EF4-FFF2-40B4-BE49-F238E27FC236}">
                  <a16:creationId xmlns:a16="http://schemas.microsoft.com/office/drawing/2014/main" id="{AD4581D6-F23B-984A-BD7B-706FDC2B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106">
              <a:extLst>
                <a:ext uri="{FF2B5EF4-FFF2-40B4-BE49-F238E27FC236}">
                  <a16:creationId xmlns:a16="http://schemas.microsoft.com/office/drawing/2014/main" id="{6E523F29-9F51-FF4F-B931-B3678339E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107">
              <a:extLst>
                <a:ext uri="{FF2B5EF4-FFF2-40B4-BE49-F238E27FC236}">
                  <a16:creationId xmlns:a16="http://schemas.microsoft.com/office/drawing/2014/main" id="{A07D5037-8980-9042-8CFF-E7579779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108">
              <a:extLst>
                <a:ext uri="{FF2B5EF4-FFF2-40B4-BE49-F238E27FC236}">
                  <a16:creationId xmlns:a16="http://schemas.microsoft.com/office/drawing/2014/main" id="{0D248A35-F6B1-0A4A-A29C-B5AED04C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109">
              <a:extLst>
                <a:ext uri="{FF2B5EF4-FFF2-40B4-BE49-F238E27FC236}">
                  <a16:creationId xmlns:a16="http://schemas.microsoft.com/office/drawing/2014/main" id="{F8A66AC5-63B0-9847-80A5-6DDD63AE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Line 1110">
              <a:extLst>
                <a:ext uri="{FF2B5EF4-FFF2-40B4-BE49-F238E27FC236}">
                  <a16:creationId xmlns:a16="http://schemas.microsoft.com/office/drawing/2014/main" id="{0488FF61-EBC9-A24B-A9F2-4497FD5D9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111">
              <a:extLst>
                <a:ext uri="{FF2B5EF4-FFF2-40B4-BE49-F238E27FC236}">
                  <a16:creationId xmlns:a16="http://schemas.microsoft.com/office/drawing/2014/main" id="{8FB7DA57-7E94-7D43-9A04-7968365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112">
              <a:extLst>
                <a:ext uri="{FF2B5EF4-FFF2-40B4-BE49-F238E27FC236}">
                  <a16:creationId xmlns:a16="http://schemas.microsoft.com/office/drawing/2014/main" id="{41641D52-E89D-2444-B9ED-C5D75C0C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Rectangle 1113">
              <a:extLst>
                <a:ext uri="{FF2B5EF4-FFF2-40B4-BE49-F238E27FC236}">
                  <a16:creationId xmlns:a16="http://schemas.microsoft.com/office/drawing/2014/main" id="{FF1D5ED7-73A7-6145-B7A6-D2EE78417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580" name="TextBox 1">
            <a:extLst>
              <a:ext uri="{FF2B5EF4-FFF2-40B4-BE49-F238E27FC236}">
                <a16:creationId xmlns:a16="http://schemas.microsoft.com/office/drawing/2014/main" id="{25F9134B-4186-174B-956D-6FFB1E63F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4FEBE005-DD06-F24B-9CC1-6A8574D5D86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5602" name="TextBox 125">
            <a:extLst>
              <a:ext uri="{FF2B5EF4-FFF2-40B4-BE49-F238E27FC236}">
                <a16:creationId xmlns:a16="http://schemas.microsoft.com/office/drawing/2014/main" id="{6B7197AC-1D87-874A-AA63-6159D379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5603" name="Picture 1" descr="Screen shot 2013-11-04 at 3.53.01 PM.png">
            <a:extLst>
              <a:ext uri="{FF2B5EF4-FFF2-40B4-BE49-F238E27FC236}">
                <a16:creationId xmlns:a16="http://schemas.microsoft.com/office/drawing/2014/main" id="{968237CB-876E-014C-903D-DBE13352F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755776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Box 5">
            <a:extLst>
              <a:ext uri="{FF2B5EF4-FFF2-40B4-BE49-F238E27FC236}">
                <a16:creationId xmlns:a16="http://schemas.microsoft.com/office/drawing/2014/main" id="{C5214067-E533-324E-BDDC-07F28AD9E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65131734-BD29-0A4C-A5C0-1DEB918531A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 general we have</a:t>
            </a:r>
          </a:p>
        </p:txBody>
      </p:sp>
      <p:sp>
        <p:nvSpPr>
          <p:cNvPr id="26626" name="TextBox 5">
            <a:extLst>
              <a:ext uri="{FF2B5EF4-FFF2-40B4-BE49-F238E27FC236}">
                <a16:creationId xmlns:a16="http://schemas.microsoft.com/office/drawing/2014/main" id="{710B7969-E0E7-FE4C-8FF3-3322B9441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1704976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 </a:t>
            </a:r>
            <a:r>
              <a:rPr lang="en-US" altLang="en-US" sz="3200" b="0">
                <a:latin typeface="Times" pitchFamily="2" charset="0"/>
              </a:rPr>
              <a:t>Q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n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 </a:t>
            </a:r>
            <a:r>
              <a:rPr lang="en-US" altLang="en-US" sz="3200" b="0">
                <a:latin typeface="Times" pitchFamily="2" charset="0"/>
              </a:rPr>
              <a:t>Q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 …Q</a:t>
            </a:r>
            <a:r>
              <a:rPr lang="en-US" altLang="en-US" sz="3200" b="0" baseline="-25000">
                <a:latin typeface="Times" pitchFamily="2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95CDBF34-388B-B141-96F4-0E79AE3A4FC3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Inclusion of Enable and Clear capability</a:t>
            </a:r>
          </a:p>
        </p:txBody>
      </p:sp>
      <p:sp>
        <p:nvSpPr>
          <p:cNvPr id="27650" name="TextBox 125">
            <a:extLst>
              <a:ext uri="{FF2B5EF4-FFF2-40B4-BE49-F238E27FC236}">
                <a16:creationId xmlns:a16="http://schemas.microsoft.com/office/drawing/2014/main" id="{2B350E69-B91B-8F42-9624-C318BDAEA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]</a:t>
            </a:r>
          </a:p>
        </p:txBody>
      </p:sp>
      <p:grpSp>
        <p:nvGrpSpPr>
          <p:cNvPr id="27651" name="Group 101">
            <a:extLst>
              <a:ext uri="{FF2B5EF4-FFF2-40B4-BE49-F238E27FC236}">
                <a16:creationId xmlns:a16="http://schemas.microsoft.com/office/drawing/2014/main" id="{335429D2-5060-8B40-B19C-AB2DCE83D903}"/>
              </a:ext>
            </a:extLst>
          </p:cNvPr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27652" name="Line 4">
              <a:extLst>
                <a:ext uri="{FF2B5EF4-FFF2-40B4-BE49-F238E27FC236}">
                  <a16:creationId xmlns:a16="http://schemas.microsoft.com/office/drawing/2014/main" id="{29F08BDE-1BA9-E843-A249-4CAFDF511C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Line 6">
              <a:extLst>
                <a:ext uri="{FF2B5EF4-FFF2-40B4-BE49-F238E27FC236}">
                  <a16:creationId xmlns:a16="http://schemas.microsoft.com/office/drawing/2014/main" id="{7DAF48C5-CA14-E744-8333-119D2E70E8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Rectangle 7">
              <a:extLst>
                <a:ext uri="{FF2B5EF4-FFF2-40B4-BE49-F238E27FC236}">
                  <a16:creationId xmlns:a16="http://schemas.microsoft.com/office/drawing/2014/main" id="{38036531-AC81-0546-A964-7985D82EA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5" name="Rectangle 8">
              <a:extLst>
                <a:ext uri="{FF2B5EF4-FFF2-40B4-BE49-F238E27FC236}">
                  <a16:creationId xmlns:a16="http://schemas.microsoft.com/office/drawing/2014/main" id="{E4CA4583-45F2-F04D-9865-C1746DDC1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6" name="Rectangle 9">
              <a:extLst>
                <a:ext uri="{FF2B5EF4-FFF2-40B4-BE49-F238E27FC236}">
                  <a16:creationId xmlns:a16="http://schemas.microsoft.com/office/drawing/2014/main" id="{D25B727C-6CC2-BD43-9EF8-684A17B15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7" name="Line 10">
              <a:extLst>
                <a:ext uri="{FF2B5EF4-FFF2-40B4-BE49-F238E27FC236}">
                  <a16:creationId xmlns:a16="http://schemas.microsoft.com/office/drawing/2014/main" id="{7108BD25-CCDA-9A43-A62D-9FB6B7FA6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Rectangle 11">
              <a:extLst>
                <a:ext uri="{FF2B5EF4-FFF2-40B4-BE49-F238E27FC236}">
                  <a16:creationId xmlns:a16="http://schemas.microsoft.com/office/drawing/2014/main" id="{780AC057-0A6A-0340-9C04-5CFB29AA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9" name="Rectangle 12">
              <a:extLst>
                <a:ext uri="{FF2B5EF4-FFF2-40B4-BE49-F238E27FC236}">
                  <a16:creationId xmlns:a16="http://schemas.microsoft.com/office/drawing/2014/main" id="{1D679C90-3C9F-B541-93F3-F44925406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0" name="Rectangle 13">
              <a:extLst>
                <a:ext uri="{FF2B5EF4-FFF2-40B4-BE49-F238E27FC236}">
                  <a16:creationId xmlns:a16="http://schemas.microsoft.com/office/drawing/2014/main" id="{04141490-55FD-5E43-A460-526C4698E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1" name="Rectangle 14">
              <a:extLst>
                <a:ext uri="{FF2B5EF4-FFF2-40B4-BE49-F238E27FC236}">
                  <a16:creationId xmlns:a16="http://schemas.microsoft.com/office/drawing/2014/main" id="{112A4136-0CFB-5A4E-AD0E-298155A4C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2" name="Rectangle 15">
              <a:extLst>
                <a:ext uri="{FF2B5EF4-FFF2-40B4-BE49-F238E27FC236}">
                  <a16:creationId xmlns:a16="http://schemas.microsoft.com/office/drawing/2014/main" id="{EA99C55C-441E-FE48-A49B-76ED3C58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3" name="Line 16">
              <a:extLst>
                <a:ext uri="{FF2B5EF4-FFF2-40B4-BE49-F238E27FC236}">
                  <a16:creationId xmlns:a16="http://schemas.microsoft.com/office/drawing/2014/main" id="{33EB7F77-32B3-A14E-911F-A20F5DC098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7">
              <a:extLst>
                <a:ext uri="{FF2B5EF4-FFF2-40B4-BE49-F238E27FC236}">
                  <a16:creationId xmlns:a16="http://schemas.microsoft.com/office/drawing/2014/main" id="{DE9F5795-5D1A-2A43-AF31-121FD94B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8">
              <a:extLst>
                <a:ext uri="{FF2B5EF4-FFF2-40B4-BE49-F238E27FC236}">
                  <a16:creationId xmlns:a16="http://schemas.microsoft.com/office/drawing/2014/main" id="{1F7D79E1-57E8-7041-A4CB-60B6271FE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19">
              <a:extLst>
                <a:ext uri="{FF2B5EF4-FFF2-40B4-BE49-F238E27FC236}">
                  <a16:creationId xmlns:a16="http://schemas.microsoft.com/office/drawing/2014/main" id="{536E9AAD-04A6-0C4B-AED8-187F0B557A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Rectangle 21">
              <a:extLst>
                <a:ext uri="{FF2B5EF4-FFF2-40B4-BE49-F238E27FC236}">
                  <a16:creationId xmlns:a16="http://schemas.microsoft.com/office/drawing/2014/main" id="{ADB79A7B-A0DD-0B44-A3D8-AB67544FF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8" name="Line 22">
              <a:extLst>
                <a:ext uri="{FF2B5EF4-FFF2-40B4-BE49-F238E27FC236}">
                  <a16:creationId xmlns:a16="http://schemas.microsoft.com/office/drawing/2014/main" id="{24DE20F1-ECD7-FE42-8E66-615BE01A0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23">
              <a:extLst>
                <a:ext uri="{FF2B5EF4-FFF2-40B4-BE49-F238E27FC236}">
                  <a16:creationId xmlns:a16="http://schemas.microsoft.com/office/drawing/2014/main" id="{490E0312-EDC3-1F4A-B9E5-360564B1D2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4">
              <a:extLst>
                <a:ext uri="{FF2B5EF4-FFF2-40B4-BE49-F238E27FC236}">
                  <a16:creationId xmlns:a16="http://schemas.microsoft.com/office/drawing/2014/main" id="{C8EF26F8-C4AD-0647-A03D-41624E19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Rectangle 27">
              <a:extLst>
                <a:ext uri="{FF2B5EF4-FFF2-40B4-BE49-F238E27FC236}">
                  <a16:creationId xmlns:a16="http://schemas.microsoft.com/office/drawing/2014/main" id="{3EA1ECA3-5AF7-1344-9BAD-A906997F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5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72" name="Line 28">
              <a:extLst>
                <a:ext uri="{FF2B5EF4-FFF2-40B4-BE49-F238E27FC236}">
                  <a16:creationId xmlns:a16="http://schemas.microsoft.com/office/drawing/2014/main" id="{A23A41E3-7301-B74E-A527-22FD246F0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32">
              <a:extLst>
                <a:ext uri="{FF2B5EF4-FFF2-40B4-BE49-F238E27FC236}">
                  <a16:creationId xmlns:a16="http://schemas.microsoft.com/office/drawing/2014/main" id="{D804F65F-519A-FD40-9E77-ED92284D2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33">
              <a:extLst>
                <a:ext uri="{FF2B5EF4-FFF2-40B4-BE49-F238E27FC236}">
                  <a16:creationId xmlns:a16="http://schemas.microsoft.com/office/drawing/2014/main" id="{8B903290-6A5E-9A40-B5EA-2A9C08D2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34">
              <a:extLst>
                <a:ext uri="{FF2B5EF4-FFF2-40B4-BE49-F238E27FC236}">
                  <a16:creationId xmlns:a16="http://schemas.microsoft.com/office/drawing/2014/main" id="{BDC62197-24A3-0C40-9D50-2CE184E58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35">
              <a:extLst>
                <a:ext uri="{FF2B5EF4-FFF2-40B4-BE49-F238E27FC236}">
                  <a16:creationId xmlns:a16="http://schemas.microsoft.com/office/drawing/2014/main" id="{0B66B4FB-F4B0-584A-9F0C-B428F40D5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36">
              <a:extLst>
                <a:ext uri="{FF2B5EF4-FFF2-40B4-BE49-F238E27FC236}">
                  <a16:creationId xmlns:a16="http://schemas.microsoft.com/office/drawing/2014/main" id="{A362D1BC-D5A1-064D-8F11-7EA402C5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Rectangle 41">
              <a:extLst>
                <a:ext uri="{FF2B5EF4-FFF2-40B4-BE49-F238E27FC236}">
                  <a16:creationId xmlns:a16="http://schemas.microsoft.com/office/drawing/2014/main" id="{436693D7-6225-734C-94EA-D0867F2B7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79" name="Rectangle 42">
              <a:extLst>
                <a:ext uri="{FF2B5EF4-FFF2-40B4-BE49-F238E27FC236}">
                  <a16:creationId xmlns:a16="http://schemas.microsoft.com/office/drawing/2014/main" id="{A87650E6-50E6-354E-831A-A9184489E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Clear_n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0" name="Rectangle 43">
              <a:extLst>
                <a:ext uri="{FF2B5EF4-FFF2-40B4-BE49-F238E27FC236}">
                  <a16:creationId xmlns:a16="http://schemas.microsoft.com/office/drawing/2014/main" id="{06444689-E5C0-0E4E-A072-44EEC5D5D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1" name="Rectangle 44">
              <a:extLst>
                <a:ext uri="{FF2B5EF4-FFF2-40B4-BE49-F238E27FC236}">
                  <a16:creationId xmlns:a16="http://schemas.microsoft.com/office/drawing/2014/main" id="{0C3D0DED-4C6F-4142-9243-16C691FF1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2" name="Line 45">
              <a:extLst>
                <a:ext uri="{FF2B5EF4-FFF2-40B4-BE49-F238E27FC236}">
                  <a16:creationId xmlns:a16="http://schemas.microsoft.com/office/drawing/2014/main" id="{B65B839A-CBAE-B14A-A82B-80D00A42D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46">
              <a:extLst>
                <a:ext uri="{FF2B5EF4-FFF2-40B4-BE49-F238E27FC236}">
                  <a16:creationId xmlns:a16="http://schemas.microsoft.com/office/drawing/2014/main" id="{E3B1D7AA-85DE-5242-9970-FE309583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47">
              <a:extLst>
                <a:ext uri="{FF2B5EF4-FFF2-40B4-BE49-F238E27FC236}">
                  <a16:creationId xmlns:a16="http://schemas.microsoft.com/office/drawing/2014/main" id="{9584830C-5B0E-C844-B7FE-3D9516E339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48">
              <a:extLst>
                <a:ext uri="{FF2B5EF4-FFF2-40B4-BE49-F238E27FC236}">
                  <a16:creationId xmlns:a16="http://schemas.microsoft.com/office/drawing/2014/main" id="{3BEA7DB6-0B4C-F74A-A691-2B4C130CF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49">
              <a:extLst>
                <a:ext uri="{FF2B5EF4-FFF2-40B4-BE49-F238E27FC236}">
                  <a16:creationId xmlns:a16="http://schemas.microsoft.com/office/drawing/2014/main" id="{B5D9D275-F316-5147-AFEE-FD2665F5D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51">
              <a:extLst>
                <a:ext uri="{FF2B5EF4-FFF2-40B4-BE49-F238E27FC236}">
                  <a16:creationId xmlns:a16="http://schemas.microsoft.com/office/drawing/2014/main" id="{96BAD89A-EBD5-D640-9A50-A4892908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52">
              <a:extLst>
                <a:ext uri="{FF2B5EF4-FFF2-40B4-BE49-F238E27FC236}">
                  <a16:creationId xmlns:a16="http://schemas.microsoft.com/office/drawing/2014/main" id="{C7E82007-35CE-634C-9AD6-42DF4076E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56">
              <a:extLst>
                <a:ext uri="{FF2B5EF4-FFF2-40B4-BE49-F238E27FC236}">
                  <a16:creationId xmlns:a16="http://schemas.microsoft.com/office/drawing/2014/main" id="{E3D76DD6-7EEB-0F4F-9FBC-0FF9C6AE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57">
              <a:extLst>
                <a:ext uri="{FF2B5EF4-FFF2-40B4-BE49-F238E27FC236}">
                  <a16:creationId xmlns:a16="http://schemas.microsoft.com/office/drawing/2014/main" id="{7473487B-A801-F747-B672-A26E646AE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58">
              <a:extLst>
                <a:ext uri="{FF2B5EF4-FFF2-40B4-BE49-F238E27FC236}">
                  <a16:creationId xmlns:a16="http://schemas.microsoft.com/office/drawing/2014/main" id="{B28D7250-9A09-9F44-8445-BF5936085C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Rectangle 61">
              <a:extLst>
                <a:ext uri="{FF2B5EF4-FFF2-40B4-BE49-F238E27FC236}">
                  <a16:creationId xmlns:a16="http://schemas.microsoft.com/office/drawing/2014/main" id="{F17C26CB-C82D-5147-BC32-108BBA74A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3" name="Rectangle 62">
              <a:extLst>
                <a:ext uri="{FF2B5EF4-FFF2-40B4-BE49-F238E27FC236}">
                  <a16:creationId xmlns:a16="http://schemas.microsoft.com/office/drawing/2014/main" id="{A6A0DB93-D4C0-074C-BC50-B479D0365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4" name="Rectangle 63">
              <a:extLst>
                <a:ext uri="{FF2B5EF4-FFF2-40B4-BE49-F238E27FC236}">
                  <a16:creationId xmlns:a16="http://schemas.microsoft.com/office/drawing/2014/main" id="{2D6D1777-1C61-2143-B5AD-FCD7D112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5" name="Rectangle 64">
              <a:extLst>
                <a:ext uri="{FF2B5EF4-FFF2-40B4-BE49-F238E27FC236}">
                  <a16:creationId xmlns:a16="http://schemas.microsoft.com/office/drawing/2014/main" id="{2C73D447-2797-6745-9806-A5E179215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6" name="Line 65">
              <a:extLst>
                <a:ext uri="{FF2B5EF4-FFF2-40B4-BE49-F238E27FC236}">
                  <a16:creationId xmlns:a16="http://schemas.microsoft.com/office/drawing/2014/main" id="{CEF2A37F-F1C8-8441-8071-81743E88E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66">
              <a:extLst>
                <a:ext uri="{FF2B5EF4-FFF2-40B4-BE49-F238E27FC236}">
                  <a16:creationId xmlns:a16="http://schemas.microsoft.com/office/drawing/2014/main" id="{098CA254-6E13-A74A-8D03-858DA25BC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Line 67">
              <a:extLst>
                <a:ext uri="{FF2B5EF4-FFF2-40B4-BE49-F238E27FC236}">
                  <a16:creationId xmlns:a16="http://schemas.microsoft.com/office/drawing/2014/main" id="{5F5D243B-3B61-8A44-BD89-5D6860B48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Line 68">
              <a:extLst>
                <a:ext uri="{FF2B5EF4-FFF2-40B4-BE49-F238E27FC236}">
                  <a16:creationId xmlns:a16="http://schemas.microsoft.com/office/drawing/2014/main" id="{C8E4571A-52EB-D842-9086-EBB63D7A34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69">
              <a:extLst>
                <a:ext uri="{FF2B5EF4-FFF2-40B4-BE49-F238E27FC236}">
                  <a16:creationId xmlns:a16="http://schemas.microsoft.com/office/drawing/2014/main" id="{5E140D9E-0824-BA48-98F7-09303893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70">
              <a:extLst>
                <a:ext uri="{FF2B5EF4-FFF2-40B4-BE49-F238E27FC236}">
                  <a16:creationId xmlns:a16="http://schemas.microsoft.com/office/drawing/2014/main" id="{4F95286C-95FA-A949-9969-E5BBB8FC56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74">
              <a:extLst>
                <a:ext uri="{FF2B5EF4-FFF2-40B4-BE49-F238E27FC236}">
                  <a16:creationId xmlns:a16="http://schemas.microsoft.com/office/drawing/2014/main" id="{C612F7C8-728F-834A-B0DC-1713BE7BE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Line 75">
              <a:extLst>
                <a:ext uri="{FF2B5EF4-FFF2-40B4-BE49-F238E27FC236}">
                  <a16:creationId xmlns:a16="http://schemas.microsoft.com/office/drawing/2014/main" id="{3D48C7E1-C696-FE4E-A3D4-02A48E231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77">
              <a:extLst>
                <a:ext uri="{FF2B5EF4-FFF2-40B4-BE49-F238E27FC236}">
                  <a16:creationId xmlns:a16="http://schemas.microsoft.com/office/drawing/2014/main" id="{6DB2392E-7E65-D646-9AF0-55BED52BE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Line 78">
              <a:extLst>
                <a:ext uri="{FF2B5EF4-FFF2-40B4-BE49-F238E27FC236}">
                  <a16:creationId xmlns:a16="http://schemas.microsoft.com/office/drawing/2014/main" id="{BE7AD603-5339-4B4F-BD2F-186B326283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Rectangle 79">
              <a:extLst>
                <a:ext uri="{FF2B5EF4-FFF2-40B4-BE49-F238E27FC236}">
                  <a16:creationId xmlns:a16="http://schemas.microsoft.com/office/drawing/2014/main" id="{3909531A-A12D-004A-ACEC-0385E695B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7" name="AutoShape 83">
              <a:extLst>
                <a:ext uri="{FF2B5EF4-FFF2-40B4-BE49-F238E27FC236}">
                  <a16:creationId xmlns:a16="http://schemas.microsoft.com/office/drawing/2014/main" id="{7CDDE9CB-E472-A84C-8A40-C95721044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8" name="AutoShape 84">
              <a:extLst>
                <a:ext uri="{FF2B5EF4-FFF2-40B4-BE49-F238E27FC236}">
                  <a16:creationId xmlns:a16="http://schemas.microsoft.com/office/drawing/2014/main" id="{D7C3905A-2662-8C40-ACC3-D7AF3ADED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9" name="AutoShape 86">
              <a:extLst>
                <a:ext uri="{FF2B5EF4-FFF2-40B4-BE49-F238E27FC236}">
                  <a16:creationId xmlns:a16="http://schemas.microsoft.com/office/drawing/2014/main" id="{1EE56EE9-3E74-4141-AD2A-D9BB92EF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0" name="Freeform 87">
              <a:extLst>
                <a:ext uri="{FF2B5EF4-FFF2-40B4-BE49-F238E27FC236}">
                  <a16:creationId xmlns:a16="http://schemas.microsoft.com/office/drawing/2014/main" id="{9EE3C68D-8220-5B4C-81DD-B42B13C3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88">
              <a:extLst>
                <a:ext uri="{FF2B5EF4-FFF2-40B4-BE49-F238E27FC236}">
                  <a16:creationId xmlns:a16="http://schemas.microsoft.com/office/drawing/2014/main" id="{DD435630-558A-3649-8AE4-D6E0DDD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Oval 89">
              <a:extLst>
                <a:ext uri="{FF2B5EF4-FFF2-40B4-BE49-F238E27FC236}">
                  <a16:creationId xmlns:a16="http://schemas.microsoft.com/office/drawing/2014/main" id="{114FD463-5C0E-B24C-9918-E35AEBAD9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3" name="Freeform 90">
              <a:extLst>
                <a:ext uri="{FF2B5EF4-FFF2-40B4-BE49-F238E27FC236}">
                  <a16:creationId xmlns:a16="http://schemas.microsoft.com/office/drawing/2014/main" id="{8508E5E5-F610-B34A-94D3-2481065EB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91">
              <a:extLst>
                <a:ext uri="{FF2B5EF4-FFF2-40B4-BE49-F238E27FC236}">
                  <a16:creationId xmlns:a16="http://schemas.microsoft.com/office/drawing/2014/main" id="{524540AE-8517-9940-8CC1-E3D99E45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Oval 92">
              <a:extLst>
                <a:ext uri="{FF2B5EF4-FFF2-40B4-BE49-F238E27FC236}">
                  <a16:creationId xmlns:a16="http://schemas.microsoft.com/office/drawing/2014/main" id="{BFE91557-15A1-DB41-86AD-E7DA42B06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6" name="Freeform 95">
              <a:extLst>
                <a:ext uri="{FF2B5EF4-FFF2-40B4-BE49-F238E27FC236}">
                  <a16:creationId xmlns:a16="http://schemas.microsoft.com/office/drawing/2014/main" id="{85472A0B-A59F-FE48-9A3C-E3A59906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96">
              <a:extLst>
                <a:ext uri="{FF2B5EF4-FFF2-40B4-BE49-F238E27FC236}">
                  <a16:creationId xmlns:a16="http://schemas.microsoft.com/office/drawing/2014/main" id="{D6C6779F-6D9E-4446-A41E-15564D383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97">
              <a:extLst>
                <a:ext uri="{FF2B5EF4-FFF2-40B4-BE49-F238E27FC236}">
                  <a16:creationId xmlns:a16="http://schemas.microsoft.com/office/drawing/2014/main" id="{DB20481D-BDDC-DC49-A9F9-D65391C8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Oval 98">
              <a:extLst>
                <a:ext uri="{FF2B5EF4-FFF2-40B4-BE49-F238E27FC236}">
                  <a16:creationId xmlns:a16="http://schemas.microsoft.com/office/drawing/2014/main" id="{85D5263F-97EA-C349-97DA-78934074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20" name="Freeform 99">
              <a:extLst>
                <a:ext uri="{FF2B5EF4-FFF2-40B4-BE49-F238E27FC236}">
                  <a16:creationId xmlns:a16="http://schemas.microsoft.com/office/drawing/2014/main" id="{17A3B58F-4804-E042-8DA9-A3F5ADC7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Oval 100">
              <a:extLst>
                <a:ext uri="{FF2B5EF4-FFF2-40B4-BE49-F238E27FC236}">
                  <a16:creationId xmlns:a16="http://schemas.microsoft.com/office/drawing/2014/main" id="{0B087FA3-102E-214F-A4D4-10E4E656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F83CCF85-1B04-DE46-AEDD-1D3BA87B5AC2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Inclusion of Enable and Clear capability</a:t>
            </a:r>
          </a:p>
        </p:txBody>
      </p:sp>
      <p:sp>
        <p:nvSpPr>
          <p:cNvPr id="28674" name="TextBox 125">
            <a:extLst>
              <a:ext uri="{FF2B5EF4-FFF2-40B4-BE49-F238E27FC236}">
                <a16:creationId xmlns:a16="http://schemas.microsoft.com/office/drawing/2014/main" id="{C8FA6C92-05E6-3742-B0F5-7DE3C3733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]</a:t>
            </a:r>
          </a:p>
        </p:txBody>
      </p:sp>
      <p:grpSp>
        <p:nvGrpSpPr>
          <p:cNvPr id="28675" name="Group 101">
            <a:extLst>
              <a:ext uri="{FF2B5EF4-FFF2-40B4-BE49-F238E27FC236}">
                <a16:creationId xmlns:a16="http://schemas.microsoft.com/office/drawing/2014/main" id="{BD25F500-4E87-7148-B446-7B640D14D2BD}"/>
              </a:ext>
            </a:extLst>
          </p:cNvPr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28679" name="Line 4">
              <a:extLst>
                <a:ext uri="{FF2B5EF4-FFF2-40B4-BE49-F238E27FC236}">
                  <a16:creationId xmlns:a16="http://schemas.microsoft.com/office/drawing/2014/main" id="{A769457B-1670-0A45-BB10-63C54C4D2C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Line 6">
              <a:extLst>
                <a:ext uri="{FF2B5EF4-FFF2-40B4-BE49-F238E27FC236}">
                  <a16:creationId xmlns:a16="http://schemas.microsoft.com/office/drawing/2014/main" id="{4F62B5CB-16D3-7846-9A53-39A7BD4A8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Rectangle 7">
              <a:extLst>
                <a:ext uri="{FF2B5EF4-FFF2-40B4-BE49-F238E27FC236}">
                  <a16:creationId xmlns:a16="http://schemas.microsoft.com/office/drawing/2014/main" id="{C5E3A4E4-64D8-A944-8433-1330A2DA0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2" name="Rectangle 8">
              <a:extLst>
                <a:ext uri="{FF2B5EF4-FFF2-40B4-BE49-F238E27FC236}">
                  <a16:creationId xmlns:a16="http://schemas.microsoft.com/office/drawing/2014/main" id="{E53D9C02-D8AF-DD48-BFEA-0992C7A0F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3" name="Rectangle 9">
              <a:extLst>
                <a:ext uri="{FF2B5EF4-FFF2-40B4-BE49-F238E27FC236}">
                  <a16:creationId xmlns:a16="http://schemas.microsoft.com/office/drawing/2014/main" id="{990D0867-D94B-2F4C-9765-C5FAF9419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4" name="Line 10">
              <a:extLst>
                <a:ext uri="{FF2B5EF4-FFF2-40B4-BE49-F238E27FC236}">
                  <a16:creationId xmlns:a16="http://schemas.microsoft.com/office/drawing/2014/main" id="{B09CF1AD-E71C-3249-ADBA-B6C6F9358B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Rectangle 11">
              <a:extLst>
                <a:ext uri="{FF2B5EF4-FFF2-40B4-BE49-F238E27FC236}">
                  <a16:creationId xmlns:a16="http://schemas.microsoft.com/office/drawing/2014/main" id="{C0663968-81F6-3540-B034-54A1795E5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6" name="Rectangle 12">
              <a:extLst>
                <a:ext uri="{FF2B5EF4-FFF2-40B4-BE49-F238E27FC236}">
                  <a16:creationId xmlns:a16="http://schemas.microsoft.com/office/drawing/2014/main" id="{742914DD-5690-DB40-AE98-415B98DF0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7" name="Rectangle 13">
              <a:extLst>
                <a:ext uri="{FF2B5EF4-FFF2-40B4-BE49-F238E27FC236}">
                  <a16:creationId xmlns:a16="http://schemas.microsoft.com/office/drawing/2014/main" id="{EF4964A9-913E-4C47-AB12-67D3804C6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8" name="Rectangle 14">
              <a:extLst>
                <a:ext uri="{FF2B5EF4-FFF2-40B4-BE49-F238E27FC236}">
                  <a16:creationId xmlns:a16="http://schemas.microsoft.com/office/drawing/2014/main" id="{398C2A7C-A22B-4141-81D2-5A911A2DC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9" name="Rectangle 15">
              <a:extLst>
                <a:ext uri="{FF2B5EF4-FFF2-40B4-BE49-F238E27FC236}">
                  <a16:creationId xmlns:a16="http://schemas.microsoft.com/office/drawing/2014/main" id="{AFD68E1A-977F-6646-9D9B-7D4F32C81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0" name="Line 16">
              <a:extLst>
                <a:ext uri="{FF2B5EF4-FFF2-40B4-BE49-F238E27FC236}">
                  <a16:creationId xmlns:a16="http://schemas.microsoft.com/office/drawing/2014/main" id="{B58A5DEB-285E-A24A-8CC2-E7B928F710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7">
              <a:extLst>
                <a:ext uri="{FF2B5EF4-FFF2-40B4-BE49-F238E27FC236}">
                  <a16:creationId xmlns:a16="http://schemas.microsoft.com/office/drawing/2014/main" id="{48BCF489-9DE4-234C-9D86-F1F168E4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18">
              <a:extLst>
                <a:ext uri="{FF2B5EF4-FFF2-40B4-BE49-F238E27FC236}">
                  <a16:creationId xmlns:a16="http://schemas.microsoft.com/office/drawing/2014/main" id="{63C3014E-27F3-4D41-9712-C3D72A32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Line 19">
              <a:extLst>
                <a:ext uri="{FF2B5EF4-FFF2-40B4-BE49-F238E27FC236}">
                  <a16:creationId xmlns:a16="http://schemas.microsoft.com/office/drawing/2014/main" id="{8D8420F6-6F1A-024B-81E6-288E54F11F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Rectangle 21">
              <a:extLst>
                <a:ext uri="{FF2B5EF4-FFF2-40B4-BE49-F238E27FC236}">
                  <a16:creationId xmlns:a16="http://schemas.microsoft.com/office/drawing/2014/main" id="{DAB96E6E-3360-6848-8504-18CC0CBA8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5" name="Line 22">
              <a:extLst>
                <a:ext uri="{FF2B5EF4-FFF2-40B4-BE49-F238E27FC236}">
                  <a16:creationId xmlns:a16="http://schemas.microsoft.com/office/drawing/2014/main" id="{A276DC1A-CBEF-654E-87C1-46CF42632A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Line 23">
              <a:extLst>
                <a:ext uri="{FF2B5EF4-FFF2-40B4-BE49-F238E27FC236}">
                  <a16:creationId xmlns:a16="http://schemas.microsoft.com/office/drawing/2014/main" id="{82D74094-9710-654C-9CF4-E542B5B109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4">
              <a:extLst>
                <a:ext uri="{FF2B5EF4-FFF2-40B4-BE49-F238E27FC236}">
                  <a16:creationId xmlns:a16="http://schemas.microsoft.com/office/drawing/2014/main" id="{8AC27D2A-BB11-D14B-B285-0F71E582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Rectangle 27">
              <a:extLst>
                <a:ext uri="{FF2B5EF4-FFF2-40B4-BE49-F238E27FC236}">
                  <a16:creationId xmlns:a16="http://schemas.microsoft.com/office/drawing/2014/main" id="{48F36E1F-0786-5D45-9A80-5B869A16A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5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9" name="Line 28">
              <a:extLst>
                <a:ext uri="{FF2B5EF4-FFF2-40B4-BE49-F238E27FC236}">
                  <a16:creationId xmlns:a16="http://schemas.microsoft.com/office/drawing/2014/main" id="{EBC54C33-C56D-2043-BC53-D87658BDF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32">
              <a:extLst>
                <a:ext uri="{FF2B5EF4-FFF2-40B4-BE49-F238E27FC236}">
                  <a16:creationId xmlns:a16="http://schemas.microsoft.com/office/drawing/2014/main" id="{A63A125A-DFAC-1D4A-814B-4FBEB9CEE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33">
              <a:extLst>
                <a:ext uri="{FF2B5EF4-FFF2-40B4-BE49-F238E27FC236}">
                  <a16:creationId xmlns:a16="http://schemas.microsoft.com/office/drawing/2014/main" id="{24D7EA45-DF79-6942-B8EB-4AA4499B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Line 34">
              <a:extLst>
                <a:ext uri="{FF2B5EF4-FFF2-40B4-BE49-F238E27FC236}">
                  <a16:creationId xmlns:a16="http://schemas.microsoft.com/office/drawing/2014/main" id="{9C7090E2-4E27-8648-95CB-A310C463A0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35">
              <a:extLst>
                <a:ext uri="{FF2B5EF4-FFF2-40B4-BE49-F238E27FC236}">
                  <a16:creationId xmlns:a16="http://schemas.microsoft.com/office/drawing/2014/main" id="{5AEB86CF-089F-D346-AB5C-C60027803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36">
              <a:extLst>
                <a:ext uri="{FF2B5EF4-FFF2-40B4-BE49-F238E27FC236}">
                  <a16:creationId xmlns:a16="http://schemas.microsoft.com/office/drawing/2014/main" id="{740A8A45-F041-DB4C-83B7-432532144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Rectangle 41">
              <a:extLst>
                <a:ext uri="{FF2B5EF4-FFF2-40B4-BE49-F238E27FC236}">
                  <a16:creationId xmlns:a16="http://schemas.microsoft.com/office/drawing/2014/main" id="{3D694470-95E9-1349-8C27-2826EEE78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6" name="Rectangle 42">
              <a:extLst>
                <a:ext uri="{FF2B5EF4-FFF2-40B4-BE49-F238E27FC236}">
                  <a16:creationId xmlns:a16="http://schemas.microsoft.com/office/drawing/2014/main" id="{F53DB185-3DD1-624F-975C-E1043F9F0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Clear_n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7" name="Rectangle 43">
              <a:extLst>
                <a:ext uri="{FF2B5EF4-FFF2-40B4-BE49-F238E27FC236}">
                  <a16:creationId xmlns:a16="http://schemas.microsoft.com/office/drawing/2014/main" id="{682B1137-6923-A343-BF8B-C4F55ADC1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8" name="Rectangle 44">
              <a:extLst>
                <a:ext uri="{FF2B5EF4-FFF2-40B4-BE49-F238E27FC236}">
                  <a16:creationId xmlns:a16="http://schemas.microsoft.com/office/drawing/2014/main" id="{BF813856-F01A-4647-A2FC-DC100EF07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9" name="Line 45">
              <a:extLst>
                <a:ext uri="{FF2B5EF4-FFF2-40B4-BE49-F238E27FC236}">
                  <a16:creationId xmlns:a16="http://schemas.microsoft.com/office/drawing/2014/main" id="{71C3C11E-DCC6-BD45-803B-E1C3F966B0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46">
              <a:extLst>
                <a:ext uri="{FF2B5EF4-FFF2-40B4-BE49-F238E27FC236}">
                  <a16:creationId xmlns:a16="http://schemas.microsoft.com/office/drawing/2014/main" id="{5F8211F0-51AB-134C-B18B-74947EE2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Line 47">
              <a:extLst>
                <a:ext uri="{FF2B5EF4-FFF2-40B4-BE49-F238E27FC236}">
                  <a16:creationId xmlns:a16="http://schemas.microsoft.com/office/drawing/2014/main" id="{75640DFF-FDE6-E54C-879C-52ACCF115B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Line 48">
              <a:extLst>
                <a:ext uri="{FF2B5EF4-FFF2-40B4-BE49-F238E27FC236}">
                  <a16:creationId xmlns:a16="http://schemas.microsoft.com/office/drawing/2014/main" id="{C642155E-9EB4-8243-A483-9581A040CA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9">
              <a:extLst>
                <a:ext uri="{FF2B5EF4-FFF2-40B4-BE49-F238E27FC236}">
                  <a16:creationId xmlns:a16="http://schemas.microsoft.com/office/drawing/2014/main" id="{9E73BD37-4329-3642-BE77-62D639635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51">
              <a:extLst>
                <a:ext uri="{FF2B5EF4-FFF2-40B4-BE49-F238E27FC236}">
                  <a16:creationId xmlns:a16="http://schemas.microsoft.com/office/drawing/2014/main" id="{9D73BC2C-734C-7645-AE19-BFCF52082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52">
              <a:extLst>
                <a:ext uri="{FF2B5EF4-FFF2-40B4-BE49-F238E27FC236}">
                  <a16:creationId xmlns:a16="http://schemas.microsoft.com/office/drawing/2014/main" id="{F3EDDF12-3038-0C40-8BE8-0EC1C766A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56">
              <a:extLst>
                <a:ext uri="{FF2B5EF4-FFF2-40B4-BE49-F238E27FC236}">
                  <a16:creationId xmlns:a16="http://schemas.microsoft.com/office/drawing/2014/main" id="{4D9CC90A-6C54-544F-8D71-8428A79F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Line 57">
              <a:extLst>
                <a:ext uri="{FF2B5EF4-FFF2-40B4-BE49-F238E27FC236}">
                  <a16:creationId xmlns:a16="http://schemas.microsoft.com/office/drawing/2014/main" id="{F244D9C7-5A44-2245-9808-F56F0F2DD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Line 58">
              <a:extLst>
                <a:ext uri="{FF2B5EF4-FFF2-40B4-BE49-F238E27FC236}">
                  <a16:creationId xmlns:a16="http://schemas.microsoft.com/office/drawing/2014/main" id="{C7B31CD7-1999-0D41-8457-C8871016D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Rectangle 61">
              <a:extLst>
                <a:ext uri="{FF2B5EF4-FFF2-40B4-BE49-F238E27FC236}">
                  <a16:creationId xmlns:a16="http://schemas.microsoft.com/office/drawing/2014/main" id="{A3CDF79C-428F-6347-803D-354D4A40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0" name="Rectangle 62">
              <a:extLst>
                <a:ext uri="{FF2B5EF4-FFF2-40B4-BE49-F238E27FC236}">
                  <a16:creationId xmlns:a16="http://schemas.microsoft.com/office/drawing/2014/main" id="{8A5B8F3B-01E3-B54D-8C9D-9AFCF057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1" name="Rectangle 63">
              <a:extLst>
                <a:ext uri="{FF2B5EF4-FFF2-40B4-BE49-F238E27FC236}">
                  <a16:creationId xmlns:a16="http://schemas.microsoft.com/office/drawing/2014/main" id="{08706E86-71FA-6B42-9422-C265DE7A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2" name="Rectangle 64">
              <a:extLst>
                <a:ext uri="{FF2B5EF4-FFF2-40B4-BE49-F238E27FC236}">
                  <a16:creationId xmlns:a16="http://schemas.microsoft.com/office/drawing/2014/main" id="{686EFF44-E6C7-104E-9110-113D2443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3" name="Line 65">
              <a:extLst>
                <a:ext uri="{FF2B5EF4-FFF2-40B4-BE49-F238E27FC236}">
                  <a16:creationId xmlns:a16="http://schemas.microsoft.com/office/drawing/2014/main" id="{854D13D3-AB66-D440-80DC-261C893CF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6">
              <a:extLst>
                <a:ext uri="{FF2B5EF4-FFF2-40B4-BE49-F238E27FC236}">
                  <a16:creationId xmlns:a16="http://schemas.microsoft.com/office/drawing/2014/main" id="{542D2122-A4EB-9941-8C0E-4459EF49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Line 67">
              <a:extLst>
                <a:ext uri="{FF2B5EF4-FFF2-40B4-BE49-F238E27FC236}">
                  <a16:creationId xmlns:a16="http://schemas.microsoft.com/office/drawing/2014/main" id="{49E3CC7D-76C6-C64A-84A4-CC63EFBDB4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Line 68">
              <a:extLst>
                <a:ext uri="{FF2B5EF4-FFF2-40B4-BE49-F238E27FC236}">
                  <a16:creationId xmlns:a16="http://schemas.microsoft.com/office/drawing/2014/main" id="{461810F8-C168-7D43-BA41-FF2EEBAB4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69">
              <a:extLst>
                <a:ext uri="{FF2B5EF4-FFF2-40B4-BE49-F238E27FC236}">
                  <a16:creationId xmlns:a16="http://schemas.microsoft.com/office/drawing/2014/main" id="{F87DD8A3-8429-DC4C-93BF-BCE05542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Line 70">
              <a:extLst>
                <a:ext uri="{FF2B5EF4-FFF2-40B4-BE49-F238E27FC236}">
                  <a16:creationId xmlns:a16="http://schemas.microsoft.com/office/drawing/2014/main" id="{9505B438-FF9C-DF42-96B8-0275ACFAD1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Line 74">
              <a:extLst>
                <a:ext uri="{FF2B5EF4-FFF2-40B4-BE49-F238E27FC236}">
                  <a16:creationId xmlns:a16="http://schemas.microsoft.com/office/drawing/2014/main" id="{1E9012CD-3498-1840-833D-30B9731EC1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Line 75">
              <a:extLst>
                <a:ext uri="{FF2B5EF4-FFF2-40B4-BE49-F238E27FC236}">
                  <a16:creationId xmlns:a16="http://schemas.microsoft.com/office/drawing/2014/main" id="{9BE352A6-7078-8942-B909-7210FED497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77">
              <a:extLst>
                <a:ext uri="{FF2B5EF4-FFF2-40B4-BE49-F238E27FC236}">
                  <a16:creationId xmlns:a16="http://schemas.microsoft.com/office/drawing/2014/main" id="{51AF1F67-DC69-6144-B4F0-785C4BB7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Line 78">
              <a:extLst>
                <a:ext uri="{FF2B5EF4-FFF2-40B4-BE49-F238E27FC236}">
                  <a16:creationId xmlns:a16="http://schemas.microsoft.com/office/drawing/2014/main" id="{10BE5416-CB9F-C94A-8C39-5B2D867EAC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Rectangle 79">
              <a:extLst>
                <a:ext uri="{FF2B5EF4-FFF2-40B4-BE49-F238E27FC236}">
                  <a16:creationId xmlns:a16="http://schemas.microsoft.com/office/drawing/2014/main" id="{7CDD4721-407A-1B41-958C-EB864ED1A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4" name="AutoShape 83">
              <a:extLst>
                <a:ext uri="{FF2B5EF4-FFF2-40B4-BE49-F238E27FC236}">
                  <a16:creationId xmlns:a16="http://schemas.microsoft.com/office/drawing/2014/main" id="{93283793-4B52-6648-BEF4-DF94120EB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5" name="AutoShape 84">
              <a:extLst>
                <a:ext uri="{FF2B5EF4-FFF2-40B4-BE49-F238E27FC236}">
                  <a16:creationId xmlns:a16="http://schemas.microsoft.com/office/drawing/2014/main" id="{2B20D8AD-D63B-3D40-9E5C-4418E8CE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6" name="AutoShape 86">
              <a:extLst>
                <a:ext uri="{FF2B5EF4-FFF2-40B4-BE49-F238E27FC236}">
                  <a16:creationId xmlns:a16="http://schemas.microsoft.com/office/drawing/2014/main" id="{4A1ECE2B-C5EA-5E45-9071-46E75F49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7" name="Freeform 87">
              <a:extLst>
                <a:ext uri="{FF2B5EF4-FFF2-40B4-BE49-F238E27FC236}">
                  <a16:creationId xmlns:a16="http://schemas.microsoft.com/office/drawing/2014/main" id="{32EB50B3-C219-5A48-9869-D166FAEA2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88">
              <a:extLst>
                <a:ext uri="{FF2B5EF4-FFF2-40B4-BE49-F238E27FC236}">
                  <a16:creationId xmlns:a16="http://schemas.microsoft.com/office/drawing/2014/main" id="{CE7D817F-AA4D-2D44-8A8F-1D77F66D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Oval 89">
              <a:extLst>
                <a:ext uri="{FF2B5EF4-FFF2-40B4-BE49-F238E27FC236}">
                  <a16:creationId xmlns:a16="http://schemas.microsoft.com/office/drawing/2014/main" id="{07169D2E-ED4D-D544-BD5B-E3ED7890F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0" name="Freeform 90">
              <a:extLst>
                <a:ext uri="{FF2B5EF4-FFF2-40B4-BE49-F238E27FC236}">
                  <a16:creationId xmlns:a16="http://schemas.microsoft.com/office/drawing/2014/main" id="{D946ACD2-17B4-4340-B1DD-CDA88B03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91">
              <a:extLst>
                <a:ext uri="{FF2B5EF4-FFF2-40B4-BE49-F238E27FC236}">
                  <a16:creationId xmlns:a16="http://schemas.microsoft.com/office/drawing/2014/main" id="{472952E5-5442-844C-92BD-1FF6D09E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Oval 92">
              <a:extLst>
                <a:ext uri="{FF2B5EF4-FFF2-40B4-BE49-F238E27FC236}">
                  <a16:creationId xmlns:a16="http://schemas.microsoft.com/office/drawing/2014/main" id="{70FFCBFB-D81E-F641-B38C-9FABE5749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3" name="Freeform 95">
              <a:extLst>
                <a:ext uri="{FF2B5EF4-FFF2-40B4-BE49-F238E27FC236}">
                  <a16:creationId xmlns:a16="http://schemas.microsoft.com/office/drawing/2014/main" id="{A8431241-0BCC-EC4B-A6AA-98ED89EB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96">
              <a:extLst>
                <a:ext uri="{FF2B5EF4-FFF2-40B4-BE49-F238E27FC236}">
                  <a16:creationId xmlns:a16="http://schemas.microsoft.com/office/drawing/2014/main" id="{D16AA245-5242-4141-AC99-966109CE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97">
              <a:extLst>
                <a:ext uri="{FF2B5EF4-FFF2-40B4-BE49-F238E27FC236}">
                  <a16:creationId xmlns:a16="http://schemas.microsoft.com/office/drawing/2014/main" id="{8C59CC61-22FE-9441-B808-09805859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Oval 98">
              <a:extLst>
                <a:ext uri="{FF2B5EF4-FFF2-40B4-BE49-F238E27FC236}">
                  <a16:creationId xmlns:a16="http://schemas.microsoft.com/office/drawing/2014/main" id="{D23CCAE2-41DA-2143-8A41-992D385C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7" name="Freeform 99">
              <a:extLst>
                <a:ext uri="{FF2B5EF4-FFF2-40B4-BE49-F238E27FC236}">
                  <a16:creationId xmlns:a16="http://schemas.microsoft.com/office/drawing/2014/main" id="{551E1624-E9D2-AD41-A092-3F99CC4D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Oval 100">
              <a:extLst>
                <a:ext uri="{FF2B5EF4-FFF2-40B4-BE49-F238E27FC236}">
                  <a16:creationId xmlns:a16="http://schemas.microsoft.com/office/drawing/2014/main" id="{70435F5B-B219-B741-A477-A5F3DE0E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8676" name="Oval 1">
            <a:extLst>
              <a:ext uri="{FF2B5EF4-FFF2-40B4-BE49-F238E27FC236}">
                <a16:creationId xmlns:a16="http://schemas.microsoft.com/office/drawing/2014/main" id="{7574615E-83DF-D24B-9E10-2CB53DBB0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7" name="TextBox 2">
            <a:extLst>
              <a:ext uri="{FF2B5EF4-FFF2-40B4-BE49-F238E27FC236}">
                <a16:creationId xmlns:a16="http://schemas.microsoft.com/office/drawing/2014/main" id="{221E5BE6-56C9-964D-88A5-0CB2E65E7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7714" y="1622426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previous figure, plus the clear_n line</a:t>
            </a:r>
          </a:p>
        </p:txBody>
      </p:sp>
      <p:cxnSp>
        <p:nvCxnSpPr>
          <p:cNvPr id="28678" name="Straight Arrow Connector 6">
            <a:extLst>
              <a:ext uri="{FF2B5EF4-FFF2-40B4-BE49-F238E27FC236}">
                <a16:creationId xmlns:a16="http://schemas.microsoft.com/office/drawing/2014/main" id="{32BDB17F-5F9A-4643-9082-672DD710D67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06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7" name="Picture 1" descr="Screen shot 2013-10-21 at 1.42.45 PM.png">
            <a:extLst>
              <a:ext uri="{FF2B5EF4-FFF2-40B4-BE49-F238E27FC236}">
                <a16:creationId xmlns:a16="http://schemas.microsoft.com/office/drawing/2014/main" id="{50D75DD4-0957-AC45-9BF5-18D467CDBE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8" name="TextBox 125">
            <a:extLst>
              <a:ext uri="{FF2B5EF4-FFF2-40B4-BE49-F238E27FC236}">
                <a16:creationId xmlns:a16="http://schemas.microsoft.com/office/drawing/2014/main" id="{51F000CD-7A66-EC4C-8089-8C524DB0D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29699" name="Title 1">
            <a:extLst>
              <a:ext uri="{FF2B5EF4-FFF2-40B4-BE49-F238E27FC236}">
                <a16:creationId xmlns:a16="http://schemas.microsoft.com/office/drawing/2014/main" id="{1872CA88-81EA-314D-8DB2-056BD97C193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1" descr="Screen shot 2013-10-21 at 1.42.45 PM.png">
            <a:extLst>
              <a:ext uri="{FF2B5EF4-FFF2-40B4-BE49-F238E27FC236}">
                <a16:creationId xmlns:a16="http://schemas.microsoft.com/office/drawing/2014/main" id="{ADB84563-C065-6946-8E3D-127A1765A8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2" name="TextBox 125">
            <a:extLst>
              <a:ext uri="{FF2B5EF4-FFF2-40B4-BE49-F238E27FC236}">
                <a16:creationId xmlns:a16="http://schemas.microsoft.com/office/drawing/2014/main" id="{66A527C9-9495-F34D-97CB-179C71C3F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30723" name="Title 1">
            <a:extLst>
              <a:ext uri="{FF2B5EF4-FFF2-40B4-BE49-F238E27FC236}">
                <a16:creationId xmlns:a16="http://schemas.microsoft.com/office/drawing/2014/main" id="{334F3AE5-E3E8-7343-990D-3783AA06D2E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0724" name="TextBox 1">
            <a:extLst>
              <a:ext uri="{FF2B5EF4-FFF2-40B4-BE49-F238E27FC236}">
                <a16:creationId xmlns:a16="http://schemas.microsoft.com/office/drawing/2014/main" id="{D9F06A98-2233-FC4E-93E7-4F80DB621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6194" y="5562601"/>
            <a:ext cx="31470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Positive-edge-triggered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 Flip-Flop</a:t>
            </a:r>
          </a:p>
        </p:txBody>
      </p:sp>
      <p:sp>
        <p:nvSpPr>
          <p:cNvPr id="30725" name="Oval 2">
            <a:extLst>
              <a:ext uri="{FF2B5EF4-FFF2-40B4-BE49-F238E27FC236}">
                <a16:creationId xmlns:a16="http://schemas.microsoft.com/office/drawing/2014/main" id="{6E7225FC-BDBB-C743-B033-9EE3110F3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286000"/>
            <a:ext cx="18288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1" descr="Screen shot 2013-10-21 at 1.42.45 PM.png">
            <a:extLst>
              <a:ext uri="{FF2B5EF4-FFF2-40B4-BE49-F238E27FC236}">
                <a16:creationId xmlns:a16="http://schemas.microsoft.com/office/drawing/2014/main" id="{BDB816EC-CF6D-404E-86F8-AE5FF953D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6" name="TextBox 125">
            <a:extLst>
              <a:ext uri="{FF2B5EF4-FFF2-40B4-BE49-F238E27FC236}">
                <a16:creationId xmlns:a16="http://schemas.microsoft.com/office/drawing/2014/main" id="{50F8C7EE-2B8A-2B43-9974-EB09E4A7A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31747" name="Title 1">
            <a:extLst>
              <a:ext uri="{FF2B5EF4-FFF2-40B4-BE49-F238E27FC236}">
                <a16:creationId xmlns:a16="http://schemas.microsoft.com/office/drawing/2014/main" id="{C0ECBAB8-E43D-604D-9F46-393689BE99E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1748" name="TextBox 1">
            <a:extLst>
              <a:ext uri="{FF2B5EF4-FFF2-40B4-BE49-F238E27FC236}">
                <a16:creationId xmlns:a16="http://schemas.microsoft.com/office/drawing/2014/main" id="{96DEDAD0-9A2D-B943-B4F6-6DACA51F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5" y="5715001"/>
            <a:ext cx="2433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2-to-1 multiplexer</a:t>
            </a:r>
          </a:p>
        </p:txBody>
      </p:sp>
      <p:sp>
        <p:nvSpPr>
          <p:cNvPr id="31749" name="Oval 7">
            <a:extLst>
              <a:ext uri="{FF2B5EF4-FFF2-40B4-BE49-F238E27FC236}">
                <a16:creationId xmlns:a16="http://schemas.microsoft.com/office/drawing/2014/main" id="{F431CEC2-25A4-684E-A77C-BF2F6AA3E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951038"/>
            <a:ext cx="50292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89911980-581F-EB4F-9C73-EAE2BFB6284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2-to-1 Multiplexer</a:t>
            </a:r>
          </a:p>
        </p:txBody>
      </p:sp>
      <p:grpSp>
        <p:nvGrpSpPr>
          <p:cNvPr id="32770" name="Group 9">
            <a:extLst>
              <a:ext uri="{FF2B5EF4-FFF2-40B4-BE49-F238E27FC236}">
                <a16:creationId xmlns:a16="http://schemas.microsoft.com/office/drawing/2014/main" id="{A29A1380-B54C-D64B-937F-4D1653CF24A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32771" name="Picture 1" descr="Screen shot 2013-10-30 at 3.41.51 PM.png">
              <a:extLst>
                <a:ext uri="{FF2B5EF4-FFF2-40B4-BE49-F238E27FC236}">
                  <a16:creationId xmlns:a16="http://schemas.microsoft.com/office/drawing/2014/main" id="{FDEA2E76-709F-AB4D-B29C-5ABA44202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72" name="TextBox 3">
              <a:extLst>
                <a:ext uri="{FF2B5EF4-FFF2-40B4-BE49-F238E27FC236}">
                  <a16:creationId xmlns:a16="http://schemas.microsoft.com/office/drawing/2014/main" id="{8725BE44-E4F0-8645-B7DB-3299A8427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2773" name="TextBox 4">
              <a:extLst>
                <a:ext uri="{FF2B5EF4-FFF2-40B4-BE49-F238E27FC236}">
                  <a16:creationId xmlns:a16="http://schemas.microsoft.com/office/drawing/2014/main" id="{D531ABD8-C49F-B442-B528-07A63F2416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2774" name="TextBox 5">
              <a:extLst>
                <a:ext uri="{FF2B5EF4-FFF2-40B4-BE49-F238E27FC236}">
                  <a16:creationId xmlns:a16="http://schemas.microsoft.com/office/drawing/2014/main" id="{8840E8CB-88CD-A14E-8DF6-F6ECEBCAFB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32775" name="Straight Connector 7">
              <a:extLst>
                <a:ext uri="{FF2B5EF4-FFF2-40B4-BE49-F238E27FC236}">
                  <a16:creationId xmlns:a16="http://schemas.microsoft.com/office/drawing/2014/main" id="{E216DE4B-7FC0-0F42-8DA4-6DDF8C07C1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66783" y="4699000"/>
              <a:ext cx="38100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76" name="TextBox 8">
              <a:extLst>
                <a:ext uri="{FF2B5EF4-FFF2-40B4-BE49-F238E27FC236}">
                  <a16:creationId xmlns:a16="http://schemas.microsoft.com/office/drawing/2014/main" id="{2A1C4256-BB03-EB45-8CB4-B9F76A477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7" descr="Screen shot 2013-10-30 at 3.52.23 PM.png">
            <a:extLst>
              <a:ext uri="{FF2B5EF4-FFF2-40B4-BE49-F238E27FC236}">
                <a16:creationId xmlns:a16="http://schemas.microsoft.com/office/drawing/2014/main" id="{5830C2C5-4874-D141-AE1D-85BB5254F5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59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4" name="Group 8">
            <a:extLst>
              <a:ext uri="{FF2B5EF4-FFF2-40B4-BE49-F238E27FC236}">
                <a16:creationId xmlns:a16="http://schemas.microsoft.com/office/drawing/2014/main" id="{402BCB5B-A58C-5B41-B0C4-2366920EBBC8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854200"/>
            <a:ext cx="2618715" cy="2870200"/>
            <a:chOff x="1235909" y="1853624"/>
            <a:chExt cx="3340316" cy="3480376"/>
          </a:xfrm>
        </p:grpSpPr>
        <p:pic>
          <p:nvPicPr>
            <p:cNvPr id="33798" name="Picture 1" descr="Screen shot 2013-10-30 at 3.50.26 PM.png">
              <a:extLst>
                <a:ext uri="{FF2B5EF4-FFF2-40B4-BE49-F238E27FC236}">
                  <a16:creationId xmlns:a16="http://schemas.microsoft.com/office/drawing/2014/main" id="{458CE9C1-6496-B948-A1D3-F04A73EDB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799" name="TextBox 2">
              <a:extLst>
                <a:ext uri="{FF2B5EF4-FFF2-40B4-BE49-F238E27FC236}">
                  <a16:creationId xmlns:a16="http://schemas.microsoft.com/office/drawing/2014/main" id="{2E5D0AF3-65DD-1546-A291-1CAA7B8D0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1579" y="3048000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3800" name="TextBox 3">
              <a:extLst>
                <a:ext uri="{FF2B5EF4-FFF2-40B4-BE49-F238E27FC236}">
                  <a16:creationId xmlns:a16="http://schemas.microsoft.com/office/drawing/2014/main" id="{54BF42C3-FF19-614A-897D-7EE63276E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2618" y="3911024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33801" name="Straight Connector 4">
              <a:extLst>
                <a:ext uri="{FF2B5EF4-FFF2-40B4-BE49-F238E27FC236}">
                  <a16:creationId xmlns:a16="http://schemas.microsoft.com/office/drawing/2014/main" id="{5BB67F38-7D4C-C14B-AD09-E445E19876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94633" y="3986509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02" name="TextBox 5">
              <a:extLst>
                <a:ext uri="{FF2B5EF4-FFF2-40B4-BE49-F238E27FC236}">
                  <a16:creationId xmlns:a16="http://schemas.microsoft.com/office/drawing/2014/main" id="{B45615F5-519A-E444-82F2-F0E3BF1B9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5909" y="1853624"/>
              <a:ext cx="554527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33803" name="TextBox 6">
              <a:extLst>
                <a:ext uri="{FF2B5EF4-FFF2-40B4-BE49-F238E27FC236}">
                  <a16:creationId xmlns:a16="http://schemas.microsoft.com/office/drawing/2014/main" id="{DC54E3E5-C7F4-4740-AA30-2EEF43D97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429000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  <p:sp>
        <p:nvSpPr>
          <p:cNvPr id="33795" name="Title 1">
            <a:extLst>
              <a:ext uri="{FF2B5EF4-FFF2-40B4-BE49-F238E27FC236}">
                <a16:creationId xmlns:a16="http://schemas.microsoft.com/office/drawing/2014/main" id="{F12EEFA3-6A17-7A4C-8B00-ECADC991CD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33796" name="TextBox 10">
            <a:extLst>
              <a:ext uri="{FF2B5EF4-FFF2-40B4-BE49-F238E27FC236}">
                <a16:creationId xmlns:a16="http://schemas.microsoft.com/office/drawing/2014/main" id="{EAB74D2D-9F66-2F4E-A589-A2715E228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33797" name="TextBox 12">
            <a:extLst>
              <a:ext uri="{FF2B5EF4-FFF2-40B4-BE49-F238E27FC236}">
                <a16:creationId xmlns:a16="http://schemas.microsoft.com/office/drawing/2014/main" id="{E2A882CC-7756-F744-B61A-55F3008A7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AD1C7CF-2D82-2541-8482-1F45E5F8A2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Implement a modulo-8 counter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Line 290">
            <a:extLst>
              <a:ext uri="{FF2B5EF4-FFF2-40B4-BE49-F238E27FC236}">
                <a16:creationId xmlns:a16="http://schemas.microsoft.com/office/drawing/2014/main" id="{4B4AABA7-68D1-7642-B1C3-91E887500D2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14800" y="3435350"/>
            <a:ext cx="7191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8" name="Line 291">
            <a:extLst>
              <a:ext uri="{FF2B5EF4-FFF2-40B4-BE49-F238E27FC236}">
                <a16:creationId xmlns:a16="http://schemas.microsoft.com/office/drawing/2014/main" id="{A5611BEC-7B3C-6549-9F4C-FED89865AC5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14800" y="38417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9" name="Line 292">
            <a:extLst>
              <a:ext uri="{FF2B5EF4-FFF2-40B4-BE49-F238E27FC236}">
                <a16:creationId xmlns:a16="http://schemas.microsoft.com/office/drawing/2014/main" id="{C5383D6E-49FB-4C4B-876E-3D7F83AC417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14939" y="3638550"/>
            <a:ext cx="67468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Freeform 293">
            <a:extLst>
              <a:ext uri="{FF2B5EF4-FFF2-40B4-BE49-F238E27FC236}">
                <a16:creationId xmlns:a16="http://schemas.microsoft.com/office/drawing/2014/main" id="{25F6D3B4-5D7F-2542-8CAC-21E553A69A8A}"/>
              </a:ext>
            </a:extLst>
          </p:cNvPr>
          <p:cNvSpPr>
            <a:spLocks noChangeAspect="1"/>
          </p:cNvSpPr>
          <p:nvPr/>
        </p:nvSpPr>
        <p:spPr bwMode="auto">
          <a:xfrm>
            <a:off x="4826000" y="3136900"/>
            <a:ext cx="388938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Line 294">
            <a:extLst>
              <a:ext uri="{FF2B5EF4-FFF2-40B4-BE49-F238E27FC236}">
                <a16:creationId xmlns:a16="http://schemas.microsoft.com/office/drawing/2014/main" id="{E0619713-157F-2948-8BCE-615994F0350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10151" y="28416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Line 296">
            <a:extLst>
              <a:ext uri="{FF2B5EF4-FFF2-40B4-BE49-F238E27FC236}">
                <a16:creationId xmlns:a16="http://schemas.microsoft.com/office/drawing/2014/main" id="{CC3C6A9E-E224-1B43-824D-C83370A94D75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30726" y="28416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3" name="Rectangle 297">
            <a:extLst>
              <a:ext uri="{FF2B5EF4-FFF2-40B4-BE49-F238E27FC236}">
                <a16:creationId xmlns:a16="http://schemas.microsoft.com/office/drawing/2014/main" id="{D33AD495-EDDD-7142-9C1C-7EAF07ECAF1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05300" y="27003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4" name="Rectangle 299">
            <a:extLst>
              <a:ext uri="{FF2B5EF4-FFF2-40B4-BE49-F238E27FC236}">
                <a16:creationId xmlns:a16="http://schemas.microsoft.com/office/drawing/2014/main" id="{E1B99342-1701-A147-8178-E9000D087F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46575" y="34004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5" name="Rectangle 301">
            <a:extLst>
              <a:ext uri="{FF2B5EF4-FFF2-40B4-BE49-F238E27FC236}">
                <a16:creationId xmlns:a16="http://schemas.microsoft.com/office/drawing/2014/main" id="{2649BC82-D554-F049-85EE-4A9C4059AE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46575" y="37973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6" name="Rectangle 302">
            <a:extLst>
              <a:ext uri="{FF2B5EF4-FFF2-40B4-BE49-F238E27FC236}">
                <a16:creationId xmlns:a16="http://schemas.microsoft.com/office/drawing/2014/main" id="{EF3E8970-7F72-804A-9353-0916AC27F83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02200" y="33893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7" name="Rectangle 303">
            <a:extLst>
              <a:ext uri="{FF2B5EF4-FFF2-40B4-BE49-F238E27FC236}">
                <a16:creationId xmlns:a16="http://schemas.microsoft.com/office/drawing/2014/main" id="{64A5CB95-348B-D242-B4E3-8A5AE822DD1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02200" y="37814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34828" name="Group 3">
            <a:extLst>
              <a:ext uri="{FF2B5EF4-FFF2-40B4-BE49-F238E27FC236}">
                <a16:creationId xmlns:a16="http://schemas.microsoft.com/office/drawing/2014/main" id="{1653E394-6E58-094B-9BCC-B743920C5B17}"/>
              </a:ext>
            </a:extLst>
          </p:cNvPr>
          <p:cNvGrpSpPr>
            <a:grpSpLocks/>
          </p:cNvGrpSpPr>
          <p:nvPr/>
        </p:nvGrpSpPr>
        <p:grpSpPr bwMode="auto">
          <a:xfrm>
            <a:off x="5487989" y="3375026"/>
            <a:ext cx="1622425" cy="1063625"/>
            <a:chOff x="3581400" y="4936682"/>
            <a:chExt cx="1622580" cy="1063625"/>
          </a:xfrm>
        </p:grpSpPr>
        <p:sp>
          <p:nvSpPr>
            <p:cNvPr id="34839" name="Rectangle 50">
              <a:extLst>
                <a:ext uri="{FF2B5EF4-FFF2-40B4-BE49-F238E27FC236}">
                  <a16:creationId xmlns:a16="http://schemas.microsoft.com/office/drawing/2014/main" id="{A223064F-0CA1-E647-9543-FE7F1CE48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0" name="Rectangle 52">
              <a:extLst>
                <a:ext uri="{FF2B5EF4-FFF2-40B4-BE49-F238E27FC236}">
                  <a16:creationId xmlns:a16="http://schemas.microsoft.com/office/drawing/2014/main" id="{FB71820F-9CD9-804D-A67A-732E24BA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1" name="Rectangle 53">
              <a:extLst>
                <a:ext uri="{FF2B5EF4-FFF2-40B4-BE49-F238E27FC236}">
                  <a16:creationId xmlns:a16="http://schemas.microsoft.com/office/drawing/2014/main" id="{69BF08C8-56EB-ED4C-987D-4DBD2744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2" name="Line 54">
              <a:extLst>
                <a:ext uri="{FF2B5EF4-FFF2-40B4-BE49-F238E27FC236}">
                  <a16:creationId xmlns:a16="http://schemas.microsoft.com/office/drawing/2014/main" id="{7A002284-DA1C-5A4C-842E-0F19AF0F8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55">
              <a:extLst>
                <a:ext uri="{FF2B5EF4-FFF2-40B4-BE49-F238E27FC236}">
                  <a16:creationId xmlns:a16="http://schemas.microsoft.com/office/drawing/2014/main" id="{B7A4F0C3-13CC-2C40-8D64-495DA52E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Line 58">
              <a:extLst>
                <a:ext uri="{FF2B5EF4-FFF2-40B4-BE49-F238E27FC236}">
                  <a16:creationId xmlns:a16="http://schemas.microsoft.com/office/drawing/2014/main" id="{503DD268-D428-974B-A3C3-8A5C16B549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Line 60">
              <a:extLst>
                <a:ext uri="{FF2B5EF4-FFF2-40B4-BE49-F238E27FC236}">
                  <a16:creationId xmlns:a16="http://schemas.microsoft.com/office/drawing/2014/main" id="{A2E6C105-B3F1-3F4B-9570-57C8727A1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Line 61">
              <a:extLst>
                <a:ext uri="{FF2B5EF4-FFF2-40B4-BE49-F238E27FC236}">
                  <a16:creationId xmlns:a16="http://schemas.microsoft.com/office/drawing/2014/main" id="{58F89B56-1FE2-1B44-ABDC-1385223F70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Rectangle 62">
              <a:extLst>
                <a:ext uri="{FF2B5EF4-FFF2-40B4-BE49-F238E27FC236}">
                  <a16:creationId xmlns:a16="http://schemas.microsoft.com/office/drawing/2014/main" id="{1AC7D254-F7C1-5645-8A56-DB8D7C3D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29" name="Line 292">
            <a:extLst>
              <a:ext uri="{FF2B5EF4-FFF2-40B4-BE49-F238E27FC236}">
                <a16:creationId xmlns:a16="http://schemas.microsoft.com/office/drawing/2014/main" id="{EA37FE63-123A-564B-A6DA-C5479EF561F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14800" y="23241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0" name="Line 292">
            <a:extLst>
              <a:ext uri="{FF2B5EF4-FFF2-40B4-BE49-F238E27FC236}">
                <a16:creationId xmlns:a16="http://schemas.microsoft.com/office/drawing/2014/main" id="{FB5D7CBE-0FD0-394E-AE76-8A2E528BBCAB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17975" y="47926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1" name="Line 294">
            <a:extLst>
              <a:ext uri="{FF2B5EF4-FFF2-40B4-BE49-F238E27FC236}">
                <a16:creationId xmlns:a16="http://schemas.microsoft.com/office/drawing/2014/main" id="{CDA73F18-67C0-B945-AEDF-81C28C4E472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33850" y="38369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2" name="Line 294">
            <a:extLst>
              <a:ext uri="{FF2B5EF4-FFF2-40B4-BE49-F238E27FC236}">
                <a16:creationId xmlns:a16="http://schemas.microsoft.com/office/drawing/2014/main" id="{B2C0942A-1B7B-0341-9EB1-304A773B897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30675" y="23288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3" name="Line 294">
            <a:extLst>
              <a:ext uri="{FF2B5EF4-FFF2-40B4-BE49-F238E27FC236}">
                <a16:creationId xmlns:a16="http://schemas.microsoft.com/office/drawing/2014/main" id="{8225C3EF-B2E1-6147-BCFE-A57E76B9440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850063" y="41640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4" name="Line 294">
            <a:extLst>
              <a:ext uri="{FF2B5EF4-FFF2-40B4-BE49-F238E27FC236}">
                <a16:creationId xmlns:a16="http://schemas.microsoft.com/office/drawing/2014/main" id="{6E646B92-9974-6342-ACF6-057D1748059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853238" y="23399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Oval 79">
            <a:extLst>
              <a:ext uri="{FF2B5EF4-FFF2-40B4-BE49-F238E27FC236}">
                <a16:creationId xmlns:a16="http://schemas.microsoft.com/office/drawing/2014/main" id="{F7AE7F20-5B8E-A043-99F1-06F2FD39A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36036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6" name="Oval 80">
            <a:extLst>
              <a:ext uri="{FF2B5EF4-FFF2-40B4-BE49-F238E27FC236}">
                <a16:creationId xmlns:a16="http://schemas.microsoft.com/office/drawing/2014/main" id="{9E9A5C43-CE2F-BE4A-869A-C85D527D4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41386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7" name="TextBox 81">
            <a:extLst>
              <a:ext uri="{FF2B5EF4-FFF2-40B4-BE49-F238E27FC236}">
                <a16:creationId xmlns:a16="http://schemas.microsoft.com/office/drawing/2014/main" id="{3997743C-4E63-F444-8589-BF22FB764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1" y="4162425"/>
            <a:ext cx="7350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34838" name="Title 1">
            <a:extLst>
              <a:ext uri="{FF2B5EF4-FFF2-40B4-BE49-F238E27FC236}">
                <a16:creationId xmlns:a16="http://schemas.microsoft.com/office/drawing/2014/main" id="{CC804ED4-BFF4-EB4C-B7F4-9C3B68C07FD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13">
            <a:extLst>
              <a:ext uri="{FF2B5EF4-FFF2-40B4-BE49-F238E27FC236}">
                <a16:creationId xmlns:a16="http://schemas.microsoft.com/office/drawing/2014/main" id="{5B4399F2-77E8-AA47-97FF-62DBD869B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2" name="Rectangle 114">
            <a:extLst>
              <a:ext uri="{FF2B5EF4-FFF2-40B4-BE49-F238E27FC236}">
                <a16:creationId xmlns:a16="http://schemas.microsoft.com/office/drawing/2014/main" id="{8554BE75-0089-614D-8608-0FFBC08ED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3" name="Rectangle 115">
            <a:extLst>
              <a:ext uri="{FF2B5EF4-FFF2-40B4-BE49-F238E27FC236}">
                <a16:creationId xmlns:a16="http://schemas.microsoft.com/office/drawing/2014/main" id="{3C81C8C5-BB8B-C749-A20B-56C07CC07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4" name="Line 116">
            <a:extLst>
              <a:ext uri="{FF2B5EF4-FFF2-40B4-BE49-F238E27FC236}">
                <a16:creationId xmlns:a16="http://schemas.microsoft.com/office/drawing/2014/main" id="{0C734F5B-B393-9841-A76D-D26FEAEC35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Freeform 117">
            <a:extLst>
              <a:ext uri="{FF2B5EF4-FFF2-40B4-BE49-F238E27FC236}">
                <a16:creationId xmlns:a16="http://schemas.microsoft.com/office/drawing/2014/main" id="{45396EEA-7249-B544-9BD7-9AF4243E3494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6" name="Line 118">
            <a:extLst>
              <a:ext uri="{FF2B5EF4-FFF2-40B4-BE49-F238E27FC236}">
                <a16:creationId xmlns:a16="http://schemas.microsoft.com/office/drawing/2014/main" id="{34F31147-EBB9-CD48-A795-DDBB68B095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7" name="Line 119">
            <a:extLst>
              <a:ext uri="{FF2B5EF4-FFF2-40B4-BE49-F238E27FC236}">
                <a16:creationId xmlns:a16="http://schemas.microsoft.com/office/drawing/2014/main" id="{57751089-9EBF-BF43-89AC-3EACE1CF2B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8" name="Freeform 120">
            <a:extLst>
              <a:ext uri="{FF2B5EF4-FFF2-40B4-BE49-F238E27FC236}">
                <a16:creationId xmlns:a16="http://schemas.microsoft.com/office/drawing/2014/main" id="{6CDD9531-B8AE-294C-8634-B88597E3256D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9" name="Line 124">
            <a:extLst>
              <a:ext uri="{FF2B5EF4-FFF2-40B4-BE49-F238E27FC236}">
                <a16:creationId xmlns:a16="http://schemas.microsoft.com/office/drawing/2014/main" id="{6D56277E-62DD-1541-8BAB-0FEA3250B5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0" name="Freeform 125">
            <a:extLst>
              <a:ext uri="{FF2B5EF4-FFF2-40B4-BE49-F238E27FC236}">
                <a16:creationId xmlns:a16="http://schemas.microsoft.com/office/drawing/2014/main" id="{B9CDE72D-8479-0F4B-B270-25E5EE548B7C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1" name="Freeform 126">
            <a:extLst>
              <a:ext uri="{FF2B5EF4-FFF2-40B4-BE49-F238E27FC236}">
                <a16:creationId xmlns:a16="http://schemas.microsoft.com/office/drawing/2014/main" id="{1D9DAB15-B612-224D-8367-8C7EB23FAD46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2" name="Freeform 127">
            <a:extLst>
              <a:ext uri="{FF2B5EF4-FFF2-40B4-BE49-F238E27FC236}">
                <a16:creationId xmlns:a16="http://schemas.microsoft.com/office/drawing/2014/main" id="{332C21B9-E05A-F244-8CA3-E1F2984E7D32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3" name="Freeform 128">
            <a:extLst>
              <a:ext uri="{FF2B5EF4-FFF2-40B4-BE49-F238E27FC236}">
                <a16:creationId xmlns:a16="http://schemas.microsoft.com/office/drawing/2014/main" id="{5315A781-008F-844D-A0C0-6D411486885C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4" name="Line 134">
            <a:extLst>
              <a:ext uri="{FF2B5EF4-FFF2-40B4-BE49-F238E27FC236}">
                <a16:creationId xmlns:a16="http://schemas.microsoft.com/office/drawing/2014/main" id="{4637E382-6C44-6A4A-8115-ADA1BB7308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3768726"/>
            <a:ext cx="249238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5" name="Line 140">
            <a:extLst>
              <a:ext uri="{FF2B5EF4-FFF2-40B4-BE49-F238E27FC236}">
                <a16:creationId xmlns:a16="http://schemas.microsoft.com/office/drawing/2014/main" id="{8045C1D8-4A90-7842-8668-F08610A834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6" name="Line 141">
            <a:extLst>
              <a:ext uri="{FF2B5EF4-FFF2-40B4-BE49-F238E27FC236}">
                <a16:creationId xmlns:a16="http://schemas.microsoft.com/office/drawing/2014/main" id="{951F9EAB-816A-D54F-9746-3F0A2F0794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7" name="Freeform 143">
            <a:extLst>
              <a:ext uri="{FF2B5EF4-FFF2-40B4-BE49-F238E27FC236}">
                <a16:creationId xmlns:a16="http://schemas.microsoft.com/office/drawing/2014/main" id="{7496ADC7-7B5C-B14D-8A87-E545A6A70E7B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8" name="Freeform 144">
            <a:extLst>
              <a:ext uri="{FF2B5EF4-FFF2-40B4-BE49-F238E27FC236}">
                <a16:creationId xmlns:a16="http://schemas.microsoft.com/office/drawing/2014/main" id="{86195C49-4B25-4A4D-A3FF-5A62C6D278E5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9" name="Line 145">
            <a:extLst>
              <a:ext uri="{FF2B5EF4-FFF2-40B4-BE49-F238E27FC236}">
                <a16:creationId xmlns:a16="http://schemas.microsoft.com/office/drawing/2014/main" id="{74451BA1-44A0-C64B-BB20-2024123654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0" name="Freeform 146">
            <a:extLst>
              <a:ext uri="{FF2B5EF4-FFF2-40B4-BE49-F238E27FC236}">
                <a16:creationId xmlns:a16="http://schemas.microsoft.com/office/drawing/2014/main" id="{E9FA48CF-8873-474B-A1C7-21FF4DB51BF5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1" name="Freeform 147">
            <a:extLst>
              <a:ext uri="{FF2B5EF4-FFF2-40B4-BE49-F238E27FC236}">
                <a16:creationId xmlns:a16="http://schemas.microsoft.com/office/drawing/2014/main" id="{A97D9719-A64C-2E46-999F-23AD674E818D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2" name="Line 148">
            <a:extLst>
              <a:ext uri="{FF2B5EF4-FFF2-40B4-BE49-F238E27FC236}">
                <a16:creationId xmlns:a16="http://schemas.microsoft.com/office/drawing/2014/main" id="{93DBA09F-1616-0C4D-9EF3-1FFD69BBAE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3" name="Line 149">
            <a:extLst>
              <a:ext uri="{FF2B5EF4-FFF2-40B4-BE49-F238E27FC236}">
                <a16:creationId xmlns:a16="http://schemas.microsoft.com/office/drawing/2014/main" id="{75568597-47E9-8345-A9E5-3052C0F812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4" name="Freeform 150">
            <a:extLst>
              <a:ext uri="{FF2B5EF4-FFF2-40B4-BE49-F238E27FC236}">
                <a16:creationId xmlns:a16="http://schemas.microsoft.com/office/drawing/2014/main" id="{9784BCF4-F7FC-D948-9AAE-7F97EFA1D3D3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5" name="Line 151">
            <a:extLst>
              <a:ext uri="{FF2B5EF4-FFF2-40B4-BE49-F238E27FC236}">
                <a16:creationId xmlns:a16="http://schemas.microsoft.com/office/drawing/2014/main" id="{2F2037B3-0558-8240-82A7-1AC8D48439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6" name="Freeform 153">
            <a:extLst>
              <a:ext uri="{FF2B5EF4-FFF2-40B4-BE49-F238E27FC236}">
                <a16:creationId xmlns:a16="http://schemas.microsoft.com/office/drawing/2014/main" id="{672D6BF8-E4A1-9B44-8F75-A3A0E78FA6CB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7" name="Freeform 154">
            <a:extLst>
              <a:ext uri="{FF2B5EF4-FFF2-40B4-BE49-F238E27FC236}">
                <a16:creationId xmlns:a16="http://schemas.microsoft.com/office/drawing/2014/main" id="{AFA72685-BA2E-C64B-8876-D55E0E28EA6A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8" name="Freeform 156">
            <a:extLst>
              <a:ext uri="{FF2B5EF4-FFF2-40B4-BE49-F238E27FC236}">
                <a16:creationId xmlns:a16="http://schemas.microsoft.com/office/drawing/2014/main" id="{9BF99862-AF31-AC44-A8E1-2804320F9EB4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9" name="Freeform 157">
            <a:extLst>
              <a:ext uri="{FF2B5EF4-FFF2-40B4-BE49-F238E27FC236}">
                <a16:creationId xmlns:a16="http://schemas.microsoft.com/office/drawing/2014/main" id="{E347CA92-BB2D-BA40-BEC1-59E6CA1EB660}"/>
              </a:ext>
            </a:extLst>
          </p:cNvPr>
          <p:cNvSpPr>
            <a:spLocks/>
          </p:cNvSpPr>
          <p:nvPr/>
        </p:nvSpPr>
        <p:spPr bwMode="auto">
          <a:xfrm>
            <a:off x="4108450" y="3644901"/>
            <a:ext cx="3270250" cy="746125"/>
          </a:xfrm>
          <a:custGeom>
            <a:avLst/>
            <a:gdLst>
              <a:gd name="T0" fmla="*/ 2147483646 w 4120"/>
              <a:gd name="T1" fmla="*/ 0 h 940"/>
              <a:gd name="T2" fmla="*/ 2147483646 w 4120"/>
              <a:gd name="T3" fmla="*/ 2147483646 h 940"/>
              <a:gd name="T4" fmla="*/ 0 w 4120"/>
              <a:gd name="T5" fmla="*/ 2147483646 h 940"/>
              <a:gd name="T6" fmla="*/ 0 w 4120"/>
              <a:gd name="T7" fmla="*/ 2147483646 h 940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940"/>
              <a:gd name="T14" fmla="*/ 4120 w 4120"/>
              <a:gd name="T15" fmla="*/ 940 h 9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940">
                <a:moveTo>
                  <a:pt x="4120" y="0"/>
                </a:moveTo>
                <a:lnTo>
                  <a:pt x="4120" y="940"/>
                </a:lnTo>
                <a:lnTo>
                  <a:pt x="0" y="940"/>
                </a:lnTo>
                <a:lnTo>
                  <a:pt x="0" y="15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0" name="Freeform 158">
            <a:extLst>
              <a:ext uri="{FF2B5EF4-FFF2-40B4-BE49-F238E27FC236}">
                <a16:creationId xmlns:a16="http://schemas.microsoft.com/office/drawing/2014/main" id="{3E61E0D9-FF1B-0241-9BDB-B6A0DA0EEFF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1" name="Freeform 159">
            <a:extLst>
              <a:ext uri="{FF2B5EF4-FFF2-40B4-BE49-F238E27FC236}">
                <a16:creationId xmlns:a16="http://schemas.microsoft.com/office/drawing/2014/main" id="{CF211035-EA61-8340-9430-CF2DB7710180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2" name="Rectangle 160">
            <a:extLst>
              <a:ext uri="{FF2B5EF4-FFF2-40B4-BE49-F238E27FC236}">
                <a16:creationId xmlns:a16="http://schemas.microsoft.com/office/drawing/2014/main" id="{009BBE22-AE33-C94E-A4A6-E3CFB9E47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3" name="Rectangle 161">
            <a:extLst>
              <a:ext uri="{FF2B5EF4-FFF2-40B4-BE49-F238E27FC236}">
                <a16:creationId xmlns:a16="http://schemas.microsoft.com/office/drawing/2014/main" id="{EC4A54B8-9745-2049-9834-8F4C2548D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4" name="Line 162">
            <a:extLst>
              <a:ext uri="{FF2B5EF4-FFF2-40B4-BE49-F238E27FC236}">
                <a16:creationId xmlns:a16="http://schemas.microsoft.com/office/drawing/2014/main" id="{BB20CA67-C04B-CF40-99E7-B7F7C79B64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5" name="Rectangle 163">
            <a:extLst>
              <a:ext uri="{FF2B5EF4-FFF2-40B4-BE49-F238E27FC236}">
                <a16:creationId xmlns:a16="http://schemas.microsoft.com/office/drawing/2014/main" id="{63D871EC-277D-8F4B-90C3-0D5DAE3AC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6" name="Rectangle 164">
            <a:extLst>
              <a:ext uri="{FF2B5EF4-FFF2-40B4-BE49-F238E27FC236}">
                <a16:creationId xmlns:a16="http://schemas.microsoft.com/office/drawing/2014/main" id="{AAEB2678-86E3-F440-9537-C61E15676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7" name="Rectangle 165">
            <a:extLst>
              <a:ext uri="{FF2B5EF4-FFF2-40B4-BE49-F238E27FC236}">
                <a16:creationId xmlns:a16="http://schemas.microsoft.com/office/drawing/2014/main" id="{810A507F-300E-0843-8B73-C953EF025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8" name="AutoShape 207">
            <a:extLst>
              <a:ext uri="{FF2B5EF4-FFF2-40B4-BE49-F238E27FC236}">
                <a16:creationId xmlns:a16="http://schemas.microsoft.com/office/drawing/2014/main" id="{E05CF870-5B88-AD4C-BD4A-E98E57126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79" name="AutoShape 209">
            <a:extLst>
              <a:ext uri="{FF2B5EF4-FFF2-40B4-BE49-F238E27FC236}">
                <a16:creationId xmlns:a16="http://schemas.microsoft.com/office/drawing/2014/main" id="{526C7EB4-DC97-F743-A7C1-D44201EEE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80" name="Title 1">
            <a:extLst>
              <a:ext uri="{FF2B5EF4-FFF2-40B4-BE49-F238E27FC236}">
                <a16:creationId xmlns:a16="http://schemas.microsoft.com/office/drawing/2014/main" id="{ECFA11F4-944A-CA40-B94A-92ECC28046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113">
            <a:extLst>
              <a:ext uri="{FF2B5EF4-FFF2-40B4-BE49-F238E27FC236}">
                <a16:creationId xmlns:a16="http://schemas.microsoft.com/office/drawing/2014/main" id="{D93BB77E-D639-AF4D-AF42-3B84511B0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66" name="Rectangle 114">
            <a:extLst>
              <a:ext uri="{FF2B5EF4-FFF2-40B4-BE49-F238E27FC236}">
                <a16:creationId xmlns:a16="http://schemas.microsoft.com/office/drawing/2014/main" id="{387CBFA4-8E41-6D47-B654-89E1A4AE9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7" name="Rectangle 115">
            <a:extLst>
              <a:ext uri="{FF2B5EF4-FFF2-40B4-BE49-F238E27FC236}">
                <a16:creationId xmlns:a16="http://schemas.microsoft.com/office/drawing/2014/main" id="{4299F991-9C1B-8F4D-BEA5-9619BA78A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8" name="Line 116">
            <a:extLst>
              <a:ext uri="{FF2B5EF4-FFF2-40B4-BE49-F238E27FC236}">
                <a16:creationId xmlns:a16="http://schemas.microsoft.com/office/drawing/2014/main" id="{A8BA49BF-4292-7B41-A62F-4E99AF0647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Freeform 117">
            <a:extLst>
              <a:ext uri="{FF2B5EF4-FFF2-40B4-BE49-F238E27FC236}">
                <a16:creationId xmlns:a16="http://schemas.microsoft.com/office/drawing/2014/main" id="{30BF5B7B-27B7-614C-83B8-995E9C2C8E6C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0" name="Line 118">
            <a:extLst>
              <a:ext uri="{FF2B5EF4-FFF2-40B4-BE49-F238E27FC236}">
                <a16:creationId xmlns:a16="http://schemas.microsoft.com/office/drawing/2014/main" id="{46B59996-0E0B-DD44-8BB0-D2B168C8EA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1" name="Line 119">
            <a:extLst>
              <a:ext uri="{FF2B5EF4-FFF2-40B4-BE49-F238E27FC236}">
                <a16:creationId xmlns:a16="http://schemas.microsoft.com/office/drawing/2014/main" id="{3D18F1CC-0749-E849-9483-C69F4E9D08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2" name="Freeform 120">
            <a:extLst>
              <a:ext uri="{FF2B5EF4-FFF2-40B4-BE49-F238E27FC236}">
                <a16:creationId xmlns:a16="http://schemas.microsoft.com/office/drawing/2014/main" id="{EB450C59-4D6A-8C49-AEB6-F03940DF4DF0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Line 124">
            <a:extLst>
              <a:ext uri="{FF2B5EF4-FFF2-40B4-BE49-F238E27FC236}">
                <a16:creationId xmlns:a16="http://schemas.microsoft.com/office/drawing/2014/main" id="{EC6D00D4-FC36-5F41-9ABD-BEF20F7866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125">
            <a:extLst>
              <a:ext uri="{FF2B5EF4-FFF2-40B4-BE49-F238E27FC236}">
                <a16:creationId xmlns:a16="http://schemas.microsoft.com/office/drawing/2014/main" id="{A253BD73-E209-4B4B-B1D8-51EA44DEB636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5" name="Freeform 126">
            <a:extLst>
              <a:ext uri="{FF2B5EF4-FFF2-40B4-BE49-F238E27FC236}">
                <a16:creationId xmlns:a16="http://schemas.microsoft.com/office/drawing/2014/main" id="{EC314E9E-CD9B-0848-9127-B373857AD9A2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6" name="Freeform 127">
            <a:extLst>
              <a:ext uri="{FF2B5EF4-FFF2-40B4-BE49-F238E27FC236}">
                <a16:creationId xmlns:a16="http://schemas.microsoft.com/office/drawing/2014/main" id="{BED79C98-C23D-CB4F-BCC7-A458A7FCA45A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7" name="Freeform 128">
            <a:extLst>
              <a:ext uri="{FF2B5EF4-FFF2-40B4-BE49-F238E27FC236}">
                <a16:creationId xmlns:a16="http://schemas.microsoft.com/office/drawing/2014/main" id="{5D75CC08-17B0-884F-9171-E1AA0F8FBFD1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8" name="Line 134">
            <a:extLst>
              <a:ext uri="{FF2B5EF4-FFF2-40B4-BE49-F238E27FC236}">
                <a16:creationId xmlns:a16="http://schemas.microsoft.com/office/drawing/2014/main" id="{586D093C-97A3-EE48-927B-2C05894666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3768726"/>
            <a:ext cx="249238" cy="317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Line 140">
            <a:extLst>
              <a:ext uri="{FF2B5EF4-FFF2-40B4-BE49-F238E27FC236}">
                <a16:creationId xmlns:a16="http://schemas.microsoft.com/office/drawing/2014/main" id="{D45AD2A9-9DD1-F249-968E-06DF60CBF9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0" name="Line 141">
            <a:extLst>
              <a:ext uri="{FF2B5EF4-FFF2-40B4-BE49-F238E27FC236}">
                <a16:creationId xmlns:a16="http://schemas.microsoft.com/office/drawing/2014/main" id="{F5EE503F-BBC9-A942-BC0C-986BECA7CA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Freeform 143">
            <a:extLst>
              <a:ext uri="{FF2B5EF4-FFF2-40B4-BE49-F238E27FC236}">
                <a16:creationId xmlns:a16="http://schemas.microsoft.com/office/drawing/2014/main" id="{2237659A-1D04-E141-BFD7-4A41FB38D37A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2" name="Freeform 144">
            <a:extLst>
              <a:ext uri="{FF2B5EF4-FFF2-40B4-BE49-F238E27FC236}">
                <a16:creationId xmlns:a16="http://schemas.microsoft.com/office/drawing/2014/main" id="{C564BB6B-7C84-774D-ADFB-0F64A892DC80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Line 145">
            <a:extLst>
              <a:ext uri="{FF2B5EF4-FFF2-40B4-BE49-F238E27FC236}">
                <a16:creationId xmlns:a16="http://schemas.microsoft.com/office/drawing/2014/main" id="{4C741D07-39D3-744B-A919-81CFCE74F0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4" name="Freeform 146">
            <a:extLst>
              <a:ext uri="{FF2B5EF4-FFF2-40B4-BE49-F238E27FC236}">
                <a16:creationId xmlns:a16="http://schemas.microsoft.com/office/drawing/2014/main" id="{23CD3123-C7EB-A54C-A1E7-B9FC95863A18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5" name="Freeform 147">
            <a:extLst>
              <a:ext uri="{FF2B5EF4-FFF2-40B4-BE49-F238E27FC236}">
                <a16:creationId xmlns:a16="http://schemas.microsoft.com/office/drawing/2014/main" id="{9AA647B0-FE82-7844-AF5F-55CBB2F62910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6" name="Line 148">
            <a:extLst>
              <a:ext uri="{FF2B5EF4-FFF2-40B4-BE49-F238E27FC236}">
                <a16:creationId xmlns:a16="http://schemas.microsoft.com/office/drawing/2014/main" id="{C032A1C6-37CF-B546-B226-56EE21C1CA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7" name="Line 149">
            <a:extLst>
              <a:ext uri="{FF2B5EF4-FFF2-40B4-BE49-F238E27FC236}">
                <a16:creationId xmlns:a16="http://schemas.microsoft.com/office/drawing/2014/main" id="{D3A1CD4E-7EBD-EA46-AB82-26EAE23EBC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8" name="Freeform 150">
            <a:extLst>
              <a:ext uri="{FF2B5EF4-FFF2-40B4-BE49-F238E27FC236}">
                <a16:creationId xmlns:a16="http://schemas.microsoft.com/office/drawing/2014/main" id="{9129CD29-A7B2-CE42-A55E-A5A570723B5A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9" name="Line 151">
            <a:extLst>
              <a:ext uri="{FF2B5EF4-FFF2-40B4-BE49-F238E27FC236}">
                <a16:creationId xmlns:a16="http://schemas.microsoft.com/office/drawing/2014/main" id="{2A6364B8-FBE5-544B-A51F-479598117A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Freeform 153">
            <a:extLst>
              <a:ext uri="{FF2B5EF4-FFF2-40B4-BE49-F238E27FC236}">
                <a16:creationId xmlns:a16="http://schemas.microsoft.com/office/drawing/2014/main" id="{0E4C5C15-4AC1-0346-A42E-6774E2723FB2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Freeform 154">
            <a:extLst>
              <a:ext uri="{FF2B5EF4-FFF2-40B4-BE49-F238E27FC236}">
                <a16:creationId xmlns:a16="http://schemas.microsoft.com/office/drawing/2014/main" id="{F5C9EAA1-B764-774D-B0D2-A02A0FB35088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Freeform 156">
            <a:extLst>
              <a:ext uri="{FF2B5EF4-FFF2-40B4-BE49-F238E27FC236}">
                <a16:creationId xmlns:a16="http://schemas.microsoft.com/office/drawing/2014/main" id="{44FB46B3-2C9C-F64F-989B-2FB81047BA15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157">
            <a:extLst>
              <a:ext uri="{FF2B5EF4-FFF2-40B4-BE49-F238E27FC236}">
                <a16:creationId xmlns:a16="http://schemas.microsoft.com/office/drawing/2014/main" id="{E93FC635-124B-7B44-AA65-281D0B9E6425}"/>
              </a:ext>
            </a:extLst>
          </p:cNvPr>
          <p:cNvSpPr>
            <a:spLocks/>
          </p:cNvSpPr>
          <p:nvPr/>
        </p:nvSpPr>
        <p:spPr bwMode="auto">
          <a:xfrm>
            <a:off x="4108450" y="3644901"/>
            <a:ext cx="3270250" cy="746125"/>
          </a:xfrm>
          <a:custGeom>
            <a:avLst/>
            <a:gdLst>
              <a:gd name="T0" fmla="*/ 2147483646 w 4120"/>
              <a:gd name="T1" fmla="*/ 0 h 940"/>
              <a:gd name="T2" fmla="*/ 2147483646 w 4120"/>
              <a:gd name="T3" fmla="*/ 2147483646 h 940"/>
              <a:gd name="T4" fmla="*/ 0 w 4120"/>
              <a:gd name="T5" fmla="*/ 2147483646 h 940"/>
              <a:gd name="T6" fmla="*/ 0 w 4120"/>
              <a:gd name="T7" fmla="*/ 2147483646 h 940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940"/>
              <a:gd name="T14" fmla="*/ 4120 w 4120"/>
              <a:gd name="T15" fmla="*/ 940 h 9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940">
                <a:moveTo>
                  <a:pt x="4120" y="0"/>
                </a:moveTo>
                <a:lnTo>
                  <a:pt x="4120" y="940"/>
                </a:lnTo>
                <a:lnTo>
                  <a:pt x="0" y="940"/>
                </a:lnTo>
                <a:lnTo>
                  <a:pt x="0" y="157"/>
                </a:lnTo>
              </a:path>
            </a:pathLst>
          </a:cu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Freeform 158">
            <a:extLst>
              <a:ext uri="{FF2B5EF4-FFF2-40B4-BE49-F238E27FC236}">
                <a16:creationId xmlns:a16="http://schemas.microsoft.com/office/drawing/2014/main" id="{0C4CCD15-0132-9F48-A9D2-844D93E2B06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5" name="Freeform 159">
            <a:extLst>
              <a:ext uri="{FF2B5EF4-FFF2-40B4-BE49-F238E27FC236}">
                <a16:creationId xmlns:a16="http://schemas.microsoft.com/office/drawing/2014/main" id="{F4C0E863-3D8B-0348-9B08-F0A429D8C04F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6" name="Rectangle 160">
            <a:extLst>
              <a:ext uri="{FF2B5EF4-FFF2-40B4-BE49-F238E27FC236}">
                <a16:creationId xmlns:a16="http://schemas.microsoft.com/office/drawing/2014/main" id="{FEE7F04D-5D2E-AF41-9A11-D282A837B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7" name="Rectangle 161">
            <a:extLst>
              <a:ext uri="{FF2B5EF4-FFF2-40B4-BE49-F238E27FC236}">
                <a16:creationId xmlns:a16="http://schemas.microsoft.com/office/drawing/2014/main" id="{2A8AF4AE-E921-024B-8D6C-483F9EEE3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8" name="Line 162">
            <a:extLst>
              <a:ext uri="{FF2B5EF4-FFF2-40B4-BE49-F238E27FC236}">
                <a16:creationId xmlns:a16="http://schemas.microsoft.com/office/drawing/2014/main" id="{36C2D335-8C58-0A4F-90AA-7F2C61177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9" name="Rectangle 163">
            <a:extLst>
              <a:ext uri="{FF2B5EF4-FFF2-40B4-BE49-F238E27FC236}">
                <a16:creationId xmlns:a16="http://schemas.microsoft.com/office/drawing/2014/main" id="{B9E2C59B-449D-C44F-9B6D-87B823C14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0" name="Rectangle 164">
            <a:extLst>
              <a:ext uri="{FF2B5EF4-FFF2-40B4-BE49-F238E27FC236}">
                <a16:creationId xmlns:a16="http://schemas.microsoft.com/office/drawing/2014/main" id="{6F0B725F-F469-5F48-9374-3D5841A53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1" name="Rectangle 165">
            <a:extLst>
              <a:ext uri="{FF2B5EF4-FFF2-40B4-BE49-F238E27FC236}">
                <a16:creationId xmlns:a16="http://schemas.microsoft.com/office/drawing/2014/main" id="{4B03FD7D-9202-354B-8600-AC3E85E4C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2" name="AutoShape 207">
            <a:extLst>
              <a:ext uri="{FF2B5EF4-FFF2-40B4-BE49-F238E27FC236}">
                <a16:creationId xmlns:a16="http://schemas.microsoft.com/office/drawing/2014/main" id="{C9483D65-ADE1-D74B-BE36-44EC8054F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903" name="AutoShape 209">
            <a:extLst>
              <a:ext uri="{FF2B5EF4-FFF2-40B4-BE49-F238E27FC236}">
                <a16:creationId xmlns:a16="http://schemas.microsoft.com/office/drawing/2014/main" id="{73B4BB81-2EF0-2745-89A0-756AC4EFC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904" name="Title 1">
            <a:extLst>
              <a:ext uri="{FF2B5EF4-FFF2-40B4-BE49-F238E27FC236}">
                <a16:creationId xmlns:a16="http://schemas.microsoft.com/office/drawing/2014/main" id="{C89D88B1-2891-1E46-9B13-9C3A117D0B0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113">
            <a:extLst>
              <a:ext uri="{FF2B5EF4-FFF2-40B4-BE49-F238E27FC236}">
                <a16:creationId xmlns:a16="http://schemas.microsoft.com/office/drawing/2014/main" id="{9DB60676-4ABE-C448-A934-37A69D676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0" name="Rectangle 114">
            <a:extLst>
              <a:ext uri="{FF2B5EF4-FFF2-40B4-BE49-F238E27FC236}">
                <a16:creationId xmlns:a16="http://schemas.microsoft.com/office/drawing/2014/main" id="{5B340A26-A04A-3A47-B3FF-B22FD5E22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1" name="Rectangle 115">
            <a:extLst>
              <a:ext uri="{FF2B5EF4-FFF2-40B4-BE49-F238E27FC236}">
                <a16:creationId xmlns:a16="http://schemas.microsoft.com/office/drawing/2014/main" id="{31362935-F7E3-7342-8D88-A6B4EFD1A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2" name="Line 116">
            <a:extLst>
              <a:ext uri="{FF2B5EF4-FFF2-40B4-BE49-F238E27FC236}">
                <a16:creationId xmlns:a16="http://schemas.microsoft.com/office/drawing/2014/main" id="{3CB12368-CBD3-6149-845E-42CA5A13B0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3" name="Freeform 117">
            <a:extLst>
              <a:ext uri="{FF2B5EF4-FFF2-40B4-BE49-F238E27FC236}">
                <a16:creationId xmlns:a16="http://schemas.microsoft.com/office/drawing/2014/main" id="{F69A053D-CA24-F64B-8761-A47D934304F6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4" name="Line 118">
            <a:extLst>
              <a:ext uri="{FF2B5EF4-FFF2-40B4-BE49-F238E27FC236}">
                <a16:creationId xmlns:a16="http://schemas.microsoft.com/office/drawing/2014/main" id="{FDB9FE5B-0895-504C-AABE-3A91ABEB3A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Line 119">
            <a:extLst>
              <a:ext uri="{FF2B5EF4-FFF2-40B4-BE49-F238E27FC236}">
                <a16:creationId xmlns:a16="http://schemas.microsoft.com/office/drawing/2014/main" id="{B84638F9-5A68-1F45-9DC2-27411F6129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6" name="Freeform 120">
            <a:extLst>
              <a:ext uri="{FF2B5EF4-FFF2-40B4-BE49-F238E27FC236}">
                <a16:creationId xmlns:a16="http://schemas.microsoft.com/office/drawing/2014/main" id="{A48AC3FB-330C-A245-BB72-39CC32840989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Line 124">
            <a:extLst>
              <a:ext uri="{FF2B5EF4-FFF2-40B4-BE49-F238E27FC236}">
                <a16:creationId xmlns:a16="http://schemas.microsoft.com/office/drawing/2014/main" id="{663E891F-4DA7-6345-B723-BFACFFAFA4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8" name="Freeform 125">
            <a:extLst>
              <a:ext uri="{FF2B5EF4-FFF2-40B4-BE49-F238E27FC236}">
                <a16:creationId xmlns:a16="http://schemas.microsoft.com/office/drawing/2014/main" id="{E8C10985-7FAB-BD42-B539-55B2EFD5AAD5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9" name="Freeform 126">
            <a:extLst>
              <a:ext uri="{FF2B5EF4-FFF2-40B4-BE49-F238E27FC236}">
                <a16:creationId xmlns:a16="http://schemas.microsoft.com/office/drawing/2014/main" id="{9CA9258C-1788-1945-B718-A3C3BD8471DF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0" name="Freeform 127">
            <a:extLst>
              <a:ext uri="{FF2B5EF4-FFF2-40B4-BE49-F238E27FC236}">
                <a16:creationId xmlns:a16="http://schemas.microsoft.com/office/drawing/2014/main" id="{2D478F90-86A4-4142-8D2F-5882F462195C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1" name="Freeform 128">
            <a:extLst>
              <a:ext uri="{FF2B5EF4-FFF2-40B4-BE49-F238E27FC236}">
                <a16:creationId xmlns:a16="http://schemas.microsoft.com/office/drawing/2014/main" id="{AD9F8CD5-95F8-FB45-B431-FE34EC991C14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Line 134">
            <a:extLst>
              <a:ext uri="{FF2B5EF4-FFF2-40B4-BE49-F238E27FC236}">
                <a16:creationId xmlns:a16="http://schemas.microsoft.com/office/drawing/2014/main" id="{6C7353A6-8071-3F4A-85FB-648FC53915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2338" y="3768725"/>
            <a:ext cx="9207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3" name="Line 140">
            <a:extLst>
              <a:ext uri="{FF2B5EF4-FFF2-40B4-BE49-F238E27FC236}">
                <a16:creationId xmlns:a16="http://schemas.microsoft.com/office/drawing/2014/main" id="{5F651C2C-BEA3-6747-A2A0-72B4FE38AE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4" name="Line 141">
            <a:extLst>
              <a:ext uri="{FF2B5EF4-FFF2-40B4-BE49-F238E27FC236}">
                <a16:creationId xmlns:a16="http://schemas.microsoft.com/office/drawing/2014/main" id="{7D67E19C-1B37-AC4C-A617-A4765E3AB3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5" name="Freeform 143">
            <a:extLst>
              <a:ext uri="{FF2B5EF4-FFF2-40B4-BE49-F238E27FC236}">
                <a16:creationId xmlns:a16="http://schemas.microsoft.com/office/drawing/2014/main" id="{B4938250-1433-D748-871E-8086B81F5DDF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6" name="Freeform 144">
            <a:extLst>
              <a:ext uri="{FF2B5EF4-FFF2-40B4-BE49-F238E27FC236}">
                <a16:creationId xmlns:a16="http://schemas.microsoft.com/office/drawing/2014/main" id="{DE0BB957-BF7C-0444-BCE7-CBFA3A7FF8C2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Line 145">
            <a:extLst>
              <a:ext uri="{FF2B5EF4-FFF2-40B4-BE49-F238E27FC236}">
                <a16:creationId xmlns:a16="http://schemas.microsoft.com/office/drawing/2014/main" id="{9A2BC9FC-AFEB-7941-BB8E-570E6F66C4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8" name="Freeform 146">
            <a:extLst>
              <a:ext uri="{FF2B5EF4-FFF2-40B4-BE49-F238E27FC236}">
                <a16:creationId xmlns:a16="http://schemas.microsoft.com/office/drawing/2014/main" id="{6BAC3000-2090-B348-B507-ECEC0C87F396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9" name="Freeform 147">
            <a:extLst>
              <a:ext uri="{FF2B5EF4-FFF2-40B4-BE49-F238E27FC236}">
                <a16:creationId xmlns:a16="http://schemas.microsoft.com/office/drawing/2014/main" id="{A788C8F9-36DA-204B-803A-376848B99459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0" name="Line 148">
            <a:extLst>
              <a:ext uri="{FF2B5EF4-FFF2-40B4-BE49-F238E27FC236}">
                <a16:creationId xmlns:a16="http://schemas.microsoft.com/office/drawing/2014/main" id="{E761DCE3-CE80-0446-91F5-4FB37640AC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1" name="Line 149">
            <a:extLst>
              <a:ext uri="{FF2B5EF4-FFF2-40B4-BE49-F238E27FC236}">
                <a16:creationId xmlns:a16="http://schemas.microsoft.com/office/drawing/2014/main" id="{1D64917F-DF09-894F-AB45-2B59F4DB5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Freeform 150">
            <a:extLst>
              <a:ext uri="{FF2B5EF4-FFF2-40B4-BE49-F238E27FC236}">
                <a16:creationId xmlns:a16="http://schemas.microsoft.com/office/drawing/2014/main" id="{D1CC319E-5320-B34C-932E-511205CAC514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3" name="Line 151">
            <a:extLst>
              <a:ext uri="{FF2B5EF4-FFF2-40B4-BE49-F238E27FC236}">
                <a16:creationId xmlns:a16="http://schemas.microsoft.com/office/drawing/2014/main" id="{49DA2D5A-50C3-2B43-B4E8-067CA9970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Freeform 153">
            <a:extLst>
              <a:ext uri="{FF2B5EF4-FFF2-40B4-BE49-F238E27FC236}">
                <a16:creationId xmlns:a16="http://schemas.microsoft.com/office/drawing/2014/main" id="{A64DAC17-5D29-654E-A326-62A997AC1551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Freeform 154">
            <a:extLst>
              <a:ext uri="{FF2B5EF4-FFF2-40B4-BE49-F238E27FC236}">
                <a16:creationId xmlns:a16="http://schemas.microsoft.com/office/drawing/2014/main" id="{DEBDF725-AF14-9A42-98DA-96F945FCABB2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Freeform 156">
            <a:extLst>
              <a:ext uri="{FF2B5EF4-FFF2-40B4-BE49-F238E27FC236}">
                <a16:creationId xmlns:a16="http://schemas.microsoft.com/office/drawing/2014/main" id="{16A2BDEA-6E90-1E42-A65A-7B3F1610D49C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158">
            <a:extLst>
              <a:ext uri="{FF2B5EF4-FFF2-40B4-BE49-F238E27FC236}">
                <a16:creationId xmlns:a16="http://schemas.microsoft.com/office/drawing/2014/main" id="{A8A43BFD-52BE-2341-ACD6-2135CEEEEA2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159">
            <a:extLst>
              <a:ext uri="{FF2B5EF4-FFF2-40B4-BE49-F238E27FC236}">
                <a16:creationId xmlns:a16="http://schemas.microsoft.com/office/drawing/2014/main" id="{5015F4F3-014F-EF43-9386-7CA0D39C782E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Rectangle 160">
            <a:extLst>
              <a:ext uri="{FF2B5EF4-FFF2-40B4-BE49-F238E27FC236}">
                <a16:creationId xmlns:a16="http://schemas.microsoft.com/office/drawing/2014/main" id="{D938F1D0-227A-BC43-827F-944AB8160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0" name="Rectangle 161">
            <a:extLst>
              <a:ext uri="{FF2B5EF4-FFF2-40B4-BE49-F238E27FC236}">
                <a16:creationId xmlns:a16="http://schemas.microsoft.com/office/drawing/2014/main" id="{1936F770-1715-FC49-AB13-CD8A659A8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1" name="Line 162">
            <a:extLst>
              <a:ext uri="{FF2B5EF4-FFF2-40B4-BE49-F238E27FC236}">
                <a16:creationId xmlns:a16="http://schemas.microsoft.com/office/drawing/2014/main" id="{AC07474F-355E-2947-AB9E-1AFC8A9804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Rectangle 163">
            <a:extLst>
              <a:ext uri="{FF2B5EF4-FFF2-40B4-BE49-F238E27FC236}">
                <a16:creationId xmlns:a16="http://schemas.microsoft.com/office/drawing/2014/main" id="{0A80D421-61E7-CB40-9E90-AC8D7DE7C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3" name="Rectangle 164">
            <a:extLst>
              <a:ext uri="{FF2B5EF4-FFF2-40B4-BE49-F238E27FC236}">
                <a16:creationId xmlns:a16="http://schemas.microsoft.com/office/drawing/2014/main" id="{58D4C7E5-3BE9-CE43-8B16-06E57BE6C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4" name="Rectangle 165">
            <a:extLst>
              <a:ext uri="{FF2B5EF4-FFF2-40B4-BE49-F238E27FC236}">
                <a16:creationId xmlns:a16="http://schemas.microsoft.com/office/drawing/2014/main" id="{5814B530-4814-DA44-B83F-0C6A6EAA2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5" name="AutoShape 207">
            <a:extLst>
              <a:ext uri="{FF2B5EF4-FFF2-40B4-BE49-F238E27FC236}">
                <a16:creationId xmlns:a16="http://schemas.microsoft.com/office/drawing/2014/main" id="{8A4FF2E2-475D-5D48-AADC-ABA84502A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26" name="AutoShape 209">
            <a:extLst>
              <a:ext uri="{FF2B5EF4-FFF2-40B4-BE49-F238E27FC236}">
                <a16:creationId xmlns:a16="http://schemas.microsoft.com/office/drawing/2014/main" id="{805E9CD6-7A04-244C-9812-4DC041DD4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27" name="Title 1">
            <a:extLst>
              <a:ext uri="{FF2B5EF4-FFF2-40B4-BE49-F238E27FC236}">
                <a16:creationId xmlns:a16="http://schemas.microsoft.com/office/drawing/2014/main" id="{684CA661-BDD0-224F-82D6-4AF67F7A0E4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7928" name="Freeform 154">
            <a:extLst>
              <a:ext uri="{FF2B5EF4-FFF2-40B4-BE49-F238E27FC236}">
                <a16:creationId xmlns:a16="http://schemas.microsoft.com/office/drawing/2014/main" id="{E4946EA5-A3F9-2248-9EDD-3C3468803A08}"/>
              </a:ext>
            </a:extLst>
          </p:cNvPr>
          <p:cNvSpPr>
            <a:spLocks/>
          </p:cNvSpPr>
          <p:nvPr/>
        </p:nvSpPr>
        <p:spPr bwMode="auto">
          <a:xfrm rot="10800000">
            <a:off x="3352800" y="2840038"/>
            <a:ext cx="196850" cy="195262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9" name="Freeform 156">
            <a:extLst>
              <a:ext uri="{FF2B5EF4-FFF2-40B4-BE49-F238E27FC236}">
                <a16:creationId xmlns:a16="http://schemas.microsoft.com/office/drawing/2014/main" id="{0B7B976C-1F6D-0F41-BDC8-A542A2D290A3}"/>
              </a:ext>
            </a:extLst>
          </p:cNvPr>
          <p:cNvSpPr>
            <a:spLocks/>
          </p:cNvSpPr>
          <p:nvPr/>
        </p:nvSpPr>
        <p:spPr bwMode="auto">
          <a:xfrm rot="10800000">
            <a:off x="3417888" y="3044825"/>
            <a:ext cx="80962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37930" name="Straight Connector 47">
            <a:extLst>
              <a:ext uri="{FF2B5EF4-FFF2-40B4-BE49-F238E27FC236}">
                <a16:creationId xmlns:a16="http://schemas.microsoft.com/office/drawing/2014/main" id="{2FF96F57-8BC9-274D-9DFF-62228F7878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54400" y="2133600"/>
            <a:ext cx="6540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31" name="Freeform 158">
            <a:extLst>
              <a:ext uri="{FF2B5EF4-FFF2-40B4-BE49-F238E27FC236}">
                <a16:creationId xmlns:a16="http://schemas.microsoft.com/office/drawing/2014/main" id="{13E48E44-AACA-FB41-B286-FC0181B31628}"/>
              </a:ext>
            </a:extLst>
          </p:cNvPr>
          <p:cNvSpPr>
            <a:spLocks noChangeAspect="1"/>
          </p:cNvSpPr>
          <p:nvPr/>
        </p:nvSpPr>
        <p:spPr bwMode="auto">
          <a:xfrm>
            <a:off x="4084639" y="2116139"/>
            <a:ext cx="53975" cy="53975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FF0000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37932" name="Straight Connector 50">
            <a:extLst>
              <a:ext uri="{FF2B5EF4-FFF2-40B4-BE49-F238E27FC236}">
                <a16:creationId xmlns:a16="http://schemas.microsoft.com/office/drawing/2014/main" id="{4E5476F2-EBB2-6541-A399-B9C267AFCDCC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 flipV="1">
            <a:off x="3132138" y="3455988"/>
            <a:ext cx="6540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33" name="Straight Connector 51">
            <a:extLst>
              <a:ext uri="{FF2B5EF4-FFF2-40B4-BE49-F238E27FC236}">
                <a16:creationId xmlns:a16="http://schemas.microsoft.com/office/drawing/2014/main" id="{A37B085B-D0AC-064C-A1D6-3D67BCB040F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454400" y="2128839"/>
            <a:ext cx="1588" cy="70008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E1307389-F3D6-4C44-B989-EAE9D0EC653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These two circuits are equivalent</a:t>
            </a:r>
          </a:p>
        </p:txBody>
      </p:sp>
      <p:pic>
        <p:nvPicPr>
          <p:cNvPr id="38914" name="Picture 1" descr="Screen shot 2013-12-04 at 1.29.39 PM.png">
            <a:extLst>
              <a:ext uri="{FF2B5EF4-FFF2-40B4-BE49-F238E27FC236}">
                <a16:creationId xmlns:a16="http://schemas.microsoft.com/office/drawing/2014/main" id="{981A8C01-46CF-6A4E-99CB-379D61F55F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62000"/>
            <a:ext cx="563245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15" descr="Screen shot 2013-12-04 at 1.29.52 PM.png">
            <a:extLst>
              <a:ext uri="{FF2B5EF4-FFF2-40B4-BE49-F238E27FC236}">
                <a16:creationId xmlns:a16="http://schemas.microsoft.com/office/drawing/2014/main" id="{4A3AD167-0129-5B4E-8407-7A59E47281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971926"/>
            <a:ext cx="5638800" cy="288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9C747C05-42D8-8B49-8BB3-781F11A7372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39938" name="Group 8">
            <a:extLst>
              <a:ext uri="{FF2B5EF4-FFF2-40B4-BE49-F238E27FC236}">
                <a16:creationId xmlns:a16="http://schemas.microsoft.com/office/drawing/2014/main" id="{9172F38A-EFBE-274B-9985-58608ABA09C0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39939" name="Picture 1" descr="Screen shot 2013-10-30 at 3.41.51 PM.png">
              <a:extLst>
                <a:ext uri="{FF2B5EF4-FFF2-40B4-BE49-F238E27FC236}">
                  <a16:creationId xmlns:a16="http://schemas.microsoft.com/office/drawing/2014/main" id="{D0D5EB59-A047-F349-84A3-D1C16DC28C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0" name="TextBox 3">
              <a:extLst>
                <a:ext uri="{FF2B5EF4-FFF2-40B4-BE49-F238E27FC236}">
                  <a16:creationId xmlns:a16="http://schemas.microsoft.com/office/drawing/2014/main" id="{7D8F7860-42D8-C94E-8835-8ACEAC066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9941" name="TextBox 5">
              <a:extLst>
                <a:ext uri="{FF2B5EF4-FFF2-40B4-BE49-F238E27FC236}">
                  <a16:creationId xmlns:a16="http://schemas.microsoft.com/office/drawing/2014/main" id="{F85F2F62-11D5-D14F-9C2B-ADEB5B148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39942" name="TextBox 8">
              <a:extLst>
                <a:ext uri="{FF2B5EF4-FFF2-40B4-BE49-F238E27FC236}">
                  <a16:creationId xmlns:a16="http://schemas.microsoft.com/office/drawing/2014/main" id="{4108FCA1-B68B-C649-AB13-3E36430F8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39943" name="Picture 1" descr="Screen shot 2013-11-01 at 3.28.23 PM.png">
              <a:extLst>
                <a:ext uri="{FF2B5EF4-FFF2-40B4-BE49-F238E27FC236}">
                  <a16:creationId xmlns:a16="http://schemas.microsoft.com/office/drawing/2014/main" id="{BB489F32-E352-3D4E-A27D-3CB2B984C0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9944" name="Straight Connector 3">
              <a:extLst>
                <a:ext uri="{FF2B5EF4-FFF2-40B4-BE49-F238E27FC236}">
                  <a16:creationId xmlns:a16="http://schemas.microsoft.com/office/drawing/2014/main" id="{8824237E-21BD-A045-A019-FEFC462D0A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5" name="Straight Connector 12">
              <a:extLst>
                <a:ext uri="{FF2B5EF4-FFF2-40B4-BE49-F238E27FC236}">
                  <a16:creationId xmlns:a16="http://schemas.microsoft.com/office/drawing/2014/main" id="{A9CBD6F2-B533-5849-BC88-E0C1E96A0A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6" name="Straight Connector 13">
              <a:extLst>
                <a:ext uri="{FF2B5EF4-FFF2-40B4-BE49-F238E27FC236}">
                  <a16:creationId xmlns:a16="http://schemas.microsoft.com/office/drawing/2014/main" id="{4B7D74B2-6D65-9849-AA29-B7F89C9039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7" name="Straight Connector 16">
              <a:extLst>
                <a:ext uri="{FF2B5EF4-FFF2-40B4-BE49-F238E27FC236}">
                  <a16:creationId xmlns:a16="http://schemas.microsoft.com/office/drawing/2014/main" id="{3984A856-0146-AC40-A19C-BA38ECFDA0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48" name="Oval 6">
              <a:extLst>
                <a:ext uri="{FF2B5EF4-FFF2-40B4-BE49-F238E27FC236}">
                  <a16:creationId xmlns:a16="http://schemas.microsoft.com/office/drawing/2014/main" id="{50EABB60-110F-964E-AB84-7A5DDC52CE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39949" name="Straight Connector 18">
              <a:extLst>
                <a:ext uri="{FF2B5EF4-FFF2-40B4-BE49-F238E27FC236}">
                  <a16:creationId xmlns:a16="http://schemas.microsoft.com/office/drawing/2014/main" id="{8CF19BAF-3211-6345-B527-2EAE60ACB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50" name="Oval 19">
              <a:extLst>
                <a:ext uri="{FF2B5EF4-FFF2-40B4-BE49-F238E27FC236}">
                  <a16:creationId xmlns:a16="http://schemas.microsoft.com/office/drawing/2014/main" id="{AB99371D-0FE2-3B4E-997F-AC4341713D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31510A3-2D4A-D14F-8F55-6BD918B0689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0962" name="Group 8">
            <a:extLst>
              <a:ext uri="{FF2B5EF4-FFF2-40B4-BE49-F238E27FC236}">
                <a16:creationId xmlns:a16="http://schemas.microsoft.com/office/drawing/2014/main" id="{8C7C108A-32CE-0644-A778-3850AD54BD37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40967" name="Picture 1" descr="Screen shot 2013-10-30 at 3.41.51 PM.png">
              <a:extLst>
                <a:ext uri="{FF2B5EF4-FFF2-40B4-BE49-F238E27FC236}">
                  <a16:creationId xmlns:a16="http://schemas.microsoft.com/office/drawing/2014/main" id="{0A30F43F-B739-B347-9566-34F9638ACC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68" name="TextBox 3">
              <a:extLst>
                <a:ext uri="{FF2B5EF4-FFF2-40B4-BE49-F238E27FC236}">
                  <a16:creationId xmlns:a16="http://schemas.microsoft.com/office/drawing/2014/main" id="{66997AB8-240E-C641-B43E-D3EB0BAC7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0969" name="TextBox 5">
              <a:extLst>
                <a:ext uri="{FF2B5EF4-FFF2-40B4-BE49-F238E27FC236}">
                  <a16:creationId xmlns:a16="http://schemas.microsoft.com/office/drawing/2014/main" id="{26A09BE9-4198-FA42-81D9-1714981499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40970" name="TextBox 8">
              <a:extLst>
                <a:ext uri="{FF2B5EF4-FFF2-40B4-BE49-F238E27FC236}">
                  <a16:creationId xmlns:a16="http://schemas.microsoft.com/office/drawing/2014/main" id="{7771A3D0-6C1A-F144-B53F-A53341F6F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40971" name="Picture 1" descr="Screen shot 2013-11-01 at 3.28.23 PM.png">
              <a:extLst>
                <a:ext uri="{FF2B5EF4-FFF2-40B4-BE49-F238E27FC236}">
                  <a16:creationId xmlns:a16="http://schemas.microsoft.com/office/drawing/2014/main" id="{C1656DCB-5B9C-0144-849D-F306948947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0972" name="Straight Connector 3">
              <a:extLst>
                <a:ext uri="{FF2B5EF4-FFF2-40B4-BE49-F238E27FC236}">
                  <a16:creationId xmlns:a16="http://schemas.microsoft.com/office/drawing/2014/main" id="{5ED333D1-305D-2345-9A30-2913077A8B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3" name="Straight Connector 12">
              <a:extLst>
                <a:ext uri="{FF2B5EF4-FFF2-40B4-BE49-F238E27FC236}">
                  <a16:creationId xmlns:a16="http://schemas.microsoft.com/office/drawing/2014/main" id="{830A01FB-65C5-E342-B8BA-6BA283AB43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4" name="Straight Connector 13">
              <a:extLst>
                <a:ext uri="{FF2B5EF4-FFF2-40B4-BE49-F238E27FC236}">
                  <a16:creationId xmlns:a16="http://schemas.microsoft.com/office/drawing/2014/main" id="{9A1A850F-A762-D945-954B-DD5A749F86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5" name="Straight Connector 16">
              <a:extLst>
                <a:ext uri="{FF2B5EF4-FFF2-40B4-BE49-F238E27FC236}">
                  <a16:creationId xmlns:a16="http://schemas.microsoft.com/office/drawing/2014/main" id="{8F487FFE-47AA-DD46-B0BC-EDC05908B5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76" name="Oval 6">
              <a:extLst>
                <a:ext uri="{FF2B5EF4-FFF2-40B4-BE49-F238E27FC236}">
                  <a16:creationId xmlns:a16="http://schemas.microsoft.com/office/drawing/2014/main" id="{3305F81A-65C1-C749-B8F8-D08CE7A222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40977" name="Straight Connector 18">
              <a:extLst>
                <a:ext uri="{FF2B5EF4-FFF2-40B4-BE49-F238E27FC236}">
                  <a16:creationId xmlns:a16="http://schemas.microsoft.com/office/drawing/2014/main" id="{6794A26B-8642-2449-B59C-B383EBDEA4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78" name="Oval 19">
              <a:extLst>
                <a:ext uri="{FF2B5EF4-FFF2-40B4-BE49-F238E27FC236}">
                  <a16:creationId xmlns:a16="http://schemas.microsoft.com/office/drawing/2014/main" id="{FB8C0B53-6E8F-C940-81E0-6F6F195979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0963" name="Group 2">
            <a:extLst>
              <a:ext uri="{FF2B5EF4-FFF2-40B4-BE49-F238E27FC236}">
                <a16:creationId xmlns:a16="http://schemas.microsoft.com/office/drawing/2014/main" id="{D455D2A2-F635-A441-96EB-D151D2B431D6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816600"/>
            <a:ext cx="2441575" cy="584200"/>
            <a:chOff x="3426307" y="5816024"/>
            <a:chExt cx="2441093" cy="584776"/>
          </a:xfrm>
        </p:grpSpPr>
        <p:sp>
          <p:nvSpPr>
            <p:cNvPr id="40964" name="TextBox 8">
              <a:extLst>
                <a:ext uri="{FF2B5EF4-FFF2-40B4-BE49-F238E27FC236}">
                  <a16:creationId xmlns:a16="http://schemas.microsoft.com/office/drawing/2014/main" id="{FD165EAF-EF1E-024D-9489-AED210503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4109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QT + QT</a:t>
              </a:r>
            </a:p>
          </p:txBody>
        </p:sp>
        <p:cxnSp>
          <p:nvCxnSpPr>
            <p:cNvPr id="40965" name="Straight Connector 17">
              <a:extLst>
                <a:ext uri="{FF2B5EF4-FFF2-40B4-BE49-F238E27FC236}">
                  <a16:creationId xmlns:a16="http://schemas.microsoft.com/office/drawing/2014/main" id="{F4061269-1D9A-F540-8066-78A6867009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46868" y="5844627"/>
              <a:ext cx="38092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66" name="Straight Connector 20">
              <a:extLst>
                <a:ext uri="{FF2B5EF4-FFF2-40B4-BE49-F238E27FC236}">
                  <a16:creationId xmlns:a16="http://schemas.microsoft.com/office/drawing/2014/main" id="{69E3359A-2B06-B84D-A30D-E19FDE8B3C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54754" y="5839860"/>
              <a:ext cx="38092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BA06CF64-C9D2-8A4C-9FFD-6687F9388B7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1986" name="Group 8">
            <a:extLst>
              <a:ext uri="{FF2B5EF4-FFF2-40B4-BE49-F238E27FC236}">
                <a16:creationId xmlns:a16="http://schemas.microsoft.com/office/drawing/2014/main" id="{E2FD8131-774B-C54A-A435-B0A6B23D2994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41990" name="Picture 1" descr="Screen shot 2013-10-30 at 3.41.51 PM.png">
              <a:extLst>
                <a:ext uri="{FF2B5EF4-FFF2-40B4-BE49-F238E27FC236}">
                  <a16:creationId xmlns:a16="http://schemas.microsoft.com/office/drawing/2014/main" id="{825E36A1-CA6A-BA4D-AD9A-4962CF106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91" name="TextBox 3">
              <a:extLst>
                <a:ext uri="{FF2B5EF4-FFF2-40B4-BE49-F238E27FC236}">
                  <a16:creationId xmlns:a16="http://schemas.microsoft.com/office/drawing/2014/main" id="{A33B943F-4169-DE4E-8E73-2DAA99A6A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1992" name="TextBox 5">
              <a:extLst>
                <a:ext uri="{FF2B5EF4-FFF2-40B4-BE49-F238E27FC236}">
                  <a16:creationId xmlns:a16="http://schemas.microsoft.com/office/drawing/2014/main" id="{64BF0978-5020-324C-A700-926A96C8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41993" name="TextBox 8">
              <a:extLst>
                <a:ext uri="{FF2B5EF4-FFF2-40B4-BE49-F238E27FC236}">
                  <a16:creationId xmlns:a16="http://schemas.microsoft.com/office/drawing/2014/main" id="{960A190C-CA49-AF40-9239-90F19C77F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41994" name="Picture 1" descr="Screen shot 2013-11-01 at 3.28.23 PM.png">
              <a:extLst>
                <a:ext uri="{FF2B5EF4-FFF2-40B4-BE49-F238E27FC236}">
                  <a16:creationId xmlns:a16="http://schemas.microsoft.com/office/drawing/2014/main" id="{224CF07A-D0E1-DB47-933C-F0B634EFB8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1995" name="Straight Connector 3">
              <a:extLst>
                <a:ext uri="{FF2B5EF4-FFF2-40B4-BE49-F238E27FC236}">
                  <a16:creationId xmlns:a16="http://schemas.microsoft.com/office/drawing/2014/main" id="{BC90ADFD-797B-CC41-8FDF-E9CC89A4B7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6" name="Straight Connector 12">
              <a:extLst>
                <a:ext uri="{FF2B5EF4-FFF2-40B4-BE49-F238E27FC236}">
                  <a16:creationId xmlns:a16="http://schemas.microsoft.com/office/drawing/2014/main" id="{21799683-8793-0C4C-A706-AD1F54C52E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7" name="Straight Connector 13">
              <a:extLst>
                <a:ext uri="{FF2B5EF4-FFF2-40B4-BE49-F238E27FC236}">
                  <a16:creationId xmlns:a16="http://schemas.microsoft.com/office/drawing/2014/main" id="{D3297B40-4A9F-A945-BC44-FA725F2EC2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8" name="Straight Connector 16">
              <a:extLst>
                <a:ext uri="{FF2B5EF4-FFF2-40B4-BE49-F238E27FC236}">
                  <a16:creationId xmlns:a16="http://schemas.microsoft.com/office/drawing/2014/main" id="{06CCCAB4-16FB-F343-BF53-77190C6821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999" name="Oval 6">
              <a:extLst>
                <a:ext uri="{FF2B5EF4-FFF2-40B4-BE49-F238E27FC236}">
                  <a16:creationId xmlns:a16="http://schemas.microsoft.com/office/drawing/2014/main" id="{3BD35FB0-62BB-014A-B4AA-BAB0D0311B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42000" name="Straight Connector 18">
              <a:extLst>
                <a:ext uri="{FF2B5EF4-FFF2-40B4-BE49-F238E27FC236}">
                  <a16:creationId xmlns:a16="http://schemas.microsoft.com/office/drawing/2014/main" id="{81A2E9DB-8C4F-BC4C-8D8D-B1E6748E4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2001" name="Oval 19">
              <a:extLst>
                <a:ext uri="{FF2B5EF4-FFF2-40B4-BE49-F238E27FC236}">
                  <a16:creationId xmlns:a16="http://schemas.microsoft.com/office/drawing/2014/main" id="{10F613E1-C6D7-B54C-A4E5-51D01E9CBE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1987" name="Group 4">
            <a:extLst>
              <a:ext uri="{FF2B5EF4-FFF2-40B4-BE49-F238E27FC236}">
                <a16:creationId xmlns:a16="http://schemas.microsoft.com/office/drawing/2014/main" id="{0C5F1B4A-9B45-E74A-97A0-6847DBE1BC07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41988" name="TextBox 8">
              <a:extLst>
                <a:ext uri="{FF2B5EF4-FFF2-40B4-BE49-F238E27FC236}">
                  <a16:creationId xmlns:a16="http://schemas.microsoft.com/office/drawing/2014/main" id="{D9244974-668E-A148-BC39-8070C0034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41989" name="Oval 2">
              <a:extLst>
                <a:ext uri="{FF2B5EF4-FFF2-40B4-BE49-F238E27FC236}">
                  <a16:creationId xmlns:a16="http://schemas.microsoft.com/office/drawing/2014/main" id="{390AC875-4CC6-5245-8237-745D8D75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024" y="6002500"/>
              <a:ext cx="304800" cy="3048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4674E1C7-6C7A-F144-802F-D95169F827F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3010" name="Group 4">
            <a:extLst>
              <a:ext uri="{FF2B5EF4-FFF2-40B4-BE49-F238E27FC236}">
                <a16:creationId xmlns:a16="http://schemas.microsoft.com/office/drawing/2014/main" id="{B156D940-D861-4D4C-8DAC-107FC83738B1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43016" name="TextBox 8">
              <a:extLst>
                <a:ext uri="{FF2B5EF4-FFF2-40B4-BE49-F238E27FC236}">
                  <a16:creationId xmlns:a16="http://schemas.microsoft.com/office/drawing/2014/main" id="{49DE67D5-0911-D946-8D6E-3B3F0C85A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43017" name="Oval 2">
              <a:extLst>
                <a:ext uri="{FF2B5EF4-FFF2-40B4-BE49-F238E27FC236}">
                  <a16:creationId xmlns:a16="http://schemas.microsoft.com/office/drawing/2014/main" id="{66D287B7-924B-7042-958C-A58FB8242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024" y="6002500"/>
              <a:ext cx="304800" cy="3048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3011" name="Group 7">
            <a:extLst>
              <a:ext uri="{FF2B5EF4-FFF2-40B4-BE49-F238E27FC236}">
                <a16:creationId xmlns:a16="http://schemas.microsoft.com/office/drawing/2014/main" id="{08CB528A-A3A8-ED49-B985-5C2719E1DE08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2589214"/>
            <a:ext cx="3646488" cy="1449387"/>
            <a:chOff x="2778864" y="2588604"/>
            <a:chExt cx="3645752" cy="1449996"/>
          </a:xfrm>
        </p:grpSpPr>
        <p:pic>
          <p:nvPicPr>
            <p:cNvPr id="43012" name="Picture 5" descr="Screen shot 2013-11-01 at 3.49.29 PM.png">
              <a:extLst>
                <a:ext uri="{FF2B5EF4-FFF2-40B4-BE49-F238E27FC236}">
                  <a16:creationId xmlns:a16="http://schemas.microsoft.com/office/drawing/2014/main" id="{EA3AE1E9-D5BC-F549-86ED-F1F70F8018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9000" y="2590800"/>
              <a:ext cx="2183439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13" name="TextBox 8">
              <a:extLst>
                <a:ext uri="{FF2B5EF4-FFF2-40B4-BE49-F238E27FC236}">
                  <a16:creationId xmlns:a16="http://schemas.microsoft.com/office/drawing/2014/main" id="{57F1DE29-897C-EF46-A9FE-8958F7509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95123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sp>
          <p:nvSpPr>
            <p:cNvPr id="43014" name="TextBox 8">
              <a:extLst>
                <a:ext uri="{FF2B5EF4-FFF2-40B4-BE49-F238E27FC236}">
                  <a16:creationId xmlns:a16="http://schemas.microsoft.com/office/drawing/2014/main" id="{A96764C2-86D0-3549-B4E9-B505C41BA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864" y="258860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3015" name="TextBox 8">
              <a:extLst>
                <a:ext uri="{FF2B5EF4-FFF2-40B4-BE49-F238E27FC236}">
                  <a16:creationId xmlns:a16="http://schemas.microsoft.com/office/drawing/2014/main" id="{61B91467-5EBC-C64F-B192-57048B2E4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067" y="3227420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7" descr="Screen shot 2013-10-30 at 3.52.23 PM.png">
            <a:extLst>
              <a:ext uri="{FF2B5EF4-FFF2-40B4-BE49-F238E27FC236}">
                <a16:creationId xmlns:a16="http://schemas.microsoft.com/office/drawing/2014/main" id="{1546C94F-4ECF-0A40-AA57-E0C88E6FC4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59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4" name="Title 1">
            <a:extLst>
              <a:ext uri="{FF2B5EF4-FFF2-40B4-BE49-F238E27FC236}">
                <a16:creationId xmlns:a16="http://schemas.microsoft.com/office/drawing/2014/main" id="{45124467-116C-0C48-BB61-1B5F1E230C4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44035" name="TextBox 10">
            <a:extLst>
              <a:ext uri="{FF2B5EF4-FFF2-40B4-BE49-F238E27FC236}">
                <a16:creationId xmlns:a16="http://schemas.microsoft.com/office/drawing/2014/main" id="{D47AC44A-C315-294A-AC5C-9E77CBE99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44036" name="TextBox 12">
            <a:extLst>
              <a:ext uri="{FF2B5EF4-FFF2-40B4-BE49-F238E27FC236}">
                <a16:creationId xmlns:a16="http://schemas.microsoft.com/office/drawing/2014/main" id="{3DED0C2A-1CA5-C849-A072-B1FA291EF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pic>
        <p:nvPicPr>
          <p:cNvPr id="44037" name="Picture 1" descr="Screen shot 2013-11-01 at 3.52.15 PM.png">
            <a:extLst>
              <a:ext uri="{FF2B5EF4-FFF2-40B4-BE49-F238E27FC236}">
                <a16:creationId xmlns:a16="http://schemas.microsoft.com/office/drawing/2014/main" id="{A8D7AFBE-02C4-644E-B127-FB04AF4F72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6226"/>
            <a:ext cx="312420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13DF589-98F6-9B46-A01A-18CB3C6967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Mini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1">
            <a:extLst>
              <a:ext uri="{FF2B5EF4-FFF2-40B4-BE49-F238E27FC236}">
                <a16:creationId xmlns:a16="http://schemas.microsoft.com/office/drawing/2014/main" id="{94EEE922-115D-3247-820B-2FB0FBD524D3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45059" name="Picture 32" descr="Screen shot 2013-11-01 at 3.49.29 PM.png">
              <a:extLst>
                <a:ext uri="{FF2B5EF4-FFF2-40B4-BE49-F238E27FC236}">
                  <a16:creationId xmlns:a16="http://schemas.microsoft.com/office/drawing/2014/main" id="{155EA1C4-DDC3-1945-BCFA-80DC8B1F71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60" name="Line 290">
              <a:extLst>
                <a:ext uri="{FF2B5EF4-FFF2-40B4-BE49-F238E27FC236}">
                  <a16:creationId xmlns:a16="http://schemas.microsoft.com/office/drawing/2014/main" id="{A0AF5872-0482-D94F-BF11-E6673EB5892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Line 291">
              <a:extLst>
                <a:ext uri="{FF2B5EF4-FFF2-40B4-BE49-F238E27FC236}">
                  <a16:creationId xmlns:a16="http://schemas.microsoft.com/office/drawing/2014/main" id="{A341B04E-B64B-9A4A-B8BE-D6C641FFB5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Line 292">
              <a:extLst>
                <a:ext uri="{FF2B5EF4-FFF2-40B4-BE49-F238E27FC236}">
                  <a16:creationId xmlns:a16="http://schemas.microsoft.com/office/drawing/2014/main" id="{0B238E4F-E893-0248-851B-2024ACACDD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Rectangle 297">
              <a:extLst>
                <a:ext uri="{FF2B5EF4-FFF2-40B4-BE49-F238E27FC236}">
                  <a16:creationId xmlns:a16="http://schemas.microsoft.com/office/drawing/2014/main" id="{6ED04651-E0BD-FE49-9054-66024F4551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5064" name="Rectangle 299">
              <a:extLst>
                <a:ext uri="{FF2B5EF4-FFF2-40B4-BE49-F238E27FC236}">
                  <a16:creationId xmlns:a16="http://schemas.microsoft.com/office/drawing/2014/main" id="{E8D55913-44D2-C841-9A81-6BFAA02196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5065" name="Rectangle 301">
              <a:extLst>
                <a:ext uri="{FF2B5EF4-FFF2-40B4-BE49-F238E27FC236}">
                  <a16:creationId xmlns:a16="http://schemas.microsoft.com/office/drawing/2014/main" id="{73C8B949-143C-D545-AE60-424D740713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45066" name="Group 3">
              <a:extLst>
                <a:ext uri="{FF2B5EF4-FFF2-40B4-BE49-F238E27FC236}">
                  <a16:creationId xmlns:a16="http://schemas.microsoft.com/office/drawing/2014/main" id="{74FE5DB3-997F-244F-AAD6-C6662D397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45072" name="Rectangle 50">
                <a:extLst>
                  <a:ext uri="{FF2B5EF4-FFF2-40B4-BE49-F238E27FC236}">
                    <a16:creationId xmlns:a16="http://schemas.microsoft.com/office/drawing/2014/main" id="{B1387890-A12B-794C-A353-0F4F950C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3" name="Rectangle 52">
                <a:extLst>
                  <a:ext uri="{FF2B5EF4-FFF2-40B4-BE49-F238E27FC236}">
                    <a16:creationId xmlns:a16="http://schemas.microsoft.com/office/drawing/2014/main" id="{C087F19C-1F14-6C47-8F84-03FC84E6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4" name="Rectangle 53">
                <a:extLst>
                  <a:ext uri="{FF2B5EF4-FFF2-40B4-BE49-F238E27FC236}">
                    <a16:creationId xmlns:a16="http://schemas.microsoft.com/office/drawing/2014/main" id="{F2EFD635-51D6-9142-A8FA-F63FEE84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5" name="Line 54">
                <a:extLst>
                  <a:ext uri="{FF2B5EF4-FFF2-40B4-BE49-F238E27FC236}">
                    <a16:creationId xmlns:a16="http://schemas.microsoft.com/office/drawing/2014/main" id="{A52AABA3-974D-AB4F-A840-6E2C729D1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6" name="Freeform 55">
                <a:extLst>
                  <a:ext uri="{FF2B5EF4-FFF2-40B4-BE49-F238E27FC236}">
                    <a16:creationId xmlns:a16="http://schemas.microsoft.com/office/drawing/2014/main" id="{AC6B8E94-CF16-EB4B-B3E9-94D5C0B8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7" name="Line 58">
                <a:extLst>
                  <a:ext uri="{FF2B5EF4-FFF2-40B4-BE49-F238E27FC236}">
                    <a16:creationId xmlns:a16="http://schemas.microsoft.com/office/drawing/2014/main" id="{9522DBFB-08D6-CF47-91F0-73F10CF15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8" name="Line 60">
                <a:extLst>
                  <a:ext uri="{FF2B5EF4-FFF2-40B4-BE49-F238E27FC236}">
                    <a16:creationId xmlns:a16="http://schemas.microsoft.com/office/drawing/2014/main" id="{5F98E496-CBB7-DD4A-ADD6-CDB23319B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9" name="Line 61">
                <a:extLst>
                  <a:ext uri="{FF2B5EF4-FFF2-40B4-BE49-F238E27FC236}">
                    <a16:creationId xmlns:a16="http://schemas.microsoft.com/office/drawing/2014/main" id="{C0878001-2C6D-1842-B6BD-E9D5E692C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0" name="Rectangle 62">
                <a:extLst>
                  <a:ext uri="{FF2B5EF4-FFF2-40B4-BE49-F238E27FC236}">
                    <a16:creationId xmlns:a16="http://schemas.microsoft.com/office/drawing/2014/main" id="{6737E964-E014-724D-8CEB-6828C4DAC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45067" name="Line 292">
              <a:extLst>
                <a:ext uri="{FF2B5EF4-FFF2-40B4-BE49-F238E27FC236}">
                  <a16:creationId xmlns:a16="http://schemas.microsoft.com/office/drawing/2014/main" id="{28B4F6DB-0497-2645-9D7F-E9112BB514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Line 294">
              <a:extLst>
                <a:ext uri="{FF2B5EF4-FFF2-40B4-BE49-F238E27FC236}">
                  <a16:creationId xmlns:a16="http://schemas.microsoft.com/office/drawing/2014/main" id="{542A153B-37CF-C543-A91F-03232E5983B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Line 294">
              <a:extLst>
                <a:ext uri="{FF2B5EF4-FFF2-40B4-BE49-F238E27FC236}">
                  <a16:creationId xmlns:a16="http://schemas.microsoft.com/office/drawing/2014/main" id="{3885757F-D1C9-9B47-B594-26E36FF481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Oval 79">
              <a:extLst>
                <a:ext uri="{FF2B5EF4-FFF2-40B4-BE49-F238E27FC236}">
                  <a16:creationId xmlns:a16="http://schemas.microsoft.com/office/drawing/2014/main" id="{CCA6F0C1-EF09-FC4D-8A2E-3C2AC7CE6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1" name="TextBox 81">
              <a:extLst>
                <a:ext uri="{FF2B5EF4-FFF2-40B4-BE49-F238E27FC236}">
                  <a16:creationId xmlns:a16="http://schemas.microsoft.com/office/drawing/2014/main" id="{C93BF720-0BFF-4D4D-BD3B-AC778E619A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5058" name="Title 1">
            <a:extLst>
              <a:ext uri="{FF2B5EF4-FFF2-40B4-BE49-F238E27FC236}">
                <a16:creationId xmlns:a16="http://schemas.microsoft.com/office/drawing/2014/main" id="{9432A270-C35A-D044-9E5A-3C0DD68F03A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3">
            <a:extLst>
              <a:ext uri="{FF2B5EF4-FFF2-40B4-BE49-F238E27FC236}">
                <a16:creationId xmlns:a16="http://schemas.microsoft.com/office/drawing/2014/main" id="{EF798FE2-3FF1-E040-A944-7DAE4D20F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Synchronous Counter with D Flip-Flops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01">
            <a:extLst>
              <a:ext uri="{FF2B5EF4-FFF2-40B4-BE49-F238E27FC236}">
                <a16:creationId xmlns:a16="http://schemas.microsoft.com/office/drawing/2014/main" id="{49FBE6FE-A0D1-A847-97A6-D151CD630339}"/>
              </a:ext>
            </a:extLst>
          </p:cNvPr>
          <p:cNvGrpSpPr>
            <a:grpSpLocks/>
          </p:cNvGrpSpPr>
          <p:nvPr/>
        </p:nvGrpSpPr>
        <p:grpSpPr bwMode="auto">
          <a:xfrm>
            <a:off x="2760664" y="2232026"/>
            <a:ext cx="5697537" cy="1654175"/>
            <a:chOff x="670" y="1359"/>
            <a:chExt cx="3589" cy="1042"/>
          </a:xfrm>
        </p:grpSpPr>
        <p:sp>
          <p:nvSpPr>
            <p:cNvPr id="47107" name="Line 4">
              <a:extLst>
                <a:ext uri="{FF2B5EF4-FFF2-40B4-BE49-F238E27FC236}">
                  <a16:creationId xmlns:a16="http://schemas.microsoft.com/office/drawing/2014/main" id="{59FB3FB5-1C07-0141-8312-C9FD305533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Line 6">
              <a:extLst>
                <a:ext uri="{FF2B5EF4-FFF2-40B4-BE49-F238E27FC236}">
                  <a16:creationId xmlns:a16="http://schemas.microsoft.com/office/drawing/2014/main" id="{0176BF94-40A1-744B-A4B9-2FDA6BE71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Rectangle 7">
              <a:extLst>
                <a:ext uri="{FF2B5EF4-FFF2-40B4-BE49-F238E27FC236}">
                  <a16:creationId xmlns:a16="http://schemas.microsoft.com/office/drawing/2014/main" id="{D68E8446-C151-7342-AD40-3C6BE942A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0" name="Rectangle 8">
              <a:extLst>
                <a:ext uri="{FF2B5EF4-FFF2-40B4-BE49-F238E27FC236}">
                  <a16:creationId xmlns:a16="http://schemas.microsoft.com/office/drawing/2014/main" id="{C8CED4EB-88B5-104E-A69C-7476226F8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1" name="Rectangle 9">
              <a:extLst>
                <a:ext uri="{FF2B5EF4-FFF2-40B4-BE49-F238E27FC236}">
                  <a16:creationId xmlns:a16="http://schemas.microsoft.com/office/drawing/2014/main" id="{FFA89F38-2055-E646-A7DD-9BE7A682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2" name="Line 10">
              <a:extLst>
                <a:ext uri="{FF2B5EF4-FFF2-40B4-BE49-F238E27FC236}">
                  <a16:creationId xmlns:a16="http://schemas.microsoft.com/office/drawing/2014/main" id="{9B55B654-5E91-6D4B-80C3-B0994CE214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Rectangle 11">
              <a:extLst>
                <a:ext uri="{FF2B5EF4-FFF2-40B4-BE49-F238E27FC236}">
                  <a16:creationId xmlns:a16="http://schemas.microsoft.com/office/drawing/2014/main" id="{ABF31D92-BB4F-B248-8828-508479193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4" name="Rectangle 12">
              <a:extLst>
                <a:ext uri="{FF2B5EF4-FFF2-40B4-BE49-F238E27FC236}">
                  <a16:creationId xmlns:a16="http://schemas.microsoft.com/office/drawing/2014/main" id="{7DC4A75A-2755-DC4B-9C61-C1DDEFD47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5" name="Rectangle 13">
              <a:extLst>
                <a:ext uri="{FF2B5EF4-FFF2-40B4-BE49-F238E27FC236}">
                  <a16:creationId xmlns:a16="http://schemas.microsoft.com/office/drawing/2014/main" id="{653509EC-A8F2-E749-AEB7-168E7ABB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6" name="Rectangle 14">
              <a:extLst>
                <a:ext uri="{FF2B5EF4-FFF2-40B4-BE49-F238E27FC236}">
                  <a16:creationId xmlns:a16="http://schemas.microsoft.com/office/drawing/2014/main" id="{C1812321-C7F5-5F4A-A2B2-61CD46F1B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Rectangle 15">
              <a:extLst>
                <a:ext uri="{FF2B5EF4-FFF2-40B4-BE49-F238E27FC236}">
                  <a16:creationId xmlns:a16="http://schemas.microsoft.com/office/drawing/2014/main" id="{ED7DFB07-C450-6449-AF5B-389AD464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8" name="Line 16">
              <a:extLst>
                <a:ext uri="{FF2B5EF4-FFF2-40B4-BE49-F238E27FC236}">
                  <a16:creationId xmlns:a16="http://schemas.microsoft.com/office/drawing/2014/main" id="{474CDD6E-D611-504C-BE35-E25E9E919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17">
              <a:extLst>
                <a:ext uri="{FF2B5EF4-FFF2-40B4-BE49-F238E27FC236}">
                  <a16:creationId xmlns:a16="http://schemas.microsoft.com/office/drawing/2014/main" id="{CB104EA2-38DA-F443-A7FF-8907CCBB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18">
              <a:extLst>
                <a:ext uri="{FF2B5EF4-FFF2-40B4-BE49-F238E27FC236}">
                  <a16:creationId xmlns:a16="http://schemas.microsoft.com/office/drawing/2014/main" id="{2A5FAB38-B009-BC48-9F93-A4805D157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Line 19">
              <a:extLst>
                <a:ext uri="{FF2B5EF4-FFF2-40B4-BE49-F238E27FC236}">
                  <a16:creationId xmlns:a16="http://schemas.microsoft.com/office/drawing/2014/main" id="{6B5209C4-D780-9048-BFD3-B6AF82EC6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Rectangle 21">
              <a:extLst>
                <a:ext uri="{FF2B5EF4-FFF2-40B4-BE49-F238E27FC236}">
                  <a16:creationId xmlns:a16="http://schemas.microsoft.com/office/drawing/2014/main" id="{2592B35A-D816-9543-B028-C81426625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Line 22">
              <a:extLst>
                <a:ext uri="{FF2B5EF4-FFF2-40B4-BE49-F238E27FC236}">
                  <a16:creationId xmlns:a16="http://schemas.microsoft.com/office/drawing/2014/main" id="{02872269-1D75-1A45-B0F4-0CAB2FC8A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Line 23">
              <a:extLst>
                <a:ext uri="{FF2B5EF4-FFF2-40B4-BE49-F238E27FC236}">
                  <a16:creationId xmlns:a16="http://schemas.microsoft.com/office/drawing/2014/main" id="{55F70970-A8C5-8A44-9B44-D6CC3D359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4">
              <a:extLst>
                <a:ext uri="{FF2B5EF4-FFF2-40B4-BE49-F238E27FC236}">
                  <a16:creationId xmlns:a16="http://schemas.microsoft.com/office/drawing/2014/main" id="{F9329AFD-716A-864B-B0CE-2A4502F34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Rectangle 27">
              <a:extLst>
                <a:ext uri="{FF2B5EF4-FFF2-40B4-BE49-F238E27FC236}">
                  <a16:creationId xmlns:a16="http://schemas.microsoft.com/office/drawing/2014/main" id="{A60EA0C1-3655-D447-A0F5-066A24093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Line 28">
              <a:extLst>
                <a:ext uri="{FF2B5EF4-FFF2-40B4-BE49-F238E27FC236}">
                  <a16:creationId xmlns:a16="http://schemas.microsoft.com/office/drawing/2014/main" id="{50F0151F-8486-254F-B2BC-3C499F289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32">
              <a:extLst>
                <a:ext uri="{FF2B5EF4-FFF2-40B4-BE49-F238E27FC236}">
                  <a16:creationId xmlns:a16="http://schemas.microsoft.com/office/drawing/2014/main" id="{11EEC5FC-8C2F-1245-AE3D-B63084EC6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33">
              <a:extLst>
                <a:ext uri="{FF2B5EF4-FFF2-40B4-BE49-F238E27FC236}">
                  <a16:creationId xmlns:a16="http://schemas.microsoft.com/office/drawing/2014/main" id="{D9B6EC88-CCCD-0F47-8F6E-9D84D63F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Rectangle 41">
              <a:extLst>
                <a:ext uri="{FF2B5EF4-FFF2-40B4-BE49-F238E27FC236}">
                  <a16:creationId xmlns:a16="http://schemas.microsoft.com/office/drawing/2014/main" id="{A0EC5036-156F-AE4E-BB7D-47209486D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1" name="Rectangle 43">
              <a:extLst>
                <a:ext uri="{FF2B5EF4-FFF2-40B4-BE49-F238E27FC236}">
                  <a16:creationId xmlns:a16="http://schemas.microsoft.com/office/drawing/2014/main" id="{EB7D255D-FF24-E849-A899-798F8B95F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2" name="Rectangle 44">
              <a:extLst>
                <a:ext uri="{FF2B5EF4-FFF2-40B4-BE49-F238E27FC236}">
                  <a16:creationId xmlns:a16="http://schemas.microsoft.com/office/drawing/2014/main" id="{261F9EBF-A124-9A4E-8C1B-0102AFBE1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3" name="Line 45">
              <a:extLst>
                <a:ext uri="{FF2B5EF4-FFF2-40B4-BE49-F238E27FC236}">
                  <a16:creationId xmlns:a16="http://schemas.microsoft.com/office/drawing/2014/main" id="{C3323225-D05A-644F-A6C7-AF7C59D85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46">
              <a:extLst>
                <a:ext uri="{FF2B5EF4-FFF2-40B4-BE49-F238E27FC236}">
                  <a16:creationId xmlns:a16="http://schemas.microsoft.com/office/drawing/2014/main" id="{A56002FF-CEDE-DF48-BA5B-60B7CFB3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Line 47">
              <a:extLst>
                <a:ext uri="{FF2B5EF4-FFF2-40B4-BE49-F238E27FC236}">
                  <a16:creationId xmlns:a16="http://schemas.microsoft.com/office/drawing/2014/main" id="{AA2A7161-25A9-9F4D-AD85-782B9F049B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48">
              <a:extLst>
                <a:ext uri="{FF2B5EF4-FFF2-40B4-BE49-F238E27FC236}">
                  <a16:creationId xmlns:a16="http://schemas.microsoft.com/office/drawing/2014/main" id="{AD50D1F4-758F-9C48-9225-0F3A602CF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49">
              <a:extLst>
                <a:ext uri="{FF2B5EF4-FFF2-40B4-BE49-F238E27FC236}">
                  <a16:creationId xmlns:a16="http://schemas.microsoft.com/office/drawing/2014/main" id="{8B5AE06F-6A00-C84A-9D30-F3B64CD2A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Line 52">
              <a:extLst>
                <a:ext uri="{FF2B5EF4-FFF2-40B4-BE49-F238E27FC236}">
                  <a16:creationId xmlns:a16="http://schemas.microsoft.com/office/drawing/2014/main" id="{D98F8628-DA9C-B743-AA26-1E63FF1B2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Line 57">
              <a:extLst>
                <a:ext uri="{FF2B5EF4-FFF2-40B4-BE49-F238E27FC236}">
                  <a16:creationId xmlns:a16="http://schemas.microsoft.com/office/drawing/2014/main" id="{ACA36A51-5DF1-AA45-91C3-097D16A68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Rectangle 62">
              <a:extLst>
                <a:ext uri="{FF2B5EF4-FFF2-40B4-BE49-F238E27FC236}">
                  <a16:creationId xmlns:a16="http://schemas.microsoft.com/office/drawing/2014/main" id="{F5FC1D5C-562C-B547-A9B8-17A17CCEC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1" name="Freeform 77">
              <a:extLst>
                <a:ext uri="{FF2B5EF4-FFF2-40B4-BE49-F238E27FC236}">
                  <a16:creationId xmlns:a16="http://schemas.microsoft.com/office/drawing/2014/main" id="{9E6FD508-6121-F44E-B1E4-C50BC8ED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2381" cy="342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0 h 690"/>
                <a:gd name="T4" fmla="*/ 0 w 7122"/>
                <a:gd name="T5" fmla="*/ 0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78">
              <a:extLst>
                <a:ext uri="{FF2B5EF4-FFF2-40B4-BE49-F238E27FC236}">
                  <a16:creationId xmlns:a16="http://schemas.microsoft.com/office/drawing/2014/main" id="{2D01483B-BDF3-324F-A41D-C039617517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AutoShape 83">
              <a:extLst>
                <a:ext uri="{FF2B5EF4-FFF2-40B4-BE49-F238E27FC236}">
                  <a16:creationId xmlns:a16="http://schemas.microsoft.com/office/drawing/2014/main" id="{1BD157C2-63E0-1346-9004-0E649F31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AutoShape 84">
              <a:extLst>
                <a:ext uri="{FF2B5EF4-FFF2-40B4-BE49-F238E27FC236}">
                  <a16:creationId xmlns:a16="http://schemas.microsoft.com/office/drawing/2014/main" id="{EEC9F459-6C54-0043-9580-A104CBD7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Freeform 87">
              <a:extLst>
                <a:ext uri="{FF2B5EF4-FFF2-40B4-BE49-F238E27FC236}">
                  <a16:creationId xmlns:a16="http://schemas.microsoft.com/office/drawing/2014/main" id="{B6AC3798-497E-4241-9660-DB9EEA7D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88">
              <a:extLst>
                <a:ext uri="{FF2B5EF4-FFF2-40B4-BE49-F238E27FC236}">
                  <a16:creationId xmlns:a16="http://schemas.microsoft.com/office/drawing/2014/main" id="{54BD8410-F455-ED46-B7FB-0155BFCC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90">
              <a:extLst>
                <a:ext uri="{FF2B5EF4-FFF2-40B4-BE49-F238E27FC236}">
                  <a16:creationId xmlns:a16="http://schemas.microsoft.com/office/drawing/2014/main" id="{DA834BFA-FEE4-AE4F-BA89-CAA9700A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96">
              <a:extLst>
                <a:ext uri="{FF2B5EF4-FFF2-40B4-BE49-F238E27FC236}">
                  <a16:creationId xmlns:a16="http://schemas.microsoft.com/office/drawing/2014/main" id="{A4621F19-7E0C-3342-8278-52BAB507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06" name="Title 1">
            <a:extLst>
              <a:ext uri="{FF2B5EF4-FFF2-40B4-BE49-F238E27FC236}">
                <a16:creationId xmlns:a16="http://schemas.microsoft.com/office/drawing/2014/main" id="{9E5D665E-C8C0-8543-9059-A3E8754757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T flip-flops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AC5B02E7-6A4E-714E-B3BF-4A85D215A42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48130" name="Group 2">
            <a:extLst>
              <a:ext uri="{FF2B5EF4-FFF2-40B4-BE49-F238E27FC236}">
                <a16:creationId xmlns:a16="http://schemas.microsoft.com/office/drawing/2014/main" id="{D45A46FA-50D6-D741-B817-D4A523C02572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1219200"/>
            <a:ext cx="3494088" cy="5334000"/>
            <a:chOff x="3962400" y="1143000"/>
            <a:chExt cx="3494088" cy="5334000"/>
          </a:xfrm>
        </p:grpSpPr>
        <p:grpSp>
          <p:nvGrpSpPr>
            <p:cNvPr id="48131" name="Group 1">
              <a:extLst>
                <a:ext uri="{FF2B5EF4-FFF2-40B4-BE49-F238E27FC236}">
                  <a16:creationId xmlns:a16="http://schemas.microsoft.com/office/drawing/2014/main" id="{C809BB4E-C169-364A-8AE2-289C014B22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400" y="1143000"/>
              <a:ext cx="3341688" cy="1444626"/>
              <a:chOff x="4191000" y="1904999"/>
              <a:chExt cx="3341688" cy="1444626"/>
            </a:xfrm>
          </p:grpSpPr>
          <p:pic>
            <p:nvPicPr>
              <p:cNvPr id="48178" name="Picture 32" descr="Screen shot 2013-11-01 at 3.49.29 PM.png">
                <a:extLst>
                  <a:ext uri="{FF2B5EF4-FFF2-40B4-BE49-F238E27FC236}">
                    <a16:creationId xmlns:a16="http://schemas.microsoft.com/office/drawing/2014/main" id="{E7707A2A-83DE-E942-9D5B-E452B82F77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79" name="Line 290">
                <a:extLst>
                  <a:ext uri="{FF2B5EF4-FFF2-40B4-BE49-F238E27FC236}">
                    <a16:creationId xmlns:a16="http://schemas.microsoft.com/office/drawing/2014/main" id="{00158740-50DE-4D4D-B578-6C5451787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0" name="Line 291">
                <a:extLst>
                  <a:ext uri="{FF2B5EF4-FFF2-40B4-BE49-F238E27FC236}">
                    <a16:creationId xmlns:a16="http://schemas.microsoft.com/office/drawing/2014/main" id="{25643F9D-A9B4-9745-970D-7886C45E5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1" name="Line 292">
                <a:extLst>
                  <a:ext uri="{FF2B5EF4-FFF2-40B4-BE49-F238E27FC236}">
                    <a16:creationId xmlns:a16="http://schemas.microsoft.com/office/drawing/2014/main" id="{EF136359-5BC9-1D44-A063-F1BEAA2194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2" name="Rectangle 297">
                <a:extLst>
                  <a:ext uri="{FF2B5EF4-FFF2-40B4-BE49-F238E27FC236}">
                    <a16:creationId xmlns:a16="http://schemas.microsoft.com/office/drawing/2014/main" id="{1DF75C2B-17D9-804F-85D9-F2CDFBBA7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83" name="Rectangle 299">
                <a:extLst>
                  <a:ext uri="{FF2B5EF4-FFF2-40B4-BE49-F238E27FC236}">
                    <a16:creationId xmlns:a16="http://schemas.microsoft.com/office/drawing/2014/main" id="{FD339E3F-C379-784F-A0B1-6A11A853C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84" name="Rectangle 301">
                <a:extLst>
                  <a:ext uri="{FF2B5EF4-FFF2-40B4-BE49-F238E27FC236}">
                    <a16:creationId xmlns:a16="http://schemas.microsoft.com/office/drawing/2014/main" id="{7D83E8FD-7D03-E54D-A655-EF6644833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85" name="Group 3">
                <a:extLst>
                  <a:ext uri="{FF2B5EF4-FFF2-40B4-BE49-F238E27FC236}">
                    <a16:creationId xmlns:a16="http://schemas.microsoft.com/office/drawing/2014/main" id="{A61294A6-29DC-EF40-8B97-884601FDD6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91" name="Rectangle 50">
                  <a:extLst>
                    <a:ext uri="{FF2B5EF4-FFF2-40B4-BE49-F238E27FC236}">
                      <a16:creationId xmlns:a16="http://schemas.microsoft.com/office/drawing/2014/main" id="{58FD9C5D-AC09-1B41-8CF4-542A6BB6D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2" name="Rectangle 52">
                  <a:extLst>
                    <a:ext uri="{FF2B5EF4-FFF2-40B4-BE49-F238E27FC236}">
                      <a16:creationId xmlns:a16="http://schemas.microsoft.com/office/drawing/2014/main" id="{EA055428-FC01-F84D-81BC-75CE7321F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3" name="Rectangle 53">
                  <a:extLst>
                    <a:ext uri="{FF2B5EF4-FFF2-40B4-BE49-F238E27FC236}">
                      <a16:creationId xmlns:a16="http://schemas.microsoft.com/office/drawing/2014/main" id="{168644E7-6D40-014B-B364-1FEAD2BC9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4" name="Line 54">
                  <a:extLst>
                    <a:ext uri="{FF2B5EF4-FFF2-40B4-BE49-F238E27FC236}">
                      <a16:creationId xmlns:a16="http://schemas.microsoft.com/office/drawing/2014/main" id="{2005D8B2-549C-C14E-942C-3BEB90513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5" name="Freeform 55">
                  <a:extLst>
                    <a:ext uri="{FF2B5EF4-FFF2-40B4-BE49-F238E27FC236}">
                      <a16:creationId xmlns:a16="http://schemas.microsoft.com/office/drawing/2014/main" id="{1D8FBCC6-8204-8F4D-B8B8-277771CE1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6" name="Line 58">
                  <a:extLst>
                    <a:ext uri="{FF2B5EF4-FFF2-40B4-BE49-F238E27FC236}">
                      <a16:creationId xmlns:a16="http://schemas.microsoft.com/office/drawing/2014/main" id="{498FDC0B-A65F-DC47-A9BB-FFFB8B1D82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7" name="Line 60">
                  <a:extLst>
                    <a:ext uri="{FF2B5EF4-FFF2-40B4-BE49-F238E27FC236}">
                      <a16:creationId xmlns:a16="http://schemas.microsoft.com/office/drawing/2014/main" id="{8684EAA6-D6AC-3B44-AA3F-695181F08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8" name="Line 61">
                  <a:extLst>
                    <a:ext uri="{FF2B5EF4-FFF2-40B4-BE49-F238E27FC236}">
                      <a16:creationId xmlns:a16="http://schemas.microsoft.com/office/drawing/2014/main" id="{CDF36388-D9F6-5044-9BD8-EB2F095DE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9" name="Rectangle 62">
                  <a:extLst>
                    <a:ext uri="{FF2B5EF4-FFF2-40B4-BE49-F238E27FC236}">
                      <a16:creationId xmlns:a16="http://schemas.microsoft.com/office/drawing/2014/main" id="{4BC0F728-32BC-0C49-BCE1-60AA38FF2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86" name="Line 292">
                <a:extLst>
                  <a:ext uri="{FF2B5EF4-FFF2-40B4-BE49-F238E27FC236}">
                    <a16:creationId xmlns:a16="http://schemas.microsoft.com/office/drawing/2014/main" id="{FBBE5D18-4870-604D-8BEF-3FD0FDE36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7" name="Line 294">
                <a:extLst>
                  <a:ext uri="{FF2B5EF4-FFF2-40B4-BE49-F238E27FC236}">
                    <a16:creationId xmlns:a16="http://schemas.microsoft.com/office/drawing/2014/main" id="{EA002A3B-A5A7-584E-95EC-442829AEC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8" name="Line 294">
                <a:extLst>
                  <a:ext uri="{FF2B5EF4-FFF2-40B4-BE49-F238E27FC236}">
                    <a16:creationId xmlns:a16="http://schemas.microsoft.com/office/drawing/2014/main" id="{6C0BDBE0-E121-4947-994F-BC2E39A053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9" name="Oval 79">
                <a:extLst>
                  <a:ext uri="{FF2B5EF4-FFF2-40B4-BE49-F238E27FC236}">
                    <a16:creationId xmlns:a16="http://schemas.microsoft.com/office/drawing/2014/main" id="{2500449E-3E2F-9A45-A9A9-5248F15D4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90" name="TextBox 81">
                <a:extLst>
                  <a:ext uri="{FF2B5EF4-FFF2-40B4-BE49-F238E27FC236}">
                    <a16:creationId xmlns:a16="http://schemas.microsoft.com/office/drawing/2014/main" id="{19DF80C9-D633-3C46-93CF-324057EF94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8132" name="Group 143">
              <a:extLst>
                <a:ext uri="{FF2B5EF4-FFF2-40B4-BE49-F238E27FC236}">
                  <a16:creationId xmlns:a16="http://schemas.microsoft.com/office/drawing/2014/main" id="{386AAD41-59D7-044C-A0D8-92DE83984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2974974"/>
              <a:ext cx="3341688" cy="1444626"/>
              <a:chOff x="4191000" y="1904999"/>
              <a:chExt cx="3341688" cy="1444626"/>
            </a:xfrm>
          </p:grpSpPr>
          <p:pic>
            <p:nvPicPr>
              <p:cNvPr id="48156" name="Picture 32" descr="Screen shot 2013-11-01 at 3.49.29 PM.png">
                <a:extLst>
                  <a:ext uri="{FF2B5EF4-FFF2-40B4-BE49-F238E27FC236}">
                    <a16:creationId xmlns:a16="http://schemas.microsoft.com/office/drawing/2014/main" id="{26018CCA-C180-4D48-BECD-F4E7CA065E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57" name="Line 290">
                <a:extLst>
                  <a:ext uri="{FF2B5EF4-FFF2-40B4-BE49-F238E27FC236}">
                    <a16:creationId xmlns:a16="http://schemas.microsoft.com/office/drawing/2014/main" id="{2D33F8AD-97E6-9646-A321-9438A87A08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8" name="Line 291">
                <a:extLst>
                  <a:ext uri="{FF2B5EF4-FFF2-40B4-BE49-F238E27FC236}">
                    <a16:creationId xmlns:a16="http://schemas.microsoft.com/office/drawing/2014/main" id="{C478B65D-8154-7C41-BD0A-7C05D5090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9" name="Line 292">
                <a:extLst>
                  <a:ext uri="{FF2B5EF4-FFF2-40B4-BE49-F238E27FC236}">
                    <a16:creationId xmlns:a16="http://schemas.microsoft.com/office/drawing/2014/main" id="{023F65B6-1ECB-784B-A1B9-9D98883884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0" name="Rectangle 297">
                <a:extLst>
                  <a:ext uri="{FF2B5EF4-FFF2-40B4-BE49-F238E27FC236}">
                    <a16:creationId xmlns:a16="http://schemas.microsoft.com/office/drawing/2014/main" id="{94E4FD7D-4DE3-1C48-B54F-BF21DD1CA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61" name="Rectangle 299">
                <a:extLst>
                  <a:ext uri="{FF2B5EF4-FFF2-40B4-BE49-F238E27FC236}">
                    <a16:creationId xmlns:a16="http://schemas.microsoft.com/office/drawing/2014/main" id="{5299EFAD-C065-D048-ADED-9DC416E51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62" name="Rectangle 301">
                <a:extLst>
                  <a:ext uri="{FF2B5EF4-FFF2-40B4-BE49-F238E27FC236}">
                    <a16:creationId xmlns:a16="http://schemas.microsoft.com/office/drawing/2014/main" id="{26D5B3A7-5EDF-7E4E-BE15-95C19CD74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63" name="Group 3">
                <a:extLst>
                  <a:ext uri="{FF2B5EF4-FFF2-40B4-BE49-F238E27FC236}">
                    <a16:creationId xmlns:a16="http://schemas.microsoft.com/office/drawing/2014/main" id="{A5042506-14E9-F145-9351-6A29E873B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69" name="Rectangle 50">
                  <a:extLst>
                    <a:ext uri="{FF2B5EF4-FFF2-40B4-BE49-F238E27FC236}">
                      <a16:creationId xmlns:a16="http://schemas.microsoft.com/office/drawing/2014/main" id="{60D937D0-4999-914F-A8B4-8144F3DFD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0" name="Rectangle 52">
                  <a:extLst>
                    <a:ext uri="{FF2B5EF4-FFF2-40B4-BE49-F238E27FC236}">
                      <a16:creationId xmlns:a16="http://schemas.microsoft.com/office/drawing/2014/main" id="{A872E676-4A1B-0C47-B62B-169EF32E1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1" name="Rectangle 53">
                  <a:extLst>
                    <a:ext uri="{FF2B5EF4-FFF2-40B4-BE49-F238E27FC236}">
                      <a16:creationId xmlns:a16="http://schemas.microsoft.com/office/drawing/2014/main" id="{5F688B0D-11EF-8944-826E-FC848F7C7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2" name="Line 54">
                  <a:extLst>
                    <a:ext uri="{FF2B5EF4-FFF2-40B4-BE49-F238E27FC236}">
                      <a16:creationId xmlns:a16="http://schemas.microsoft.com/office/drawing/2014/main" id="{B5BAD5D7-E49E-C24B-94D1-D96916692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3" name="Freeform 55">
                  <a:extLst>
                    <a:ext uri="{FF2B5EF4-FFF2-40B4-BE49-F238E27FC236}">
                      <a16:creationId xmlns:a16="http://schemas.microsoft.com/office/drawing/2014/main" id="{F4C8C7FC-6AA6-AF4C-ADDF-6F6B63130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4" name="Line 58">
                  <a:extLst>
                    <a:ext uri="{FF2B5EF4-FFF2-40B4-BE49-F238E27FC236}">
                      <a16:creationId xmlns:a16="http://schemas.microsoft.com/office/drawing/2014/main" id="{441F171A-7C15-BB48-8E34-BA7C23CDB0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5" name="Line 60">
                  <a:extLst>
                    <a:ext uri="{FF2B5EF4-FFF2-40B4-BE49-F238E27FC236}">
                      <a16:creationId xmlns:a16="http://schemas.microsoft.com/office/drawing/2014/main" id="{0EF19060-21B0-634E-B1A5-002FB251A4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6" name="Line 61">
                  <a:extLst>
                    <a:ext uri="{FF2B5EF4-FFF2-40B4-BE49-F238E27FC236}">
                      <a16:creationId xmlns:a16="http://schemas.microsoft.com/office/drawing/2014/main" id="{B8B35FE1-E073-684C-A0B0-D4185A4C8C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7" name="Rectangle 62">
                  <a:extLst>
                    <a:ext uri="{FF2B5EF4-FFF2-40B4-BE49-F238E27FC236}">
                      <a16:creationId xmlns:a16="http://schemas.microsoft.com/office/drawing/2014/main" id="{703A54CD-DDA2-1944-9880-E3293BD5B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64" name="Line 292">
                <a:extLst>
                  <a:ext uri="{FF2B5EF4-FFF2-40B4-BE49-F238E27FC236}">
                    <a16:creationId xmlns:a16="http://schemas.microsoft.com/office/drawing/2014/main" id="{C4ED29D2-E28D-C24B-8C2D-0B1812771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5" name="Line 294">
                <a:extLst>
                  <a:ext uri="{FF2B5EF4-FFF2-40B4-BE49-F238E27FC236}">
                    <a16:creationId xmlns:a16="http://schemas.microsoft.com/office/drawing/2014/main" id="{32464478-76FE-014B-9C4E-E322D7AA1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6" name="Line 294">
                <a:extLst>
                  <a:ext uri="{FF2B5EF4-FFF2-40B4-BE49-F238E27FC236}">
                    <a16:creationId xmlns:a16="http://schemas.microsoft.com/office/drawing/2014/main" id="{93F3D8AF-9D7C-EE45-B78E-335F2C9EB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7" name="Oval 79">
                <a:extLst>
                  <a:ext uri="{FF2B5EF4-FFF2-40B4-BE49-F238E27FC236}">
                    <a16:creationId xmlns:a16="http://schemas.microsoft.com/office/drawing/2014/main" id="{39B0391A-5EF1-934B-9D02-EB2C6E589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8" name="TextBox 81">
                <a:extLst>
                  <a:ext uri="{FF2B5EF4-FFF2-40B4-BE49-F238E27FC236}">
                    <a16:creationId xmlns:a16="http://schemas.microsoft.com/office/drawing/2014/main" id="{48082CB6-57BF-E64E-AD03-4022195CF1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8133" name="Group 166">
              <a:extLst>
                <a:ext uri="{FF2B5EF4-FFF2-40B4-BE49-F238E27FC236}">
                  <a16:creationId xmlns:a16="http://schemas.microsoft.com/office/drawing/2014/main" id="{75A9791B-D666-0B41-A7C9-CB66EB6CB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5032374"/>
              <a:ext cx="3341688" cy="1444626"/>
              <a:chOff x="4191000" y="1904999"/>
              <a:chExt cx="3341688" cy="1444626"/>
            </a:xfrm>
          </p:grpSpPr>
          <p:pic>
            <p:nvPicPr>
              <p:cNvPr id="48134" name="Picture 32" descr="Screen shot 2013-11-01 at 3.49.29 PM.png">
                <a:extLst>
                  <a:ext uri="{FF2B5EF4-FFF2-40B4-BE49-F238E27FC236}">
                    <a16:creationId xmlns:a16="http://schemas.microsoft.com/office/drawing/2014/main" id="{67CA68C8-5B78-EB4B-BE4B-4D1AA0A6DE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35" name="Line 290">
                <a:extLst>
                  <a:ext uri="{FF2B5EF4-FFF2-40B4-BE49-F238E27FC236}">
                    <a16:creationId xmlns:a16="http://schemas.microsoft.com/office/drawing/2014/main" id="{697C37F8-FE55-6148-BDF7-3FC326758B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6" name="Line 291">
                <a:extLst>
                  <a:ext uri="{FF2B5EF4-FFF2-40B4-BE49-F238E27FC236}">
                    <a16:creationId xmlns:a16="http://schemas.microsoft.com/office/drawing/2014/main" id="{084A3517-7804-A949-81F8-ACA25BB7EE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7" name="Line 292">
                <a:extLst>
                  <a:ext uri="{FF2B5EF4-FFF2-40B4-BE49-F238E27FC236}">
                    <a16:creationId xmlns:a16="http://schemas.microsoft.com/office/drawing/2014/main" id="{F3C1EA51-4DA8-9E4C-9E4A-B439F6F15B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8" name="Rectangle 297">
                <a:extLst>
                  <a:ext uri="{FF2B5EF4-FFF2-40B4-BE49-F238E27FC236}">
                    <a16:creationId xmlns:a16="http://schemas.microsoft.com/office/drawing/2014/main" id="{33B35BA2-E152-3B47-9FC9-5F324C2532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39" name="Rectangle 299">
                <a:extLst>
                  <a:ext uri="{FF2B5EF4-FFF2-40B4-BE49-F238E27FC236}">
                    <a16:creationId xmlns:a16="http://schemas.microsoft.com/office/drawing/2014/main" id="{FCA11F92-1A01-EB4E-9A81-7C6A00034B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40" name="Rectangle 301">
                <a:extLst>
                  <a:ext uri="{FF2B5EF4-FFF2-40B4-BE49-F238E27FC236}">
                    <a16:creationId xmlns:a16="http://schemas.microsoft.com/office/drawing/2014/main" id="{C7E5F04D-3D1F-B24A-A37B-3DEE89A2AE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41" name="Group 3">
                <a:extLst>
                  <a:ext uri="{FF2B5EF4-FFF2-40B4-BE49-F238E27FC236}">
                    <a16:creationId xmlns:a16="http://schemas.microsoft.com/office/drawing/2014/main" id="{26456B35-2B1B-DA49-87E0-D966F97DFF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47" name="Rectangle 50">
                  <a:extLst>
                    <a:ext uri="{FF2B5EF4-FFF2-40B4-BE49-F238E27FC236}">
                      <a16:creationId xmlns:a16="http://schemas.microsoft.com/office/drawing/2014/main" id="{0F3AB249-3B83-E24B-8608-9AC15625B5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48" name="Rectangle 52">
                  <a:extLst>
                    <a:ext uri="{FF2B5EF4-FFF2-40B4-BE49-F238E27FC236}">
                      <a16:creationId xmlns:a16="http://schemas.microsoft.com/office/drawing/2014/main" id="{ED1E19A2-CFEA-6141-9D8D-692AF04DF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49" name="Rectangle 53">
                  <a:extLst>
                    <a:ext uri="{FF2B5EF4-FFF2-40B4-BE49-F238E27FC236}">
                      <a16:creationId xmlns:a16="http://schemas.microsoft.com/office/drawing/2014/main" id="{20CCA4EE-26C2-E047-808C-F60E13956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50" name="Line 54">
                  <a:extLst>
                    <a:ext uri="{FF2B5EF4-FFF2-40B4-BE49-F238E27FC236}">
                      <a16:creationId xmlns:a16="http://schemas.microsoft.com/office/drawing/2014/main" id="{E64B0FE6-940F-3742-8E3E-B0193F347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1" name="Freeform 55">
                  <a:extLst>
                    <a:ext uri="{FF2B5EF4-FFF2-40B4-BE49-F238E27FC236}">
                      <a16:creationId xmlns:a16="http://schemas.microsoft.com/office/drawing/2014/main" id="{76631893-4E5F-3148-98AD-5721103F1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2" name="Line 58">
                  <a:extLst>
                    <a:ext uri="{FF2B5EF4-FFF2-40B4-BE49-F238E27FC236}">
                      <a16:creationId xmlns:a16="http://schemas.microsoft.com/office/drawing/2014/main" id="{5397C786-5D17-7F4D-BBE1-922DC697DC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3" name="Line 60">
                  <a:extLst>
                    <a:ext uri="{FF2B5EF4-FFF2-40B4-BE49-F238E27FC236}">
                      <a16:creationId xmlns:a16="http://schemas.microsoft.com/office/drawing/2014/main" id="{7FB8B841-2BE6-1748-AFF3-B634CC337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4" name="Line 61">
                  <a:extLst>
                    <a:ext uri="{FF2B5EF4-FFF2-40B4-BE49-F238E27FC236}">
                      <a16:creationId xmlns:a16="http://schemas.microsoft.com/office/drawing/2014/main" id="{67F77E16-BDB7-0740-A57B-E921F71029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5" name="Rectangle 62">
                  <a:extLst>
                    <a:ext uri="{FF2B5EF4-FFF2-40B4-BE49-F238E27FC236}">
                      <a16:creationId xmlns:a16="http://schemas.microsoft.com/office/drawing/2014/main" id="{20B10052-A935-2A4B-A82E-AADC7032C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42" name="Line 292">
                <a:extLst>
                  <a:ext uri="{FF2B5EF4-FFF2-40B4-BE49-F238E27FC236}">
                    <a16:creationId xmlns:a16="http://schemas.microsoft.com/office/drawing/2014/main" id="{2F0D3655-9AFA-2040-8A95-150D8AF1F3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3" name="Line 294">
                <a:extLst>
                  <a:ext uri="{FF2B5EF4-FFF2-40B4-BE49-F238E27FC236}">
                    <a16:creationId xmlns:a16="http://schemas.microsoft.com/office/drawing/2014/main" id="{C87C8F6C-7D6F-0C4D-B975-FD735C7E31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4" name="Line 294">
                <a:extLst>
                  <a:ext uri="{FF2B5EF4-FFF2-40B4-BE49-F238E27FC236}">
                    <a16:creationId xmlns:a16="http://schemas.microsoft.com/office/drawing/2014/main" id="{518C84EA-15A9-3A4B-8357-26DF349B25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5" name="Oval 79">
                <a:extLst>
                  <a:ext uri="{FF2B5EF4-FFF2-40B4-BE49-F238E27FC236}">
                    <a16:creationId xmlns:a16="http://schemas.microsoft.com/office/drawing/2014/main" id="{3A93A55C-61D1-2549-A867-298ABEE9F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6" name="TextBox 81">
                <a:extLst>
                  <a:ext uri="{FF2B5EF4-FFF2-40B4-BE49-F238E27FC236}">
                    <a16:creationId xmlns:a16="http://schemas.microsoft.com/office/drawing/2014/main" id="{734E64E8-4244-BF4D-93AA-6B5DE794F0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8A9D612F-CF19-0D4E-B0D2-F2E9232C50A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BE8C8898-891F-9441-907A-FC965AC46B2E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368925"/>
            <a:chOff x="990600" y="1107330"/>
            <a:chExt cx="6465888" cy="5369670"/>
          </a:xfrm>
        </p:grpSpPr>
        <p:sp>
          <p:nvSpPr>
            <p:cNvPr id="49155" name="Line 291">
              <a:extLst>
                <a:ext uri="{FF2B5EF4-FFF2-40B4-BE49-F238E27FC236}">
                  <a16:creationId xmlns:a16="http://schemas.microsoft.com/office/drawing/2014/main" id="{472C1217-98F6-1049-ADA4-BC96590EA2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73313" y="18376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6" name="Group 1">
              <a:extLst>
                <a:ext uri="{FF2B5EF4-FFF2-40B4-BE49-F238E27FC236}">
                  <a16:creationId xmlns:a16="http://schemas.microsoft.com/office/drawing/2014/main" id="{B8375D2F-C11F-6F4B-A50E-2F9BF62B6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400" y="1143000"/>
              <a:ext cx="3341688" cy="1444626"/>
              <a:chOff x="4191000" y="1904999"/>
              <a:chExt cx="3341688" cy="1444626"/>
            </a:xfrm>
          </p:grpSpPr>
          <p:pic>
            <p:nvPicPr>
              <p:cNvPr id="49219" name="Picture 32" descr="Screen shot 2013-11-01 at 3.49.29 PM.png">
                <a:extLst>
                  <a:ext uri="{FF2B5EF4-FFF2-40B4-BE49-F238E27FC236}">
                    <a16:creationId xmlns:a16="http://schemas.microsoft.com/office/drawing/2014/main" id="{FC5AD122-C166-2D49-956D-D9FCEDD225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220" name="Line 290">
                <a:extLst>
                  <a:ext uri="{FF2B5EF4-FFF2-40B4-BE49-F238E27FC236}">
                    <a16:creationId xmlns:a16="http://schemas.microsoft.com/office/drawing/2014/main" id="{866FF527-0B06-4948-A5A3-B7B0DBBBE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Line 291">
                <a:extLst>
                  <a:ext uri="{FF2B5EF4-FFF2-40B4-BE49-F238E27FC236}">
                    <a16:creationId xmlns:a16="http://schemas.microsoft.com/office/drawing/2014/main" id="{F6E3A930-395F-5740-A134-65BF52D6CC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Line 292">
                <a:extLst>
                  <a:ext uri="{FF2B5EF4-FFF2-40B4-BE49-F238E27FC236}">
                    <a16:creationId xmlns:a16="http://schemas.microsoft.com/office/drawing/2014/main" id="{107B1B74-046B-664B-95B6-26CA2E870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Rectangle 297">
                <a:extLst>
                  <a:ext uri="{FF2B5EF4-FFF2-40B4-BE49-F238E27FC236}">
                    <a16:creationId xmlns:a16="http://schemas.microsoft.com/office/drawing/2014/main" id="{6CE2B472-E4DE-3040-B6E3-4B6D1B8379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24" name="Rectangle 299">
                <a:extLst>
                  <a:ext uri="{FF2B5EF4-FFF2-40B4-BE49-F238E27FC236}">
                    <a16:creationId xmlns:a16="http://schemas.microsoft.com/office/drawing/2014/main" id="{527415F0-13BC-E842-B26C-CF163287C6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25" name="Rectangle 301">
                <a:extLst>
                  <a:ext uri="{FF2B5EF4-FFF2-40B4-BE49-F238E27FC236}">
                    <a16:creationId xmlns:a16="http://schemas.microsoft.com/office/drawing/2014/main" id="{172D0031-3104-AE4A-8398-1F26199AB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226" name="Group 3">
                <a:extLst>
                  <a:ext uri="{FF2B5EF4-FFF2-40B4-BE49-F238E27FC236}">
                    <a16:creationId xmlns:a16="http://schemas.microsoft.com/office/drawing/2014/main" id="{50A410C0-E74D-464A-A56C-188860918E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232" name="Rectangle 50">
                  <a:extLst>
                    <a:ext uri="{FF2B5EF4-FFF2-40B4-BE49-F238E27FC236}">
                      <a16:creationId xmlns:a16="http://schemas.microsoft.com/office/drawing/2014/main" id="{0572E746-9B14-C748-B65B-24CF78B4E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3" name="Rectangle 52">
                  <a:extLst>
                    <a:ext uri="{FF2B5EF4-FFF2-40B4-BE49-F238E27FC236}">
                      <a16:creationId xmlns:a16="http://schemas.microsoft.com/office/drawing/2014/main" id="{59F1334C-8655-CC41-AF17-D249E75E0D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4" name="Rectangle 53">
                  <a:extLst>
                    <a:ext uri="{FF2B5EF4-FFF2-40B4-BE49-F238E27FC236}">
                      <a16:creationId xmlns:a16="http://schemas.microsoft.com/office/drawing/2014/main" id="{FE778848-3844-8A47-B40E-51A775D01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5" name="Line 54">
                  <a:extLst>
                    <a:ext uri="{FF2B5EF4-FFF2-40B4-BE49-F238E27FC236}">
                      <a16:creationId xmlns:a16="http://schemas.microsoft.com/office/drawing/2014/main" id="{CF8AEF95-DFD6-384F-AB96-0A8DC6E3B8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6" name="Freeform 55">
                  <a:extLst>
                    <a:ext uri="{FF2B5EF4-FFF2-40B4-BE49-F238E27FC236}">
                      <a16:creationId xmlns:a16="http://schemas.microsoft.com/office/drawing/2014/main" id="{5F55DECD-CA35-8D4C-A6A8-E92417975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7" name="Line 58">
                  <a:extLst>
                    <a:ext uri="{FF2B5EF4-FFF2-40B4-BE49-F238E27FC236}">
                      <a16:creationId xmlns:a16="http://schemas.microsoft.com/office/drawing/2014/main" id="{85AADC2E-5C8C-6141-B8D7-89E71F4D18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8" name="Line 60">
                  <a:extLst>
                    <a:ext uri="{FF2B5EF4-FFF2-40B4-BE49-F238E27FC236}">
                      <a16:creationId xmlns:a16="http://schemas.microsoft.com/office/drawing/2014/main" id="{3DC9F22D-1B86-1E4A-A4DF-52AF964420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9" name="Line 61">
                  <a:extLst>
                    <a:ext uri="{FF2B5EF4-FFF2-40B4-BE49-F238E27FC236}">
                      <a16:creationId xmlns:a16="http://schemas.microsoft.com/office/drawing/2014/main" id="{1F550EEA-50D4-CD4F-A1EE-0F617427BB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0" name="Rectangle 62">
                  <a:extLst>
                    <a:ext uri="{FF2B5EF4-FFF2-40B4-BE49-F238E27FC236}">
                      <a16:creationId xmlns:a16="http://schemas.microsoft.com/office/drawing/2014/main" id="{CB71EB95-82B3-0C43-A965-2BBFEAADF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227" name="Line 292">
                <a:extLst>
                  <a:ext uri="{FF2B5EF4-FFF2-40B4-BE49-F238E27FC236}">
                    <a16:creationId xmlns:a16="http://schemas.microsoft.com/office/drawing/2014/main" id="{E488262C-1054-954B-93A9-2A63DB1D3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Line 294">
                <a:extLst>
                  <a:ext uri="{FF2B5EF4-FFF2-40B4-BE49-F238E27FC236}">
                    <a16:creationId xmlns:a16="http://schemas.microsoft.com/office/drawing/2014/main" id="{3577BCDF-2C3F-E04E-BF2C-6EDC24A54C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Line 294">
                <a:extLst>
                  <a:ext uri="{FF2B5EF4-FFF2-40B4-BE49-F238E27FC236}">
                    <a16:creationId xmlns:a16="http://schemas.microsoft.com/office/drawing/2014/main" id="{7D2B168F-6CAD-3E4B-A8F5-BC5D96D33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Oval 79">
                <a:extLst>
                  <a:ext uri="{FF2B5EF4-FFF2-40B4-BE49-F238E27FC236}">
                    <a16:creationId xmlns:a16="http://schemas.microsoft.com/office/drawing/2014/main" id="{B6297B9A-6AF1-8345-BCFC-5B9084A56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231" name="TextBox 81">
                <a:extLst>
                  <a:ext uri="{FF2B5EF4-FFF2-40B4-BE49-F238E27FC236}">
                    <a16:creationId xmlns:a16="http://schemas.microsoft.com/office/drawing/2014/main" id="{517BB5EE-7BD9-0745-A5C7-DA8BCD127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9157" name="Group 143">
              <a:extLst>
                <a:ext uri="{FF2B5EF4-FFF2-40B4-BE49-F238E27FC236}">
                  <a16:creationId xmlns:a16="http://schemas.microsoft.com/office/drawing/2014/main" id="{FC22BB01-6736-984B-B403-19057AF7A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2974974"/>
              <a:ext cx="3341688" cy="1444626"/>
              <a:chOff x="4191000" y="1904999"/>
              <a:chExt cx="3341688" cy="1444626"/>
            </a:xfrm>
          </p:grpSpPr>
          <p:pic>
            <p:nvPicPr>
              <p:cNvPr id="49197" name="Picture 32" descr="Screen shot 2013-11-01 at 3.49.29 PM.png">
                <a:extLst>
                  <a:ext uri="{FF2B5EF4-FFF2-40B4-BE49-F238E27FC236}">
                    <a16:creationId xmlns:a16="http://schemas.microsoft.com/office/drawing/2014/main" id="{63219542-AD96-334A-8E74-C984322547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198" name="Line 290">
                <a:extLst>
                  <a:ext uri="{FF2B5EF4-FFF2-40B4-BE49-F238E27FC236}">
                    <a16:creationId xmlns:a16="http://schemas.microsoft.com/office/drawing/2014/main" id="{447ACAFE-6A63-1845-B530-48B57F2690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Line 291">
                <a:extLst>
                  <a:ext uri="{FF2B5EF4-FFF2-40B4-BE49-F238E27FC236}">
                    <a16:creationId xmlns:a16="http://schemas.microsoft.com/office/drawing/2014/main" id="{AA0E966A-2668-2C49-B404-E0FACACFED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Line 292">
                <a:extLst>
                  <a:ext uri="{FF2B5EF4-FFF2-40B4-BE49-F238E27FC236}">
                    <a16:creationId xmlns:a16="http://schemas.microsoft.com/office/drawing/2014/main" id="{10C3FD2F-51C5-724F-BF03-29A9A6AEA6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Rectangle 297">
                <a:extLst>
                  <a:ext uri="{FF2B5EF4-FFF2-40B4-BE49-F238E27FC236}">
                    <a16:creationId xmlns:a16="http://schemas.microsoft.com/office/drawing/2014/main" id="{0967CFFF-EA31-C247-B458-F5EC1D4B8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02" name="Rectangle 299">
                <a:extLst>
                  <a:ext uri="{FF2B5EF4-FFF2-40B4-BE49-F238E27FC236}">
                    <a16:creationId xmlns:a16="http://schemas.microsoft.com/office/drawing/2014/main" id="{94E912EC-2BF2-734B-AFC3-9B1BE907E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03" name="Rectangle 301">
                <a:extLst>
                  <a:ext uri="{FF2B5EF4-FFF2-40B4-BE49-F238E27FC236}">
                    <a16:creationId xmlns:a16="http://schemas.microsoft.com/office/drawing/2014/main" id="{1C461C6C-297F-8D49-B67F-AC86B4B8D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204" name="Group 3">
                <a:extLst>
                  <a:ext uri="{FF2B5EF4-FFF2-40B4-BE49-F238E27FC236}">
                    <a16:creationId xmlns:a16="http://schemas.microsoft.com/office/drawing/2014/main" id="{7141E9B0-120E-E048-8895-3B520F2CBE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210" name="Rectangle 50">
                  <a:extLst>
                    <a:ext uri="{FF2B5EF4-FFF2-40B4-BE49-F238E27FC236}">
                      <a16:creationId xmlns:a16="http://schemas.microsoft.com/office/drawing/2014/main" id="{DAA269F0-2AA5-6745-8BEB-CD58BDFBB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1" name="Rectangle 52">
                  <a:extLst>
                    <a:ext uri="{FF2B5EF4-FFF2-40B4-BE49-F238E27FC236}">
                      <a16:creationId xmlns:a16="http://schemas.microsoft.com/office/drawing/2014/main" id="{308B1388-538B-064A-B6D0-105142F0D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2" name="Rectangle 53">
                  <a:extLst>
                    <a:ext uri="{FF2B5EF4-FFF2-40B4-BE49-F238E27FC236}">
                      <a16:creationId xmlns:a16="http://schemas.microsoft.com/office/drawing/2014/main" id="{603B6B50-8954-7D45-AE13-1E4CF749E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3" name="Line 54">
                  <a:extLst>
                    <a:ext uri="{FF2B5EF4-FFF2-40B4-BE49-F238E27FC236}">
                      <a16:creationId xmlns:a16="http://schemas.microsoft.com/office/drawing/2014/main" id="{9EBB2D65-1C91-5C4F-8F2D-A135D12E93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4" name="Freeform 55">
                  <a:extLst>
                    <a:ext uri="{FF2B5EF4-FFF2-40B4-BE49-F238E27FC236}">
                      <a16:creationId xmlns:a16="http://schemas.microsoft.com/office/drawing/2014/main" id="{F111EA35-4771-F04E-8B06-F4CFC3D7A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5" name="Line 58">
                  <a:extLst>
                    <a:ext uri="{FF2B5EF4-FFF2-40B4-BE49-F238E27FC236}">
                      <a16:creationId xmlns:a16="http://schemas.microsoft.com/office/drawing/2014/main" id="{7B9FDD7C-6659-6947-9011-134CCB0D29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6" name="Line 60">
                  <a:extLst>
                    <a:ext uri="{FF2B5EF4-FFF2-40B4-BE49-F238E27FC236}">
                      <a16:creationId xmlns:a16="http://schemas.microsoft.com/office/drawing/2014/main" id="{3C403BA1-9858-0B46-88D0-1276FBFE8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7" name="Line 61">
                  <a:extLst>
                    <a:ext uri="{FF2B5EF4-FFF2-40B4-BE49-F238E27FC236}">
                      <a16:creationId xmlns:a16="http://schemas.microsoft.com/office/drawing/2014/main" id="{E56A13FB-C2A7-4141-9F13-7A86BC83CB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8" name="Rectangle 62">
                  <a:extLst>
                    <a:ext uri="{FF2B5EF4-FFF2-40B4-BE49-F238E27FC236}">
                      <a16:creationId xmlns:a16="http://schemas.microsoft.com/office/drawing/2014/main" id="{970E5416-5129-554C-B97E-AAC3824ADC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205" name="Line 292">
                <a:extLst>
                  <a:ext uri="{FF2B5EF4-FFF2-40B4-BE49-F238E27FC236}">
                    <a16:creationId xmlns:a16="http://schemas.microsoft.com/office/drawing/2014/main" id="{D9893F0A-0A30-BC4D-ACEF-976BD3D27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Line 294">
                <a:extLst>
                  <a:ext uri="{FF2B5EF4-FFF2-40B4-BE49-F238E27FC236}">
                    <a16:creationId xmlns:a16="http://schemas.microsoft.com/office/drawing/2014/main" id="{52D9E70E-A89C-2446-9F90-CF9985185C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Line 294">
                <a:extLst>
                  <a:ext uri="{FF2B5EF4-FFF2-40B4-BE49-F238E27FC236}">
                    <a16:creationId xmlns:a16="http://schemas.microsoft.com/office/drawing/2014/main" id="{1852A328-AEFF-4D42-B971-5F4A18670A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Oval 79">
                <a:extLst>
                  <a:ext uri="{FF2B5EF4-FFF2-40B4-BE49-F238E27FC236}">
                    <a16:creationId xmlns:a16="http://schemas.microsoft.com/office/drawing/2014/main" id="{5933F0E2-B02E-E540-9E98-89A6C07D9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209" name="TextBox 81">
                <a:extLst>
                  <a:ext uri="{FF2B5EF4-FFF2-40B4-BE49-F238E27FC236}">
                    <a16:creationId xmlns:a16="http://schemas.microsoft.com/office/drawing/2014/main" id="{7901A540-4021-2A47-95A1-D21F726378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9158" name="Group 166">
              <a:extLst>
                <a:ext uri="{FF2B5EF4-FFF2-40B4-BE49-F238E27FC236}">
                  <a16:creationId xmlns:a16="http://schemas.microsoft.com/office/drawing/2014/main" id="{D737D362-C793-324C-BCBF-450B408C3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5032374"/>
              <a:ext cx="3341688" cy="1444626"/>
              <a:chOff x="4191000" y="1904999"/>
              <a:chExt cx="3341688" cy="1444626"/>
            </a:xfrm>
          </p:grpSpPr>
          <p:pic>
            <p:nvPicPr>
              <p:cNvPr id="49175" name="Picture 32" descr="Screen shot 2013-11-01 at 3.49.29 PM.png">
                <a:extLst>
                  <a:ext uri="{FF2B5EF4-FFF2-40B4-BE49-F238E27FC236}">
                    <a16:creationId xmlns:a16="http://schemas.microsoft.com/office/drawing/2014/main" id="{78253324-E3AC-4C4E-BB70-0611C06C00C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176" name="Line 290">
                <a:extLst>
                  <a:ext uri="{FF2B5EF4-FFF2-40B4-BE49-F238E27FC236}">
                    <a16:creationId xmlns:a16="http://schemas.microsoft.com/office/drawing/2014/main" id="{F3517BC7-3FA2-7A41-92BA-C056CE48C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Line 291">
                <a:extLst>
                  <a:ext uri="{FF2B5EF4-FFF2-40B4-BE49-F238E27FC236}">
                    <a16:creationId xmlns:a16="http://schemas.microsoft.com/office/drawing/2014/main" id="{0B16752C-B189-3C46-A340-136DFF0A28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Line 292">
                <a:extLst>
                  <a:ext uri="{FF2B5EF4-FFF2-40B4-BE49-F238E27FC236}">
                    <a16:creationId xmlns:a16="http://schemas.microsoft.com/office/drawing/2014/main" id="{42230A66-3CCB-F847-87FD-FE678416F7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Rectangle 297">
                <a:extLst>
                  <a:ext uri="{FF2B5EF4-FFF2-40B4-BE49-F238E27FC236}">
                    <a16:creationId xmlns:a16="http://schemas.microsoft.com/office/drawing/2014/main" id="{6556167A-2136-7149-8B5A-EBD3300930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180" name="Rectangle 299">
                <a:extLst>
                  <a:ext uri="{FF2B5EF4-FFF2-40B4-BE49-F238E27FC236}">
                    <a16:creationId xmlns:a16="http://schemas.microsoft.com/office/drawing/2014/main" id="{EB8115F5-F081-224A-9F76-4DD543541D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181" name="Rectangle 301">
                <a:extLst>
                  <a:ext uri="{FF2B5EF4-FFF2-40B4-BE49-F238E27FC236}">
                    <a16:creationId xmlns:a16="http://schemas.microsoft.com/office/drawing/2014/main" id="{EC35C984-D329-174D-A76A-9CC7E62E4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182" name="Group 3">
                <a:extLst>
                  <a:ext uri="{FF2B5EF4-FFF2-40B4-BE49-F238E27FC236}">
                    <a16:creationId xmlns:a16="http://schemas.microsoft.com/office/drawing/2014/main" id="{60366DAF-4E14-C04B-97EB-D6A37806CA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188" name="Rectangle 50">
                  <a:extLst>
                    <a:ext uri="{FF2B5EF4-FFF2-40B4-BE49-F238E27FC236}">
                      <a16:creationId xmlns:a16="http://schemas.microsoft.com/office/drawing/2014/main" id="{429246DC-156B-8147-AF3D-4B120C916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89" name="Rectangle 52">
                  <a:extLst>
                    <a:ext uri="{FF2B5EF4-FFF2-40B4-BE49-F238E27FC236}">
                      <a16:creationId xmlns:a16="http://schemas.microsoft.com/office/drawing/2014/main" id="{03BB7D38-72E7-9B48-B0E3-96AADA4B4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90" name="Rectangle 53">
                  <a:extLst>
                    <a:ext uri="{FF2B5EF4-FFF2-40B4-BE49-F238E27FC236}">
                      <a16:creationId xmlns:a16="http://schemas.microsoft.com/office/drawing/2014/main" id="{5A2E0AE2-44F6-B94B-9C35-2F1062133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91" name="Line 54">
                  <a:extLst>
                    <a:ext uri="{FF2B5EF4-FFF2-40B4-BE49-F238E27FC236}">
                      <a16:creationId xmlns:a16="http://schemas.microsoft.com/office/drawing/2014/main" id="{B849F57C-6E3A-B34B-A5B8-7C8226992F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2" name="Freeform 55">
                  <a:extLst>
                    <a:ext uri="{FF2B5EF4-FFF2-40B4-BE49-F238E27FC236}">
                      <a16:creationId xmlns:a16="http://schemas.microsoft.com/office/drawing/2014/main" id="{477CC673-1277-2A42-97DD-65A67B65C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3" name="Line 58">
                  <a:extLst>
                    <a:ext uri="{FF2B5EF4-FFF2-40B4-BE49-F238E27FC236}">
                      <a16:creationId xmlns:a16="http://schemas.microsoft.com/office/drawing/2014/main" id="{3E863232-1EFA-6245-8F50-E25F0BD1FA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4" name="Line 60">
                  <a:extLst>
                    <a:ext uri="{FF2B5EF4-FFF2-40B4-BE49-F238E27FC236}">
                      <a16:creationId xmlns:a16="http://schemas.microsoft.com/office/drawing/2014/main" id="{3220F7CC-7DCC-7A40-8E6D-46EB6F3295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5" name="Line 61">
                  <a:extLst>
                    <a:ext uri="{FF2B5EF4-FFF2-40B4-BE49-F238E27FC236}">
                      <a16:creationId xmlns:a16="http://schemas.microsoft.com/office/drawing/2014/main" id="{DA4B0897-651B-3C4B-9EB8-9D9A545F58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6" name="Rectangle 62">
                  <a:extLst>
                    <a:ext uri="{FF2B5EF4-FFF2-40B4-BE49-F238E27FC236}">
                      <a16:creationId xmlns:a16="http://schemas.microsoft.com/office/drawing/2014/main" id="{2B872C21-14B2-BA45-9112-2A3BC0DCF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183" name="Line 292">
                <a:extLst>
                  <a:ext uri="{FF2B5EF4-FFF2-40B4-BE49-F238E27FC236}">
                    <a16:creationId xmlns:a16="http://schemas.microsoft.com/office/drawing/2014/main" id="{5A039B61-992E-3D4E-8423-72F105596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Line 294">
                <a:extLst>
                  <a:ext uri="{FF2B5EF4-FFF2-40B4-BE49-F238E27FC236}">
                    <a16:creationId xmlns:a16="http://schemas.microsoft.com/office/drawing/2014/main" id="{E5C66A7D-6C8C-6A4E-8AE4-B1245E4ED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Line 294">
                <a:extLst>
                  <a:ext uri="{FF2B5EF4-FFF2-40B4-BE49-F238E27FC236}">
                    <a16:creationId xmlns:a16="http://schemas.microsoft.com/office/drawing/2014/main" id="{C4396348-746B-A54C-AC37-986707E248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Oval 79">
                <a:extLst>
                  <a:ext uri="{FF2B5EF4-FFF2-40B4-BE49-F238E27FC236}">
                    <a16:creationId xmlns:a16="http://schemas.microsoft.com/office/drawing/2014/main" id="{1539B75D-B7EA-134F-9A93-8D536040F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7" name="TextBox 81">
                <a:extLst>
                  <a:ext uri="{FF2B5EF4-FFF2-40B4-BE49-F238E27FC236}">
                    <a16:creationId xmlns:a16="http://schemas.microsoft.com/office/drawing/2014/main" id="{723B973A-835C-AF4F-AE5A-2A0D4038A5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sp>
          <p:nvSpPr>
            <p:cNvPr id="49159" name="AutoShape 84">
              <a:extLst>
                <a:ext uri="{FF2B5EF4-FFF2-40B4-BE49-F238E27FC236}">
                  <a16:creationId xmlns:a16="http://schemas.microsoft.com/office/drawing/2014/main" id="{32306788-7AAA-714C-AC7B-FAD231D98B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43237" y="22288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0" name="AutoShape 84">
              <a:extLst>
                <a:ext uri="{FF2B5EF4-FFF2-40B4-BE49-F238E27FC236}">
                  <a16:creationId xmlns:a16="http://schemas.microsoft.com/office/drawing/2014/main" id="{730D15A2-D662-8241-8C6E-1E509E007F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4070" y="43521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1" name="Line 294">
              <a:extLst>
                <a:ext uri="{FF2B5EF4-FFF2-40B4-BE49-F238E27FC236}">
                  <a16:creationId xmlns:a16="http://schemas.microsoft.com/office/drawing/2014/main" id="{A092D786-545C-E645-A58A-C0C38A1E19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59273" y="18358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Line 294">
              <a:extLst>
                <a:ext uri="{FF2B5EF4-FFF2-40B4-BE49-F238E27FC236}">
                  <a16:creationId xmlns:a16="http://schemas.microsoft.com/office/drawing/2014/main" id="{9974DA9A-81F9-9048-A662-1A4767D4B40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79233" y="11430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Line 291">
              <a:extLst>
                <a:ext uri="{FF2B5EF4-FFF2-40B4-BE49-F238E27FC236}">
                  <a16:creationId xmlns:a16="http://schemas.microsoft.com/office/drawing/2014/main" id="{988F10BE-610A-A04C-B697-C04B713361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64397" y="11388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Oval 79">
              <a:extLst>
                <a:ext uri="{FF2B5EF4-FFF2-40B4-BE49-F238E27FC236}">
                  <a16:creationId xmlns:a16="http://schemas.microsoft.com/office/drawing/2014/main" id="{F839E380-37A6-8B4E-BDE4-39DEEF425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120" y="11073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Oval 79">
              <a:extLst>
                <a:ext uri="{FF2B5EF4-FFF2-40B4-BE49-F238E27FC236}">
                  <a16:creationId xmlns:a16="http://schemas.microsoft.com/office/drawing/2014/main" id="{E861EE45-F5C0-9741-8E65-E0F167457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8115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6" name="TextBox 81">
              <a:extLst>
                <a:ext uri="{FF2B5EF4-FFF2-40B4-BE49-F238E27FC236}">
                  <a16:creationId xmlns:a16="http://schemas.microsoft.com/office/drawing/2014/main" id="{22E4BFB1-995C-FF41-83AC-1E1CAA3B06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16118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49167" name="Line 291">
              <a:extLst>
                <a:ext uri="{FF2B5EF4-FFF2-40B4-BE49-F238E27FC236}">
                  <a16:creationId xmlns:a16="http://schemas.microsoft.com/office/drawing/2014/main" id="{B2275FB1-EDA6-C949-B361-5BFB03FA417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69816" y="36652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Line 294">
              <a:extLst>
                <a:ext uri="{FF2B5EF4-FFF2-40B4-BE49-F238E27FC236}">
                  <a16:creationId xmlns:a16="http://schemas.microsoft.com/office/drawing/2014/main" id="{9C0148AF-C8FB-9540-8526-5ED4FA8E377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04611" y="29841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291">
              <a:extLst>
                <a:ext uri="{FF2B5EF4-FFF2-40B4-BE49-F238E27FC236}">
                  <a16:creationId xmlns:a16="http://schemas.microsoft.com/office/drawing/2014/main" id="{9EBFF7A6-52FA-6747-BFC7-66E58678CE8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86001" y="29800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Line 294">
              <a:extLst>
                <a:ext uri="{FF2B5EF4-FFF2-40B4-BE49-F238E27FC236}">
                  <a16:creationId xmlns:a16="http://schemas.microsoft.com/office/drawing/2014/main" id="{97607946-CE67-D647-8922-FAF634BF39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78684" y="26907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Oval 79">
              <a:extLst>
                <a:ext uri="{FF2B5EF4-FFF2-40B4-BE49-F238E27FC236}">
                  <a16:creationId xmlns:a16="http://schemas.microsoft.com/office/drawing/2014/main" id="{1EF1C519-D3B8-DC4B-932F-F9638A5A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576" y="36305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2" name="Oval 79">
              <a:extLst>
                <a:ext uri="{FF2B5EF4-FFF2-40B4-BE49-F238E27FC236}">
                  <a16:creationId xmlns:a16="http://schemas.microsoft.com/office/drawing/2014/main" id="{569A10BC-66B1-8941-9CBA-0D62A015E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894" y="29350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3" name="Line 294">
              <a:extLst>
                <a:ext uri="{FF2B5EF4-FFF2-40B4-BE49-F238E27FC236}">
                  <a16:creationId xmlns:a16="http://schemas.microsoft.com/office/drawing/2014/main" id="{350CEF19-D91E-7F46-8BC9-8A13111872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4061" y="48020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Line 291">
              <a:extLst>
                <a:ext uri="{FF2B5EF4-FFF2-40B4-BE49-F238E27FC236}">
                  <a16:creationId xmlns:a16="http://schemas.microsoft.com/office/drawing/2014/main" id="{D874F49D-B637-1243-9AC7-CE75CF0B28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95193" y="57225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AB366DD3-C508-9641-80D5-44F9D5B7FFB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50178" name="Group 3">
            <a:extLst>
              <a:ext uri="{FF2B5EF4-FFF2-40B4-BE49-F238E27FC236}">
                <a16:creationId xmlns:a16="http://schemas.microsoft.com/office/drawing/2014/main" id="{2A5FD192-6813-3A49-BC84-CAE7BEF0A5B4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50179" name="Line 291">
              <a:extLst>
                <a:ext uri="{FF2B5EF4-FFF2-40B4-BE49-F238E27FC236}">
                  <a16:creationId xmlns:a16="http://schemas.microsoft.com/office/drawing/2014/main" id="{978E40A4-81A1-E848-A221-B2A86CCFD1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80" name="Group 1">
              <a:extLst>
                <a:ext uri="{FF2B5EF4-FFF2-40B4-BE49-F238E27FC236}">
                  <a16:creationId xmlns:a16="http://schemas.microsoft.com/office/drawing/2014/main" id="{72A62FE4-D40D-004C-ADE9-71F6B6D4F3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50247" name="Picture 32" descr="Screen shot 2013-11-01 at 3.49.29 PM.png">
                <a:extLst>
                  <a:ext uri="{FF2B5EF4-FFF2-40B4-BE49-F238E27FC236}">
                    <a16:creationId xmlns:a16="http://schemas.microsoft.com/office/drawing/2014/main" id="{890D100B-A1DD-3F4B-A4DF-D15AB08694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48" name="Line 290">
                <a:extLst>
                  <a:ext uri="{FF2B5EF4-FFF2-40B4-BE49-F238E27FC236}">
                    <a16:creationId xmlns:a16="http://schemas.microsoft.com/office/drawing/2014/main" id="{DFF5901D-93DD-F54A-A158-AC47A23E0F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9" name="Line 291">
                <a:extLst>
                  <a:ext uri="{FF2B5EF4-FFF2-40B4-BE49-F238E27FC236}">
                    <a16:creationId xmlns:a16="http://schemas.microsoft.com/office/drawing/2014/main" id="{BBFB4341-3446-784E-8151-56235917F0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0" name="Line 292">
                <a:extLst>
                  <a:ext uri="{FF2B5EF4-FFF2-40B4-BE49-F238E27FC236}">
                    <a16:creationId xmlns:a16="http://schemas.microsoft.com/office/drawing/2014/main" id="{2EB3206A-8350-D54D-B978-4B16BEDDD1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1" name="Rectangle 297">
                <a:extLst>
                  <a:ext uri="{FF2B5EF4-FFF2-40B4-BE49-F238E27FC236}">
                    <a16:creationId xmlns:a16="http://schemas.microsoft.com/office/drawing/2014/main" id="{13257E2E-573B-8D48-B541-ED1D413C1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52" name="Rectangle 299">
                <a:extLst>
                  <a:ext uri="{FF2B5EF4-FFF2-40B4-BE49-F238E27FC236}">
                    <a16:creationId xmlns:a16="http://schemas.microsoft.com/office/drawing/2014/main" id="{541FEFFA-DBB6-C449-A145-838CA5447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53" name="Rectangle 301">
                <a:extLst>
                  <a:ext uri="{FF2B5EF4-FFF2-40B4-BE49-F238E27FC236}">
                    <a16:creationId xmlns:a16="http://schemas.microsoft.com/office/drawing/2014/main" id="{2FA5EED9-E6D9-7F47-95BC-FA55886DA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54" name="Group 3">
                <a:extLst>
                  <a:ext uri="{FF2B5EF4-FFF2-40B4-BE49-F238E27FC236}">
                    <a16:creationId xmlns:a16="http://schemas.microsoft.com/office/drawing/2014/main" id="{5CFC13AD-37B0-7A4A-924D-2A1C75ABFA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50259" name="Rectangle 50">
                  <a:extLst>
                    <a:ext uri="{FF2B5EF4-FFF2-40B4-BE49-F238E27FC236}">
                      <a16:creationId xmlns:a16="http://schemas.microsoft.com/office/drawing/2014/main" id="{30BB92CB-713D-A24B-B872-64F021102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0" name="Rectangle 52">
                  <a:extLst>
                    <a:ext uri="{FF2B5EF4-FFF2-40B4-BE49-F238E27FC236}">
                      <a16:creationId xmlns:a16="http://schemas.microsoft.com/office/drawing/2014/main" id="{D978A3C9-E34C-B243-93A9-BD5E204B8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1" name="Rectangle 53">
                  <a:extLst>
                    <a:ext uri="{FF2B5EF4-FFF2-40B4-BE49-F238E27FC236}">
                      <a16:creationId xmlns:a16="http://schemas.microsoft.com/office/drawing/2014/main" id="{00B3A118-8BC2-AD4B-BE1A-DC48676A6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2" name="Line 54">
                  <a:extLst>
                    <a:ext uri="{FF2B5EF4-FFF2-40B4-BE49-F238E27FC236}">
                      <a16:creationId xmlns:a16="http://schemas.microsoft.com/office/drawing/2014/main" id="{C2F53D8C-519B-9847-ABA8-E4ACBB2B58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3" name="Freeform 55">
                  <a:extLst>
                    <a:ext uri="{FF2B5EF4-FFF2-40B4-BE49-F238E27FC236}">
                      <a16:creationId xmlns:a16="http://schemas.microsoft.com/office/drawing/2014/main" id="{FB5A773D-8373-354F-BF61-CE5E218AB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4" name="Line 60">
                  <a:extLst>
                    <a:ext uri="{FF2B5EF4-FFF2-40B4-BE49-F238E27FC236}">
                      <a16:creationId xmlns:a16="http://schemas.microsoft.com/office/drawing/2014/main" id="{AF601C8C-3921-3642-95DF-3A4826AFB5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5" name="Line 61">
                  <a:extLst>
                    <a:ext uri="{FF2B5EF4-FFF2-40B4-BE49-F238E27FC236}">
                      <a16:creationId xmlns:a16="http://schemas.microsoft.com/office/drawing/2014/main" id="{53EE90BF-EF94-D94A-932C-00B79FC55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6" name="Rectangle 62">
                  <a:extLst>
                    <a:ext uri="{FF2B5EF4-FFF2-40B4-BE49-F238E27FC236}">
                      <a16:creationId xmlns:a16="http://schemas.microsoft.com/office/drawing/2014/main" id="{C2D2BA97-3D7D-F449-9D98-7A864F827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55" name="Line 292">
                <a:extLst>
                  <a:ext uri="{FF2B5EF4-FFF2-40B4-BE49-F238E27FC236}">
                    <a16:creationId xmlns:a16="http://schemas.microsoft.com/office/drawing/2014/main" id="{C5745F58-CAF5-7048-9153-F921B32D0A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6" name="Line 294">
                <a:extLst>
                  <a:ext uri="{FF2B5EF4-FFF2-40B4-BE49-F238E27FC236}">
                    <a16:creationId xmlns:a16="http://schemas.microsoft.com/office/drawing/2014/main" id="{FFD50711-511A-BE41-A518-83F3CE11D4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7" name="Line 294">
                <a:extLst>
                  <a:ext uri="{FF2B5EF4-FFF2-40B4-BE49-F238E27FC236}">
                    <a16:creationId xmlns:a16="http://schemas.microsoft.com/office/drawing/2014/main" id="{5D31ECDD-8AF7-0A44-83BD-DD5DF1C877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8" name="Oval 79">
                <a:extLst>
                  <a:ext uri="{FF2B5EF4-FFF2-40B4-BE49-F238E27FC236}">
                    <a16:creationId xmlns:a16="http://schemas.microsoft.com/office/drawing/2014/main" id="{96749442-1090-1443-A0F0-AA6BFD031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81" name="Group 143">
              <a:extLst>
                <a:ext uri="{FF2B5EF4-FFF2-40B4-BE49-F238E27FC236}">
                  <a16:creationId xmlns:a16="http://schemas.microsoft.com/office/drawing/2014/main" id="{64EE6650-27A8-1647-8FD2-C7B1CCD6F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50225" name="Picture 32" descr="Screen shot 2013-11-01 at 3.49.29 PM.png">
                <a:extLst>
                  <a:ext uri="{FF2B5EF4-FFF2-40B4-BE49-F238E27FC236}">
                    <a16:creationId xmlns:a16="http://schemas.microsoft.com/office/drawing/2014/main" id="{B7778EF2-ED1F-C848-929D-B8AD706870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26" name="Line 290">
                <a:extLst>
                  <a:ext uri="{FF2B5EF4-FFF2-40B4-BE49-F238E27FC236}">
                    <a16:creationId xmlns:a16="http://schemas.microsoft.com/office/drawing/2014/main" id="{8120210B-DB45-CF43-BA72-4EF02DE0B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7" name="Line 291">
                <a:extLst>
                  <a:ext uri="{FF2B5EF4-FFF2-40B4-BE49-F238E27FC236}">
                    <a16:creationId xmlns:a16="http://schemas.microsoft.com/office/drawing/2014/main" id="{24751BE5-4D6D-D144-97BD-DC4D6D8E83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8" name="Line 292">
                <a:extLst>
                  <a:ext uri="{FF2B5EF4-FFF2-40B4-BE49-F238E27FC236}">
                    <a16:creationId xmlns:a16="http://schemas.microsoft.com/office/drawing/2014/main" id="{9BFC3F2F-5128-0642-B9ED-1270A9A37E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9" name="Rectangle 297">
                <a:extLst>
                  <a:ext uri="{FF2B5EF4-FFF2-40B4-BE49-F238E27FC236}">
                    <a16:creationId xmlns:a16="http://schemas.microsoft.com/office/drawing/2014/main" id="{65448DA1-3249-EC44-A02D-687AE9739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30" name="Rectangle 299">
                <a:extLst>
                  <a:ext uri="{FF2B5EF4-FFF2-40B4-BE49-F238E27FC236}">
                    <a16:creationId xmlns:a16="http://schemas.microsoft.com/office/drawing/2014/main" id="{3DA610D0-4EF4-9049-A81C-1F1BF940A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31" name="Rectangle 301">
                <a:extLst>
                  <a:ext uri="{FF2B5EF4-FFF2-40B4-BE49-F238E27FC236}">
                    <a16:creationId xmlns:a16="http://schemas.microsoft.com/office/drawing/2014/main" id="{D49D95E0-B1D5-CB43-9D90-2C6214EDF2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32" name="Group 3">
                <a:extLst>
                  <a:ext uri="{FF2B5EF4-FFF2-40B4-BE49-F238E27FC236}">
                    <a16:creationId xmlns:a16="http://schemas.microsoft.com/office/drawing/2014/main" id="{51B96695-C0F8-3F42-BF6E-A54B4E621B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50238" name="Rectangle 50">
                  <a:extLst>
                    <a:ext uri="{FF2B5EF4-FFF2-40B4-BE49-F238E27FC236}">
                      <a16:creationId xmlns:a16="http://schemas.microsoft.com/office/drawing/2014/main" id="{12341CBC-ED02-4042-AF3D-6F29242132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9" name="Rectangle 52">
                  <a:extLst>
                    <a:ext uri="{FF2B5EF4-FFF2-40B4-BE49-F238E27FC236}">
                      <a16:creationId xmlns:a16="http://schemas.microsoft.com/office/drawing/2014/main" id="{1677C15A-B3A0-2A4A-9CDA-41F219901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40" name="Rectangle 53">
                  <a:extLst>
                    <a:ext uri="{FF2B5EF4-FFF2-40B4-BE49-F238E27FC236}">
                      <a16:creationId xmlns:a16="http://schemas.microsoft.com/office/drawing/2014/main" id="{50CB1689-BC5F-124D-A464-9464B4F6F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41" name="Line 54">
                  <a:extLst>
                    <a:ext uri="{FF2B5EF4-FFF2-40B4-BE49-F238E27FC236}">
                      <a16:creationId xmlns:a16="http://schemas.microsoft.com/office/drawing/2014/main" id="{B858258D-3F8F-D745-92EE-AD211ED321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2" name="Freeform 55">
                  <a:extLst>
                    <a:ext uri="{FF2B5EF4-FFF2-40B4-BE49-F238E27FC236}">
                      <a16:creationId xmlns:a16="http://schemas.microsoft.com/office/drawing/2014/main" id="{13B048AE-81F9-6046-B742-2246A973D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3" name="Line 58">
                  <a:extLst>
                    <a:ext uri="{FF2B5EF4-FFF2-40B4-BE49-F238E27FC236}">
                      <a16:creationId xmlns:a16="http://schemas.microsoft.com/office/drawing/2014/main" id="{604190C7-DC8D-C94D-A459-BA0CE49597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4" name="Line 60">
                  <a:extLst>
                    <a:ext uri="{FF2B5EF4-FFF2-40B4-BE49-F238E27FC236}">
                      <a16:creationId xmlns:a16="http://schemas.microsoft.com/office/drawing/2014/main" id="{EE5984F5-D234-B04B-B643-5A1F1ABC8E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5" name="Line 61">
                  <a:extLst>
                    <a:ext uri="{FF2B5EF4-FFF2-40B4-BE49-F238E27FC236}">
                      <a16:creationId xmlns:a16="http://schemas.microsoft.com/office/drawing/2014/main" id="{1D25D509-AF8E-0844-86BF-72928802D4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6" name="Rectangle 62">
                  <a:extLst>
                    <a:ext uri="{FF2B5EF4-FFF2-40B4-BE49-F238E27FC236}">
                      <a16:creationId xmlns:a16="http://schemas.microsoft.com/office/drawing/2014/main" id="{28FD2BC2-DD70-6D40-B38F-36FF5E69B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33" name="Line 292">
                <a:extLst>
                  <a:ext uri="{FF2B5EF4-FFF2-40B4-BE49-F238E27FC236}">
                    <a16:creationId xmlns:a16="http://schemas.microsoft.com/office/drawing/2014/main" id="{9C2F61ED-B9B3-3445-AB66-4FA101519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4" name="Line 294">
                <a:extLst>
                  <a:ext uri="{FF2B5EF4-FFF2-40B4-BE49-F238E27FC236}">
                    <a16:creationId xmlns:a16="http://schemas.microsoft.com/office/drawing/2014/main" id="{317FB3BC-45F4-DA40-A64C-7FF53EB116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5" name="Line 294">
                <a:extLst>
                  <a:ext uri="{FF2B5EF4-FFF2-40B4-BE49-F238E27FC236}">
                    <a16:creationId xmlns:a16="http://schemas.microsoft.com/office/drawing/2014/main" id="{51ADD43E-A4E2-EA4D-A21F-8FE502BCC6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6" name="Oval 79">
                <a:extLst>
                  <a:ext uri="{FF2B5EF4-FFF2-40B4-BE49-F238E27FC236}">
                    <a16:creationId xmlns:a16="http://schemas.microsoft.com/office/drawing/2014/main" id="{9B81EF22-E14A-5947-8A00-D9D309B13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37" name="TextBox 81">
                <a:extLst>
                  <a:ext uri="{FF2B5EF4-FFF2-40B4-BE49-F238E27FC236}">
                    <a16:creationId xmlns:a16="http://schemas.microsoft.com/office/drawing/2014/main" id="{514532A4-8563-F44E-8BA8-FF2F94752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50182" name="Group 166">
              <a:extLst>
                <a:ext uri="{FF2B5EF4-FFF2-40B4-BE49-F238E27FC236}">
                  <a16:creationId xmlns:a16="http://schemas.microsoft.com/office/drawing/2014/main" id="{699FABE5-A037-0648-836F-C87C044E8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50204" name="Picture 32" descr="Screen shot 2013-11-01 at 3.49.29 PM.png">
                <a:extLst>
                  <a:ext uri="{FF2B5EF4-FFF2-40B4-BE49-F238E27FC236}">
                    <a16:creationId xmlns:a16="http://schemas.microsoft.com/office/drawing/2014/main" id="{18F71783-5B92-E641-B0A4-AD55686D93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05" name="Line 290">
                <a:extLst>
                  <a:ext uri="{FF2B5EF4-FFF2-40B4-BE49-F238E27FC236}">
                    <a16:creationId xmlns:a16="http://schemas.microsoft.com/office/drawing/2014/main" id="{7C614A8A-FBC9-B140-9CA5-4289FA144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6" name="Line 291">
                <a:extLst>
                  <a:ext uri="{FF2B5EF4-FFF2-40B4-BE49-F238E27FC236}">
                    <a16:creationId xmlns:a16="http://schemas.microsoft.com/office/drawing/2014/main" id="{54800614-BFCD-BE49-9B24-D18496367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7" name="Line 292">
                <a:extLst>
                  <a:ext uri="{FF2B5EF4-FFF2-40B4-BE49-F238E27FC236}">
                    <a16:creationId xmlns:a16="http://schemas.microsoft.com/office/drawing/2014/main" id="{6B8F6AF8-282D-E94A-B438-F1E75F227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8" name="Rectangle 297">
                <a:extLst>
                  <a:ext uri="{FF2B5EF4-FFF2-40B4-BE49-F238E27FC236}">
                    <a16:creationId xmlns:a16="http://schemas.microsoft.com/office/drawing/2014/main" id="{3F16CC8F-2057-9541-8290-FB74123A1B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09" name="Rectangle 299">
                <a:extLst>
                  <a:ext uri="{FF2B5EF4-FFF2-40B4-BE49-F238E27FC236}">
                    <a16:creationId xmlns:a16="http://schemas.microsoft.com/office/drawing/2014/main" id="{82B67AC4-B838-1342-B0D5-70115CEF1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10" name="Rectangle 301">
                <a:extLst>
                  <a:ext uri="{FF2B5EF4-FFF2-40B4-BE49-F238E27FC236}">
                    <a16:creationId xmlns:a16="http://schemas.microsoft.com/office/drawing/2014/main" id="{8966BED2-746F-8940-94D1-54A4A56CEB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11" name="Group 3">
                <a:extLst>
                  <a:ext uri="{FF2B5EF4-FFF2-40B4-BE49-F238E27FC236}">
                    <a16:creationId xmlns:a16="http://schemas.microsoft.com/office/drawing/2014/main" id="{0A1D2F75-ED20-814D-895A-0E6C4EC99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50216" name="Rectangle 50">
                  <a:extLst>
                    <a:ext uri="{FF2B5EF4-FFF2-40B4-BE49-F238E27FC236}">
                      <a16:creationId xmlns:a16="http://schemas.microsoft.com/office/drawing/2014/main" id="{4E40F770-76F3-7045-8780-9154D1A6F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7" name="Rectangle 52">
                  <a:extLst>
                    <a:ext uri="{FF2B5EF4-FFF2-40B4-BE49-F238E27FC236}">
                      <a16:creationId xmlns:a16="http://schemas.microsoft.com/office/drawing/2014/main" id="{C4090FE2-3224-374C-AD8D-3E4C457C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8" name="Rectangle 53">
                  <a:extLst>
                    <a:ext uri="{FF2B5EF4-FFF2-40B4-BE49-F238E27FC236}">
                      <a16:creationId xmlns:a16="http://schemas.microsoft.com/office/drawing/2014/main" id="{EDBF59E6-930E-F54A-8AC7-31935194E3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9" name="Line 54">
                  <a:extLst>
                    <a:ext uri="{FF2B5EF4-FFF2-40B4-BE49-F238E27FC236}">
                      <a16:creationId xmlns:a16="http://schemas.microsoft.com/office/drawing/2014/main" id="{3E9FCE33-AAB6-D247-BA48-CD317AB4FC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0" name="Freeform 55">
                  <a:extLst>
                    <a:ext uri="{FF2B5EF4-FFF2-40B4-BE49-F238E27FC236}">
                      <a16:creationId xmlns:a16="http://schemas.microsoft.com/office/drawing/2014/main" id="{9240D5FF-0593-5642-894B-38E782619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1" name="Line 58">
                  <a:extLst>
                    <a:ext uri="{FF2B5EF4-FFF2-40B4-BE49-F238E27FC236}">
                      <a16:creationId xmlns:a16="http://schemas.microsoft.com/office/drawing/2014/main" id="{8C4C6EC6-7398-E644-B39A-4E4AA8C798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2" name="Line 60">
                  <a:extLst>
                    <a:ext uri="{FF2B5EF4-FFF2-40B4-BE49-F238E27FC236}">
                      <a16:creationId xmlns:a16="http://schemas.microsoft.com/office/drawing/2014/main" id="{1EBD294B-1565-154C-BD5A-C1CCEE4D1D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3" name="Line 61">
                  <a:extLst>
                    <a:ext uri="{FF2B5EF4-FFF2-40B4-BE49-F238E27FC236}">
                      <a16:creationId xmlns:a16="http://schemas.microsoft.com/office/drawing/2014/main" id="{CB23E6D8-807F-F544-BA2A-702BE007D4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4" name="Rectangle 62">
                  <a:extLst>
                    <a:ext uri="{FF2B5EF4-FFF2-40B4-BE49-F238E27FC236}">
                      <a16:creationId xmlns:a16="http://schemas.microsoft.com/office/drawing/2014/main" id="{688596C5-EA15-774E-9BE3-FD7D50984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12" name="Line 292">
                <a:extLst>
                  <a:ext uri="{FF2B5EF4-FFF2-40B4-BE49-F238E27FC236}">
                    <a16:creationId xmlns:a16="http://schemas.microsoft.com/office/drawing/2014/main" id="{B10D9017-AB6D-B84E-A02D-8863264CC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3" name="Line 294">
                <a:extLst>
                  <a:ext uri="{FF2B5EF4-FFF2-40B4-BE49-F238E27FC236}">
                    <a16:creationId xmlns:a16="http://schemas.microsoft.com/office/drawing/2014/main" id="{86D94AB8-0DD0-5541-9302-3F466098A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4" name="Line 294">
                <a:extLst>
                  <a:ext uri="{FF2B5EF4-FFF2-40B4-BE49-F238E27FC236}">
                    <a16:creationId xmlns:a16="http://schemas.microsoft.com/office/drawing/2014/main" id="{A0F6BE0A-33DE-6C43-A4C0-BF42410741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Oval 79">
                <a:extLst>
                  <a:ext uri="{FF2B5EF4-FFF2-40B4-BE49-F238E27FC236}">
                    <a16:creationId xmlns:a16="http://schemas.microsoft.com/office/drawing/2014/main" id="{6F24D82C-3BC5-6F43-B460-1442A978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0183" name="AutoShape 84">
              <a:extLst>
                <a:ext uri="{FF2B5EF4-FFF2-40B4-BE49-F238E27FC236}">
                  <a16:creationId xmlns:a16="http://schemas.microsoft.com/office/drawing/2014/main" id="{D6858C7B-6179-354E-9EC8-A130F75545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4" name="AutoShape 84">
              <a:extLst>
                <a:ext uri="{FF2B5EF4-FFF2-40B4-BE49-F238E27FC236}">
                  <a16:creationId xmlns:a16="http://schemas.microsoft.com/office/drawing/2014/main" id="{DE36116E-20FF-B540-87C9-A1011158E5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5" name="Line 294">
              <a:extLst>
                <a:ext uri="{FF2B5EF4-FFF2-40B4-BE49-F238E27FC236}">
                  <a16:creationId xmlns:a16="http://schemas.microsoft.com/office/drawing/2014/main" id="{684C559F-911D-E340-A820-9808EB185AB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Line 294">
              <a:extLst>
                <a:ext uri="{FF2B5EF4-FFF2-40B4-BE49-F238E27FC236}">
                  <a16:creationId xmlns:a16="http://schemas.microsoft.com/office/drawing/2014/main" id="{2F7185F3-4939-9B4C-BA5D-9B5C91B5174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Line 291">
              <a:extLst>
                <a:ext uri="{FF2B5EF4-FFF2-40B4-BE49-F238E27FC236}">
                  <a16:creationId xmlns:a16="http://schemas.microsoft.com/office/drawing/2014/main" id="{FF05707B-DA78-B248-A9CC-5471446372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Oval 79">
              <a:extLst>
                <a:ext uri="{FF2B5EF4-FFF2-40B4-BE49-F238E27FC236}">
                  <a16:creationId xmlns:a16="http://schemas.microsoft.com/office/drawing/2014/main" id="{D629CA07-6A45-C644-8366-789478B4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9" name="Oval 79">
              <a:extLst>
                <a:ext uri="{FF2B5EF4-FFF2-40B4-BE49-F238E27FC236}">
                  <a16:creationId xmlns:a16="http://schemas.microsoft.com/office/drawing/2014/main" id="{B174A9F1-B72A-BD41-887B-11FD68232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0" name="TextBox 81">
              <a:extLst>
                <a:ext uri="{FF2B5EF4-FFF2-40B4-BE49-F238E27FC236}">
                  <a16:creationId xmlns:a16="http://schemas.microsoft.com/office/drawing/2014/main" id="{4E3AB2F5-E2BD-0944-971F-A273BCDEF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50191" name="Line 291">
              <a:extLst>
                <a:ext uri="{FF2B5EF4-FFF2-40B4-BE49-F238E27FC236}">
                  <a16:creationId xmlns:a16="http://schemas.microsoft.com/office/drawing/2014/main" id="{9D37208C-599E-874D-9B4F-C590C9E1FE9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Line 294">
              <a:extLst>
                <a:ext uri="{FF2B5EF4-FFF2-40B4-BE49-F238E27FC236}">
                  <a16:creationId xmlns:a16="http://schemas.microsoft.com/office/drawing/2014/main" id="{78BC5D92-F9C7-C74C-80F6-BE51E0D76B6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Line 291">
              <a:extLst>
                <a:ext uri="{FF2B5EF4-FFF2-40B4-BE49-F238E27FC236}">
                  <a16:creationId xmlns:a16="http://schemas.microsoft.com/office/drawing/2014/main" id="{BA4BF626-7F94-EE45-9DCC-3481C14206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Line 294">
              <a:extLst>
                <a:ext uri="{FF2B5EF4-FFF2-40B4-BE49-F238E27FC236}">
                  <a16:creationId xmlns:a16="http://schemas.microsoft.com/office/drawing/2014/main" id="{5F6C89D6-D580-C342-A4A5-DB9C00F126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Oval 79">
              <a:extLst>
                <a:ext uri="{FF2B5EF4-FFF2-40B4-BE49-F238E27FC236}">
                  <a16:creationId xmlns:a16="http://schemas.microsoft.com/office/drawing/2014/main" id="{1DEAC10C-14FA-4A44-8304-DD61E72F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6" name="Oval 79">
              <a:extLst>
                <a:ext uri="{FF2B5EF4-FFF2-40B4-BE49-F238E27FC236}">
                  <a16:creationId xmlns:a16="http://schemas.microsoft.com/office/drawing/2014/main" id="{6BA2243F-C06E-CD40-AA68-8804E6F0D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Line 294">
              <a:extLst>
                <a:ext uri="{FF2B5EF4-FFF2-40B4-BE49-F238E27FC236}">
                  <a16:creationId xmlns:a16="http://schemas.microsoft.com/office/drawing/2014/main" id="{034BFB0C-9EAB-DB45-A8CC-46F62964AF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8" name="Line 291">
              <a:extLst>
                <a:ext uri="{FF2B5EF4-FFF2-40B4-BE49-F238E27FC236}">
                  <a16:creationId xmlns:a16="http://schemas.microsoft.com/office/drawing/2014/main" id="{3FDB8720-AFA4-DF4D-8BC5-EF7734A5885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Line 294">
              <a:extLst>
                <a:ext uri="{FF2B5EF4-FFF2-40B4-BE49-F238E27FC236}">
                  <a16:creationId xmlns:a16="http://schemas.microsoft.com/office/drawing/2014/main" id="{9769842A-16B1-DB45-9BC4-18C9272CA77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Line 291">
              <a:extLst>
                <a:ext uri="{FF2B5EF4-FFF2-40B4-BE49-F238E27FC236}">
                  <a16:creationId xmlns:a16="http://schemas.microsoft.com/office/drawing/2014/main" id="{CE8D7F74-9366-374C-B634-54A2CFA77E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1" name="Line 58">
              <a:extLst>
                <a:ext uri="{FF2B5EF4-FFF2-40B4-BE49-F238E27FC236}">
                  <a16:creationId xmlns:a16="http://schemas.microsoft.com/office/drawing/2014/main" id="{C307AA99-5CEE-2A40-AA00-6BAE8C045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2" name="Oval 79">
              <a:extLst>
                <a:ext uri="{FF2B5EF4-FFF2-40B4-BE49-F238E27FC236}">
                  <a16:creationId xmlns:a16="http://schemas.microsoft.com/office/drawing/2014/main" id="{FD8195C8-8106-B54E-885A-14E9D8C66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3" name="Oval 79">
              <a:extLst>
                <a:ext uri="{FF2B5EF4-FFF2-40B4-BE49-F238E27FC236}">
                  <a16:creationId xmlns:a16="http://schemas.microsoft.com/office/drawing/2014/main" id="{62BF7A72-AD75-9647-950B-FFBD157E5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Box 125">
            <a:extLst>
              <a:ext uri="{FF2B5EF4-FFF2-40B4-BE49-F238E27FC236}">
                <a16:creationId xmlns:a16="http://schemas.microsoft.com/office/drawing/2014/main" id="{A0CC5CE1-D26A-CE49-835F-9CC38257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6550026"/>
            <a:ext cx="33766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(Modified) ]</a:t>
            </a:r>
          </a:p>
        </p:txBody>
      </p:sp>
      <p:grpSp>
        <p:nvGrpSpPr>
          <p:cNvPr id="51202" name="Group 101">
            <a:extLst>
              <a:ext uri="{FF2B5EF4-FFF2-40B4-BE49-F238E27FC236}">
                <a16:creationId xmlns:a16="http://schemas.microsoft.com/office/drawing/2014/main" id="{AA34A146-430B-1A47-9260-5FF4C8A50D9A}"/>
              </a:ext>
            </a:extLst>
          </p:cNvPr>
          <p:cNvGrpSpPr>
            <a:grpSpLocks/>
          </p:cNvGrpSpPr>
          <p:nvPr/>
        </p:nvGrpSpPr>
        <p:grpSpPr bwMode="auto">
          <a:xfrm>
            <a:off x="1978025" y="2801939"/>
            <a:ext cx="7448550" cy="1654175"/>
            <a:chOff x="670" y="1359"/>
            <a:chExt cx="4692" cy="1042"/>
          </a:xfrm>
        </p:grpSpPr>
        <p:sp>
          <p:nvSpPr>
            <p:cNvPr id="51204" name="Line 4">
              <a:extLst>
                <a:ext uri="{FF2B5EF4-FFF2-40B4-BE49-F238E27FC236}">
                  <a16:creationId xmlns:a16="http://schemas.microsoft.com/office/drawing/2014/main" id="{C03CF452-ACA3-4D48-90FC-753081D851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5" name="Line 6">
              <a:extLst>
                <a:ext uri="{FF2B5EF4-FFF2-40B4-BE49-F238E27FC236}">
                  <a16:creationId xmlns:a16="http://schemas.microsoft.com/office/drawing/2014/main" id="{63DA9762-B0C9-5545-87E3-29721212C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7">
              <a:extLst>
                <a:ext uri="{FF2B5EF4-FFF2-40B4-BE49-F238E27FC236}">
                  <a16:creationId xmlns:a16="http://schemas.microsoft.com/office/drawing/2014/main" id="{D842F2D4-AC8F-2C47-A570-4221CDD3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7" name="Rectangle 8">
              <a:extLst>
                <a:ext uri="{FF2B5EF4-FFF2-40B4-BE49-F238E27FC236}">
                  <a16:creationId xmlns:a16="http://schemas.microsoft.com/office/drawing/2014/main" id="{0EA6F5C4-7506-0C42-89D4-46D5356BC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8" name="Rectangle 9">
              <a:extLst>
                <a:ext uri="{FF2B5EF4-FFF2-40B4-BE49-F238E27FC236}">
                  <a16:creationId xmlns:a16="http://schemas.microsoft.com/office/drawing/2014/main" id="{EDB517AC-5C0C-BA48-9DA4-45E90735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9" name="Line 10">
              <a:extLst>
                <a:ext uri="{FF2B5EF4-FFF2-40B4-BE49-F238E27FC236}">
                  <a16:creationId xmlns:a16="http://schemas.microsoft.com/office/drawing/2014/main" id="{C58D8F1A-BFD9-424C-B06F-20029CF29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Rectangle 11">
              <a:extLst>
                <a:ext uri="{FF2B5EF4-FFF2-40B4-BE49-F238E27FC236}">
                  <a16:creationId xmlns:a16="http://schemas.microsoft.com/office/drawing/2014/main" id="{5FDB74CE-6A00-0748-B936-650F8227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1" name="Rectangle 12">
              <a:extLst>
                <a:ext uri="{FF2B5EF4-FFF2-40B4-BE49-F238E27FC236}">
                  <a16:creationId xmlns:a16="http://schemas.microsoft.com/office/drawing/2014/main" id="{3872A03C-0352-9241-87C1-85E0ED9D1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2" name="Rectangle 13">
              <a:extLst>
                <a:ext uri="{FF2B5EF4-FFF2-40B4-BE49-F238E27FC236}">
                  <a16:creationId xmlns:a16="http://schemas.microsoft.com/office/drawing/2014/main" id="{D23B91DD-B6AF-BD43-BE8E-8FFB5351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Rectangle 14">
              <a:extLst>
                <a:ext uri="{FF2B5EF4-FFF2-40B4-BE49-F238E27FC236}">
                  <a16:creationId xmlns:a16="http://schemas.microsoft.com/office/drawing/2014/main" id="{72E33A71-D981-0F4F-B914-06940ECF0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15">
              <a:extLst>
                <a:ext uri="{FF2B5EF4-FFF2-40B4-BE49-F238E27FC236}">
                  <a16:creationId xmlns:a16="http://schemas.microsoft.com/office/drawing/2014/main" id="{E95F6D43-1CE9-564E-AD8E-7D2F2F776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5" name="Line 16">
              <a:extLst>
                <a:ext uri="{FF2B5EF4-FFF2-40B4-BE49-F238E27FC236}">
                  <a16:creationId xmlns:a16="http://schemas.microsoft.com/office/drawing/2014/main" id="{5010D0A6-ED49-7A45-9CF9-6B6C6B2033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7">
              <a:extLst>
                <a:ext uri="{FF2B5EF4-FFF2-40B4-BE49-F238E27FC236}">
                  <a16:creationId xmlns:a16="http://schemas.microsoft.com/office/drawing/2014/main" id="{F0CBF3E3-092A-5440-A8E1-D67549E80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">
              <a:extLst>
                <a:ext uri="{FF2B5EF4-FFF2-40B4-BE49-F238E27FC236}">
                  <a16:creationId xmlns:a16="http://schemas.microsoft.com/office/drawing/2014/main" id="{9E68C68E-296B-D94B-9748-C350B7A8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Line 19">
              <a:extLst>
                <a:ext uri="{FF2B5EF4-FFF2-40B4-BE49-F238E27FC236}">
                  <a16:creationId xmlns:a16="http://schemas.microsoft.com/office/drawing/2014/main" id="{0E5F9870-905A-6E41-9D5E-5A519D639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Rectangle 21">
              <a:extLst>
                <a:ext uri="{FF2B5EF4-FFF2-40B4-BE49-F238E27FC236}">
                  <a16:creationId xmlns:a16="http://schemas.microsoft.com/office/drawing/2014/main" id="{0A01E4AB-0DF7-F641-B7D2-951381CF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0" name="Line 22">
              <a:extLst>
                <a:ext uri="{FF2B5EF4-FFF2-40B4-BE49-F238E27FC236}">
                  <a16:creationId xmlns:a16="http://schemas.microsoft.com/office/drawing/2014/main" id="{75192D3E-7370-E945-BC1E-C4137ECF2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Line 23">
              <a:extLst>
                <a:ext uri="{FF2B5EF4-FFF2-40B4-BE49-F238E27FC236}">
                  <a16:creationId xmlns:a16="http://schemas.microsoft.com/office/drawing/2014/main" id="{49FCE8F0-C63F-C34F-A87E-0AB8ED8B8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24">
              <a:extLst>
                <a:ext uri="{FF2B5EF4-FFF2-40B4-BE49-F238E27FC236}">
                  <a16:creationId xmlns:a16="http://schemas.microsoft.com/office/drawing/2014/main" id="{74200D26-6EBE-2D41-BDD4-BD50B4E0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Rectangle 27">
              <a:extLst>
                <a:ext uri="{FF2B5EF4-FFF2-40B4-BE49-F238E27FC236}">
                  <a16:creationId xmlns:a16="http://schemas.microsoft.com/office/drawing/2014/main" id="{2872C037-CBB9-B14B-957F-30ED2462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4" name="Line 28">
              <a:extLst>
                <a:ext uri="{FF2B5EF4-FFF2-40B4-BE49-F238E27FC236}">
                  <a16:creationId xmlns:a16="http://schemas.microsoft.com/office/drawing/2014/main" id="{65FC5262-8006-584E-A427-8AD62D75A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Freeform 32">
              <a:extLst>
                <a:ext uri="{FF2B5EF4-FFF2-40B4-BE49-F238E27FC236}">
                  <a16:creationId xmlns:a16="http://schemas.microsoft.com/office/drawing/2014/main" id="{13D66ADF-7B69-5747-8D77-DA8A6D4F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6" name="Freeform 33">
              <a:extLst>
                <a:ext uri="{FF2B5EF4-FFF2-40B4-BE49-F238E27FC236}">
                  <a16:creationId xmlns:a16="http://schemas.microsoft.com/office/drawing/2014/main" id="{B520F520-0EBD-0247-92AA-128C47A8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Rectangle 41">
              <a:extLst>
                <a:ext uri="{FF2B5EF4-FFF2-40B4-BE49-F238E27FC236}">
                  <a16:creationId xmlns:a16="http://schemas.microsoft.com/office/drawing/2014/main" id="{49ACCA93-14DD-2848-9C51-0B1E4DD8B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8" name="Rectangle 43">
              <a:extLst>
                <a:ext uri="{FF2B5EF4-FFF2-40B4-BE49-F238E27FC236}">
                  <a16:creationId xmlns:a16="http://schemas.microsoft.com/office/drawing/2014/main" id="{F18EAEB6-6D10-FA44-A716-8CD0835F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9" name="Rectangle 44">
              <a:extLst>
                <a:ext uri="{FF2B5EF4-FFF2-40B4-BE49-F238E27FC236}">
                  <a16:creationId xmlns:a16="http://schemas.microsoft.com/office/drawing/2014/main" id="{D80CADBC-63FC-2F4A-80B2-85DC9EA0A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0" name="Line 45">
              <a:extLst>
                <a:ext uri="{FF2B5EF4-FFF2-40B4-BE49-F238E27FC236}">
                  <a16:creationId xmlns:a16="http://schemas.microsoft.com/office/drawing/2014/main" id="{3D333A83-7823-494A-902A-DA636FE0EA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Freeform 46">
              <a:extLst>
                <a:ext uri="{FF2B5EF4-FFF2-40B4-BE49-F238E27FC236}">
                  <a16:creationId xmlns:a16="http://schemas.microsoft.com/office/drawing/2014/main" id="{C9FABF3B-DEB1-B04F-9ED7-0AE88A3B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2" name="Line 47">
              <a:extLst>
                <a:ext uri="{FF2B5EF4-FFF2-40B4-BE49-F238E27FC236}">
                  <a16:creationId xmlns:a16="http://schemas.microsoft.com/office/drawing/2014/main" id="{004B52FE-37FB-5D47-9CC1-930803EAD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3" name="Line 48">
              <a:extLst>
                <a:ext uri="{FF2B5EF4-FFF2-40B4-BE49-F238E27FC236}">
                  <a16:creationId xmlns:a16="http://schemas.microsoft.com/office/drawing/2014/main" id="{6F935ABC-01D1-7040-B322-890B73DA63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4" name="Freeform 49">
              <a:extLst>
                <a:ext uri="{FF2B5EF4-FFF2-40B4-BE49-F238E27FC236}">
                  <a16:creationId xmlns:a16="http://schemas.microsoft.com/office/drawing/2014/main" id="{ABE7C668-C572-9E48-BB6C-351F685A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51">
              <a:extLst>
                <a:ext uri="{FF2B5EF4-FFF2-40B4-BE49-F238E27FC236}">
                  <a16:creationId xmlns:a16="http://schemas.microsoft.com/office/drawing/2014/main" id="{013AE944-FF44-B346-A4B5-2FBCEC14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6" name="Line 52">
              <a:extLst>
                <a:ext uri="{FF2B5EF4-FFF2-40B4-BE49-F238E27FC236}">
                  <a16:creationId xmlns:a16="http://schemas.microsoft.com/office/drawing/2014/main" id="{6A1B137D-CF3A-0740-8D7D-1AEB250CD4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7" name="Freeform 56">
              <a:extLst>
                <a:ext uri="{FF2B5EF4-FFF2-40B4-BE49-F238E27FC236}">
                  <a16:creationId xmlns:a16="http://schemas.microsoft.com/office/drawing/2014/main" id="{AA19DDB0-2771-A746-BFC8-51755911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8" name="Line 57">
              <a:extLst>
                <a:ext uri="{FF2B5EF4-FFF2-40B4-BE49-F238E27FC236}">
                  <a16:creationId xmlns:a16="http://schemas.microsoft.com/office/drawing/2014/main" id="{E57627DE-E7DC-5B45-A654-65196B3CD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9" name="Rectangle 61">
              <a:extLst>
                <a:ext uri="{FF2B5EF4-FFF2-40B4-BE49-F238E27FC236}">
                  <a16:creationId xmlns:a16="http://schemas.microsoft.com/office/drawing/2014/main" id="{C2906F6A-9B15-F943-91D4-A0683E42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0" name="Rectangle 62">
              <a:extLst>
                <a:ext uri="{FF2B5EF4-FFF2-40B4-BE49-F238E27FC236}">
                  <a16:creationId xmlns:a16="http://schemas.microsoft.com/office/drawing/2014/main" id="{C7169AD4-EEDA-A94E-B68A-EA8360FB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1" name="Rectangle 63">
              <a:extLst>
                <a:ext uri="{FF2B5EF4-FFF2-40B4-BE49-F238E27FC236}">
                  <a16:creationId xmlns:a16="http://schemas.microsoft.com/office/drawing/2014/main" id="{5C8FBBF5-7BCB-6847-A431-A4E997E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64">
              <a:extLst>
                <a:ext uri="{FF2B5EF4-FFF2-40B4-BE49-F238E27FC236}">
                  <a16:creationId xmlns:a16="http://schemas.microsoft.com/office/drawing/2014/main" id="{0A2F2E99-628D-D24A-AE44-4E9E3E92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Line 65">
              <a:extLst>
                <a:ext uri="{FF2B5EF4-FFF2-40B4-BE49-F238E27FC236}">
                  <a16:creationId xmlns:a16="http://schemas.microsoft.com/office/drawing/2014/main" id="{C18CBE79-B549-9141-A503-76AB4160EF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66">
              <a:extLst>
                <a:ext uri="{FF2B5EF4-FFF2-40B4-BE49-F238E27FC236}">
                  <a16:creationId xmlns:a16="http://schemas.microsoft.com/office/drawing/2014/main" id="{CC9FCD2F-7681-3F4C-8124-C3738001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Line 67">
              <a:extLst>
                <a:ext uri="{FF2B5EF4-FFF2-40B4-BE49-F238E27FC236}">
                  <a16:creationId xmlns:a16="http://schemas.microsoft.com/office/drawing/2014/main" id="{B6F1E07E-89BA-214C-BA6A-F0F13FF6A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Line 68">
              <a:extLst>
                <a:ext uri="{FF2B5EF4-FFF2-40B4-BE49-F238E27FC236}">
                  <a16:creationId xmlns:a16="http://schemas.microsoft.com/office/drawing/2014/main" id="{9F5A3F4A-1A6D-4542-A8F5-E853402049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69">
              <a:extLst>
                <a:ext uri="{FF2B5EF4-FFF2-40B4-BE49-F238E27FC236}">
                  <a16:creationId xmlns:a16="http://schemas.microsoft.com/office/drawing/2014/main" id="{196C1A96-1091-0F43-8493-A46EB571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Line 70">
              <a:extLst>
                <a:ext uri="{FF2B5EF4-FFF2-40B4-BE49-F238E27FC236}">
                  <a16:creationId xmlns:a16="http://schemas.microsoft.com/office/drawing/2014/main" id="{923BD4D7-5A0F-654A-AB19-8D8AAABC5C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Line 74">
              <a:extLst>
                <a:ext uri="{FF2B5EF4-FFF2-40B4-BE49-F238E27FC236}">
                  <a16:creationId xmlns:a16="http://schemas.microsoft.com/office/drawing/2014/main" id="{DB9A2450-A6BA-A74C-9AE9-ECD509F19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77">
              <a:extLst>
                <a:ext uri="{FF2B5EF4-FFF2-40B4-BE49-F238E27FC236}">
                  <a16:creationId xmlns:a16="http://schemas.microsoft.com/office/drawing/2014/main" id="{D7B7145F-D600-D149-9BDC-A224C897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Line 78">
              <a:extLst>
                <a:ext uri="{FF2B5EF4-FFF2-40B4-BE49-F238E27FC236}">
                  <a16:creationId xmlns:a16="http://schemas.microsoft.com/office/drawing/2014/main" id="{12578D14-8B02-9C4B-A046-057A095CE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Rectangle 79">
              <a:extLst>
                <a:ext uri="{FF2B5EF4-FFF2-40B4-BE49-F238E27FC236}">
                  <a16:creationId xmlns:a16="http://schemas.microsoft.com/office/drawing/2014/main" id="{4703942C-A8FB-7242-AAA6-0407367C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AutoShape 83">
              <a:extLst>
                <a:ext uri="{FF2B5EF4-FFF2-40B4-BE49-F238E27FC236}">
                  <a16:creationId xmlns:a16="http://schemas.microsoft.com/office/drawing/2014/main" id="{64AA5A1A-A337-914C-B4F4-E4157399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AutoShape 84">
              <a:extLst>
                <a:ext uri="{FF2B5EF4-FFF2-40B4-BE49-F238E27FC236}">
                  <a16:creationId xmlns:a16="http://schemas.microsoft.com/office/drawing/2014/main" id="{C527F5CC-0D85-AB4B-85DF-A88BDBCF7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AutoShape 86">
              <a:extLst>
                <a:ext uri="{FF2B5EF4-FFF2-40B4-BE49-F238E27FC236}">
                  <a16:creationId xmlns:a16="http://schemas.microsoft.com/office/drawing/2014/main" id="{9E6C0B6A-FCF4-D24D-8FE2-F79DBFBB9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Freeform 87">
              <a:extLst>
                <a:ext uri="{FF2B5EF4-FFF2-40B4-BE49-F238E27FC236}">
                  <a16:creationId xmlns:a16="http://schemas.microsoft.com/office/drawing/2014/main" id="{DAB3DB2F-971F-C941-94C6-85851FD2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88">
              <a:extLst>
                <a:ext uri="{FF2B5EF4-FFF2-40B4-BE49-F238E27FC236}">
                  <a16:creationId xmlns:a16="http://schemas.microsoft.com/office/drawing/2014/main" id="{A9178860-674F-5346-869D-F4117D2AD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90">
              <a:extLst>
                <a:ext uri="{FF2B5EF4-FFF2-40B4-BE49-F238E27FC236}">
                  <a16:creationId xmlns:a16="http://schemas.microsoft.com/office/drawing/2014/main" id="{31F2A532-AD7C-D249-98CC-6D142F83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91">
              <a:extLst>
                <a:ext uri="{FF2B5EF4-FFF2-40B4-BE49-F238E27FC236}">
                  <a16:creationId xmlns:a16="http://schemas.microsoft.com/office/drawing/2014/main" id="{D33B345B-039B-5342-83D3-AA26A621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0" name="Freeform 96">
              <a:extLst>
                <a:ext uri="{FF2B5EF4-FFF2-40B4-BE49-F238E27FC236}">
                  <a16:creationId xmlns:a16="http://schemas.microsoft.com/office/drawing/2014/main" id="{9213509E-6DE0-6840-A552-2826BE39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03" name="Title 1">
            <a:extLst>
              <a:ext uri="{FF2B5EF4-FFF2-40B4-BE49-F238E27FC236}">
                <a16:creationId xmlns:a16="http://schemas.microsoft.com/office/drawing/2014/main" id="{2C3B129F-056E-1E48-8BFE-01027CFA11D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up-counter with T flip-flops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5" name="Picture 455">
            <a:extLst>
              <a:ext uri="{FF2B5EF4-FFF2-40B4-BE49-F238E27FC236}">
                <a16:creationId xmlns:a16="http://schemas.microsoft.com/office/drawing/2014/main" id="{6A7771DE-44BD-3348-AFF5-7037808F5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6" name="Title 1">
            <a:extLst>
              <a:ext uri="{FF2B5EF4-FFF2-40B4-BE49-F238E27FC236}">
                <a16:creationId xmlns:a16="http://schemas.microsoft.com/office/drawing/2014/main" id="{16D6B03C-6366-0C48-94BF-28A04D4ED70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up-counter with D flip-flops</a:t>
            </a:r>
          </a:p>
        </p:txBody>
      </p:sp>
      <p:sp>
        <p:nvSpPr>
          <p:cNvPr id="52227" name="TextBox 125">
            <a:extLst>
              <a:ext uri="{FF2B5EF4-FFF2-40B4-BE49-F238E27FC236}">
                <a16:creationId xmlns:a16="http://schemas.microsoft.com/office/drawing/2014/main" id="{F9CCBF3D-C395-2840-B5D3-79BCA4FEE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A3814D8-F21E-554A-882F-E97CF26B0F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End of Mini Review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8D3D34A-B9C3-804F-A406-B68CD7A77D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54274" name="Rectangle 3">
            <a:extLst>
              <a:ext uri="{FF2B5EF4-FFF2-40B4-BE49-F238E27FC236}">
                <a16:creationId xmlns:a16="http://schemas.microsoft.com/office/drawing/2014/main" id="{AC6C60F7-1C7A-2246-8061-DA4258EA64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Implement a modulo-8 counter using the sequential circuit approach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the counting sequence must be</a:t>
            </a:r>
          </a:p>
          <a:p>
            <a:pPr eaLnBrk="1" hangingPunct="1">
              <a:buFontTx/>
              <a:buNone/>
            </a:pPr>
            <a:r>
              <a:rPr lang="en-US" altLang="en-US"/>
              <a:t>	0, 1, 2, 3, 4, 5, 6, 7, 0, 1,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3">
            <a:extLst>
              <a:ext uri="{FF2B5EF4-FFF2-40B4-BE49-F238E27FC236}">
                <a16:creationId xmlns:a16="http://schemas.microsoft.com/office/drawing/2014/main" id="{74566228-C144-B448-A280-FA88444C0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Asynchronous Counters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33F7EAAE-C902-374D-8ECF-F25E98A5B80D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1676400"/>
            <a:ext cx="5872163" cy="3741896"/>
            <a:chOff x="1612900" y="1047750"/>
            <a:chExt cx="5872163" cy="3741896"/>
          </a:xfrm>
        </p:grpSpPr>
        <p:sp>
          <p:nvSpPr>
            <p:cNvPr id="55300" name="Freeform 6">
              <a:extLst>
                <a:ext uri="{FF2B5EF4-FFF2-40B4-BE49-F238E27FC236}">
                  <a16:creationId xmlns:a16="http://schemas.microsoft.com/office/drawing/2014/main" id="{B66B79A3-E424-3646-A97E-DB4AD896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3946525"/>
              <a:ext cx="128587" cy="107950"/>
            </a:xfrm>
            <a:custGeom>
              <a:avLst/>
              <a:gdLst>
                <a:gd name="T0" fmla="*/ 2147483646 w 81"/>
                <a:gd name="T1" fmla="*/ 2147483646 h 68"/>
                <a:gd name="T2" fmla="*/ 2147483646 w 81"/>
                <a:gd name="T3" fmla="*/ 0 h 68"/>
                <a:gd name="T4" fmla="*/ 0 w 81"/>
                <a:gd name="T5" fmla="*/ 2147483646 h 68"/>
                <a:gd name="T6" fmla="*/ 2147483646 w 81"/>
                <a:gd name="T7" fmla="*/ 2147483646 h 68"/>
                <a:gd name="T8" fmla="*/ 2147483646 w 81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68"/>
                <a:gd name="T17" fmla="*/ 81 w 81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68">
                  <a:moveTo>
                    <a:pt x="27" y="68"/>
                  </a:moveTo>
                  <a:lnTo>
                    <a:pt x="81" y="0"/>
                  </a:lnTo>
                  <a:lnTo>
                    <a:pt x="0" y="54"/>
                  </a:lnTo>
                  <a:lnTo>
                    <a:pt x="14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1" name="Freeform 9">
              <a:extLst>
                <a:ext uri="{FF2B5EF4-FFF2-40B4-BE49-F238E27FC236}">
                  <a16:creationId xmlns:a16="http://schemas.microsoft.com/office/drawing/2014/main" id="{51DF0A54-0AE7-F34D-8565-1EE752A9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0" y="3903663"/>
              <a:ext cx="619125" cy="601662"/>
            </a:xfrm>
            <a:custGeom>
              <a:avLst/>
              <a:gdLst>
                <a:gd name="T0" fmla="*/ 0 w 580"/>
                <a:gd name="T1" fmla="*/ 2147483646 h 560"/>
                <a:gd name="T2" fmla="*/ 0 w 580"/>
                <a:gd name="T3" fmla="*/ 2147483646 h 560"/>
                <a:gd name="T4" fmla="*/ 2147483646 w 580"/>
                <a:gd name="T5" fmla="*/ 0 h 560"/>
                <a:gd name="T6" fmla="*/ 2147483646 w 580"/>
                <a:gd name="T7" fmla="*/ 0 h 560"/>
                <a:gd name="T8" fmla="*/ 2147483646 w 580"/>
                <a:gd name="T9" fmla="*/ 2147483646 h 560"/>
                <a:gd name="T10" fmla="*/ 2147483646 w 580"/>
                <a:gd name="T11" fmla="*/ 2147483646 h 560"/>
                <a:gd name="T12" fmla="*/ 2147483646 w 580"/>
                <a:gd name="T13" fmla="*/ 2147483646 h 560"/>
                <a:gd name="T14" fmla="*/ 2147483646 w 580"/>
                <a:gd name="T15" fmla="*/ 2147483646 h 560"/>
                <a:gd name="T16" fmla="*/ 2147483646 w 580"/>
                <a:gd name="T17" fmla="*/ 2147483646 h 560"/>
                <a:gd name="T18" fmla="*/ 0 w 58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0"/>
                <a:gd name="T31" fmla="*/ 0 h 560"/>
                <a:gd name="T32" fmla="*/ 580 w 58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96" y="0"/>
                    <a:pt x="296" y="0"/>
                  </a:cubicBezTo>
                  <a:cubicBezTo>
                    <a:pt x="453" y="0"/>
                    <a:pt x="580" y="127"/>
                    <a:pt x="580" y="283"/>
                  </a:cubicBezTo>
                  <a:cubicBezTo>
                    <a:pt x="580" y="283"/>
                    <a:pt x="580" y="277"/>
                    <a:pt x="580" y="277"/>
                  </a:cubicBezTo>
                  <a:cubicBezTo>
                    <a:pt x="580" y="433"/>
                    <a:pt x="453" y="560"/>
                    <a:pt x="296" y="560"/>
                  </a:cubicBezTo>
                  <a:cubicBezTo>
                    <a:pt x="296" y="560"/>
                    <a:pt x="296" y="560"/>
                    <a:pt x="296" y="560"/>
                  </a:cubicBezTo>
                  <a:cubicBezTo>
                    <a:pt x="29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2" name="Freeform 11">
              <a:extLst>
                <a:ext uri="{FF2B5EF4-FFF2-40B4-BE49-F238E27FC236}">
                  <a16:creationId xmlns:a16="http://schemas.microsoft.com/office/drawing/2014/main" id="{5948B574-9B78-574A-B6F4-CAB7027B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1754188"/>
              <a:ext cx="128587" cy="128587"/>
            </a:xfrm>
            <a:custGeom>
              <a:avLst/>
              <a:gdLst>
                <a:gd name="T0" fmla="*/ 0 w 81"/>
                <a:gd name="T1" fmla="*/ 2147483646 h 81"/>
                <a:gd name="T2" fmla="*/ 2147483646 w 81"/>
                <a:gd name="T3" fmla="*/ 2147483646 h 81"/>
                <a:gd name="T4" fmla="*/ 2147483646 w 81"/>
                <a:gd name="T5" fmla="*/ 0 h 81"/>
                <a:gd name="T6" fmla="*/ 2147483646 w 81"/>
                <a:gd name="T7" fmla="*/ 2147483646 h 81"/>
                <a:gd name="T8" fmla="*/ 0 w 81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0" y="27"/>
                  </a:moveTo>
                  <a:lnTo>
                    <a:pt x="81" y="81"/>
                  </a:lnTo>
                  <a:lnTo>
                    <a:pt x="27" y="0"/>
                  </a:lnTo>
                  <a:lnTo>
                    <a:pt x="14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14">
              <a:extLst>
                <a:ext uri="{FF2B5EF4-FFF2-40B4-BE49-F238E27FC236}">
                  <a16:creationId xmlns:a16="http://schemas.microsoft.com/office/drawing/2014/main" id="{A20EEA90-D310-FC46-9F09-7FBE22793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0" y="1301750"/>
              <a:ext cx="619125" cy="623888"/>
            </a:xfrm>
            <a:custGeom>
              <a:avLst/>
              <a:gdLst>
                <a:gd name="T0" fmla="*/ 0 w 580"/>
                <a:gd name="T1" fmla="*/ 2147483646 h 580"/>
                <a:gd name="T2" fmla="*/ 0 w 580"/>
                <a:gd name="T3" fmla="*/ 2147483646 h 580"/>
                <a:gd name="T4" fmla="*/ 2147483646 w 580"/>
                <a:gd name="T5" fmla="*/ 0 h 580"/>
                <a:gd name="T6" fmla="*/ 2147483646 w 580"/>
                <a:gd name="T7" fmla="*/ 0 h 580"/>
                <a:gd name="T8" fmla="*/ 2147483646 w 580"/>
                <a:gd name="T9" fmla="*/ 2147483646 h 580"/>
                <a:gd name="T10" fmla="*/ 2147483646 w 580"/>
                <a:gd name="T11" fmla="*/ 2147483646 h 580"/>
                <a:gd name="T12" fmla="*/ 2147483646 w 580"/>
                <a:gd name="T13" fmla="*/ 2147483646 h 580"/>
                <a:gd name="T14" fmla="*/ 2147483646 w 580"/>
                <a:gd name="T15" fmla="*/ 2147483646 h 580"/>
                <a:gd name="T16" fmla="*/ 2147483646 w 580"/>
                <a:gd name="T17" fmla="*/ 2147483646 h 580"/>
                <a:gd name="T18" fmla="*/ 0 w 58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0"/>
                <a:gd name="T31" fmla="*/ 0 h 580"/>
                <a:gd name="T32" fmla="*/ 580 w 58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96" y="0"/>
                    <a:pt x="296" y="0"/>
                  </a:cubicBezTo>
                  <a:cubicBezTo>
                    <a:pt x="453" y="0"/>
                    <a:pt x="580" y="127"/>
                    <a:pt x="580" y="283"/>
                  </a:cubicBezTo>
                  <a:cubicBezTo>
                    <a:pt x="580" y="283"/>
                    <a:pt x="580" y="297"/>
                    <a:pt x="580" y="297"/>
                  </a:cubicBezTo>
                  <a:cubicBezTo>
                    <a:pt x="580" y="453"/>
                    <a:pt x="453" y="580"/>
                    <a:pt x="296" y="580"/>
                  </a:cubicBezTo>
                  <a:cubicBezTo>
                    <a:pt x="296" y="580"/>
                    <a:pt x="296" y="580"/>
                    <a:pt x="296" y="580"/>
                  </a:cubicBezTo>
                  <a:cubicBezTo>
                    <a:pt x="29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Oval 16">
              <a:extLst>
                <a:ext uri="{FF2B5EF4-FFF2-40B4-BE49-F238E27FC236}">
                  <a16:creationId xmlns:a16="http://schemas.microsoft.com/office/drawing/2014/main" id="{DEA1AFA1-6777-6540-B960-5762A9E4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1838325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5" name="Oval 17">
              <a:extLst>
                <a:ext uri="{FF2B5EF4-FFF2-40B4-BE49-F238E27FC236}">
                  <a16:creationId xmlns:a16="http://schemas.microsoft.com/office/drawing/2014/main" id="{854E47F2-DB6C-C841-821B-4D4E334B7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3363913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6" name="Rectangle 18">
              <a:extLst>
                <a:ext uri="{FF2B5EF4-FFF2-40B4-BE49-F238E27FC236}">
                  <a16:creationId xmlns:a16="http://schemas.microsoft.com/office/drawing/2014/main" id="{CB73111E-136D-F640-9AE1-51BA87BF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838" y="1049338"/>
              <a:ext cx="13625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" pitchFamily="2" charset="0"/>
                </a:rPr>
                <a:t>w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5307" name="Rectangle 19">
              <a:extLst>
                <a:ext uri="{FF2B5EF4-FFF2-40B4-BE49-F238E27FC236}">
                  <a16:creationId xmlns:a16="http://schemas.microsoft.com/office/drawing/2014/main" id="{23BAC87E-9CA2-1146-9647-4FD3E14D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463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8" name="Freeform 20">
              <a:extLst>
                <a:ext uri="{FF2B5EF4-FFF2-40B4-BE49-F238E27FC236}">
                  <a16:creationId xmlns:a16="http://schemas.microsoft.com/office/drawing/2014/main" id="{E5734F51-060F-4949-A304-0C89B265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3946525"/>
              <a:ext cx="127000" cy="107950"/>
            </a:xfrm>
            <a:custGeom>
              <a:avLst/>
              <a:gdLst>
                <a:gd name="T0" fmla="*/ 2147483646 w 80"/>
                <a:gd name="T1" fmla="*/ 2147483646 h 68"/>
                <a:gd name="T2" fmla="*/ 2147483646 w 80"/>
                <a:gd name="T3" fmla="*/ 0 h 68"/>
                <a:gd name="T4" fmla="*/ 0 w 80"/>
                <a:gd name="T5" fmla="*/ 2147483646 h 68"/>
                <a:gd name="T6" fmla="*/ 2147483646 w 80"/>
                <a:gd name="T7" fmla="*/ 2147483646 h 68"/>
                <a:gd name="T8" fmla="*/ 2147483646 w 80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68"/>
                <a:gd name="T17" fmla="*/ 80 w 80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68">
                  <a:moveTo>
                    <a:pt x="27" y="68"/>
                  </a:moveTo>
                  <a:lnTo>
                    <a:pt x="80" y="0"/>
                  </a:lnTo>
                  <a:lnTo>
                    <a:pt x="0" y="54"/>
                  </a:lnTo>
                  <a:lnTo>
                    <a:pt x="13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23">
              <a:extLst>
                <a:ext uri="{FF2B5EF4-FFF2-40B4-BE49-F238E27FC236}">
                  <a16:creationId xmlns:a16="http://schemas.microsoft.com/office/drawing/2014/main" id="{7DDB6B5D-9E94-1C43-881C-5F6AB7EEA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3903663"/>
              <a:ext cx="598487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25">
              <a:extLst>
                <a:ext uri="{FF2B5EF4-FFF2-40B4-BE49-F238E27FC236}">
                  <a16:creationId xmlns:a16="http://schemas.microsoft.com/office/drawing/2014/main" id="{1D979CDC-7776-8342-99BD-77A460713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1754188"/>
              <a:ext cx="127000" cy="128587"/>
            </a:xfrm>
            <a:custGeom>
              <a:avLst/>
              <a:gdLst>
                <a:gd name="T0" fmla="*/ 0 w 80"/>
                <a:gd name="T1" fmla="*/ 2147483646 h 81"/>
                <a:gd name="T2" fmla="*/ 2147483646 w 80"/>
                <a:gd name="T3" fmla="*/ 2147483646 h 81"/>
                <a:gd name="T4" fmla="*/ 2147483646 w 80"/>
                <a:gd name="T5" fmla="*/ 0 h 81"/>
                <a:gd name="T6" fmla="*/ 2147483646 w 80"/>
                <a:gd name="T7" fmla="*/ 2147483646 h 81"/>
                <a:gd name="T8" fmla="*/ 0 w 80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1"/>
                <a:gd name="T17" fmla="*/ 80 w 8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1">
                  <a:moveTo>
                    <a:pt x="0" y="27"/>
                  </a:moveTo>
                  <a:lnTo>
                    <a:pt x="80" y="81"/>
                  </a:lnTo>
                  <a:lnTo>
                    <a:pt x="27" y="0"/>
                  </a:lnTo>
                  <a:lnTo>
                    <a:pt x="13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28">
              <a:extLst>
                <a:ext uri="{FF2B5EF4-FFF2-40B4-BE49-F238E27FC236}">
                  <a16:creationId xmlns:a16="http://schemas.microsoft.com/office/drawing/2014/main" id="{DDF88A50-0F9C-1140-9782-D0D8084C5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301750"/>
              <a:ext cx="598487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Oval 30">
              <a:extLst>
                <a:ext uri="{FF2B5EF4-FFF2-40B4-BE49-F238E27FC236}">
                  <a16:creationId xmlns:a16="http://schemas.microsoft.com/office/drawing/2014/main" id="{345F32A0-89B1-854D-89A5-25FFCA1F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275" y="1838325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3" name="Oval 31">
              <a:extLst>
                <a:ext uri="{FF2B5EF4-FFF2-40B4-BE49-F238E27FC236}">
                  <a16:creationId xmlns:a16="http://schemas.microsoft.com/office/drawing/2014/main" id="{40213E23-F2B2-1740-B63A-D196901C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275" y="3363913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4" name="Freeform 32">
              <a:extLst>
                <a:ext uri="{FF2B5EF4-FFF2-40B4-BE49-F238E27FC236}">
                  <a16:creationId xmlns:a16="http://schemas.microsoft.com/office/drawing/2014/main" id="{9E8097C2-91A5-6E42-A834-1ECC07EC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3946525"/>
              <a:ext cx="107950" cy="107950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0 h 68"/>
                <a:gd name="T4" fmla="*/ 0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68"/>
                <a:gd name="T17" fmla="*/ 68 w 68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68">
                  <a:moveTo>
                    <a:pt x="27" y="68"/>
                  </a:moveTo>
                  <a:lnTo>
                    <a:pt x="68" y="0"/>
                  </a:lnTo>
                  <a:lnTo>
                    <a:pt x="0" y="54"/>
                  </a:lnTo>
                  <a:lnTo>
                    <a:pt x="14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35">
              <a:extLst>
                <a:ext uri="{FF2B5EF4-FFF2-40B4-BE49-F238E27FC236}">
                  <a16:creationId xmlns:a16="http://schemas.microsoft.com/office/drawing/2014/main" id="{651D1D27-2EA7-294A-A9B7-556FBA1F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3903663"/>
              <a:ext cx="598487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37">
              <a:extLst>
                <a:ext uri="{FF2B5EF4-FFF2-40B4-BE49-F238E27FC236}">
                  <a16:creationId xmlns:a16="http://schemas.microsoft.com/office/drawing/2014/main" id="{8AC87902-990F-1E4A-BA87-B5BD17ABA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754188"/>
              <a:ext cx="107950" cy="128587"/>
            </a:xfrm>
            <a:custGeom>
              <a:avLst/>
              <a:gdLst>
                <a:gd name="T0" fmla="*/ 0 w 68"/>
                <a:gd name="T1" fmla="*/ 2147483646 h 81"/>
                <a:gd name="T2" fmla="*/ 2147483646 w 68"/>
                <a:gd name="T3" fmla="*/ 2147483646 h 81"/>
                <a:gd name="T4" fmla="*/ 2147483646 w 68"/>
                <a:gd name="T5" fmla="*/ 0 h 81"/>
                <a:gd name="T6" fmla="*/ 2147483646 w 68"/>
                <a:gd name="T7" fmla="*/ 2147483646 h 81"/>
                <a:gd name="T8" fmla="*/ 0 w 68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81"/>
                <a:gd name="T17" fmla="*/ 68 w 68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81">
                  <a:moveTo>
                    <a:pt x="0" y="27"/>
                  </a:moveTo>
                  <a:lnTo>
                    <a:pt x="68" y="81"/>
                  </a:lnTo>
                  <a:lnTo>
                    <a:pt x="27" y="0"/>
                  </a:lnTo>
                  <a:lnTo>
                    <a:pt x="14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40">
              <a:extLst>
                <a:ext uri="{FF2B5EF4-FFF2-40B4-BE49-F238E27FC236}">
                  <a16:creationId xmlns:a16="http://schemas.microsoft.com/office/drawing/2014/main" id="{F6A88E7A-FAC1-544A-A565-0455A4F5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1301750"/>
              <a:ext cx="598487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Oval 42">
              <a:extLst>
                <a:ext uri="{FF2B5EF4-FFF2-40B4-BE49-F238E27FC236}">
                  <a16:creationId xmlns:a16="http://schemas.microsoft.com/office/drawing/2014/main" id="{008CA78A-59D8-384E-8B87-CBB949F9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838325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9" name="Oval 43">
              <a:extLst>
                <a:ext uri="{FF2B5EF4-FFF2-40B4-BE49-F238E27FC236}">
                  <a16:creationId xmlns:a16="http://schemas.microsoft.com/office/drawing/2014/main" id="{73FCA142-8401-C14F-9C3B-2D8760DA2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363913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0" name="Freeform 44">
              <a:extLst>
                <a:ext uri="{FF2B5EF4-FFF2-40B4-BE49-F238E27FC236}">
                  <a16:creationId xmlns:a16="http://schemas.microsoft.com/office/drawing/2014/main" id="{CE38643D-21AA-434E-87B9-FDD6C0CB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3946525"/>
              <a:ext cx="106363" cy="107950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0 h 68"/>
                <a:gd name="T4" fmla="*/ 0 w 67"/>
                <a:gd name="T5" fmla="*/ 2147483646 h 68"/>
                <a:gd name="T6" fmla="*/ 2147483646 w 67"/>
                <a:gd name="T7" fmla="*/ 2147483646 h 68"/>
                <a:gd name="T8" fmla="*/ 2147483646 w 67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68"/>
                <a:gd name="T17" fmla="*/ 67 w 67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68">
                  <a:moveTo>
                    <a:pt x="27" y="68"/>
                  </a:moveTo>
                  <a:lnTo>
                    <a:pt x="67" y="0"/>
                  </a:lnTo>
                  <a:lnTo>
                    <a:pt x="0" y="54"/>
                  </a:lnTo>
                  <a:lnTo>
                    <a:pt x="13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47">
              <a:extLst>
                <a:ext uri="{FF2B5EF4-FFF2-40B4-BE49-F238E27FC236}">
                  <a16:creationId xmlns:a16="http://schemas.microsoft.com/office/drawing/2014/main" id="{5C4DBF2D-E9D2-3F4F-A276-4AA32FE0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5575" y="3903663"/>
              <a:ext cx="598488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49">
              <a:extLst>
                <a:ext uri="{FF2B5EF4-FFF2-40B4-BE49-F238E27FC236}">
                  <a16:creationId xmlns:a16="http://schemas.microsoft.com/office/drawing/2014/main" id="{DE5392FB-D1D4-4C43-A58F-F8B769F7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1754188"/>
              <a:ext cx="106363" cy="128587"/>
            </a:xfrm>
            <a:custGeom>
              <a:avLst/>
              <a:gdLst>
                <a:gd name="T0" fmla="*/ 0 w 67"/>
                <a:gd name="T1" fmla="*/ 2147483646 h 81"/>
                <a:gd name="T2" fmla="*/ 2147483646 w 67"/>
                <a:gd name="T3" fmla="*/ 2147483646 h 81"/>
                <a:gd name="T4" fmla="*/ 2147483646 w 67"/>
                <a:gd name="T5" fmla="*/ 0 h 81"/>
                <a:gd name="T6" fmla="*/ 2147483646 w 67"/>
                <a:gd name="T7" fmla="*/ 2147483646 h 81"/>
                <a:gd name="T8" fmla="*/ 0 w 67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81"/>
                <a:gd name="T17" fmla="*/ 67 w 6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81">
                  <a:moveTo>
                    <a:pt x="0" y="27"/>
                  </a:moveTo>
                  <a:lnTo>
                    <a:pt x="67" y="81"/>
                  </a:lnTo>
                  <a:lnTo>
                    <a:pt x="27" y="0"/>
                  </a:lnTo>
                  <a:lnTo>
                    <a:pt x="13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52">
              <a:extLst>
                <a:ext uri="{FF2B5EF4-FFF2-40B4-BE49-F238E27FC236}">
                  <a16:creationId xmlns:a16="http://schemas.microsoft.com/office/drawing/2014/main" id="{52578A8D-D104-B241-A4D5-2523DB950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5575" y="1301750"/>
              <a:ext cx="598488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Oval 54">
              <a:extLst>
                <a:ext uri="{FF2B5EF4-FFF2-40B4-BE49-F238E27FC236}">
                  <a16:creationId xmlns:a16="http://schemas.microsoft.com/office/drawing/2014/main" id="{9578884D-4786-1642-AFBB-B8A1DF7F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988" y="1838325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5" name="Oval 55">
              <a:extLst>
                <a:ext uri="{FF2B5EF4-FFF2-40B4-BE49-F238E27FC236}">
                  <a16:creationId xmlns:a16="http://schemas.microsoft.com/office/drawing/2014/main" id="{D0ACFF04-C730-174E-8669-262DE58B3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988" y="3363913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6" name="Freeform 56">
              <a:extLst>
                <a:ext uri="{FF2B5EF4-FFF2-40B4-BE49-F238E27FC236}">
                  <a16:creationId xmlns:a16="http://schemas.microsoft.com/office/drawing/2014/main" id="{DC6DE23A-6306-B941-B913-BF11EDAE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2119313"/>
              <a:ext cx="128587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57">
              <a:extLst>
                <a:ext uri="{FF2B5EF4-FFF2-40B4-BE49-F238E27FC236}">
                  <a16:creationId xmlns:a16="http://schemas.microsoft.com/office/drawing/2014/main" id="{409DD5F5-1195-A142-BDD4-4F66F1580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4925" y="2141538"/>
              <a:ext cx="727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58">
              <a:extLst>
                <a:ext uri="{FF2B5EF4-FFF2-40B4-BE49-F238E27FC236}">
                  <a16:creationId xmlns:a16="http://schemas.microsoft.com/office/drawing/2014/main" id="{2F446B5D-3EA0-7048-B677-883B7915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063" y="2119313"/>
              <a:ext cx="149225" cy="65087"/>
            </a:xfrm>
            <a:custGeom>
              <a:avLst/>
              <a:gdLst>
                <a:gd name="T0" fmla="*/ 0 w 94"/>
                <a:gd name="T1" fmla="*/ 2147483646 h 41"/>
                <a:gd name="T2" fmla="*/ 2147483646 w 94"/>
                <a:gd name="T3" fmla="*/ 2147483646 h 41"/>
                <a:gd name="T4" fmla="*/ 0 w 94"/>
                <a:gd name="T5" fmla="*/ 0 h 41"/>
                <a:gd name="T6" fmla="*/ 0 w 94"/>
                <a:gd name="T7" fmla="*/ 2147483646 h 41"/>
                <a:gd name="T8" fmla="*/ 0 w 94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41"/>
                <a:gd name="T17" fmla="*/ 94 w 94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41">
                  <a:moveTo>
                    <a:pt x="0" y="41"/>
                  </a:moveTo>
                  <a:lnTo>
                    <a:pt x="94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Line 59">
              <a:extLst>
                <a:ext uri="{FF2B5EF4-FFF2-40B4-BE49-F238E27FC236}">
                  <a16:creationId xmlns:a16="http://schemas.microsoft.com/office/drawing/2014/main" id="{0436FD15-5003-C24C-97B6-94668D1D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0350" y="2141538"/>
              <a:ext cx="7477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60">
              <a:extLst>
                <a:ext uri="{FF2B5EF4-FFF2-40B4-BE49-F238E27FC236}">
                  <a16:creationId xmlns:a16="http://schemas.microsoft.com/office/drawing/2014/main" id="{CECB776D-8239-B94C-8541-683A381B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2119313"/>
              <a:ext cx="128587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Line 61">
              <a:extLst>
                <a:ext uri="{FF2B5EF4-FFF2-40B4-BE49-F238E27FC236}">
                  <a16:creationId xmlns:a16="http://schemas.microsoft.com/office/drawing/2014/main" id="{FAD6FDE8-5E5C-8043-9CBB-8C7C3A86A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88000" y="2141538"/>
              <a:ext cx="7477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62">
              <a:extLst>
                <a:ext uri="{FF2B5EF4-FFF2-40B4-BE49-F238E27FC236}">
                  <a16:creationId xmlns:a16="http://schemas.microsoft.com/office/drawing/2014/main" id="{7133ABC5-9E37-D34B-87D6-CF687BCB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3216275"/>
              <a:ext cx="42862" cy="128588"/>
            </a:xfrm>
            <a:custGeom>
              <a:avLst/>
              <a:gdLst>
                <a:gd name="T0" fmla="*/ 0 w 27"/>
                <a:gd name="T1" fmla="*/ 0 h 81"/>
                <a:gd name="T2" fmla="*/ 2147483646 w 27"/>
                <a:gd name="T3" fmla="*/ 2147483646 h 81"/>
                <a:gd name="T4" fmla="*/ 2147483646 w 27"/>
                <a:gd name="T5" fmla="*/ 0 h 81"/>
                <a:gd name="T6" fmla="*/ 2147483646 w 27"/>
                <a:gd name="T7" fmla="*/ 0 h 81"/>
                <a:gd name="T8" fmla="*/ 0 w 27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81"/>
                <a:gd name="T17" fmla="*/ 27 w 2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81">
                  <a:moveTo>
                    <a:pt x="0" y="0"/>
                  </a:moveTo>
                  <a:lnTo>
                    <a:pt x="14" y="81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Line 63">
              <a:extLst>
                <a:ext uri="{FF2B5EF4-FFF2-40B4-BE49-F238E27FC236}">
                  <a16:creationId xmlns:a16="http://schemas.microsoft.com/office/drawing/2014/main" id="{BAF9CA84-2D5D-B542-9E55-715FAA0DC1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5613" y="2463800"/>
              <a:ext cx="1587" cy="730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64">
              <a:extLst>
                <a:ext uri="{FF2B5EF4-FFF2-40B4-BE49-F238E27FC236}">
                  <a16:creationId xmlns:a16="http://schemas.microsoft.com/office/drawing/2014/main" id="{B7644193-4029-F64F-B06C-7FDAD0C65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63" y="3646488"/>
              <a:ext cx="127000" cy="63500"/>
            </a:xfrm>
            <a:custGeom>
              <a:avLst/>
              <a:gdLst>
                <a:gd name="T0" fmla="*/ 2147483646 w 80"/>
                <a:gd name="T1" fmla="*/ 0 h 40"/>
                <a:gd name="T2" fmla="*/ 0 w 80"/>
                <a:gd name="T3" fmla="*/ 2147483646 h 40"/>
                <a:gd name="T4" fmla="*/ 2147483646 w 80"/>
                <a:gd name="T5" fmla="*/ 2147483646 h 40"/>
                <a:gd name="T6" fmla="*/ 2147483646 w 80"/>
                <a:gd name="T7" fmla="*/ 2147483646 h 40"/>
                <a:gd name="T8" fmla="*/ 2147483646 w 80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40"/>
                <a:gd name="T17" fmla="*/ 80 w 8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40">
                  <a:moveTo>
                    <a:pt x="80" y="0"/>
                  </a:moveTo>
                  <a:lnTo>
                    <a:pt x="0" y="13"/>
                  </a:lnTo>
                  <a:lnTo>
                    <a:pt x="80" y="40"/>
                  </a:lnTo>
                  <a:lnTo>
                    <a:pt x="80" y="1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65">
              <a:extLst>
                <a:ext uri="{FF2B5EF4-FFF2-40B4-BE49-F238E27FC236}">
                  <a16:creationId xmlns:a16="http://schemas.microsoft.com/office/drawing/2014/main" id="{01AFFE5A-0AF1-3541-A3F9-5EE724812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57863" y="3667125"/>
              <a:ext cx="7477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66">
              <a:extLst>
                <a:ext uri="{FF2B5EF4-FFF2-40B4-BE49-F238E27FC236}">
                  <a16:creationId xmlns:a16="http://schemas.microsoft.com/office/drawing/2014/main" id="{6EFDA47C-266C-DF4F-BBC5-C058EDD3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364648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Line 67">
              <a:extLst>
                <a:ext uri="{FF2B5EF4-FFF2-40B4-BE49-F238E27FC236}">
                  <a16:creationId xmlns:a16="http://schemas.microsoft.com/office/drawing/2014/main" id="{E990906E-F521-0F43-A809-ED74C1812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800" y="3667125"/>
              <a:ext cx="7477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68">
              <a:extLst>
                <a:ext uri="{FF2B5EF4-FFF2-40B4-BE49-F238E27FC236}">
                  <a16:creationId xmlns:a16="http://schemas.microsoft.com/office/drawing/2014/main" id="{DDE75458-43BF-2944-AFA5-7FE12EA6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64648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69">
              <a:extLst>
                <a:ext uri="{FF2B5EF4-FFF2-40B4-BE49-F238E27FC236}">
                  <a16:creationId xmlns:a16="http://schemas.microsoft.com/office/drawing/2014/main" id="{74D74504-15A9-5C44-A333-FCC23C292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4150" y="3667125"/>
              <a:ext cx="7477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70">
              <a:extLst>
                <a:ext uri="{FF2B5EF4-FFF2-40B4-BE49-F238E27FC236}">
                  <a16:creationId xmlns:a16="http://schemas.microsoft.com/office/drawing/2014/main" id="{F85AEEFA-FC3B-074B-8673-1C01B5FD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2484438"/>
              <a:ext cx="63500" cy="128587"/>
            </a:xfrm>
            <a:custGeom>
              <a:avLst/>
              <a:gdLst>
                <a:gd name="T0" fmla="*/ 2147483646 w 40"/>
                <a:gd name="T1" fmla="*/ 2147483646 h 81"/>
                <a:gd name="T2" fmla="*/ 2147483646 w 40"/>
                <a:gd name="T3" fmla="*/ 0 h 81"/>
                <a:gd name="T4" fmla="*/ 0 w 40"/>
                <a:gd name="T5" fmla="*/ 2147483646 h 81"/>
                <a:gd name="T6" fmla="*/ 2147483646 w 40"/>
                <a:gd name="T7" fmla="*/ 2147483646 h 81"/>
                <a:gd name="T8" fmla="*/ 2147483646 w 40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40" y="81"/>
                  </a:moveTo>
                  <a:lnTo>
                    <a:pt x="13" y="0"/>
                  </a:lnTo>
                  <a:lnTo>
                    <a:pt x="0" y="81"/>
                  </a:lnTo>
                  <a:lnTo>
                    <a:pt x="13" y="81"/>
                  </a:lnTo>
                  <a:lnTo>
                    <a:pt x="40" y="8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71">
              <a:extLst>
                <a:ext uri="{FF2B5EF4-FFF2-40B4-BE49-F238E27FC236}">
                  <a16:creationId xmlns:a16="http://schemas.microsoft.com/office/drawing/2014/main" id="{573C6DFC-9062-F64B-BC32-BE01AD5B4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4250" y="2613025"/>
              <a:ext cx="1588" cy="752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Rectangle 72">
              <a:extLst>
                <a:ext uri="{FF2B5EF4-FFF2-40B4-BE49-F238E27FC236}">
                  <a16:creationId xmlns:a16="http://schemas.microsoft.com/office/drawing/2014/main" id="{0A0214E5-5093-6842-9E7A-5A6BE912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63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73">
              <a:extLst>
                <a:ext uri="{FF2B5EF4-FFF2-40B4-BE49-F238E27FC236}">
                  <a16:creationId xmlns:a16="http://schemas.microsoft.com/office/drawing/2014/main" id="{E9F22D14-10ED-B244-BB24-7B031A285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5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4" name="Rectangle 74">
              <a:extLst>
                <a:ext uri="{FF2B5EF4-FFF2-40B4-BE49-F238E27FC236}">
                  <a16:creationId xmlns:a16="http://schemas.microsoft.com/office/drawing/2014/main" id="{AC8FD53F-AA02-6844-8E5D-33B12BC68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700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75">
              <a:extLst>
                <a:ext uri="{FF2B5EF4-FFF2-40B4-BE49-F238E27FC236}">
                  <a16:creationId xmlns:a16="http://schemas.microsoft.com/office/drawing/2014/main" id="{68065269-0B70-064B-AC98-82A458ED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6" name="Rectangle 76">
              <a:extLst>
                <a:ext uri="{FF2B5EF4-FFF2-40B4-BE49-F238E27FC236}">
                  <a16:creationId xmlns:a16="http://schemas.microsoft.com/office/drawing/2014/main" id="{D7C84939-15B9-EC49-A0AD-E81046F4B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10493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7" name="Rectangle 77">
              <a:extLst>
                <a:ext uri="{FF2B5EF4-FFF2-40B4-BE49-F238E27FC236}">
                  <a16:creationId xmlns:a16="http://schemas.microsoft.com/office/drawing/2014/main" id="{6F6178CA-2F3F-2747-93AC-E78061CA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8" name="Rectangle 78">
              <a:extLst>
                <a:ext uri="{FF2B5EF4-FFF2-40B4-BE49-F238E27FC236}">
                  <a16:creationId xmlns:a16="http://schemas.microsoft.com/office/drawing/2014/main" id="{C24334F9-CAF3-5D4E-BFF7-9D75456F6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913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9" name="Rectangle 79">
              <a:extLst>
                <a:ext uri="{FF2B5EF4-FFF2-40B4-BE49-F238E27FC236}">
                  <a16:creationId xmlns:a16="http://schemas.microsoft.com/office/drawing/2014/main" id="{A58DC381-E5E8-6048-A55F-015978BC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725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0" name="Rectangle 80">
              <a:extLst>
                <a:ext uri="{FF2B5EF4-FFF2-40B4-BE49-F238E27FC236}">
                  <a16:creationId xmlns:a16="http://schemas.microsoft.com/office/drawing/2014/main" id="{E2DD20D7-2E2E-E744-9259-6D1E09FF0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0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1" name="Rectangle 81">
              <a:extLst>
                <a:ext uri="{FF2B5EF4-FFF2-40B4-BE49-F238E27FC236}">
                  <a16:creationId xmlns:a16="http://schemas.microsoft.com/office/drawing/2014/main" id="{89E6C6FE-395B-9C44-9C16-D762F0CDF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2" name="Rectangle 82">
              <a:extLst>
                <a:ext uri="{FF2B5EF4-FFF2-40B4-BE49-F238E27FC236}">
                  <a16:creationId xmlns:a16="http://schemas.microsoft.com/office/drawing/2014/main" id="{562FC2AE-26D2-2645-8D3F-9E9C3A89C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963" y="10493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3" name="Rectangle 83">
              <a:extLst>
                <a:ext uri="{FF2B5EF4-FFF2-40B4-BE49-F238E27FC236}">
                  <a16:creationId xmlns:a16="http://schemas.microsoft.com/office/drawing/2014/main" id="{411646C0-909E-D040-85EC-8838EF52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4" name="Rectangle 84">
              <a:extLst>
                <a:ext uri="{FF2B5EF4-FFF2-40B4-BE49-F238E27FC236}">
                  <a16:creationId xmlns:a16="http://schemas.microsoft.com/office/drawing/2014/main" id="{20B31835-0E11-364E-BF10-CF11205AF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5" name="Rectangle 85">
              <a:extLst>
                <a:ext uri="{FF2B5EF4-FFF2-40B4-BE49-F238E27FC236}">
                  <a16:creationId xmlns:a16="http://schemas.microsoft.com/office/drawing/2014/main" id="{6166E3D1-A5D9-B847-879B-50412F1D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6" name="Rectangle 86">
              <a:extLst>
                <a:ext uri="{FF2B5EF4-FFF2-40B4-BE49-F238E27FC236}">
                  <a16:creationId xmlns:a16="http://schemas.microsoft.com/office/drawing/2014/main" id="{78DA8BC5-E5B6-F749-8720-FB84BE8D3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87">
              <a:extLst>
                <a:ext uri="{FF2B5EF4-FFF2-40B4-BE49-F238E27FC236}">
                  <a16:creationId xmlns:a16="http://schemas.microsoft.com/office/drawing/2014/main" id="{7B5ED821-BC1A-404D-8F9E-C92622EF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5038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88">
              <a:extLst>
                <a:ext uri="{FF2B5EF4-FFF2-40B4-BE49-F238E27FC236}">
                  <a16:creationId xmlns:a16="http://schemas.microsoft.com/office/drawing/2014/main" id="{43E2A516-BE7E-C945-9E77-099F9D459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8438" y="10525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89">
              <a:extLst>
                <a:ext uri="{FF2B5EF4-FFF2-40B4-BE49-F238E27FC236}">
                  <a16:creationId xmlns:a16="http://schemas.microsoft.com/office/drawing/2014/main" id="{E53575B9-6F91-D046-B03E-400B7AD79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063" y="10509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0" name="Rectangle 90">
              <a:extLst>
                <a:ext uri="{FF2B5EF4-FFF2-40B4-BE49-F238E27FC236}">
                  <a16:creationId xmlns:a16="http://schemas.microsoft.com/office/drawing/2014/main" id="{EC8D77C3-9E3E-184B-A327-ABA17317E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5" y="10509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1" name="Rectangle 91">
              <a:extLst>
                <a:ext uri="{FF2B5EF4-FFF2-40B4-BE49-F238E27FC236}">
                  <a16:creationId xmlns:a16="http://schemas.microsoft.com/office/drawing/2014/main" id="{EFCC949F-482E-8C4E-81E5-A2E49A27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28051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2" name="Rectangle 92">
              <a:extLst>
                <a:ext uri="{FF2B5EF4-FFF2-40B4-BE49-F238E27FC236}">
                  <a16:creationId xmlns:a16="http://schemas.microsoft.com/office/drawing/2014/main" id="{AA1A9AF5-0143-8044-9DEB-4EF128C4E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28035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3" name="Rectangle 93">
              <a:extLst>
                <a:ext uri="{FF2B5EF4-FFF2-40B4-BE49-F238E27FC236}">
                  <a16:creationId xmlns:a16="http://schemas.microsoft.com/office/drawing/2014/main" id="{9967BE30-2B03-5D42-BBB0-BE5DED095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8035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4" name="Rectangle 94">
              <a:extLst>
                <a:ext uri="{FF2B5EF4-FFF2-40B4-BE49-F238E27FC236}">
                  <a16:creationId xmlns:a16="http://schemas.microsoft.com/office/drawing/2014/main" id="{4C4EE34D-07AD-7F4D-B9C5-03B4311DD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002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5" name="Rectangle 95">
              <a:extLst>
                <a:ext uri="{FF2B5EF4-FFF2-40B4-BE49-F238E27FC236}">
                  <a16:creationId xmlns:a16="http://schemas.microsoft.com/office/drawing/2014/main" id="{BB56A98C-8546-034B-9B25-4EDFB691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8650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6" name="Rectangle 96">
              <a:extLst>
                <a:ext uri="{FF2B5EF4-FFF2-40B4-BE49-F238E27FC236}">
                  <a16:creationId xmlns:a16="http://schemas.microsoft.com/office/drawing/2014/main" id="{051DD6AD-3A03-8D48-A284-8F529ACD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7" name="Rectangle 97">
              <a:extLst>
                <a:ext uri="{FF2B5EF4-FFF2-40B4-BE49-F238E27FC236}">
                  <a16:creationId xmlns:a16="http://schemas.microsoft.com/office/drawing/2014/main" id="{E9EF9BA1-46D1-8441-9BE0-0613A04F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8" name="Rectangle 98">
              <a:extLst>
                <a:ext uri="{FF2B5EF4-FFF2-40B4-BE49-F238E27FC236}">
                  <a16:creationId xmlns:a16="http://schemas.microsoft.com/office/drawing/2014/main" id="{D3A20722-824D-2840-BA4E-17EB6F34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1413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9" name="Rectangle 99">
              <a:extLst>
                <a:ext uri="{FF2B5EF4-FFF2-40B4-BE49-F238E27FC236}">
                  <a16:creationId xmlns:a16="http://schemas.microsoft.com/office/drawing/2014/main" id="{95825FEA-D281-784E-9452-68FBA988A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0" name="Rectangle 100">
              <a:extLst>
                <a:ext uri="{FF2B5EF4-FFF2-40B4-BE49-F238E27FC236}">
                  <a16:creationId xmlns:a16="http://schemas.microsoft.com/office/drawing/2014/main" id="{754D3DCE-ED39-044F-A2D3-64C5AD48C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1" name="Rectangle 101">
              <a:extLst>
                <a:ext uri="{FF2B5EF4-FFF2-40B4-BE49-F238E27FC236}">
                  <a16:creationId xmlns:a16="http://schemas.microsoft.com/office/drawing/2014/main" id="{224CB579-274E-014B-984E-CF04F1D11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2" name="Rectangle 102">
              <a:extLst>
                <a:ext uri="{FF2B5EF4-FFF2-40B4-BE49-F238E27FC236}">
                  <a16:creationId xmlns:a16="http://schemas.microsoft.com/office/drawing/2014/main" id="{0E5B3CE7-898C-B14F-A693-4FF939E41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3" name="Rectangle 103">
              <a:extLst>
                <a:ext uri="{FF2B5EF4-FFF2-40B4-BE49-F238E27FC236}">
                  <a16:creationId xmlns:a16="http://schemas.microsoft.com/office/drawing/2014/main" id="{2AAD4B28-5BCE-4844-8FEE-BE6FDA3C3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4" name="Rectangle 104">
              <a:extLst>
                <a:ext uri="{FF2B5EF4-FFF2-40B4-BE49-F238E27FC236}">
                  <a16:creationId xmlns:a16="http://schemas.microsoft.com/office/drawing/2014/main" id="{DD473E77-895D-AC4A-8E84-1125BF8DA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938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5" name="Rectangle 105">
              <a:extLst>
                <a:ext uri="{FF2B5EF4-FFF2-40B4-BE49-F238E27FC236}">
                  <a16:creationId xmlns:a16="http://schemas.microsoft.com/office/drawing/2014/main" id="{2885A4EE-3687-EA41-90CD-493C1D3B9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738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6" name="Rectangle 106">
              <a:extLst>
                <a:ext uri="{FF2B5EF4-FFF2-40B4-BE49-F238E27FC236}">
                  <a16:creationId xmlns:a16="http://schemas.microsoft.com/office/drawing/2014/main" id="{F0EE7207-F4C9-184D-B0BB-862DC349C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7" name="Rectangle 107">
              <a:extLst>
                <a:ext uri="{FF2B5EF4-FFF2-40B4-BE49-F238E27FC236}">
                  <a16:creationId xmlns:a16="http://schemas.microsoft.com/office/drawing/2014/main" id="{762990F9-76D8-C444-B35D-E0C948E8C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288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8" name="Rectangle 108">
              <a:extLst>
                <a:ext uri="{FF2B5EF4-FFF2-40B4-BE49-F238E27FC236}">
                  <a16:creationId xmlns:a16="http://schemas.microsoft.com/office/drawing/2014/main" id="{FE2EE048-364E-284F-9B71-495D67C94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500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9" name="Rectangle 109">
              <a:extLst>
                <a:ext uri="{FF2B5EF4-FFF2-40B4-BE49-F238E27FC236}">
                  <a16:creationId xmlns:a16="http://schemas.microsoft.com/office/drawing/2014/main" id="{979C0948-1219-314B-AEA3-74438C02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425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110">
              <a:extLst>
                <a:ext uri="{FF2B5EF4-FFF2-40B4-BE49-F238E27FC236}">
                  <a16:creationId xmlns:a16="http://schemas.microsoft.com/office/drawing/2014/main" id="{D122F62F-9584-E642-B42D-CEE26505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050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1" name="Rectangle 111">
              <a:extLst>
                <a:ext uri="{FF2B5EF4-FFF2-40B4-BE49-F238E27FC236}">
                  <a16:creationId xmlns:a16="http://schemas.microsoft.com/office/drawing/2014/main" id="{D4AD4CDB-E48A-404F-B83D-EC23C911B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112">
              <a:extLst>
                <a:ext uri="{FF2B5EF4-FFF2-40B4-BE49-F238E27FC236}">
                  <a16:creationId xmlns:a16="http://schemas.microsoft.com/office/drawing/2014/main" id="{80C0CCFD-18BA-DD4A-8897-7292AD0B7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42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3" name="Rectangle 113">
              <a:extLst>
                <a:ext uri="{FF2B5EF4-FFF2-40B4-BE49-F238E27FC236}">
                  <a16:creationId xmlns:a16="http://schemas.microsoft.com/office/drawing/2014/main" id="{E6058594-544D-7943-8DA4-E247AB5DB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050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4" name="Rectangle 114">
              <a:extLst>
                <a:ext uri="{FF2B5EF4-FFF2-40B4-BE49-F238E27FC236}">
                  <a16:creationId xmlns:a16="http://schemas.microsoft.com/office/drawing/2014/main" id="{03640983-04BC-7E41-8D98-FF667D06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63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5" name="Rectangle 115">
              <a:extLst>
                <a:ext uri="{FF2B5EF4-FFF2-40B4-BE49-F238E27FC236}">
                  <a16:creationId xmlns:a16="http://schemas.microsoft.com/office/drawing/2014/main" id="{1E16C633-C258-2245-B244-39D03F10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900" y="28051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6" name="Rectangle 116">
              <a:extLst>
                <a:ext uri="{FF2B5EF4-FFF2-40B4-BE49-F238E27FC236}">
                  <a16:creationId xmlns:a16="http://schemas.microsoft.com/office/drawing/2014/main" id="{23C474D2-E32A-124B-A943-6BE6D8482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525" y="28035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7" name="Rectangle 117">
              <a:extLst>
                <a:ext uri="{FF2B5EF4-FFF2-40B4-BE49-F238E27FC236}">
                  <a16:creationId xmlns:a16="http://schemas.microsoft.com/office/drawing/2014/main" id="{9E1B5686-4C60-194B-8200-A9670FF2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738" y="28035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8" name="Rectangle 118">
              <a:extLst>
                <a:ext uri="{FF2B5EF4-FFF2-40B4-BE49-F238E27FC236}">
                  <a16:creationId xmlns:a16="http://schemas.microsoft.com/office/drawing/2014/main" id="{657E22AD-4430-3A4C-A316-B2448CE1F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2028825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A/0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9" name="Rectangle 120">
              <a:extLst>
                <a:ext uri="{FF2B5EF4-FFF2-40B4-BE49-F238E27FC236}">
                  <a16:creationId xmlns:a16="http://schemas.microsoft.com/office/drawing/2014/main" id="{288F616A-E003-DA4A-9C28-133276869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675" y="2028825"/>
              <a:ext cx="2936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B/1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0" name="Rectangle 122">
              <a:extLst>
                <a:ext uri="{FF2B5EF4-FFF2-40B4-BE49-F238E27FC236}">
                  <a16:creationId xmlns:a16="http://schemas.microsoft.com/office/drawing/2014/main" id="{1C1CDF19-16AC-5D40-9D0A-BACDCB61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150" y="2028825"/>
              <a:ext cx="2936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C/2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1" name="Rectangle 124">
              <a:extLst>
                <a:ext uri="{FF2B5EF4-FFF2-40B4-BE49-F238E27FC236}">
                  <a16:creationId xmlns:a16="http://schemas.microsoft.com/office/drawing/2014/main" id="{59FFD93C-ACA0-454E-899F-6D67959B1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028825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D/3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2" name="Rectangle 126">
              <a:extLst>
                <a:ext uri="{FF2B5EF4-FFF2-40B4-BE49-F238E27FC236}">
                  <a16:creationId xmlns:a16="http://schemas.microsoft.com/office/drawing/2014/main" id="{ED16F560-885B-554E-AD35-8FBB57600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6388" y="3551238"/>
              <a:ext cx="2825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E/4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3" name="Rectangle 128">
              <a:extLst>
                <a:ext uri="{FF2B5EF4-FFF2-40B4-BE49-F238E27FC236}">
                  <a16:creationId xmlns:a16="http://schemas.microsoft.com/office/drawing/2014/main" id="{5746982A-27E3-7844-B929-92E2F4F2F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675" y="3551238"/>
              <a:ext cx="27146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F/5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4" name="Rectangle 130">
              <a:extLst>
                <a:ext uri="{FF2B5EF4-FFF2-40B4-BE49-F238E27FC236}">
                  <a16:creationId xmlns:a16="http://schemas.microsoft.com/office/drawing/2014/main" id="{C156F604-5530-E64E-BBA9-DFB4C0683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913" y="3551238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G/6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5" name="Rectangle 132">
              <a:extLst>
                <a:ext uri="{FF2B5EF4-FFF2-40B4-BE49-F238E27FC236}">
                  <a16:creationId xmlns:a16="http://schemas.microsoft.com/office/drawing/2014/main" id="{52522645-2FAB-7B40-B529-0AE510BA2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3551238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H/7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itle 1">
            <a:extLst>
              <a:ext uri="{FF2B5EF4-FFF2-40B4-BE49-F238E27FC236}">
                <a16:creationId xmlns:a16="http://schemas.microsoft.com/office/drawing/2014/main" id="{2345C016-9CA5-3A4F-A4B8-DB8C864021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counter</a:t>
            </a:r>
          </a:p>
        </p:txBody>
      </p:sp>
      <p:sp>
        <p:nvSpPr>
          <p:cNvPr id="55299" name="TextBox 125">
            <a:extLst>
              <a:ext uri="{FF2B5EF4-FFF2-40B4-BE49-F238E27FC236}">
                <a16:creationId xmlns:a16="http://schemas.microsoft.com/office/drawing/2014/main" id="{208D20E7-4E29-FA44-99ED-86A57304B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6.60 from the textbook ]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4564FB28-7413-6845-ADF4-41BC49795C4B}"/>
              </a:ext>
            </a:extLst>
          </p:cNvPr>
          <p:cNvGrpSpPr>
            <a:grpSpLocks/>
          </p:cNvGrpSpPr>
          <p:nvPr/>
        </p:nvGrpSpPr>
        <p:grpSpPr bwMode="auto">
          <a:xfrm>
            <a:off x="3463926" y="1812926"/>
            <a:ext cx="4003675" cy="3597275"/>
            <a:chOff x="2495550" y="1098550"/>
            <a:chExt cx="4003675" cy="3597275"/>
          </a:xfrm>
        </p:grpSpPr>
        <p:sp>
          <p:nvSpPr>
            <p:cNvPr id="56324" name="Rectangle 10">
              <a:extLst>
                <a:ext uri="{FF2B5EF4-FFF2-40B4-BE49-F238E27FC236}">
                  <a16:creationId xmlns:a16="http://schemas.microsoft.com/office/drawing/2014/main" id="{2B22B5B2-74C5-0141-9576-3651FA973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5" name="Rectangle 22">
              <a:extLst>
                <a:ext uri="{FF2B5EF4-FFF2-40B4-BE49-F238E27FC236}">
                  <a16:creationId xmlns:a16="http://schemas.microsoft.com/office/drawing/2014/main" id="{7D6D8D0F-C70B-C146-83E7-7EB230063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6" name="Rectangle 31">
              <a:extLst>
                <a:ext uri="{FF2B5EF4-FFF2-40B4-BE49-F238E27FC236}">
                  <a16:creationId xmlns:a16="http://schemas.microsoft.com/office/drawing/2014/main" id="{FB1D5120-6114-6147-9A58-3B1C78FE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7" name="Rectangle 39">
              <a:extLst>
                <a:ext uri="{FF2B5EF4-FFF2-40B4-BE49-F238E27FC236}">
                  <a16:creationId xmlns:a16="http://schemas.microsoft.com/office/drawing/2014/main" id="{6E6B586A-143E-714D-BEB2-7D130A31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8" name="Rectangle 47">
              <a:extLst>
                <a:ext uri="{FF2B5EF4-FFF2-40B4-BE49-F238E27FC236}">
                  <a16:creationId xmlns:a16="http://schemas.microsoft.com/office/drawing/2014/main" id="{CD25CAA5-9243-6D4C-A05F-464C6156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9" name="Rectangle 55">
              <a:extLst>
                <a:ext uri="{FF2B5EF4-FFF2-40B4-BE49-F238E27FC236}">
                  <a16:creationId xmlns:a16="http://schemas.microsoft.com/office/drawing/2014/main" id="{0FBFF824-24DB-9D41-8E5A-00068FB63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0" name="Rectangle 63">
              <a:extLst>
                <a:ext uri="{FF2B5EF4-FFF2-40B4-BE49-F238E27FC236}">
                  <a16:creationId xmlns:a16="http://schemas.microsoft.com/office/drawing/2014/main" id="{41056317-9636-4746-A465-9117B3AA6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1" name="Rectangle 71">
              <a:extLst>
                <a:ext uri="{FF2B5EF4-FFF2-40B4-BE49-F238E27FC236}">
                  <a16:creationId xmlns:a16="http://schemas.microsoft.com/office/drawing/2014/main" id="{51134C7A-0FEF-1B42-9263-FFFF5E608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2" name="Rectangle 79">
              <a:extLst>
                <a:ext uri="{FF2B5EF4-FFF2-40B4-BE49-F238E27FC236}">
                  <a16:creationId xmlns:a16="http://schemas.microsoft.com/office/drawing/2014/main" id="{A2FE9D62-AC51-7146-9A89-9D2C14474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3" name="Rectangle 87">
              <a:extLst>
                <a:ext uri="{FF2B5EF4-FFF2-40B4-BE49-F238E27FC236}">
                  <a16:creationId xmlns:a16="http://schemas.microsoft.com/office/drawing/2014/main" id="{03BB6CE6-CFDC-7148-9736-BD9365666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4" name="Rectangle 4">
              <a:extLst>
                <a:ext uri="{FF2B5EF4-FFF2-40B4-BE49-F238E27FC236}">
                  <a16:creationId xmlns:a16="http://schemas.microsoft.com/office/drawing/2014/main" id="{6A17EE7A-2C14-7A4D-941B-D4F3FCFA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1098550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5" name="Rectangle 5">
              <a:extLst>
                <a:ext uri="{FF2B5EF4-FFF2-40B4-BE49-F238E27FC236}">
                  <a16:creationId xmlns:a16="http://schemas.microsoft.com/office/drawing/2014/main" id="{D5691D78-4B98-AD4E-B147-AE3AED2B2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1122363"/>
              <a:ext cx="11113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6" name="Rectangle 6">
              <a:extLst>
                <a:ext uri="{FF2B5EF4-FFF2-40B4-BE49-F238E27FC236}">
                  <a16:creationId xmlns:a16="http://schemas.microsoft.com/office/drawing/2014/main" id="{85828C18-88F5-D440-B989-3F15C0897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7" name="Rectangle 7">
              <a:extLst>
                <a:ext uri="{FF2B5EF4-FFF2-40B4-BE49-F238E27FC236}">
                  <a16:creationId xmlns:a16="http://schemas.microsoft.com/office/drawing/2014/main" id="{85A37AA3-D86B-674F-B94A-87CC42D0A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13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8" name="Rectangle 8">
              <a:extLst>
                <a:ext uri="{FF2B5EF4-FFF2-40B4-BE49-F238E27FC236}">
                  <a16:creationId xmlns:a16="http://schemas.microsoft.com/office/drawing/2014/main" id="{8493DB21-5D59-5142-B669-EF3C8F2FD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9" name="Rectangle 9">
              <a:extLst>
                <a:ext uri="{FF2B5EF4-FFF2-40B4-BE49-F238E27FC236}">
                  <a16:creationId xmlns:a16="http://schemas.microsoft.com/office/drawing/2014/main" id="{A56C2187-F13C-A747-AE7B-8291E040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122555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0" name="Rectangle 11">
              <a:extLst>
                <a:ext uri="{FF2B5EF4-FFF2-40B4-BE49-F238E27FC236}">
                  <a16:creationId xmlns:a16="http://schemas.microsoft.com/office/drawing/2014/main" id="{55E7B089-24C3-764A-B261-E78C074C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631950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1" name="Rectangle 12">
              <a:extLst>
                <a:ext uri="{FF2B5EF4-FFF2-40B4-BE49-F238E27FC236}">
                  <a16:creationId xmlns:a16="http://schemas.microsoft.com/office/drawing/2014/main" id="{B4574CCE-8491-7444-A272-8AD67F14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1644650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2" name="Rectangle 13">
              <a:extLst>
                <a:ext uri="{FF2B5EF4-FFF2-40B4-BE49-F238E27FC236}">
                  <a16:creationId xmlns:a16="http://schemas.microsoft.com/office/drawing/2014/main" id="{C11BBE30-BF66-5542-A9EC-E38229B3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1373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3" name="Rectangle 14">
              <a:extLst>
                <a:ext uri="{FF2B5EF4-FFF2-40B4-BE49-F238E27FC236}">
                  <a16:creationId xmlns:a16="http://schemas.microsoft.com/office/drawing/2014/main" id="{74D13548-F3FE-924E-BC43-4BC8132B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4" name="Rectangle 15">
              <a:extLst>
                <a:ext uri="{FF2B5EF4-FFF2-40B4-BE49-F238E27FC236}">
                  <a16:creationId xmlns:a16="http://schemas.microsoft.com/office/drawing/2014/main" id="{C476C2AC-FF47-EB4B-AD62-D61B795EA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113" y="16525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5" name="Rectangle 16">
              <a:extLst>
                <a:ext uri="{FF2B5EF4-FFF2-40B4-BE49-F238E27FC236}">
                  <a16:creationId xmlns:a16="http://schemas.microsoft.com/office/drawing/2014/main" id="{B606FB2D-A664-6F41-8C39-34F1E5460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0" y="17430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46" name="Rectangle 17">
              <a:extLst>
                <a:ext uri="{FF2B5EF4-FFF2-40B4-BE49-F238E27FC236}">
                  <a16:creationId xmlns:a16="http://schemas.microsoft.com/office/drawing/2014/main" id="{4A5E8CC7-2FB9-3540-BACB-119305FD2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688" y="17430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7" name="Rectangle 18">
              <a:extLst>
                <a:ext uri="{FF2B5EF4-FFF2-40B4-BE49-F238E27FC236}">
                  <a16:creationId xmlns:a16="http://schemas.microsoft.com/office/drawing/2014/main" id="{8D88B0F1-ADD6-6F4F-BEE6-0A249946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17430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8" name="Rectangle 19">
              <a:extLst>
                <a:ext uri="{FF2B5EF4-FFF2-40B4-BE49-F238E27FC236}">
                  <a16:creationId xmlns:a16="http://schemas.microsoft.com/office/drawing/2014/main" id="{BEE66846-D9B9-074A-A644-43AA3D160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13" y="17430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49" name="Rectangle 20">
              <a:extLst>
                <a:ext uri="{FF2B5EF4-FFF2-40B4-BE49-F238E27FC236}">
                  <a16:creationId xmlns:a16="http://schemas.microsoft.com/office/drawing/2014/main" id="{25DF6B9F-4DC8-0A4E-9839-CA4A8832F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775" y="17430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0" name="Rectangle 21">
              <a:extLst>
                <a:ext uri="{FF2B5EF4-FFF2-40B4-BE49-F238E27FC236}">
                  <a16:creationId xmlns:a16="http://schemas.microsoft.com/office/drawing/2014/main" id="{0D2F9DC5-CBBC-EE46-BA94-30A940212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1" name="Rectangle 23">
              <a:extLst>
                <a:ext uri="{FF2B5EF4-FFF2-40B4-BE49-F238E27FC236}">
                  <a16:creationId xmlns:a16="http://schemas.microsoft.com/office/drawing/2014/main" id="{215A3619-66A9-4148-A04E-01E5DD94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2089150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2" name="Rectangle 24">
              <a:extLst>
                <a:ext uri="{FF2B5EF4-FFF2-40B4-BE49-F238E27FC236}">
                  <a16:creationId xmlns:a16="http://schemas.microsoft.com/office/drawing/2014/main" id="{F952722F-FE54-5640-96EA-E43AD56A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105025"/>
              <a:ext cx="11113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3" name="Rectangle 25">
              <a:extLst>
                <a:ext uri="{FF2B5EF4-FFF2-40B4-BE49-F238E27FC236}">
                  <a16:creationId xmlns:a16="http://schemas.microsoft.com/office/drawing/2014/main" id="{3BD37175-9680-0D42-B3BB-24BD37526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7430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4" name="Rectangle 26">
              <a:extLst>
                <a:ext uri="{FF2B5EF4-FFF2-40B4-BE49-F238E27FC236}">
                  <a16:creationId xmlns:a16="http://schemas.microsoft.com/office/drawing/2014/main" id="{7E0689ED-771E-4346-ABC0-A2F53E0B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5" name="Rectangle 27">
              <a:extLst>
                <a:ext uri="{FF2B5EF4-FFF2-40B4-BE49-F238E27FC236}">
                  <a16:creationId xmlns:a16="http://schemas.microsoft.com/office/drawing/2014/main" id="{82A5DF9A-2C81-7C48-9792-4BF790E4E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20503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6" name="Rectangle 28">
              <a:extLst>
                <a:ext uri="{FF2B5EF4-FFF2-40B4-BE49-F238E27FC236}">
                  <a16:creationId xmlns:a16="http://schemas.microsoft.com/office/drawing/2014/main" id="{F435AA18-1CA7-944F-A248-617C1BAF2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220503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7" name="Rectangle 29">
              <a:extLst>
                <a:ext uri="{FF2B5EF4-FFF2-40B4-BE49-F238E27FC236}">
                  <a16:creationId xmlns:a16="http://schemas.microsoft.com/office/drawing/2014/main" id="{D6B6D303-639E-1D40-B712-0EA1CAA76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8" name="Rectangle 30">
              <a:extLst>
                <a:ext uri="{FF2B5EF4-FFF2-40B4-BE49-F238E27FC236}">
                  <a16:creationId xmlns:a16="http://schemas.microsoft.com/office/drawing/2014/main" id="{C6A05FD4-1EA0-0A40-8887-D56351479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2205038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9" name="Rectangle 32">
              <a:extLst>
                <a:ext uri="{FF2B5EF4-FFF2-40B4-BE49-F238E27FC236}">
                  <a16:creationId xmlns:a16="http://schemas.microsoft.com/office/drawing/2014/main" id="{7EAB4F98-9698-5B4C-9015-00A72F3D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508250"/>
              <a:ext cx="11113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0" name="Rectangle 33">
              <a:extLst>
                <a:ext uri="{FF2B5EF4-FFF2-40B4-BE49-F238E27FC236}">
                  <a16:creationId xmlns:a16="http://schemas.microsoft.com/office/drawing/2014/main" id="{157712B0-E76F-1E45-B943-0EC44F6CC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788" y="22050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1" name="Rectangle 34">
              <a:extLst>
                <a:ext uri="{FF2B5EF4-FFF2-40B4-BE49-F238E27FC236}">
                  <a16:creationId xmlns:a16="http://schemas.microsoft.com/office/drawing/2014/main" id="{EFF41AB5-B73E-4B4E-935A-3E38743B7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2" name="Rectangle 35">
              <a:extLst>
                <a:ext uri="{FF2B5EF4-FFF2-40B4-BE49-F238E27FC236}">
                  <a16:creationId xmlns:a16="http://schemas.microsoft.com/office/drawing/2014/main" id="{8D1B3FF2-3A39-414E-9495-C006BBCB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925" y="25066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3" name="Rectangle 36">
              <a:extLst>
                <a:ext uri="{FF2B5EF4-FFF2-40B4-BE49-F238E27FC236}">
                  <a16:creationId xmlns:a16="http://schemas.microsoft.com/office/drawing/2014/main" id="{ABC17EC2-698C-C64E-9183-E4E7D6F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5066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4" name="Rectangle 37">
              <a:extLst>
                <a:ext uri="{FF2B5EF4-FFF2-40B4-BE49-F238E27FC236}">
                  <a16:creationId xmlns:a16="http://schemas.microsoft.com/office/drawing/2014/main" id="{58A71A44-12D5-2C49-A99F-4483102B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5" name="Rectangle 38">
              <a:extLst>
                <a:ext uri="{FF2B5EF4-FFF2-40B4-BE49-F238E27FC236}">
                  <a16:creationId xmlns:a16="http://schemas.microsoft.com/office/drawing/2014/main" id="{A3656D2E-7489-E14B-B63F-9FEDC468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075" y="25066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6" name="Rectangle 40">
              <a:extLst>
                <a:ext uri="{FF2B5EF4-FFF2-40B4-BE49-F238E27FC236}">
                  <a16:creationId xmlns:a16="http://schemas.microsoft.com/office/drawing/2014/main" id="{038076CF-89D0-1F42-A7CC-7AF82352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8146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7" name="Rectangle 41">
              <a:extLst>
                <a:ext uri="{FF2B5EF4-FFF2-40B4-BE49-F238E27FC236}">
                  <a16:creationId xmlns:a16="http://schemas.microsoft.com/office/drawing/2014/main" id="{061B6E6E-BBC2-6C47-92DA-83D7695EA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2506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8" name="Rectangle 42">
              <a:extLst>
                <a:ext uri="{FF2B5EF4-FFF2-40B4-BE49-F238E27FC236}">
                  <a16:creationId xmlns:a16="http://schemas.microsoft.com/office/drawing/2014/main" id="{BD6CF19A-FC66-A64A-981B-4E436384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9" name="Rectangle 43">
              <a:extLst>
                <a:ext uri="{FF2B5EF4-FFF2-40B4-BE49-F238E27FC236}">
                  <a16:creationId xmlns:a16="http://schemas.microsoft.com/office/drawing/2014/main" id="{9E1ACA57-F4DA-6941-AAFB-5CFE389E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925" y="28114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0" name="Rectangle 44">
              <a:extLst>
                <a:ext uri="{FF2B5EF4-FFF2-40B4-BE49-F238E27FC236}">
                  <a16:creationId xmlns:a16="http://schemas.microsoft.com/office/drawing/2014/main" id="{A8FB55FE-5312-8949-B659-03E2BDEAA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8114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1" name="Rectangle 45">
              <a:extLst>
                <a:ext uri="{FF2B5EF4-FFF2-40B4-BE49-F238E27FC236}">
                  <a16:creationId xmlns:a16="http://schemas.microsoft.com/office/drawing/2014/main" id="{1ED88733-ECDE-D14E-8B68-4AA89DF3A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2" name="Rectangle 46">
              <a:extLst>
                <a:ext uri="{FF2B5EF4-FFF2-40B4-BE49-F238E27FC236}">
                  <a16:creationId xmlns:a16="http://schemas.microsoft.com/office/drawing/2014/main" id="{BB2F9A78-8B48-DA44-9C9A-C6489E968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725" y="28114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3" name="Rectangle 48">
              <a:extLst>
                <a:ext uri="{FF2B5EF4-FFF2-40B4-BE49-F238E27FC236}">
                  <a16:creationId xmlns:a16="http://schemas.microsoft.com/office/drawing/2014/main" id="{C36CBF55-3778-7146-A164-2382F4DA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194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4" name="Rectangle 49">
              <a:extLst>
                <a:ext uri="{FF2B5EF4-FFF2-40B4-BE49-F238E27FC236}">
                  <a16:creationId xmlns:a16="http://schemas.microsoft.com/office/drawing/2014/main" id="{A494420D-D59A-5148-B982-A9AAF3E0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28114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5" name="Rectangle 50">
              <a:extLst>
                <a:ext uri="{FF2B5EF4-FFF2-40B4-BE49-F238E27FC236}">
                  <a16:creationId xmlns:a16="http://schemas.microsoft.com/office/drawing/2014/main" id="{149FDB90-37C9-DA43-9AF5-325040C78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6" name="Rectangle 51">
              <a:extLst>
                <a:ext uri="{FF2B5EF4-FFF2-40B4-BE49-F238E27FC236}">
                  <a16:creationId xmlns:a16="http://schemas.microsoft.com/office/drawing/2014/main" id="{AA69BED9-2B1A-2648-99BD-08E03E93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1178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7" name="Rectangle 52">
              <a:extLst>
                <a:ext uri="{FF2B5EF4-FFF2-40B4-BE49-F238E27FC236}">
                  <a16:creationId xmlns:a16="http://schemas.microsoft.com/office/drawing/2014/main" id="{007321AB-C4AE-9B40-9A9A-75C4C9350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31178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8" name="Rectangle 53">
              <a:extLst>
                <a:ext uri="{FF2B5EF4-FFF2-40B4-BE49-F238E27FC236}">
                  <a16:creationId xmlns:a16="http://schemas.microsoft.com/office/drawing/2014/main" id="{BC536E22-4B99-E944-81A0-23AE75BF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9" name="Rectangle 54">
              <a:extLst>
                <a:ext uri="{FF2B5EF4-FFF2-40B4-BE49-F238E27FC236}">
                  <a16:creationId xmlns:a16="http://schemas.microsoft.com/office/drawing/2014/main" id="{41B9A47E-09ED-B640-99FC-F7D307B84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663" y="3117850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0" name="Rectangle 56">
              <a:extLst>
                <a:ext uri="{FF2B5EF4-FFF2-40B4-BE49-F238E27FC236}">
                  <a16:creationId xmlns:a16="http://schemas.microsoft.com/office/drawing/2014/main" id="{FB344D8F-77EA-3547-8749-AC3252CC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4242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1" name="Rectangle 57">
              <a:extLst>
                <a:ext uri="{FF2B5EF4-FFF2-40B4-BE49-F238E27FC236}">
                  <a16:creationId xmlns:a16="http://schemas.microsoft.com/office/drawing/2014/main" id="{5760DA2F-5E76-3947-8C06-E3570098A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1178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2" name="Rectangle 58">
              <a:extLst>
                <a:ext uri="{FF2B5EF4-FFF2-40B4-BE49-F238E27FC236}">
                  <a16:creationId xmlns:a16="http://schemas.microsoft.com/office/drawing/2014/main" id="{AEB3FB39-2793-3A46-9E4D-0CB262318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3" name="Rectangle 59">
              <a:extLst>
                <a:ext uri="{FF2B5EF4-FFF2-40B4-BE49-F238E27FC236}">
                  <a16:creationId xmlns:a16="http://schemas.microsoft.com/office/drawing/2014/main" id="{9EEBC95E-FD85-B54E-B796-0E61CFAE2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34194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4" name="Rectangle 60">
              <a:extLst>
                <a:ext uri="{FF2B5EF4-FFF2-40B4-BE49-F238E27FC236}">
                  <a16:creationId xmlns:a16="http://schemas.microsoft.com/office/drawing/2014/main" id="{F50BD130-9DCE-A344-B0B2-9723916FC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575" y="34194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5" name="Rectangle 61">
              <a:extLst>
                <a:ext uri="{FF2B5EF4-FFF2-40B4-BE49-F238E27FC236}">
                  <a16:creationId xmlns:a16="http://schemas.microsoft.com/office/drawing/2014/main" id="{B115C682-C3CB-9A48-8DA3-7D0B6D9C0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6" name="Rectangle 62">
              <a:extLst>
                <a:ext uri="{FF2B5EF4-FFF2-40B4-BE49-F238E27FC236}">
                  <a16:creationId xmlns:a16="http://schemas.microsoft.com/office/drawing/2014/main" id="{0E7E096F-2FDF-5D46-9171-14916FB9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4194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7" name="Rectangle 64">
              <a:extLst>
                <a:ext uri="{FF2B5EF4-FFF2-40B4-BE49-F238E27FC236}">
                  <a16:creationId xmlns:a16="http://schemas.microsoft.com/office/drawing/2014/main" id="{89DB0361-FADC-0944-9002-2C9FAE099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7290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8" name="Rectangle 65">
              <a:extLst>
                <a:ext uri="{FF2B5EF4-FFF2-40B4-BE49-F238E27FC236}">
                  <a16:creationId xmlns:a16="http://schemas.microsoft.com/office/drawing/2014/main" id="{2C726CDF-03B0-604D-A9D3-751F7B245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419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9" name="Rectangle 66">
              <a:extLst>
                <a:ext uri="{FF2B5EF4-FFF2-40B4-BE49-F238E27FC236}">
                  <a16:creationId xmlns:a16="http://schemas.microsoft.com/office/drawing/2014/main" id="{65BD80D0-20C2-3245-A2AE-134DEDDA0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0" name="Rectangle 67">
              <a:extLst>
                <a:ext uri="{FF2B5EF4-FFF2-40B4-BE49-F238E27FC236}">
                  <a16:creationId xmlns:a16="http://schemas.microsoft.com/office/drawing/2014/main" id="{1B29FFA5-952A-F842-938F-E37F14863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038" y="3725863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1" name="Rectangle 68">
              <a:extLst>
                <a:ext uri="{FF2B5EF4-FFF2-40B4-BE49-F238E27FC236}">
                  <a16:creationId xmlns:a16="http://schemas.microsoft.com/office/drawing/2014/main" id="{C390392D-F7B1-B54B-82C3-DDCC984BA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2586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2" name="Rectangle 69">
              <a:extLst>
                <a:ext uri="{FF2B5EF4-FFF2-40B4-BE49-F238E27FC236}">
                  <a16:creationId xmlns:a16="http://schemas.microsoft.com/office/drawing/2014/main" id="{0CD03ACC-ED63-9F45-9B0D-911626BBA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3" name="Rectangle 70">
              <a:extLst>
                <a:ext uri="{FF2B5EF4-FFF2-40B4-BE49-F238E27FC236}">
                  <a16:creationId xmlns:a16="http://schemas.microsoft.com/office/drawing/2014/main" id="{B3EE1A7B-BE95-BC41-9E99-519BD97A8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138" y="37258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4" name="Rectangle 72">
              <a:extLst>
                <a:ext uri="{FF2B5EF4-FFF2-40B4-BE49-F238E27FC236}">
                  <a16:creationId xmlns:a16="http://schemas.microsoft.com/office/drawing/2014/main" id="{91C56297-48ED-AF42-933C-D3A3A069D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0338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5" name="Rectangle 73">
              <a:extLst>
                <a:ext uri="{FF2B5EF4-FFF2-40B4-BE49-F238E27FC236}">
                  <a16:creationId xmlns:a16="http://schemas.microsoft.com/office/drawing/2014/main" id="{079C3C68-B28C-6A40-A8F2-7F365F7E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788" y="37258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6" name="Rectangle 74">
              <a:extLst>
                <a:ext uri="{FF2B5EF4-FFF2-40B4-BE49-F238E27FC236}">
                  <a16:creationId xmlns:a16="http://schemas.microsoft.com/office/drawing/2014/main" id="{A36A1C94-38A8-5846-B88B-97CB7E85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7" name="Rectangle 75">
              <a:extLst>
                <a:ext uri="{FF2B5EF4-FFF2-40B4-BE49-F238E27FC236}">
                  <a16:creationId xmlns:a16="http://schemas.microsoft.com/office/drawing/2014/main" id="{FCBE53B7-0E61-3D42-99B5-F4B041615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8" name="Rectangle 76">
              <a:extLst>
                <a:ext uri="{FF2B5EF4-FFF2-40B4-BE49-F238E27FC236}">
                  <a16:creationId xmlns:a16="http://schemas.microsoft.com/office/drawing/2014/main" id="{6AEB958A-1F62-E849-B076-C3B5A65AE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9" name="Rectangle 77">
              <a:extLst>
                <a:ext uri="{FF2B5EF4-FFF2-40B4-BE49-F238E27FC236}">
                  <a16:creationId xmlns:a16="http://schemas.microsoft.com/office/drawing/2014/main" id="{AB6AAEB4-5A02-C34B-9A94-BB6302036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0" name="Rectangle 78">
              <a:extLst>
                <a:ext uri="{FF2B5EF4-FFF2-40B4-BE49-F238E27FC236}">
                  <a16:creationId xmlns:a16="http://schemas.microsoft.com/office/drawing/2014/main" id="{2496A5CE-B332-F947-B73E-6DC94C07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1" name="Rectangle 80">
              <a:extLst>
                <a:ext uri="{FF2B5EF4-FFF2-40B4-BE49-F238E27FC236}">
                  <a16:creationId xmlns:a16="http://schemas.microsoft.com/office/drawing/2014/main" id="{2ACD946F-1C66-154C-BBCA-A7DBFCCA3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319588"/>
              <a:ext cx="11113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2" name="Rectangle 81">
              <a:extLst>
                <a:ext uri="{FF2B5EF4-FFF2-40B4-BE49-F238E27FC236}">
                  <a16:creationId xmlns:a16="http://schemas.microsoft.com/office/drawing/2014/main" id="{582A5F28-4E47-0847-87FD-F38897E43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8200" y="4030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3" name="Rectangle 82">
              <a:extLst>
                <a:ext uri="{FF2B5EF4-FFF2-40B4-BE49-F238E27FC236}">
                  <a16:creationId xmlns:a16="http://schemas.microsoft.com/office/drawing/2014/main" id="{5476788D-B435-7D49-A26B-C16E148DA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4" name="Rectangle 83">
              <a:extLst>
                <a:ext uri="{FF2B5EF4-FFF2-40B4-BE49-F238E27FC236}">
                  <a16:creationId xmlns:a16="http://schemas.microsoft.com/office/drawing/2014/main" id="{256A8314-7E25-804C-B8A7-5694E4056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322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5" name="Rectangle 84">
              <a:extLst>
                <a:ext uri="{FF2B5EF4-FFF2-40B4-BE49-F238E27FC236}">
                  <a16:creationId xmlns:a16="http://schemas.microsoft.com/office/drawing/2014/main" id="{02E62FA1-78CB-274A-AB2E-791834667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43322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6" name="Rectangle 85">
              <a:extLst>
                <a:ext uri="{FF2B5EF4-FFF2-40B4-BE49-F238E27FC236}">
                  <a16:creationId xmlns:a16="http://schemas.microsoft.com/office/drawing/2014/main" id="{C5668D5E-338F-3E46-B0BD-44A8B2EB1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7" name="Rectangle 86">
              <a:extLst>
                <a:ext uri="{FF2B5EF4-FFF2-40B4-BE49-F238E27FC236}">
                  <a16:creationId xmlns:a16="http://schemas.microsoft.com/office/drawing/2014/main" id="{6E38FCB2-536C-0F49-B9DB-13290E548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3228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8" name="Rectangle 88">
              <a:extLst>
                <a:ext uri="{FF2B5EF4-FFF2-40B4-BE49-F238E27FC236}">
                  <a16:creationId xmlns:a16="http://schemas.microsoft.com/office/drawing/2014/main" id="{F13BF097-785C-244A-B89C-E499F682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468312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9" name="Rectangle 89">
              <a:extLst>
                <a:ext uri="{FF2B5EF4-FFF2-40B4-BE49-F238E27FC236}">
                  <a16:creationId xmlns:a16="http://schemas.microsoft.com/office/drawing/2014/main" id="{75F8F295-EAC6-9F4A-A6FB-873D08EB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8200" y="4332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2" name="TextBox 125">
            <a:extLst>
              <a:ext uri="{FF2B5EF4-FFF2-40B4-BE49-F238E27FC236}">
                <a16:creationId xmlns:a16="http://schemas.microsoft.com/office/drawing/2014/main" id="{3ED288D5-E403-474B-9B8E-FBD3238A7E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6.61 from the textbook ]</a:t>
            </a:r>
          </a:p>
        </p:txBody>
      </p:sp>
      <p:sp>
        <p:nvSpPr>
          <p:cNvPr id="56323" name="Title 1">
            <a:extLst>
              <a:ext uri="{FF2B5EF4-FFF2-40B4-BE49-F238E27FC236}">
                <a16:creationId xmlns:a16="http://schemas.microsoft.com/office/drawing/2014/main" id="{B7AA7338-5A73-E641-A518-CE46528C822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counter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1230BC10-E779-6149-91C1-8F4E9F7AE569}"/>
              </a:ext>
            </a:extLst>
          </p:cNvPr>
          <p:cNvGrpSpPr>
            <a:grpSpLocks/>
          </p:cNvGrpSpPr>
          <p:nvPr/>
        </p:nvGrpSpPr>
        <p:grpSpPr bwMode="auto">
          <a:xfrm>
            <a:off x="3189288" y="1589088"/>
            <a:ext cx="4557712" cy="3973512"/>
            <a:chOff x="2274888" y="1057275"/>
            <a:chExt cx="4557712" cy="3973513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D750C97C-D133-C943-93B5-BF873D87D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49" name="Rectangle 5">
              <a:extLst>
                <a:ext uri="{FF2B5EF4-FFF2-40B4-BE49-F238E27FC236}">
                  <a16:creationId xmlns:a16="http://schemas.microsoft.com/office/drawing/2014/main" id="{FFF90ACE-6931-C245-B057-E216AB9B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0" name="Rectangle 6">
              <a:extLst>
                <a:ext uri="{FF2B5EF4-FFF2-40B4-BE49-F238E27FC236}">
                  <a16:creationId xmlns:a16="http://schemas.microsoft.com/office/drawing/2014/main" id="{9C58F337-2CEC-9144-83F2-35F05575B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1" name="Rectangle 7">
              <a:extLst>
                <a:ext uri="{FF2B5EF4-FFF2-40B4-BE49-F238E27FC236}">
                  <a16:creationId xmlns:a16="http://schemas.microsoft.com/office/drawing/2014/main" id="{566E5101-9DB5-5142-BE52-CCA0E18B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2" name="Rectangle 8">
              <a:extLst>
                <a:ext uri="{FF2B5EF4-FFF2-40B4-BE49-F238E27FC236}">
                  <a16:creationId xmlns:a16="http://schemas.microsoft.com/office/drawing/2014/main" id="{4D1A5BAA-38B8-8B40-9E84-6886B993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3" name="Rectangle 9">
              <a:extLst>
                <a:ext uri="{FF2B5EF4-FFF2-40B4-BE49-F238E27FC236}">
                  <a16:creationId xmlns:a16="http://schemas.microsoft.com/office/drawing/2014/main" id="{E95D6E72-F1B5-A049-B664-1F8358CD8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4" name="Rectangle 10">
              <a:extLst>
                <a:ext uri="{FF2B5EF4-FFF2-40B4-BE49-F238E27FC236}">
                  <a16:creationId xmlns:a16="http://schemas.microsoft.com/office/drawing/2014/main" id="{04DE0AA1-32A1-3E4C-A021-2D0E4774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5" name="Rectangle 11">
              <a:extLst>
                <a:ext uri="{FF2B5EF4-FFF2-40B4-BE49-F238E27FC236}">
                  <a16:creationId xmlns:a16="http://schemas.microsoft.com/office/drawing/2014/main" id="{259FB2EF-FB40-B644-A1C9-5CE569C8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6" name="Rectangle 12">
              <a:extLst>
                <a:ext uri="{FF2B5EF4-FFF2-40B4-BE49-F238E27FC236}">
                  <a16:creationId xmlns:a16="http://schemas.microsoft.com/office/drawing/2014/main" id="{5977B3CA-51C5-754B-8CB5-97EB0AE80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7" name="Rectangle 13">
              <a:extLst>
                <a:ext uri="{FF2B5EF4-FFF2-40B4-BE49-F238E27FC236}">
                  <a16:creationId xmlns:a16="http://schemas.microsoft.com/office/drawing/2014/main" id="{FFFAA7CE-E3A9-6C42-B853-B5CFC1D1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8" name="Rectangle 14">
              <a:extLst>
                <a:ext uri="{FF2B5EF4-FFF2-40B4-BE49-F238E27FC236}">
                  <a16:creationId xmlns:a16="http://schemas.microsoft.com/office/drawing/2014/main" id="{BB33A108-BE29-D044-B4A5-0EDDF3CE9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9" name="Rectangle 15">
              <a:extLst>
                <a:ext uri="{FF2B5EF4-FFF2-40B4-BE49-F238E27FC236}">
                  <a16:creationId xmlns:a16="http://schemas.microsoft.com/office/drawing/2014/main" id="{D5A5B1D4-47F0-EF42-8EA8-1F1B59575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0E5B9675-A5B9-2D4F-A52A-FC7BE058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1" name="Rectangle 17">
              <a:extLst>
                <a:ext uri="{FF2B5EF4-FFF2-40B4-BE49-F238E27FC236}">
                  <a16:creationId xmlns:a16="http://schemas.microsoft.com/office/drawing/2014/main" id="{A2220483-2073-F144-A9C6-79F1078A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4B1043A5-1FD1-5D4F-A851-B7F59B78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63" name="Rectangle 19">
              <a:extLst>
                <a:ext uri="{FF2B5EF4-FFF2-40B4-BE49-F238E27FC236}">
                  <a16:creationId xmlns:a16="http://schemas.microsoft.com/office/drawing/2014/main" id="{DF9AC3DB-49C0-5240-87C7-0465CCB47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4" name="Rectangle 20">
              <a:extLst>
                <a:ext uri="{FF2B5EF4-FFF2-40B4-BE49-F238E27FC236}">
                  <a16:creationId xmlns:a16="http://schemas.microsoft.com/office/drawing/2014/main" id="{B1465C4F-1454-1140-8712-2801030E6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5" name="Rectangle 21">
              <a:extLst>
                <a:ext uri="{FF2B5EF4-FFF2-40B4-BE49-F238E27FC236}">
                  <a16:creationId xmlns:a16="http://schemas.microsoft.com/office/drawing/2014/main" id="{9A2EEFB4-69BD-A348-8F1A-46FE272C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6" name="Rectangle 22">
              <a:extLst>
                <a:ext uri="{FF2B5EF4-FFF2-40B4-BE49-F238E27FC236}">
                  <a16:creationId xmlns:a16="http://schemas.microsoft.com/office/drawing/2014/main" id="{8C770B64-B199-144F-BE57-9C72F4C00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7" name="Rectangle 23">
              <a:extLst>
                <a:ext uri="{FF2B5EF4-FFF2-40B4-BE49-F238E27FC236}">
                  <a16:creationId xmlns:a16="http://schemas.microsoft.com/office/drawing/2014/main" id="{7109D61B-CF9A-6649-A76C-B94770B6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8" name="Rectangle 24">
              <a:extLst>
                <a:ext uri="{FF2B5EF4-FFF2-40B4-BE49-F238E27FC236}">
                  <a16:creationId xmlns:a16="http://schemas.microsoft.com/office/drawing/2014/main" id="{AC2A93DE-18C8-254B-A07A-BD8E210B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9" name="Rectangle 25">
              <a:extLst>
                <a:ext uri="{FF2B5EF4-FFF2-40B4-BE49-F238E27FC236}">
                  <a16:creationId xmlns:a16="http://schemas.microsoft.com/office/drawing/2014/main" id="{D2BDF111-7B58-CC42-9915-514D941C1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0" name="Rectangle 26">
              <a:extLst>
                <a:ext uri="{FF2B5EF4-FFF2-40B4-BE49-F238E27FC236}">
                  <a16:creationId xmlns:a16="http://schemas.microsoft.com/office/drawing/2014/main" id="{8967E710-EA36-F345-957A-FF6649419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1" name="Rectangle 27">
              <a:extLst>
                <a:ext uri="{FF2B5EF4-FFF2-40B4-BE49-F238E27FC236}">
                  <a16:creationId xmlns:a16="http://schemas.microsoft.com/office/drawing/2014/main" id="{872D937F-44E9-A747-9679-4D53E688E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2" name="Rectangle 28">
              <a:extLst>
                <a:ext uri="{FF2B5EF4-FFF2-40B4-BE49-F238E27FC236}">
                  <a16:creationId xmlns:a16="http://schemas.microsoft.com/office/drawing/2014/main" id="{F16BD97A-1690-3742-B5FB-BB91BA1E6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3" name="Rectangle 29">
              <a:extLst>
                <a:ext uri="{FF2B5EF4-FFF2-40B4-BE49-F238E27FC236}">
                  <a16:creationId xmlns:a16="http://schemas.microsoft.com/office/drawing/2014/main" id="{254AC84D-311A-C349-A1CC-78C1ABF0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4" name="Rectangle 30">
              <a:extLst>
                <a:ext uri="{FF2B5EF4-FFF2-40B4-BE49-F238E27FC236}">
                  <a16:creationId xmlns:a16="http://schemas.microsoft.com/office/drawing/2014/main" id="{2DCD1142-351F-A24F-9949-DDC7A69E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5" name="Rectangle 31">
              <a:extLst>
                <a:ext uri="{FF2B5EF4-FFF2-40B4-BE49-F238E27FC236}">
                  <a16:creationId xmlns:a16="http://schemas.microsoft.com/office/drawing/2014/main" id="{2B8B44A8-42FA-D746-B162-BC2FC6C3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6" name="Rectangle 32">
              <a:extLst>
                <a:ext uri="{FF2B5EF4-FFF2-40B4-BE49-F238E27FC236}">
                  <a16:creationId xmlns:a16="http://schemas.microsoft.com/office/drawing/2014/main" id="{C6F73003-382A-624A-9AE1-1A00BF86B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7" name="Rectangle 33">
              <a:extLst>
                <a:ext uri="{FF2B5EF4-FFF2-40B4-BE49-F238E27FC236}">
                  <a16:creationId xmlns:a16="http://schemas.microsoft.com/office/drawing/2014/main" id="{698D652F-DA8C-EB41-A817-8AF1114A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D6FF31F0-8036-E645-88EA-C91BCE87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881C7CA3-E165-9441-ADE1-345B7FD49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66D8332B-9839-4944-9B9B-8A1B2CDB0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40F74AED-13FB-9B4F-9995-CF0DFC6D5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C70CF5FF-6329-974E-A3D1-2486102B6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D9D74C8F-8580-4F4E-AD7A-84895ACEA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78B259E1-2BD4-174C-84B4-FFD0FC421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484AB47E-1F2E-934A-9230-ACD91191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CB1C8BB2-8A54-654F-AF46-0D407D2E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8BE25090-F474-7F4E-855F-E859C9A2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4305F2A0-392B-9444-AD2E-D8590C003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656E9412-F9A8-0B43-901F-DBEBA8BE1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2FCB065-431E-8A4C-8F4C-54307162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74ADE9A3-1D67-204C-8217-ADCCAFCF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60CAC833-B02C-554A-A5B3-279347707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FE23BAF6-B849-CC49-9059-5604A514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AD9D58C0-370F-F44E-886F-6206D0EE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1372E36F-C11B-2743-A280-5D9E13BC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61AB346F-4E89-C64D-B6D6-726EBCDB0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4E36C42C-4314-5146-9E0B-014508A6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321CC570-17FE-6F46-9EE4-36A82863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B54FB38A-9B1F-E14A-B98D-DE671CBE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36603784-5CE1-F245-827B-BC8AC55A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E0A7210F-70F5-AF40-88A6-BAAE4546A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Rectangle 58">
              <a:extLst>
                <a:ext uri="{FF2B5EF4-FFF2-40B4-BE49-F238E27FC236}">
                  <a16:creationId xmlns:a16="http://schemas.microsoft.com/office/drawing/2014/main" id="{10B8049F-55C6-A741-BFEC-AFB2DCB44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Rectangle 59">
              <a:extLst>
                <a:ext uri="{FF2B5EF4-FFF2-40B4-BE49-F238E27FC236}">
                  <a16:creationId xmlns:a16="http://schemas.microsoft.com/office/drawing/2014/main" id="{5241DF7C-837C-034E-B89B-8CC1561B1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Rectangle 60">
              <a:extLst>
                <a:ext uri="{FF2B5EF4-FFF2-40B4-BE49-F238E27FC236}">
                  <a16:creationId xmlns:a16="http://schemas.microsoft.com/office/drawing/2014/main" id="{E28EEE57-9BCE-C44F-A9D3-8BDF3CC3F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5" name="Rectangle 61">
              <a:extLst>
                <a:ext uri="{FF2B5EF4-FFF2-40B4-BE49-F238E27FC236}">
                  <a16:creationId xmlns:a16="http://schemas.microsoft.com/office/drawing/2014/main" id="{FC88DD5A-2BA0-9442-8247-D7202A101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6" name="Rectangle 62">
              <a:extLst>
                <a:ext uri="{FF2B5EF4-FFF2-40B4-BE49-F238E27FC236}">
                  <a16:creationId xmlns:a16="http://schemas.microsoft.com/office/drawing/2014/main" id="{E3CF0106-FE38-7143-AEC2-F10DFF61B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7" name="Rectangle 63">
              <a:extLst>
                <a:ext uri="{FF2B5EF4-FFF2-40B4-BE49-F238E27FC236}">
                  <a16:creationId xmlns:a16="http://schemas.microsoft.com/office/drawing/2014/main" id="{33EFEE5B-17AA-5246-95C5-277DA558F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8" name="Rectangle 64">
              <a:extLst>
                <a:ext uri="{FF2B5EF4-FFF2-40B4-BE49-F238E27FC236}">
                  <a16:creationId xmlns:a16="http://schemas.microsoft.com/office/drawing/2014/main" id="{C270342F-839D-3849-8E8A-EC0F6A4B7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9" name="Rectangle 65">
              <a:extLst>
                <a:ext uri="{FF2B5EF4-FFF2-40B4-BE49-F238E27FC236}">
                  <a16:creationId xmlns:a16="http://schemas.microsoft.com/office/drawing/2014/main" id="{9ADE423A-ED16-5749-ACED-D72213B2A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0" name="Rectangle 66">
              <a:extLst>
                <a:ext uri="{FF2B5EF4-FFF2-40B4-BE49-F238E27FC236}">
                  <a16:creationId xmlns:a16="http://schemas.microsoft.com/office/drawing/2014/main" id="{8CED758E-52AB-FD4B-B8D8-E276CC898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1" name="Rectangle 67">
              <a:extLst>
                <a:ext uri="{FF2B5EF4-FFF2-40B4-BE49-F238E27FC236}">
                  <a16:creationId xmlns:a16="http://schemas.microsoft.com/office/drawing/2014/main" id="{910D2E94-D2E7-224E-9946-ADD6251F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2" name="Rectangle 68">
              <a:extLst>
                <a:ext uri="{FF2B5EF4-FFF2-40B4-BE49-F238E27FC236}">
                  <a16:creationId xmlns:a16="http://schemas.microsoft.com/office/drawing/2014/main" id="{E55AE128-EECF-E648-8226-FFB747011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3" name="Rectangle 69">
              <a:extLst>
                <a:ext uri="{FF2B5EF4-FFF2-40B4-BE49-F238E27FC236}">
                  <a16:creationId xmlns:a16="http://schemas.microsoft.com/office/drawing/2014/main" id="{D3599EE7-066E-4A42-8F70-F56BFFF13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4" name="Rectangle 70">
              <a:extLst>
                <a:ext uri="{FF2B5EF4-FFF2-40B4-BE49-F238E27FC236}">
                  <a16:creationId xmlns:a16="http://schemas.microsoft.com/office/drawing/2014/main" id="{FA3AC435-CB5D-2F41-B043-2E40AC796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5" name="Rectangle 71">
              <a:extLst>
                <a:ext uri="{FF2B5EF4-FFF2-40B4-BE49-F238E27FC236}">
                  <a16:creationId xmlns:a16="http://schemas.microsoft.com/office/drawing/2014/main" id="{53A27713-3C54-754C-95D0-EF094B8E0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Rectangle 72">
              <a:extLst>
                <a:ext uri="{FF2B5EF4-FFF2-40B4-BE49-F238E27FC236}">
                  <a16:creationId xmlns:a16="http://schemas.microsoft.com/office/drawing/2014/main" id="{06ABEB10-CDEE-9646-9A72-933C6E870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7" name="Rectangle 73">
              <a:extLst>
                <a:ext uri="{FF2B5EF4-FFF2-40B4-BE49-F238E27FC236}">
                  <a16:creationId xmlns:a16="http://schemas.microsoft.com/office/drawing/2014/main" id="{07F2414C-6AA5-854E-9B91-89FA6886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8" name="Rectangle 74">
              <a:extLst>
                <a:ext uri="{FF2B5EF4-FFF2-40B4-BE49-F238E27FC236}">
                  <a16:creationId xmlns:a16="http://schemas.microsoft.com/office/drawing/2014/main" id="{C5100D07-0525-6F41-B8D8-0F2249D6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9" name="Rectangle 75">
              <a:extLst>
                <a:ext uri="{FF2B5EF4-FFF2-40B4-BE49-F238E27FC236}">
                  <a16:creationId xmlns:a16="http://schemas.microsoft.com/office/drawing/2014/main" id="{2C692E75-4CC8-994E-8F2A-C787FD55D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Rectangle 76">
              <a:extLst>
                <a:ext uri="{FF2B5EF4-FFF2-40B4-BE49-F238E27FC236}">
                  <a16:creationId xmlns:a16="http://schemas.microsoft.com/office/drawing/2014/main" id="{47C936B5-5267-F64C-985C-278F61204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1" name="Rectangle 77">
              <a:extLst>
                <a:ext uri="{FF2B5EF4-FFF2-40B4-BE49-F238E27FC236}">
                  <a16:creationId xmlns:a16="http://schemas.microsoft.com/office/drawing/2014/main" id="{4027DB9E-B063-4941-B5C1-909F10B7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2" name="Rectangle 78">
              <a:extLst>
                <a:ext uri="{FF2B5EF4-FFF2-40B4-BE49-F238E27FC236}">
                  <a16:creationId xmlns:a16="http://schemas.microsoft.com/office/drawing/2014/main" id="{5F0D3DD4-7F88-7A4A-A2CE-46953A9F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3" name="Rectangle 79">
              <a:extLst>
                <a:ext uri="{FF2B5EF4-FFF2-40B4-BE49-F238E27FC236}">
                  <a16:creationId xmlns:a16="http://schemas.microsoft.com/office/drawing/2014/main" id="{7D5B1B56-D97D-3648-AC56-4C371DBC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4" name="Rectangle 80">
              <a:extLst>
                <a:ext uri="{FF2B5EF4-FFF2-40B4-BE49-F238E27FC236}">
                  <a16:creationId xmlns:a16="http://schemas.microsoft.com/office/drawing/2014/main" id="{06E3DC75-B649-3549-BD79-2EBC2D793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5" name="Rectangle 81">
              <a:extLst>
                <a:ext uri="{FF2B5EF4-FFF2-40B4-BE49-F238E27FC236}">
                  <a16:creationId xmlns:a16="http://schemas.microsoft.com/office/drawing/2014/main" id="{66346DC0-3291-EB49-9622-B9ADC3A1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6" name="Rectangle 82">
              <a:extLst>
                <a:ext uri="{FF2B5EF4-FFF2-40B4-BE49-F238E27FC236}">
                  <a16:creationId xmlns:a16="http://schemas.microsoft.com/office/drawing/2014/main" id="{65AC8244-A064-F74B-B949-7055291A8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7" name="Rectangle 83">
              <a:extLst>
                <a:ext uri="{FF2B5EF4-FFF2-40B4-BE49-F238E27FC236}">
                  <a16:creationId xmlns:a16="http://schemas.microsoft.com/office/drawing/2014/main" id="{9425F3C0-C561-3642-BA17-AE7CEFAC4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8" name="Rectangle 84">
              <a:extLst>
                <a:ext uri="{FF2B5EF4-FFF2-40B4-BE49-F238E27FC236}">
                  <a16:creationId xmlns:a16="http://schemas.microsoft.com/office/drawing/2014/main" id="{A8776D37-0CEC-2345-9FC2-CDF04BB2A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9" name="Rectangle 85">
              <a:extLst>
                <a:ext uri="{FF2B5EF4-FFF2-40B4-BE49-F238E27FC236}">
                  <a16:creationId xmlns:a16="http://schemas.microsoft.com/office/drawing/2014/main" id="{BD7AACAA-7A24-5A40-878D-7463CA6DC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0" name="Rectangle 86">
              <a:extLst>
                <a:ext uri="{FF2B5EF4-FFF2-40B4-BE49-F238E27FC236}">
                  <a16:creationId xmlns:a16="http://schemas.microsoft.com/office/drawing/2014/main" id="{24145932-2A66-1246-AB40-A9243ADDD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1" name="Rectangle 87">
              <a:extLst>
                <a:ext uri="{FF2B5EF4-FFF2-40B4-BE49-F238E27FC236}">
                  <a16:creationId xmlns:a16="http://schemas.microsoft.com/office/drawing/2014/main" id="{F3B06B93-2D59-D146-A96C-215A9FA58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2" name="Rectangle 88">
              <a:extLst>
                <a:ext uri="{FF2B5EF4-FFF2-40B4-BE49-F238E27FC236}">
                  <a16:creationId xmlns:a16="http://schemas.microsoft.com/office/drawing/2014/main" id="{117997D7-3336-AF43-9527-09E2043B8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3" name="Rectangle 89">
              <a:extLst>
                <a:ext uri="{FF2B5EF4-FFF2-40B4-BE49-F238E27FC236}">
                  <a16:creationId xmlns:a16="http://schemas.microsoft.com/office/drawing/2014/main" id="{44F6D3F8-033B-E448-BE6B-E5B58A122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4" name="Rectangle 90">
              <a:extLst>
                <a:ext uri="{FF2B5EF4-FFF2-40B4-BE49-F238E27FC236}">
                  <a16:creationId xmlns:a16="http://schemas.microsoft.com/office/drawing/2014/main" id="{A162CCC4-BE05-0B4E-AF33-EE26DF306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5" name="Rectangle 91">
              <a:extLst>
                <a:ext uri="{FF2B5EF4-FFF2-40B4-BE49-F238E27FC236}">
                  <a16:creationId xmlns:a16="http://schemas.microsoft.com/office/drawing/2014/main" id="{D75DD155-5868-1F48-BFEF-3754333E7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6" name="Rectangle 92">
              <a:extLst>
                <a:ext uri="{FF2B5EF4-FFF2-40B4-BE49-F238E27FC236}">
                  <a16:creationId xmlns:a16="http://schemas.microsoft.com/office/drawing/2014/main" id="{057215F5-13BF-F540-A389-76B07BD0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7" name="Rectangle 93">
              <a:extLst>
                <a:ext uri="{FF2B5EF4-FFF2-40B4-BE49-F238E27FC236}">
                  <a16:creationId xmlns:a16="http://schemas.microsoft.com/office/drawing/2014/main" id="{431141B1-DE08-CA4F-B947-41406A809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8" name="Rectangle 94">
              <a:extLst>
                <a:ext uri="{FF2B5EF4-FFF2-40B4-BE49-F238E27FC236}">
                  <a16:creationId xmlns:a16="http://schemas.microsoft.com/office/drawing/2014/main" id="{3A6730D5-547C-0746-8D1E-7989654A1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9" name="Rectangle 95">
              <a:extLst>
                <a:ext uri="{FF2B5EF4-FFF2-40B4-BE49-F238E27FC236}">
                  <a16:creationId xmlns:a16="http://schemas.microsoft.com/office/drawing/2014/main" id="{1351AF15-5956-7340-804F-B92FC3C54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0" name="Rectangle 96">
              <a:extLst>
                <a:ext uri="{FF2B5EF4-FFF2-40B4-BE49-F238E27FC236}">
                  <a16:creationId xmlns:a16="http://schemas.microsoft.com/office/drawing/2014/main" id="{F596C86B-48E8-BB4B-B709-060BF86B4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1" name="Rectangle 97">
              <a:extLst>
                <a:ext uri="{FF2B5EF4-FFF2-40B4-BE49-F238E27FC236}">
                  <a16:creationId xmlns:a16="http://schemas.microsoft.com/office/drawing/2014/main" id="{C0522758-D157-C547-925C-FE502FAB1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2" name="Rectangle 98">
              <a:extLst>
                <a:ext uri="{FF2B5EF4-FFF2-40B4-BE49-F238E27FC236}">
                  <a16:creationId xmlns:a16="http://schemas.microsoft.com/office/drawing/2014/main" id="{4D57D17F-AC4A-1E49-BD05-328B18C8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3" name="Rectangle 99">
              <a:extLst>
                <a:ext uri="{FF2B5EF4-FFF2-40B4-BE49-F238E27FC236}">
                  <a16:creationId xmlns:a16="http://schemas.microsoft.com/office/drawing/2014/main" id="{D74E846C-439A-E24C-AE60-84ADA442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4" name="Rectangle 100">
              <a:extLst>
                <a:ext uri="{FF2B5EF4-FFF2-40B4-BE49-F238E27FC236}">
                  <a16:creationId xmlns:a16="http://schemas.microsoft.com/office/drawing/2014/main" id="{0EAD5D95-7ED3-3046-82E5-3A655BD4B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5" name="Rectangle 101">
              <a:extLst>
                <a:ext uri="{FF2B5EF4-FFF2-40B4-BE49-F238E27FC236}">
                  <a16:creationId xmlns:a16="http://schemas.microsoft.com/office/drawing/2014/main" id="{64EF4CCC-681D-E24A-B33F-D0C1EC94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6" name="Rectangle 102">
              <a:extLst>
                <a:ext uri="{FF2B5EF4-FFF2-40B4-BE49-F238E27FC236}">
                  <a16:creationId xmlns:a16="http://schemas.microsoft.com/office/drawing/2014/main" id="{E9A0F75D-7298-7945-B55D-303B325FE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7" name="Rectangle 103">
              <a:extLst>
                <a:ext uri="{FF2B5EF4-FFF2-40B4-BE49-F238E27FC236}">
                  <a16:creationId xmlns:a16="http://schemas.microsoft.com/office/drawing/2014/main" id="{044B7E41-81F3-A743-818C-FCB5B09E8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8" name="Rectangle 104">
              <a:extLst>
                <a:ext uri="{FF2B5EF4-FFF2-40B4-BE49-F238E27FC236}">
                  <a16:creationId xmlns:a16="http://schemas.microsoft.com/office/drawing/2014/main" id="{2DDFC1B1-D259-F14F-82F4-47485D52D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9" name="Rectangle 105">
              <a:extLst>
                <a:ext uri="{FF2B5EF4-FFF2-40B4-BE49-F238E27FC236}">
                  <a16:creationId xmlns:a16="http://schemas.microsoft.com/office/drawing/2014/main" id="{944D1898-2F85-774E-8860-F196FC6D4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0" name="Rectangle 106">
              <a:extLst>
                <a:ext uri="{FF2B5EF4-FFF2-40B4-BE49-F238E27FC236}">
                  <a16:creationId xmlns:a16="http://schemas.microsoft.com/office/drawing/2014/main" id="{741528D6-BA9A-4C40-853F-BEA2634B9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1" name="Rectangle 107">
              <a:extLst>
                <a:ext uri="{FF2B5EF4-FFF2-40B4-BE49-F238E27FC236}">
                  <a16:creationId xmlns:a16="http://schemas.microsoft.com/office/drawing/2014/main" id="{A33D7C79-EEFF-C340-AE82-504584B65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2" name="Rectangle 108">
              <a:extLst>
                <a:ext uri="{FF2B5EF4-FFF2-40B4-BE49-F238E27FC236}">
                  <a16:creationId xmlns:a16="http://schemas.microsoft.com/office/drawing/2014/main" id="{68416FFD-82AD-D14D-94C1-EB23A88C4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3" name="Rectangle 109">
              <a:extLst>
                <a:ext uri="{FF2B5EF4-FFF2-40B4-BE49-F238E27FC236}">
                  <a16:creationId xmlns:a16="http://schemas.microsoft.com/office/drawing/2014/main" id="{5866D5C4-F79B-EB45-B3B7-BA78EC275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4" name="Rectangle 110">
              <a:extLst>
                <a:ext uri="{FF2B5EF4-FFF2-40B4-BE49-F238E27FC236}">
                  <a16:creationId xmlns:a16="http://schemas.microsoft.com/office/drawing/2014/main" id="{40FD1146-2B83-C640-AF40-2EDFAAFE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5" name="Rectangle 111">
              <a:extLst>
                <a:ext uri="{FF2B5EF4-FFF2-40B4-BE49-F238E27FC236}">
                  <a16:creationId xmlns:a16="http://schemas.microsoft.com/office/drawing/2014/main" id="{F12907E9-F939-0B46-97DB-A33422299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6" name="Rectangle 112">
              <a:extLst>
                <a:ext uri="{FF2B5EF4-FFF2-40B4-BE49-F238E27FC236}">
                  <a16:creationId xmlns:a16="http://schemas.microsoft.com/office/drawing/2014/main" id="{F2A938CD-19FE-7B40-86B3-8FB38DA0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7" name="Rectangle 113">
              <a:extLst>
                <a:ext uri="{FF2B5EF4-FFF2-40B4-BE49-F238E27FC236}">
                  <a16:creationId xmlns:a16="http://schemas.microsoft.com/office/drawing/2014/main" id="{91424436-99B7-6242-BC9C-3BD24006B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8" name="Rectangle 114">
              <a:extLst>
                <a:ext uri="{FF2B5EF4-FFF2-40B4-BE49-F238E27FC236}">
                  <a16:creationId xmlns:a16="http://schemas.microsoft.com/office/drawing/2014/main" id="{BB283623-C18C-4C43-87C3-D7BDD2F40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9" name="Rectangle 115">
              <a:extLst>
                <a:ext uri="{FF2B5EF4-FFF2-40B4-BE49-F238E27FC236}">
                  <a16:creationId xmlns:a16="http://schemas.microsoft.com/office/drawing/2014/main" id="{966C4894-38C7-6C4D-80FB-36704AB1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0" name="Rectangle 116">
              <a:extLst>
                <a:ext uri="{FF2B5EF4-FFF2-40B4-BE49-F238E27FC236}">
                  <a16:creationId xmlns:a16="http://schemas.microsoft.com/office/drawing/2014/main" id="{ACF62B85-6551-A24C-9267-0A943150D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1" name="Rectangle 117">
              <a:extLst>
                <a:ext uri="{FF2B5EF4-FFF2-40B4-BE49-F238E27FC236}">
                  <a16:creationId xmlns:a16="http://schemas.microsoft.com/office/drawing/2014/main" id="{42BD5283-268C-9F4F-A888-A881092E2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2" name="Rectangle 118">
              <a:extLst>
                <a:ext uri="{FF2B5EF4-FFF2-40B4-BE49-F238E27FC236}">
                  <a16:creationId xmlns:a16="http://schemas.microsoft.com/office/drawing/2014/main" id="{C6FAB616-F280-7144-ADB1-6E7629156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3" name="Rectangle 119">
              <a:extLst>
                <a:ext uri="{FF2B5EF4-FFF2-40B4-BE49-F238E27FC236}">
                  <a16:creationId xmlns:a16="http://schemas.microsoft.com/office/drawing/2014/main" id="{9732EB09-7D5B-0448-9B3B-94EA69FD7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4" name="Rectangle 120">
              <a:extLst>
                <a:ext uri="{FF2B5EF4-FFF2-40B4-BE49-F238E27FC236}">
                  <a16:creationId xmlns:a16="http://schemas.microsoft.com/office/drawing/2014/main" id="{831E89A9-34D4-444B-B71A-A070C8D1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5" name="Rectangle 121">
              <a:extLst>
                <a:ext uri="{FF2B5EF4-FFF2-40B4-BE49-F238E27FC236}">
                  <a16:creationId xmlns:a16="http://schemas.microsoft.com/office/drawing/2014/main" id="{C3C9D4A7-74F2-C94A-BD7D-B8BFB912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6" name="Rectangle 122">
              <a:extLst>
                <a:ext uri="{FF2B5EF4-FFF2-40B4-BE49-F238E27FC236}">
                  <a16:creationId xmlns:a16="http://schemas.microsoft.com/office/drawing/2014/main" id="{08631C88-F0FE-0D47-BD3D-84C944559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7" name="Rectangle 123">
              <a:extLst>
                <a:ext uri="{FF2B5EF4-FFF2-40B4-BE49-F238E27FC236}">
                  <a16:creationId xmlns:a16="http://schemas.microsoft.com/office/drawing/2014/main" id="{57E7B96C-3D19-9E45-9239-8D959160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8" name="Rectangle 124">
              <a:extLst>
                <a:ext uri="{FF2B5EF4-FFF2-40B4-BE49-F238E27FC236}">
                  <a16:creationId xmlns:a16="http://schemas.microsoft.com/office/drawing/2014/main" id="{C6B87CE6-C4AE-C04A-B3EC-F43228A20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9" name="Rectangle 125">
              <a:extLst>
                <a:ext uri="{FF2B5EF4-FFF2-40B4-BE49-F238E27FC236}">
                  <a16:creationId xmlns:a16="http://schemas.microsoft.com/office/drawing/2014/main" id="{2AA9205D-457C-714F-A5BE-3CEBA694B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0" name="Rectangle 126">
              <a:extLst>
                <a:ext uri="{FF2B5EF4-FFF2-40B4-BE49-F238E27FC236}">
                  <a16:creationId xmlns:a16="http://schemas.microsoft.com/office/drawing/2014/main" id="{F9510E87-4866-1D4E-B88A-AD10D237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46" name="TextBox 125">
            <a:extLst>
              <a:ext uri="{FF2B5EF4-FFF2-40B4-BE49-F238E27FC236}">
                <a16:creationId xmlns:a16="http://schemas.microsoft.com/office/drawing/2014/main" id="{6E73FAAF-6D3A-B74C-8FC1-2A0B38C7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6.62 from the textbook ]</a:t>
            </a:r>
          </a:p>
        </p:txBody>
      </p:sp>
      <p:sp>
        <p:nvSpPr>
          <p:cNvPr id="57347" name="Title 1">
            <a:extLst>
              <a:ext uri="{FF2B5EF4-FFF2-40B4-BE49-F238E27FC236}">
                <a16:creationId xmlns:a16="http://schemas.microsoft.com/office/drawing/2014/main" id="{29204092-0766-A14A-B312-3606541F81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State-assigned table for the counter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56EA0C9D-BCE8-7C49-8CAB-8DF053FC9693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58403" name="Rectangle 4">
              <a:extLst>
                <a:ext uri="{FF2B5EF4-FFF2-40B4-BE49-F238E27FC236}">
                  <a16:creationId xmlns:a16="http://schemas.microsoft.com/office/drawing/2014/main" id="{CED31B43-293E-634E-8245-A64510527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4" name="Rectangle 5">
              <a:extLst>
                <a:ext uri="{FF2B5EF4-FFF2-40B4-BE49-F238E27FC236}">
                  <a16:creationId xmlns:a16="http://schemas.microsoft.com/office/drawing/2014/main" id="{967477DE-4006-3C44-8E3D-404EFEE90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5" name="Rectangle 6">
              <a:extLst>
                <a:ext uri="{FF2B5EF4-FFF2-40B4-BE49-F238E27FC236}">
                  <a16:creationId xmlns:a16="http://schemas.microsoft.com/office/drawing/2014/main" id="{EB88112F-9B9F-DB47-ABD8-7E59B6F0C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6" name="Rectangle 7">
              <a:extLst>
                <a:ext uri="{FF2B5EF4-FFF2-40B4-BE49-F238E27FC236}">
                  <a16:creationId xmlns:a16="http://schemas.microsoft.com/office/drawing/2014/main" id="{AACDF0FE-0176-3643-8EBD-480321E13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7" name="Rectangle 8">
              <a:extLst>
                <a:ext uri="{FF2B5EF4-FFF2-40B4-BE49-F238E27FC236}">
                  <a16:creationId xmlns:a16="http://schemas.microsoft.com/office/drawing/2014/main" id="{3153886E-F737-624E-BF65-655B99676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8" name="Rectangle 9">
              <a:extLst>
                <a:ext uri="{FF2B5EF4-FFF2-40B4-BE49-F238E27FC236}">
                  <a16:creationId xmlns:a16="http://schemas.microsoft.com/office/drawing/2014/main" id="{C6B23B07-8D1C-8C47-B9B8-0C1545F93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9" name="Rectangle 10">
              <a:extLst>
                <a:ext uri="{FF2B5EF4-FFF2-40B4-BE49-F238E27FC236}">
                  <a16:creationId xmlns:a16="http://schemas.microsoft.com/office/drawing/2014/main" id="{F07C5F14-03C4-2E4E-B5E5-6B3A2CDDF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0" name="Rectangle 11">
              <a:extLst>
                <a:ext uri="{FF2B5EF4-FFF2-40B4-BE49-F238E27FC236}">
                  <a16:creationId xmlns:a16="http://schemas.microsoft.com/office/drawing/2014/main" id="{EC46D242-E376-534F-BE74-CE8679BFC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1" name="Rectangle 12">
              <a:extLst>
                <a:ext uri="{FF2B5EF4-FFF2-40B4-BE49-F238E27FC236}">
                  <a16:creationId xmlns:a16="http://schemas.microsoft.com/office/drawing/2014/main" id="{3750D399-0CA2-F64E-B885-751F6176B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2" name="Rectangle 13">
              <a:extLst>
                <a:ext uri="{FF2B5EF4-FFF2-40B4-BE49-F238E27FC236}">
                  <a16:creationId xmlns:a16="http://schemas.microsoft.com/office/drawing/2014/main" id="{B927F0A0-D861-A244-864A-4C3CC5DD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3" name="Rectangle 14">
              <a:extLst>
                <a:ext uri="{FF2B5EF4-FFF2-40B4-BE49-F238E27FC236}">
                  <a16:creationId xmlns:a16="http://schemas.microsoft.com/office/drawing/2014/main" id="{CC0565C5-742A-4943-B1AD-6D065A2A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4" name="Rectangle 15">
              <a:extLst>
                <a:ext uri="{FF2B5EF4-FFF2-40B4-BE49-F238E27FC236}">
                  <a16:creationId xmlns:a16="http://schemas.microsoft.com/office/drawing/2014/main" id="{A8447813-F305-6843-BF73-7E93C515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15" name="Rectangle 16">
              <a:extLst>
                <a:ext uri="{FF2B5EF4-FFF2-40B4-BE49-F238E27FC236}">
                  <a16:creationId xmlns:a16="http://schemas.microsoft.com/office/drawing/2014/main" id="{48CAA4EE-B39A-B244-83B9-EFBA2D81C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6" name="Rectangle 17">
              <a:extLst>
                <a:ext uri="{FF2B5EF4-FFF2-40B4-BE49-F238E27FC236}">
                  <a16:creationId xmlns:a16="http://schemas.microsoft.com/office/drawing/2014/main" id="{CF898670-02CD-144B-B151-14CB59DC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7" name="Rectangle 18">
              <a:extLst>
                <a:ext uri="{FF2B5EF4-FFF2-40B4-BE49-F238E27FC236}">
                  <a16:creationId xmlns:a16="http://schemas.microsoft.com/office/drawing/2014/main" id="{2BD43D40-E8B9-C545-B746-03DAAD028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18" name="Rectangle 19">
              <a:extLst>
                <a:ext uri="{FF2B5EF4-FFF2-40B4-BE49-F238E27FC236}">
                  <a16:creationId xmlns:a16="http://schemas.microsoft.com/office/drawing/2014/main" id="{29CA23BC-E027-5843-9E2D-4DC4F192A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9" name="Rectangle 20">
              <a:extLst>
                <a:ext uri="{FF2B5EF4-FFF2-40B4-BE49-F238E27FC236}">
                  <a16:creationId xmlns:a16="http://schemas.microsoft.com/office/drawing/2014/main" id="{FF59200B-BC6E-0A47-9AC9-870996BA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0" name="Rectangle 21">
              <a:extLst>
                <a:ext uri="{FF2B5EF4-FFF2-40B4-BE49-F238E27FC236}">
                  <a16:creationId xmlns:a16="http://schemas.microsoft.com/office/drawing/2014/main" id="{4A44AF87-EC4F-1E42-B6F0-B22CA253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1" name="Rectangle 22">
              <a:extLst>
                <a:ext uri="{FF2B5EF4-FFF2-40B4-BE49-F238E27FC236}">
                  <a16:creationId xmlns:a16="http://schemas.microsoft.com/office/drawing/2014/main" id="{1029E961-9D86-4148-A1B8-992C3E9A3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2" name="Rectangle 23">
              <a:extLst>
                <a:ext uri="{FF2B5EF4-FFF2-40B4-BE49-F238E27FC236}">
                  <a16:creationId xmlns:a16="http://schemas.microsoft.com/office/drawing/2014/main" id="{90C6FDBA-41CE-4444-98D9-209E5482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3" name="Rectangle 24">
              <a:extLst>
                <a:ext uri="{FF2B5EF4-FFF2-40B4-BE49-F238E27FC236}">
                  <a16:creationId xmlns:a16="http://schemas.microsoft.com/office/drawing/2014/main" id="{DC394173-9D79-4041-B740-B19557D0D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4" name="Rectangle 25">
              <a:extLst>
                <a:ext uri="{FF2B5EF4-FFF2-40B4-BE49-F238E27FC236}">
                  <a16:creationId xmlns:a16="http://schemas.microsoft.com/office/drawing/2014/main" id="{C7CA9D7E-9351-0F4C-841F-FB235806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5" name="Rectangle 26">
              <a:extLst>
                <a:ext uri="{FF2B5EF4-FFF2-40B4-BE49-F238E27FC236}">
                  <a16:creationId xmlns:a16="http://schemas.microsoft.com/office/drawing/2014/main" id="{E9A05355-5E01-E94D-B6B5-99A8F935B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26" name="Rectangle 27">
              <a:extLst>
                <a:ext uri="{FF2B5EF4-FFF2-40B4-BE49-F238E27FC236}">
                  <a16:creationId xmlns:a16="http://schemas.microsoft.com/office/drawing/2014/main" id="{635625CA-79F8-AA4E-BB96-AF39E6575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7" name="Rectangle 28">
              <a:extLst>
                <a:ext uri="{FF2B5EF4-FFF2-40B4-BE49-F238E27FC236}">
                  <a16:creationId xmlns:a16="http://schemas.microsoft.com/office/drawing/2014/main" id="{ABE53DB1-8D96-044D-83AD-C2731C29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28" name="Rectangle 29">
              <a:extLst>
                <a:ext uri="{FF2B5EF4-FFF2-40B4-BE49-F238E27FC236}">
                  <a16:creationId xmlns:a16="http://schemas.microsoft.com/office/drawing/2014/main" id="{2376D357-09D8-4C44-A50C-F8FD16379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9" name="Rectangle 30">
              <a:extLst>
                <a:ext uri="{FF2B5EF4-FFF2-40B4-BE49-F238E27FC236}">
                  <a16:creationId xmlns:a16="http://schemas.microsoft.com/office/drawing/2014/main" id="{2E28A3D9-4C9D-A142-9595-1FA86B86A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0" name="Rectangle 31">
              <a:extLst>
                <a:ext uri="{FF2B5EF4-FFF2-40B4-BE49-F238E27FC236}">
                  <a16:creationId xmlns:a16="http://schemas.microsoft.com/office/drawing/2014/main" id="{B1C2134E-3982-6E47-9736-498879BE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Rectangle 32">
              <a:extLst>
                <a:ext uri="{FF2B5EF4-FFF2-40B4-BE49-F238E27FC236}">
                  <a16:creationId xmlns:a16="http://schemas.microsoft.com/office/drawing/2014/main" id="{DE3F2A0D-F5F9-C44B-84D6-93405311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Rectangle 33">
              <a:extLst>
                <a:ext uri="{FF2B5EF4-FFF2-40B4-BE49-F238E27FC236}">
                  <a16:creationId xmlns:a16="http://schemas.microsoft.com/office/drawing/2014/main" id="{D6EE3014-2866-B94D-A2E1-C84FE1DD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3" name="Rectangle 34">
              <a:extLst>
                <a:ext uri="{FF2B5EF4-FFF2-40B4-BE49-F238E27FC236}">
                  <a16:creationId xmlns:a16="http://schemas.microsoft.com/office/drawing/2014/main" id="{C4A7EBA8-F639-9149-9B34-DB15FD93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Rectangle 35">
              <a:extLst>
                <a:ext uri="{FF2B5EF4-FFF2-40B4-BE49-F238E27FC236}">
                  <a16:creationId xmlns:a16="http://schemas.microsoft.com/office/drawing/2014/main" id="{56F98A64-2952-1144-9DC5-F2D2E1AC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5" name="Rectangle 36">
              <a:extLst>
                <a:ext uri="{FF2B5EF4-FFF2-40B4-BE49-F238E27FC236}">
                  <a16:creationId xmlns:a16="http://schemas.microsoft.com/office/drawing/2014/main" id="{4501B725-FA3D-9E47-ACF4-FD0CE018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6" name="Rectangle 37">
              <a:extLst>
                <a:ext uri="{FF2B5EF4-FFF2-40B4-BE49-F238E27FC236}">
                  <a16:creationId xmlns:a16="http://schemas.microsoft.com/office/drawing/2014/main" id="{2E3273E6-C35C-C94D-AB1E-C5410EB35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7" name="Rectangle 38">
              <a:extLst>
                <a:ext uri="{FF2B5EF4-FFF2-40B4-BE49-F238E27FC236}">
                  <a16:creationId xmlns:a16="http://schemas.microsoft.com/office/drawing/2014/main" id="{6B93FF7E-F060-CD4C-93A6-63646D12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8" name="Rectangle 39">
              <a:extLst>
                <a:ext uri="{FF2B5EF4-FFF2-40B4-BE49-F238E27FC236}">
                  <a16:creationId xmlns:a16="http://schemas.microsoft.com/office/drawing/2014/main" id="{7405DAD9-7D13-AA41-9928-6A1388382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9" name="Rectangle 40">
              <a:extLst>
                <a:ext uri="{FF2B5EF4-FFF2-40B4-BE49-F238E27FC236}">
                  <a16:creationId xmlns:a16="http://schemas.microsoft.com/office/drawing/2014/main" id="{A0A3E15F-A759-1440-A494-0A5A9D79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0" name="Rectangle 41">
              <a:extLst>
                <a:ext uri="{FF2B5EF4-FFF2-40B4-BE49-F238E27FC236}">
                  <a16:creationId xmlns:a16="http://schemas.microsoft.com/office/drawing/2014/main" id="{7D3E1483-39C1-B141-A6F9-ECDCAA1B1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1" name="Rectangle 42">
              <a:extLst>
                <a:ext uri="{FF2B5EF4-FFF2-40B4-BE49-F238E27FC236}">
                  <a16:creationId xmlns:a16="http://schemas.microsoft.com/office/drawing/2014/main" id="{1C37D4F8-96F9-D945-927E-4AB55F9A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2" name="Rectangle 43">
              <a:extLst>
                <a:ext uri="{FF2B5EF4-FFF2-40B4-BE49-F238E27FC236}">
                  <a16:creationId xmlns:a16="http://schemas.microsoft.com/office/drawing/2014/main" id="{B432570D-23E9-2C4F-BAA2-FE65BE50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3" name="Rectangle 44">
              <a:extLst>
                <a:ext uri="{FF2B5EF4-FFF2-40B4-BE49-F238E27FC236}">
                  <a16:creationId xmlns:a16="http://schemas.microsoft.com/office/drawing/2014/main" id="{DEDB520B-46C5-A344-A6A7-29389DB7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4" name="Rectangle 45">
              <a:extLst>
                <a:ext uri="{FF2B5EF4-FFF2-40B4-BE49-F238E27FC236}">
                  <a16:creationId xmlns:a16="http://schemas.microsoft.com/office/drawing/2014/main" id="{C273AD73-3BA2-8147-B068-F6D28CBF0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5" name="Rectangle 46">
              <a:extLst>
                <a:ext uri="{FF2B5EF4-FFF2-40B4-BE49-F238E27FC236}">
                  <a16:creationId xmlns:a16="http://schemas.microsoft.com/office/drawing/2014/main" id="{997C3B68-2F03-3D4D-9D91-018726BC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6" name="Rectangle 47">
              <a:extLst>
                <a:ext uri="{FF2B5EF4-FFF2-40B4-BE49-F238E27FC236}">
                  <a16:creationId xmlns:a16="http://schemas.microsoft.com/office/drawing/2014/main" id="{C8AB86F2-2909-A340-96EB-9C787AC1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Rectangle 48">
              <a:extLst>
                <a:ext uri="{FF2B5EF4-FFF2-40B4-BE49-F238E27FC236}">
                  <a16:creationId xmlns:a16="http://schemas.microsoft.com/office/drawing/2014/main" id="{2973D1C5-CA89-504C-8D15-E36BDD758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8" name="Rectangle 49">
              <a:extLst>
                <a:ext uri="{FF2B5EF4-FFF2-40B4-BE49-F238E27FC236}">
                  <a16:creationId xmlns:a16="http://schemas.microsoft.com/office/drawing/2014/main" id="{780D3577-8F99-D440-AF26-630A9D0A6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9" name="Rectangle 50">
              <a:extLst>
                <a:ext uri="{FF2B5EF4-FFF2-40B4-BE49-F238E27FC236}">
                  <a16:creationId xmlns:a16="http://schemas.microsoft.com/office/drawing/2014/main" id="{2720085B-1D47-CB43-95DE-2B409A67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50" name="Rectangle 51">
              <a:extLst>
                <a:ext uri="{FF2B5EF4-FFF2-40B4-BE49-F238E27FC236}">
                  <a16:creationId xmlns:a16="http://schemas.microsoft.com/office/drawing/2014/main" id="{A66CCC10-2595-7643-8B96-63049792A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Rectangle 52">
              <a:extLst>
                <a:ext uri="{FF2B5EF4-FFF2-40B4-BE49-F238E27FC236}">
                  <a16:creationId xmlns:a16="http://schemas.microsoft.com/office/drawing/2014/main" id="{25E7EC49-8825-C745-A3E8-4859D776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2" name="Rectangle 53">
              <a:extLst>
                <a:ext uri="{FF2B5EF4-FFF2-40B4-BE49-F238E27FC236}">
                  <a16:creationId xmlns:a16="http://schemas.microsoft.com/office/drawing/2014/main" id="{13EF9FF4-BBDD-1B4F-A09C-2F7F7294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3" name="Rectangle 54">
              <a:extLst>
                <a:ext uri="{FF2B5EF4-FFF2-40B4-BE49-F238E27FC236}">
                  <a16:creationId xmlns:a16="http://schemas.microsoft.com/office/drawing/2014/main" id="{9A1C226B-A109-024F-A246-EC052CB17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4" name="Rectangle 55">
              <a:extLst>
                <a:ext uri="{FF2B5EF4-FFF2-40B4-BE49-F238E27FC236}">
                  <a16:creationId xmlns:a16="http://schemas.microsoft.com/office/drawing/2014/main" id="{FC0A9C0A-E868-044F-A9C8-F9FA50CA4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5" name="Rectangle 56">
              <a:extLst>
                <a:ext uri="{FF2B5EF4-FFF2-40B4-BE49-F238E27FC236}">
                  <a16:creationId xmlns:a16="http://schemas.microsoft.com/office/drawing/2014/main" id="{5FED5723-DFCD-2A49-9678-45CB80A4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6" name="Rectangle 57">
              <a:extLst>
                <a:ext uri="{FF2B5EF4-FFF2-40B4-BE49-F238E27FC236}">
                  <a16:creationId xmlns:a16="http://schemas.microsoft.com/office/drawing/2014/main" id="{7BE8146F-3883-A144-AB73-411C3ABFC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7" name="Rectangle 58">
              <a:extLst>
                <a:ext uri="{FF2B5EF4-FFF2-40B4-BE49-F238E27FC236}">
                  <a16:creationId xmlns:a16="http://schemas.microsoft.com/office/drawing/2014/main" id="{87E5EB5C-E535-9E40-A32F-9F8CD3A4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8" name="Rectangle 59">
              <a:extLst>
                <a:ext uri="{FF2B5EF4-FFF2-40B4-BE49-F238E27FC236}">
                  <a16:creationId xmlns:a16="http://schemas.microsoft.com/office/drawing/2014/main" id="{433FE6A9-8652-874F-8337-23B5DE13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9" name="Rectangle 60">
              <a:extLst>
                <a:ext uri="{FF2B5EF4-FFF2-40B4-BE49-F238E27FC236}">
                  <a16:creationId xmlns:a16="http://schemas.microsoft.com/office/drawing/2014/main" id="{ADA53D37-903E-BE44-9A51-463C9143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0" name="Rectangle 61">
              <a:extLst>
                <a:ext uri="{FF2B5EF4-FFF2-40B4-BE49-F238E27FC236}">
                  <a16:creationId xmlns:a16="http://schemas.microsoft.com/office/drawing/2014/main" id="{00E8C9FC-D779-844A-8B2C-529D5437C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1" name="Rectangle 62">
              <a:extLst>
                <a:ext uri="{FF2B5EF4-FFF2-40B4-BE49-F238E27FC236}">
                  <a16:creationId xmlns:a16="http://schemas.microsoft.com/office/drawing/2014/main" id="{4BD0F15B-C4E3-3C40-99AA-950CD2797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2" name="Rectangle 63">
              <a:extLst>
                <a:ext uri="{FF2B5EF4-FFF2-40B4-BE49-F238E27FC236}">
                  <a16:creationId xmlns:a16="http://schemas.microsoft.com/office/drawing/2014/main" id="{B96AE124-7CDD-0F4D-A8EB-D4A83BEB6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3" name="Rectangle 64">
              <a:extLst>
                <a:ext uri="{FF2B5EF4-FFF2-40B4-BE49-F238E27FC236}">
                  <a16:creationId xmlns:a16="http://schemas.microsoft.com/office/drawing/2014/main" id="{DB43835F-70FA-894B-821A-6C64B6D9A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4" name="Rectangle 65">
              <a:extLst>
                <a:ext uri="{FF2B5EF4-FFF2-40B4-BE49-F238E27FC236}">
                  <a16:creationId xmlns:a16="http://schemas.microsoft.com/office/drawing/2014/main" id="{F257A181-354A-2F45-9274-74DDFD1AC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5" name="Rectangle 66">
              <a:extLst>
                <a:ext uri="{FF2B5EF4-FFF2-40B4-BE49-F238E27FC236}">
                  <a16:creationId xmlns:a16="http://schemas.microsoft.com/office/drawing/2014/main" id="{619AB184-AFB1-6347-985C-ACFEFF795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6" name="Rectangle 67">
              <a:extLst>
                <a:ext uri="{FF2B5EF4-FFF2-40B4-BE49-F238E27FC236}">
                  <a16:creationId xmlns:a16="http://schemas.microsoft.com/office/drawing/2014/main" id="{C9C9338C-C98C-904E-B5C2-903BC187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7" name="Rectangle 68">
              <a:extLst>
                <a:ext uri="{FF2B5EF4-FFF2-40B4-BE49-F238E27FC236}">
                  <a16:creationId xmlns:a16="http://schemas.microsoft.com/office/drawing/2014/main" id="{DD5BDDF4-29D0-5F48-A95E-D6FA0B2C6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8" name="Rectangle 69">
              <a:extLst>
                <a:ext uri="{FF2B5EF4-FFF2-40B4-BE49-F238E27FC236}">
                  <a16:creationId xmlns:a16="http://schemas.microsoft.com/office/drawing/2014/main" id="{C136D50D-7252-2C47-A8BD-74B1D35BE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9" name="Rectangle 70">
              <a:extLst>
                <a:ext uri="{FF2B5EF4-FFF2-40B4-BE49-F238E27FC236}">
                  <a16:creationId xmlns:a16="http://schemas.microsoft.com/office/drawing/2014/main" id="{5C57BD53-1C81-0943-AB6D-2414D888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0" name="Rectangle 71">
              <a:extLst>
                <a:ext uri="{FF2B5EF4-FFF2-40B4-BE49-F238E27FC236}">
                  <a16:creationId xmlns:a16="http://schemas.microsoft.com/office/drawing/2014/main" id="{4DA88EA8-CA4C-6144-894D-273477F6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1" name="Rectangle 72">
              <a:extLst>
                <a:ext uri="{FF2B5EF4-FFF2-40B4-BE49-F238E27FC236}">
                  <a16:creationId xmlns:a16="http://schemas.microsoft.com/office/drawing/2014/main" id="{2736C9F8-2404-F148-BCA4-EE496F8F3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2" name="Rectangle 73">
              <a:extLst>
                <a:ext uri="{FF2B5EF4-FFF2-40B4-BE49-F238E27FC236}">
                  <a16:creationId xmlns:a16="http://schemas.microsoft.com/office/drawing/2014/main" id="{BBD72BB7-DE7A-754C-AC21-0E74A75C1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3" name="Rectangle 74">
              <a:extLst>
                <a:ext uri="{FF2B5EF4-FFF2-40B4-BE49-F238E27FC236}">
                  <a16:creationId xmlns:a16="http://schemas.microsoft.com/office/drawing/2014/main" id="{B9D7560B-F1E8-0F47-9D50-0A9F31FA8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4" name="Rectangle 75">
              <a:extLst>
                <a:ext uri="{FF2B5EF4-FFF2-40B4-BE49-F238E27FC236}">
                  <a16:creationId xmlns:a16="http://schemas.microsoft.com/office/drawing/2014/main" id="{F8B71153-8357-DC47-9768-200911FCE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5" name="Rectangle 76">
              <a:extLst>
                <a:ext uri="{FF2B5EF4-FFF2-40B4-BE49-F238E27FC236}">
                  <a16:creationId xmlns:a16="http://schemas.microsoft.com/office/drawing/2014/main" id="{842A84D8-6948-B944-B8C5-47F6695E3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6" name="Rectangle 77">
              <a:extLst>
                <a:ext uri="{FF2B5EF4-FFF2-40B4-BE49-F238E27FC236}">
                  <a16:creationId xmlns:a16="http://schemas.microsoft.com/office/drawing/2014/main" id="{257D079E-4256-2E42-A7E6-6D74C5A3D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7" name="Rectangle 78">
              <a:extLst>
                <a:ext uri="{FF2B5EF4-FFF2-40B4-BE49-F238E27FC236}">
                  <a16:creationId xmlns:a16="http://schemas.microsoft.com/office/drawing/2014/main" id="{8B4AB095-254C-9043-8107-6FD13C8A8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8" name="Rectangle 79">
              <a:extLst>
                <a:ext uri="{FF2B5EF4-FFF2-40B4-BE49-F238E27FC236}">
                  <a16:creationId xmlns:a16="http://schemas.microsoft.com/office/drawing/2014/main" id="{9DBADE3A-AC59-8D40-B219-AF1B917AF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9" name="Rectangle 80">
              <a:extLst>
                <a:ext uri="{FF2B5EF4-FFF2-40B4-BE49-F238E27FC236}">
                  <a16:creationId xmlns:a16="http://schemas.microsoft.com/office/drawing/2014/main" id="{5F0BE96C-DFF2-F142-95DD-587B21610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0" name="Rectangle 81">
              <a:extLst>
                <a:ext uri="{FF2B5EF4-FFF2-40B4-BE49-F238E27FC236}">
                  <a16:creationId xmlns:a16="http://schemas.microsoft.com/office/drawing/2014/main" id="{852327B1-765B-1345-BA47-DA0421C5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1" name="Rectangle 82">
              <a:extLst>
                <a:ext uri="{FF2B5EF4-FFF2-40B4-BE49-F238E27FC236}">
                  <a16:creationId xmlns:a16="http://schemas.microsoft.com/office/drawing/2014/main" id="{2BA492C6-2CF8-5649-BD2E-58E1D062D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2" name="Rectangle 83">
              <a:extLst>
                <a:ext uri="{FF2B5EF4-FFF2-40B4-BE49-F238E27FC236}">
                  <a16:creationId xmlns:a16="http://schemas.microsoft.com/office/drawing/2014/main" id="{A8E5596F-6175-5F4A-9A55-F4EC8A24A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3" name="Rectangle 84">
              <a:extLst>
                <a:ext uri="{FF2B5EF4-FFF2-40B4-BE49-F238E27FC236}">
                  <a16:creationId xmlns:a16="http://schemas.microsoft.com/office/drawing/2014/main" id="{354B1830-2433-0F43-814C-BC4778473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4" name="Rectangle 85">
              <a:extLst>
                <a:ext uri="{FF2B5EF4-FFF2-40B4-BE49-F238E27FC236}">
                  <a16:creationId xmlns:a16="http://schemas.microsoft.com/office/drawing/2014/main" id="{1AA43D16-4630-784F-815B-218F1DC9B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5" name="Rectangle 86">
              <a:extLst>
                <a:ext uri="{FF2B5EF4-FFF2-40B4-BE49-F238E27FC236}">
                  <a16:creationId xmlns:a16="http://schemas.microsoft.com/office/drawing/2014/main" id="{72ED7118-BD90-3847-8D98-7539F0C1F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6" name="Rectangle 87">
              <a:extLst>
                <a:ext uri="{FF2B5EF4-FFF2-40B4-BE49-F238E27FC236}">
                  <a16:creationId xmlns:a16="http://schemas.microsoft.com/office/drawing/2014/main" id="{07A7614F-6D51-1948-A469-4EF371133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7" name="Rectangle 88">
              <a:extLst>
                <a:ext uri="{FF2B5EF4-FFF2-40B4-BE49-F238E27FC236}">
                  <a16:creationId xmlns:a16="http://schemas.microsoft.com/office/drawing/2014/main" id="{CB0F825F-6E56-DF46-AF25-492CAD63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8" name="Rectangle 89">
              <a:extLst>
                <a:ext uri="{FF2B5EF4-FFF2-40B4-BE49-F238E27FC236}">
                  <a16:creationId xmlns:a16="http://schemas.microsoft.com/office/drawing/2014/main" id="{997EB4C0-3CB0-4F4A-975C-2684A4BC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9" name="Rectangle 90">
              <a:extLst>
                <a:ext uri="{FF2B5EF4-FFF2-40B4-BE49-F238E27FC236}">
                  <a16:creationId xmlns:a16="http://schemas.microsoft.com/office/drawing/2014/main" id="{72CBCD6D-159A-134F-B1E7-146409137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0" name="Rectangle 91">
              <a:extLst>
                <a:ext uri="{FF2B5EF4-FFF2-40B4-BE49-F238E27FC236}">
                  <a16:creationId xmlns:a16="http://schemas.microsoft.com/office/drawing/2014/main" id="{BD2A2DBE-C392-D345-B3E6-37A970280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1" name="Rectangle 92">
              <a:extLst>
                <a:ext uri="{FF2B5EF4-FFF2-40B4-BE49-F238E27FC236}">
                  <a16:creationId xmlns:a16="http://schemas.microsoft.com/office/drawing/2014/main" id="{089F346F-F9AB-B04F-880B-0401F982C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2" name="Rectangle 93">
              <a:extLst>
                <a:ext uri="{FF2B5EF4-FFF2-40B4-BE49-F238E27FC236}">
                  <a16:creationId xmlns:a16="http://schemas.microsoft.com/office/drawing/2014/main" id="{EBB816C3-9CC0-3743-84B8-5CDD2E5E2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3" name="Rectangle 94">
              <a:extLst>
                <a:ext uri="{FF2B5EF4-FFF2-40B4-BE49-F238E27FC236}">
                  <a16:creationId xmlns:a16="http://schemas.microsoft.com/office/drawing/2014/main" id="{8F339F04-B085-1A47-A7CB-930CBC69B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4" name="Rectangle 95">
              <a:extLst>
                <a:ext uri="{FF2B5EF4-FFF2-40B4-BE49-F238E27FC236}">
                  <a16:creationId xmlns:a16="http://schemas.microsoft.com/office/drawing/2014/main" id="{A7DFC884-AEB5-1E4C-9879-4B5CE01DB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5" name="Rectangle 96">
              <a:extLst>
                <a:ext uri="{FF2B5EF4-FFF2-40B4-BE49-F238E27FC236}">
                  <a16:creationId xmlns:a16="http://schemas.microsoft.com/office/drawing/2014/main" id="{1129B305-FBA9-AD47-89B1-F55C95BB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6" name="Rectangle 97">
              <a:extLst>
                <a:ext uri="{FF2B5EF4-FFF2-40B4-BE49-F238E27FC236}">
                  <a16:creationId xmlns:a16="http://schemas.microsoft.com/office/drawing/2014/main" id="{DFE3724A-0685-C848-BF15-7BC020D3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7" name="Rectangle 98">
              <a:extLst>
                <a:ext uri="{FF2B5EF4-FFF2-40B4-BE49-F238E27FC236}">
                  <a16:creationId xmlns:a16="http://schemas.microsoft.com/office/drawing/2014/main" id="{2D2514BE-F6DB-ED4B-8450-479E93E23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8" name="Rectangle 99">
              <a:extLst>
                <a:ext uri="{FF2B5EF4-FFF2-40B4-BE49-F238E27FC236}">
                  <a16:creationId xmlns:a16="http://schemas.microsoft.com/office/drawing/2014/main" id="{2535F050-0A77-8842-82D3-AB4D186FF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9" name="Rectangle 100">
              <a:extLst>
                <a:ext uri="{FF2B5EF4-FFF2-40B4-BE49-F238E27FC236}">
                  <a16:creationId xmlns:a16="http://schemas.microsoft.com/office/drawing/2014/main" id="{9D6B53E0-289E-364B-BBD9-E6F38F64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0" name="Rectangle 101">
              <a:extLst>
                <a:ext uri="{FF2B5EF4-FFF2-40B4-BE49-F238E27FC236}">
                  <a16:creationId xmlns:a16="http://schemas.microsoft.com/office/drawing/2014/main" id="{603F3067-9B74-9746-B002-2BAE83A5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1" name="Rectangle 102">
              <a:extLst>
                <a:ext uri="{FF2B5EF4-FFF2-40B4-BE49-F238E27FC236}">
                  <a16:creationId xmlns:a16="http://schemas.microsoft.com/office/drawing/2014/main" id="{1781FEC3-B641-1542-8959-999AA4400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2" name="Rectangle 103">
              <a:extLst>
                <a:ext uri="{FF2B5EF4-FFF2-40B4-BE49-F238E27FC236}">
                  <a16:creationId xmlns:a16="http://schemas.microsoft.com/office/drawing/2014/main" id="{2EC2ADA2-507C-F243-9CED-9611E8D64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3" name="Rectangle 104">
              <a:extLst>
                <a:ext uri="{FF2B5EF4-FFF2-40B4-BE49-F238E27FC236}">
                  <a16:creationId xmlns:a16="http://schemas.microsoft.com/office/drawing/2014/main" id="{CE5E4B12-EC70-E545-9B93-AC481A68E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4" name="Rectangle 105">
              <a:extLst>
                <a:ext uri="{FF2B5EF4-FFF2-40B4-BE49-F238E27FC236}">
                  <a16:creationId xmlns:a16="http://schemas.microsoft.com/office/drawing/2014/main" id="{CD6F4E36-28E2-D344-A94D-DB31ED2E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5" name="Rectangle 106">
              <a:extLst>
                <a:ext uri="{FF2B5EF4-FFF2-40B4-BE49-F238E27FC236}">
                  <a16:creationId xmlns:a16="http://schemas.microsoft.com/office/drawing/2014/main" id="{92A1C397-08AA-1F43-BA5C-538FE64D2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6" name="Rectangle 107">
              <a:extLst>
                <a:ext uri="{FF2B5EF4-FFF2-40B4-BE49-F238E27FC236}">
                  <a16:creationId xmlns:a16="http://schemas.microsoft.com/office/drawing/2014/main" id="{1BC23713-A239-E64F-B10D-96E6487B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7" name="Rectangle 108">
              <a:extLst>
                <a:ext uri="{FF2B5EF4-FFF2-40B4-BE49-F238E27FC236}">
                  <a16:creationId xmlns:a16="http://schemas.microsoft.com/office/drawing/2014/main" id="{1D0038B1-6044-8443-AF7B-99EF931A0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8" name="Rectangle 109">
              <a:extLst>
                <a:ext uri="{FF2B5EF4-FFF2-40B4-BE49-F238E27FC236}">
                  <a16:creationId xmlns:a16="http://schemas.microsoft.com/office/drawing/2014/main" id="{49F30C7D-2689-F844-926A-0B26A7F4E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9" name="Rectangle 110">
              <a:extLst>
                <a:ext uri="{FF2B5EF4-FFF2-40B4-BE49-F238E27FC236}">
                  <a16:creationId xmlns:a16="http://schemas.microsoft.com/office/drawing/2014/main" id="{A70EEEA0-E95F-F744-871E-FF03A42E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0" name="Rectangle 111">
              <a:extLst>
                <a:ext uri="{FF2B5EF4-FFF2-40B4-BE49-F238E27FC236}">
                  <a16:creationId xmlns:a16="http://schemas.microsoft.com/office/drawing/2014/main" id="{39052A22-2B13-664C-974D-024A5AC8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1" name="Rectangle 112">
              <a:extLst>
                <a:ext uri="{FF2B5EF4-FFF2-40B4-BE49-F238E27FC236}">
                  <a16:creationId xmlns:a16="http://schemas.microsoft.com/office/drawing/2014/main" id="{9E00FA26-A7B8-BE44-9F66-DB2B503F5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2" name="Rectangle 113">
              <a:extLst>
                <a:ext uri="{FF2B5EF4-FFF2-40B4-BE49-F238E27FC236}">
                  <a16:creationId xmlns:a16="http://schemas.microsoft.com/office/drawing/2014/main" id="{5AE13022-5A6B-EC40-96FB-EF293B7A4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3" name="Rectangle 114">
              <a:extLst>
                <a:ext uri="{FF2B5EF4-FFF2-40B4-BE49-F238E27FC236}">
                  <a16:creationId xmlns:a16="http://schemas.microsoft.com/office/drawing/2014/main" id="{693973B2-217A-364F-A169-490737D77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4" name="Rectangle 115">
              <a:extLst>
                <a:ext uri="{FF2B5EF4-FFF2-40B4-BE49-F238E27FC236}">
                  <a16:creationId xmlns:a16="http://schemas.microsoft.com/office/drawing/2014/main" id="{7A89B9C9-CE41-BE4E-8FD1-458EE93D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5" name="Rectangle 116">
              <a:extLst>
                <a:ext uri="{FF2B5EF4-FFF2-40B4-BE49-F238E27FC236}">
                  <a16:creationId xmlns:a16="http://schemas.microsoft.com/office/drawing/2014/main" id="{D1FA994C-D0D9-9F4A-958A-29BE70BE1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6" name="Rectangle 117">
              <a:extLst>
                <a:ext uri="{FF2B5EF4-FFF2-40B4-BE49-F238E27FC236}">
                  <a16:creationId xmlns:a16="http://schemas.microsoft.com/office/drawing/2014/main" id="{EB803B7D-CC0F-2E49-A120-A93EB660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7" name="Rectangle 118">
              <a:extLst>
                <a:ext uri="{FF2B5EF4-FFF2-40B4-BE49-F238E27FC236}">
                  <a16:creationId xmlns:a16="http://schemas.microsoft.com/office/drawing/2014/main" id="{82D1F14F-2C92-6F42-9D25-40BCE2D1D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8" name="Rectangle 119">
              <a:extLst>
                <a:ext uri="{FF2B5EF4-FFF2-40B4-BE49-F238E27FC236}">
                  <a16:creationId xmlns:a16="http://schemas.microsoft.com/office/drawing/2014/main" id="{515CF48F-0590-CB4C-B90E-C427F1BD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9" name="Rectangle 120">
              <a:extLst>
                <a:ext uri="{FF2B5EF4-FFF2-40B4-BE49-F238E27FC236}">
                  <a16:creationId xmlns:a16="http://schemas.microsoft.com/office/drawing/2014/main" id="{1D832ED7-C065-F844-ACFD-E5962248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0" name="Rectangle 121">
              <a:extLst>
                <a:ext uri="{FF2B5EF4-FFF2-40B4-BE49-F238E27FC236}">
                  <a16:creationId xmlns:a16="http://schemas.microsoft.com/office/drawing/2014/main" id="{5E163AEF-935F-B04E-BFCB-9564C8211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1" name="Rectangle 122">
              <a:extLst>
                <a:ext uri="{FF2B5EF4-FFF2-40B4-BE49-F238E27FC236}">
                  <a16:creationId xmlns:a16="http://schemas.microsoft.com/office/drawing/2014/main" id="{BFF49FED-F9F2-6646-B85C-1C0BEC127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2" name="Rectangle 123">
              <a:extLst>
                <a:ext uri="{FF2B5EF4-FFF2-40B4-BE49-F238E27FC236}">
                  <a16:creationId xmlns:a16="http://schemas.microsoft.com/office/drawing/2014/main" id="{F7A6F9D3-6581-CF4F-BD89-0AA4518E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3" name="Rectangle 124">
              <a:extLst>
                <a:ext uri="{FF2B5EF4-FFF2-40B4-BE49-F238E27FC236}">
                  <a16:creationId xmlns:a16="http://schemas.microsoft.com/office/drawing/2014/main" id="{84A1E3FE-CABF-9D40-B68F-18CF6587D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4" name="Rectangle 125">
              <a:extLst>
                <a:ext uri="{FF2B5EF4-FFF2-40B4-BE49-F238E27FC236}">
                  <a16:creationId xmlns:a16="http://schemas.microsoft.com/office/drawing/2014/main" id="{1E6B3543-D265-4244-AE45-6D6667F4F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5" name="Rectangle 126">
              <a:extLst>
                <a:ext uri="{FF2B5EF4-FFF2-40B4-BE49-F238E27FC236}">
                  <a16:creationId xmlns:a16="http://schemas.microsoft.com/office/drawing/2014/main" id="{6659B31A-2A30-E84B-AD70-C3DFF8E63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97697AEA-0BA7-0A4D-866A-0853F2E3378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58371" name="Group 127">
            <a:extLst>
              <a:ext uri="{FF2B5EF4-FFF2-40B4-BE49-F238E27FC236}">
                <a16:creationId xmlns:a16="http://schemas.microsoft.com/office/drawing/2014/main" id="{B5128364-B639-2642-92AE-F1203736D5DE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58372" name="Rectangle 4">
              <a:extLst>
                <a:ext uri="{FF2B5EF4-FFF2-40B4-BE49-F238E27FC236}">
                  <a16:creationId xmlns:a16="http://schemas.microsoft.com/office/drawing/2014/main" id="{DB2B3FFD-604D-7149-9D70-E0B40F359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3" name="Line 5">
              <a:extLst>
                <a:ext uri="{FF2B5EF4-FFF2-40B4-BE49-F238E27FC236}">
                  <a16:creationId xmlns:a16="http://schemas.microsoft.com/office/drawing/2014/main" id="{B16E4209-4EDB-5C43-B1D7-D0E0648710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6">
              <a:extLst>
                <a:ext uri="{FF2B5EF4-FFF2-40B4-BE49-F238E27FC236}">
                  <a16:creationId xmlns:a16="http://schemas.microsoft.com/office/drawing/2014/main" id="{F006E4B0-500A-1940-9903-82B446A41F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Line 7">
              <a:extLst>
                <a:ext uri="{FF2B5EF4-FFF2-40B4-BE49-F238E27FC236}">
                  <a16:creationId xmlns:a16="http://schemas.microsoft.com/office/drawing/2014/main" id="{BC4CDFA7-BE17-144E-9894-E82D2935F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6" name="Rectangle 8">
              <a:extLst>
                <a:ext uri="{FF2B5EF4-FFF2-40B4-BE49-F238E27FC236}">
                  <a16:creationId xmlns:a16="http://schemas.microsoft.com/office/drawing/2014/main" id="{3B9C12A1-5DB3-954E-A79C-3A4998810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7" name="Line 9">
              <a:extLst>
                <a:ext uri="{FF2B5EF4-FFF2-40B4-BE49-F238E27FC236}">
                  <a16:creationId xmlns:a16="http://schemas.microsoft.com/office/drawing/2014/main" id="{3AB59E8D-EBE1-6A4B-AB30-7FDC6430F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Line 10">
              <a:extLst>
                <a:ext uri="{FF2B5EF4-FFF2-40B4-BE49-F238E27FC236}">
                  <a16:creationId xmlns:a16="http://schemas.microsoft.com/office/drawing/2014/main" id="{FC3D41A5-FB7D-4F43-B046-0B52352F8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Rectangle 11">
              <a:extLst>
                <a:ext uri="{FF2B5EF4-FFF2-40B4-BE49-F238E27FC236}">
                  <a16:creationId xmlns:a16="http://schemas.microsoft.com/office/drawing/2014/main" id="{A022CEED-F3FC-3A4D-AA46-E7B55FC7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0" name="Rectangle 12">
              <a:extLst>
                <a:ext uri="{FF2B5EF4-FFF2-40B4-BE49-F238E27FC236}">
                  <a16:creationId xmlns:a16="http://schemas.microsoft.com/office/drawing/2014/main" id="{0E8399E9-5D41-EF42-89F7-07E203CA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1" name="Rectangle 13">
              <a:extLst>
                <a:ext uri="{FF2B5EF4-FFF2-40B4-BE49-F238E27FC236}">
                  <a16:creationId xmlns:a16="http://schemas.microsoft.com/office/drawing/2014/main" id="{B8D57A4D-79E1-EB49-9D42-BB16F4CC2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2" name="Rectangle 14">
              <a:extLst>
                <a:ext uri="{FF2B5EF4-FFF2-40B4-BE49-F238E27FC236}">
                  <a16:creationId xmlns:a16="http://schemas.microsoft.com/office/drawing/2014/main" id="{CA45BC34-E5B6-624B-8DEC-E0C9220D3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Rectangle 15">
              <a:extLst>
                <a:ext uri="{FF2B5EF4-FFF2-40B4-BE49-F238E27FC236}">
                  <a16:creationId xmlns:a16="http://schemas.microsoft.com/office/drawing/2014/main" id="{25386E04-C56D-8040-97A7-B56E27F6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4" name="Rectangle 16">
              <a:extLst>
                <a:ext uri="{FF2B5EF4-FFF2-40B4-BE49-F238E27FC236}">
                  <a16:creationId xmlns:a16="http://schemas.microsoft.com/office/drawing/2014/main" id="{5E59C143-37D3-DF49-A57C-CD976476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5" name="Rectangle 17">
              <a:extLst>
                <a:ext uri="{FF2B5EF4-FFF2-40B4-BE49-F238E27FC236}">
                  <a16:creationId xmlns:a16="http://schemas.microsoft.com/office/drawing/2014/main" id="{5CEE813A-294D-5B41-B9C8-07D2F871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6" name="Rectangle 24">
              <a:extLst>
                <a:ext uri="{FF2B5EF4-FFF2-40B4-BE49-F238E27FC236}">
                  <a16:creationId xmlns:a16="http://schemas.microsoft.com/office/drawing/2014/main" id="{38A6308A-D99C-B84E-8978-82EB4366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7" name="Line 25">
              <a:extLst>
                <a:ext uri="{FF2B5EF4-FFF2-40B4-BE49-F238E27FC236}">
                  <a16:creationId xmlns:a16="http://schemas.microsoft.com/office/drawing/2014/main" id="{626C95F5-6C37-9740-A15D-6613E160C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Line 26">
              <a:extLst>
                <a:ext uri="{FF2B5EF4-FFF2-40B4-BE49-F238E27FC236}">
                  <a16:creationId xmlns:a16="http://schemas.microsoft.com/office/drawing/2014/main" id="{C5664CF4-0797-774A-8034-643B9D018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Rectangle 27">
              <a:extLst>
                <a:ext uri="{FF2B5EF4-FFF2-40B4-BE49-F238E27FC236}">
                  <a16:creationId xmlns:a16="http://schemas.microsoft.com/office/drawing/2014/main" id="{234C1FBD-9478-074A-A899-754A9C4D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Line 28">
              <a:extLst>
                <a:ext uri="{FF2B5EF4-FFF2-40B4-BE49-F238E27FC236}">
                  <a16:creationId xmlns:a16="http://schemas.microsoft.com/office/drawing/2014/main" id="{B7930AC8-9DC7-3E4A-9756-11278A17EA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1" name="Line 29">
              <a:extLst>
                <a:ext uri="{FF2B5EF4-FFF2-40B4-BE49-F238E27FC236}">
                  <a16:creationId xmlns:a16="http://schemas.microsoft.com/office/drawing/2014/main" id="{231B740F-0C79-424A-9344-8702FAD5A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Rectangle 30">
              <a:extLst>
                <a:ext uri="{FF2B5EF4-FFF2-40B4-BE49-F238E27FC236}">
                  <a16:creationId xmlns:a16="http://schemas.microsoft.com/office/drawing/2014/main" id="{3913B3A1-126C-4F4C-BF7E-1B401188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3" name="Rectangle 39">
              <a:extLst>
                <a:ext uri="{FF2B5EF4-FFF2-40B4-BE49-F238E27FC236}">
                  <a16:creationId xmlns:a16="http://schemas.microsoft.com/office/drawing/2014/main" id="{635CBDAB-8472-4347-91A1-EFB773F7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4" name="Rectangle 40">
              <a:extLst>
                <a:ext uri="{FF2B5EF4-FFF2-40B4-BE49-F238E27FC236}">
                  <a16:creationId xmlns:a16="http://schemas.microsoft.com/office/drawing/2014/main" id="{2977BED6-D455-A64D-928C-C64977DBF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5" name="Rectangle 41">
              <a:extLst>
                <a:ext uri="{FF2B5EF4-FFF2-40B4-BE49-F238E27FC236}">
                  <a16:creationId xmlns:a16="http://schemas.microsoft.com/office/drawing/2014/main" id="{F600D870-8494-5E45-A091-A5722B16E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6" name="Rectangle 42">
              <a:extLst>
                <a:ext uri="{FF2B5EF4-FFF2-40B4-BE49-F238E27FC236}">
                  <a16:creationId xmlns:a16="http://schemas.microsoft.com/office/drawing/2014/main" id="{61F6A6FE-DBAD-DC4C-A721-93D7E77BA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7" name="Rectangle 43">
              <a:extLst>
                <a:ext uri="{FF2B5EF4-FFF2-40B4-BE49-F238E27FC236}">
                  <a16:creationId xmlns:a16="http://schemas.microsoft.com/office/drawing/2014/main" id="{16510A33-E420-214B-8885-9553EA710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8" name="Rectangle 44">
              <a:extLst>
                <a:ext uri="{FF2B5EF4-FFF2-40B4-BE49-F238E27FC236}">
                  <a16:creationId xmlns:a16="http://schemas.microsoft.com/office/drawing/2014/main" id="{2F8A748A-F943-7141-900B-EEFF270BC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9" name="Rectangle 45">
              <a:extLst>
                <a:ext uri="{FF2B5EF4-FFF2-40B4-BE49-F238E27FC236}">
                  <a16:creationId xmlns:a16="http://schemas.microsoft.com/office/drawing/2014/main" id="{870AFF4E-136F-1740-B927-4785F9F5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0" name="Rectangle 54">
              <a:extLst>
                <a:ext uri="{FF2B5EF4-FFF2-40B4-BE49-F238E27FC236}">
                  <a16:creationId xmlns:a16="http://schemas.microsoft.com/office/drawing/2014/main" id="{749DEB78-0CB4-A541-A4B6-DCA1D3C80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1" name="Rectangle 164">
              <a:extLst>
                <a:ext uri="{FF2B5EF4-FFF2-40B4-BE49-F238E27FC236}">
                  <a16:creationId xmlns:a16="http://schemas.microsoft.com/office/drawing/2014/main" id="{48555D32-8DB9-E840-AAE4-9E7A50AE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2" name="Rectangle 169">
              <a:extLst>
                <a:ext uri="{FF2B5EF4-FFF2-40B4-BE49-F238E27FC236}">
                  <a16:creationId xmlns:a16="http://schemas.microsoft.com/office/drawing/2014/main" id="{816D259F-CD53-8349-9F44-655D1ED0B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E6A6057B-80C1-3A4A-9432-030FDAB0195D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59429" name="Rectangle 4">
              <a:extLst>
                <a:ext uri="{FF2B5EF4-FFF2-40B4-BE49-F238E27FC236}">
                  <a16:creationId xmlns:a16="http://schemas.microsoft.com/office/drawing/2014/main" id="{837F2EA3-9AEA-A949-B7E0-AEF7D1AEE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0" name="Rectangle 5">
              <a:extLst>
                <a:ext uri="{FF2B5EF4-FFF2-40B4-BE49-F238E27FC236}">
                  <a16:creationId xmlns:a16="http://schemas.microsoft.com/office/drawing/2014/main" id="{009AC028-7A17-D048-9EEE-040AB1BAF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1" name="Rectangle 6">
              <a:extLst>
                <a:ext uri="{FF2B5EF4-FFF2-40B4-BE49-F238E27FC236}">
                  <a16:creationId xmlns:a16="http://schemas.microsoft.com/office/drawing/2014/main" id="{FC3E2DC1-CA9A-2544-8674-FB8234531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2" name="Rectangle 7">
              <a:extLst>
                <a:ext uri="{FF2B5EF4-FFF2-40B4-BE49-F238E27FC236}">
                  <a16:creationId xmlns:a16="http://schemas.microsoft.com/office/drawing/2014/main" id="{08908B7F-4AE3-184C-911B-980758826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3" name="Rectangle 8">
              <a:extLst>
                <a:ext uri="{FF2B5EF4-FFF2-40B4-BE49-F238E27FC236}">
                  <a16:creationId xmlns:a16="http://schemas.microsoft.com/office/drawing/2014/main" id="{97D73CB2-9588-FB41-89CD-68CF1B7B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4" name="Rectangle 9">
              <a:extLst>
                <a:ext uri="{FF2B5EF4-FFF2-40B4-BE49-F238E27FC236}">
                  <a16:creationId xmlns:a16="http://schemas.microsoft.com/office/drawing/2014/main" id="{03FE828E-5658-4F49-8691-80509073E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5" name="Rectangle 10">
              <a:extLst>
                <a:ext uri="{FF2B5EF4-FFF2-40B4-BE49-F238E27FC236}">
                  <a16:creationId xmlns:a16="http://schemas.microsoft.com/office/drawing/2014/main" id="{0E8B36F9-3ECB-4E46-959A-96CEBB05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6" name="Rectangle 11">
              <a:extLst>
                <a:ext uri="{FF2B5EF4-FFF2-40B4-BE49-F238E27FC236}">
                  <a16:creationId xmlns:a16="http://schemas.microsoft.com/office/drawing/2014/main" id="{CDBCE72C-B6C1-874F-8766-52FC007B9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7" name="Rectangle 12">
              <a:extLst>
                <a:ext uri="{FF2B5EF4-FFF2-40B4-BE49-F238E27FC236}">
                  <a16:creationId xmlns:a16="http://schemas.microsoft.com/office/drawing/2014/main" id="{4EEA2594-36C3-F445-8904-45D5FF443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8" name="Rectangle 13">
              <a:extLst>
                <a:ext uri="{FF2B5EF4-FFF2-40B4-BE49-F238E27FC236}">
                  <a16:creationId xmlns:a16="http://schemas.microsoft.com/office/drawing/2014/main" id="{45B3FB7E-A8F7-9745-A806-81FB05CA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9" name="Rectangle 14">
              <a:extLst>
                <a:ext uri="{FF2B5EF4-FFF2-40B4-BE49-F238E27FC236}">
                  <a16:creationId xmlns:a16="http://schemas.microsoft.com/office/drawing/2014/main" id="{AAA1780A-129C-8C44-A423-F49C35318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0" name="Rectangle 15">
              <a:extLst>
                <a:ext uri="{FF2B5EF4-FFF2-40B4-BE49-F238E27FC236}">
                  <a16:creationId xmlns:a16="http://schemas.microsoft.com/office/drawing/2014/main" id="{F30CFF78-03BC-2D49-A02F-D442761F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1" name="Rectangle 16">
              <a:extLst>
                <a:ext uri="{FF2B5EF4-FFF2-40B4-BE49-F238E27FC236}">
                  <a16:creationId xmlns:a16="http://schemas.microsoft.com/office/drawing/2014/main" id="{4AAC4B8D-14F9-DF40-8210-9C2F1BD0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2" name="Rectangle 17">
              <a:extLst>
                <a:ext uri="{FF2B5EF4-FFF2-40B4-BE49-F238E27FC236}">
                  <a16:creationId xmlns:a16="http://schemas.microsoft.com/office/drawing/2014/main" id="{6F42329F-FD4E-2848-9A2C-7B4C2F38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3" name="Rectangle 18">
              <a:extLst>
                <a:ext uri="{FF2B5EF4-FFF2-40B4-BE49-F238E27FC236}">
                  <a16:creationId xmlns:a16="http://schemas.microsoft.com/office/drawing/2014/main" id="{7E9D9B30-3B3D-9545-B49E-D80472120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4" name="Rectangle 19">
              <a:extLst>
                <a:ext uri="{FF2B5EF4-FFF2-40B4-BE49-F238E27FC236}">
                  <a16:creationId xmlns:a16="http://schemas.microsoft.com/office/drawing/2014/main" id="{775784E5-D082-3F4F-82AD-533B9A80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5" name="Rectangle 20">
              <a:extLst>
                <a:ext uri="{FF2B5EF4-FFF2-40B4-BE49-F238E27FC236}">
                  <a16:creationId xmlns:a16="http://schemas.microsoft.com/office/drawing/2014/main" id="{68446C6A-4634-C046-A0F1-29193396C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6" name="Rectangle 21">
              <a:extLst>
                <a:ext uri="{FF2B5EF4-FFF2-40B4-BE49-F238E27FC236}">
                  <a16:creationId xmlns:a16="http://schemas.microsoft.com/office/drawing/2014/main" id="{680FC1C4-54A6-2E49-ACB4-0F192B208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7" name="Rectangle 22">
              <a:extLst>
                <a:ext uri="{FF2B5EF4-FFF2-40B4-BE49-F238E27FC236}">
                  <a16:creationId xmlns:a16="http://schemas.microsoft.com/office/drawing/2014/main" id="{5CD2213E-BFD5-FE44-9288-4C2DFC8D6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8" name="Rectangle 23">
              <a:extLst>
                <a:ext uri="{FF2B5EF4-FFF2-40B4-BE49-F238E27FC236}">
                  <a16:creationId xmlns:a16="http://schemas.microsoft.com/office/drawing/2014/main" id="{8ED536A7-DA23-CC40-82DD-F074FFC9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9" name="Rectangle 24">
              <a:extLst>
                <a:ext uri="{FF2B5EF4-FFF2-40B4-BE49-F238E27FC236}">
                  <a16:creationId xmlns:a16="http://schemas.microsoft.com/office/drawing/2014/main" id="{C866604A-0EB4-9744-9ED2-EA97EBCB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0" name="Rectangle 25">
              <a:extLst>
                <a:ext uri="{FF2B5EF4-FFF2-40B4-BE49-F238E27FC236}">
                  <a16:creationId xmlns:a16="http://schemas.microsoft.com/office/drawing/2014/main" id="{15250E61-5479-6B46-991B-4B6269D6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1" name="Rectangle 26">
              <a:extLst>
                <a:ext uri="{FF2B5EF4-FFF2-40B4-BE49-F238E27FC236}">
                  <a16:creationId xmlns:a16="http://schemas.microsoft.com/office/drawing/2014/main" id="{A8AE07A9-E72F-374E-B3DC-98EB3CE78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2" name="Rectangle 27">
              <a:extLst>
                <a:ext uri="{FF2B5EF4-FFF2-40B4-BE49-F238E27FC236}">
                  <a16:creationId xmlns:a16="http://schemas.microsoft.com/office/drawing/2014/main" id="{FB877489-9836-D34E-BE51-7BE2C1AAC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3" name="Rectangle 28">
              <a:extLst>
                <a:ext uri="{FF2B5EF4-FFF2-40B4-BE49-F238E27FC236}">
                  <a16:creationId xmlns:a16="http://schemas.microsoft.com/office/drawing/2014/main" id="{C46F3E85-70AB-1B49-A604-89201B6A4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4" name="Rectangle 29">
              <a:extLst>
                <a:ext uri="{FF2B5EF4-FFF2-40B4-BE49-F238E27FC236}">
                  <a16:creationId xmlns:a16="http://schemas.microsoft.com/office/drawing/2014/main" id="{DA99A9AC-67F6-CB49-98AA-D2BD3996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Rectangle 30">
              <a:extLst>
                <a:ext uri="{FF2B5EF4-FFF2-40B4-BE49-F238E27FC236}">
                  <a16:creationId xmlns:a16="http://schemas.microsoft.com/office/drawing/2014/main" id="{825985BA-4135-5247-8CE6-368B99332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6" name="Rectangle 31">
              <a:extLst>
                <a:ext uri="{FF2B5EF4-FFF2-40B4-BE49-F238E27FC236}">
                  <a16:creationId xmlns:a16="http://schemas.microsoft.com/office/drawing/2014/main" id="{52CE1069-FCCE-A944-9FC4-8EDA799C6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Rectangle 32">
              <a:extLst>
                <a:ext uri="{FF2B5EF4-FFF2-40B4-BE49-F238E27FC236}">
                  <a16:creationId xmlns:a16="http://schemas.microsoft.com/office/drawing/2014/main" id="{35B6D5E4-4A7D-444C-BB83-C977EF22F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Rectangle 33">
              <a:extLst>
                <a:ext uri="{FF2B5EF4-FFF2-40B4-BE49-F238E27FC236}">
                  <a16:creationId xmlns:a16="http://schemas.microsoft.com/office/drawing/2014/main" id="{218784DC-5972-0945-9D77-0D876A2E8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9" name="Rectangle 34">
              <a:extLst>
                <a:ext uri="{FF2B5EF4-FFF2-40B4-BE49-F238E27FC236}">
                  <a16:creationId xmlns:a16="http://schemas.microsoft.com/office/drawing/2014/main" id="{0D26115E-A656-BF4E-AEBA-41294E00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0" name="Rectangle 35">
              <a:extLst>
                <a:ext uri="{FF2B5EF4-FFF2-40B4-BE49-F238E27FC236}">
                  <a16:creationId xmlns:a16="http://schemas.microsoft.com/office/drawing/2014/main" id="{3DDEF3D7-7A06-9848-82FC-C884072DA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1" name="Rectangle 36">
              <a:extLst>
                <a:ext uri="{FF2B5EF4-FFF2-40B4-BE49-F238E27FC236}">
                  <a16:creationId xmlns:a16="http://schemas.microsoft.com/office/drawing/2014/main" id="{750FF6DB-E2F1-A641-92D8-B66B3F6AB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2" name="Rectangle 37">
              <a:extLst>
                <a:ext uri="{FF2B5EF4-FFF2-40B4-BE49-F238E27FC236}">
                  <a16:creationId xmlns:a16="http://schemas.microsoft.com/office/drawing/2014/main" id="{DCA686E4-EEF9-A84B-A345-B6EF10760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3" name="Rectangle 38">
              <a:extLst>
                <a:ext uri="{FF2B5EF4-FFF2-40B4-BE49-F238E27FC236}">
                  <a16:creationId xmlns:a16="http://schemas.microsoft.com/office/drawing/2014/main" id="{724A00A4-5859-CE42-82F4-6B3B3A899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4" name="Rectangle 39">
              <a:extLst>
                <a:ext uri="{FF2B5EF4-FFF2-40B4-BE49-F238E27FC236}">
                  <a16:creationId xmlns:a16="http://schemas.microsoft.com/office/drawing/2014/main" id="{7E72E5BE-A5A9-C140-94FB-F6B03DB0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5" name="Rectangle 40">
              <a:extLst>
                <a:ext uri="{FF2B5EF4-FFF2-40B4-BE49-F238E27FC236}">
                  <a16:creationId xmlns:a16="http://schemas.microsoft.com/office/drawing/2014/main" id="{130783FE-DF49-E041-8BEE-73C292610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6" name="Rectangle 41">
              <a:extLst>
                <a:ext uri="{FF2B5EF4-FFF2-40B4-BE49-F238E27FC236}">
                  <a16:creationId xmlns:a16="http://schemas.microsoft.com/office/drawing/2014/main" id="{3006BDC1-49FB-7E4F-89F2-CAD23BD62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7" name="Rectangle 42">
              <a:extLst>
                <a:ext uri="{FF2B5EF4-FFF2-40B4-BE49-F238E27FC236}">
                  <a16:creationId xmlns:a16="http://schemas.microsoft.com/office/drawing/2014/main" id="{F30B15D2-B9F0-F041-ABD3-BD932A126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8" name="Rectangle 43">
              <a:extLst>
                <a:ext uri="{FF2B5EF4-FFF2-40B4-BE49-F238E27FC236}">
                  <a16:creationId xmlns:a16="http://schemas.microsoft.com/office/drawing/2014/main" id="{F9E12C4F-CEA6-F841-AFF5-A342F0DD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9" name="Rectangle 44">
              <a:extLst>
                <a:ext uri="{FF2B5EF4-FFF2-40B4-BE49-F238E27FC236}">
                  <a16:creationId xmlns:a16="http://schemas.microsoft.com/office/drawing/2014/main" id="{39037426-308C-4843-A635-9478E8F1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0" name="Rectangle 45">
              <a:extLst>
                <a:ext uri="{FF2B5EF4-FFF2-40B4-BE49-F238E27FC236}">
                  <a16:creationId xmlns:a16="http://schemas.microsoft.com/office/drawing/2014/main" id="{C223AFCB-36C3-F749-A8C5-2F9D49B5C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Rectangle 46">
              <a:extLst>
                <a:ext uri="{FF2B5EF4-FFF2-40B4-BE49-F238E27FC236}">
                  <a16:creationId xmlns:a16="http://schemas.microsoft.com/office/drawing/2014/main" id="{E1440D24-DB6A-DD44-9BE7-9EEF06CF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2" name="Rectangle 47">
              <a:extLst>
                <a:ext uri="{FF2B5EF4-FFF2-40B4-BE49-F238E27FC236}">
                  <a16:creationId xmlns:a16="http://schemas.microsoft.com/office/drawing/2014/main" id="{DBBD8D6B-37C4-E744-82A6-BBEFFA574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3" name="Rectangle 48">
              <a:extLst>
                <a:ext uri="{FF2B5EF4-FFF2-40B4-BE49-F238E27FC236}">
                  <a16:creationId xmlns:a16="http://schemas.microsoft.com/office/drawing/2014/main" id="{DD09FF9D-E673-A34C-AB29-176B7FCD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4" name="Rectangle 49">
              <a:extLst>
                <a:ext uri="{FF2B5EF4-FFF2-40B4-BE49-F238E27FC236}">
                  <a16:creationId xmlns:a16="http://schemas.microsoft.com/office/drawing/2014/main" id="{A75B11B5-F8C9-234D-BBE7-A14177F0F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Rectangle 50">
              <a:extLst>
                <a:ext uri="{FF2B5EF4-FFF2-40B4-BE49-F238E27FC236}">
                  <a16:creationId xmlns:a16="http://schemas.microsoft.com/office/drawing/2014/main" id="{606840D2-82B4-AA45-B670-6727B21A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6" name="Rectangle 51">
              <a:extLst>
                <a:ext uri="{FF2B5EF4-FFF2-40B4-BE49-F238E27FC236}">
                  <a16:creationId xmlns:a16="http://schemas.microsoft.com/office/drawing/2014/main" id="{85D7ED03-05EB-5E4C-924E-5F3084BA7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7" name="Rectangle 52">
              <a:extLst>
                <a:ext uri="{FF2B5EF4-FFF2-40B4-BE49-F238E27FC236}">
                  <a16:creationId xmlns:a16="http://schemas.microsoft.com/office/drawing/2014/main" id="{F327015F-038F-B94F-9AA8-D2E1E634D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8" name="Rectangle 53">
              <a:extLst>
                <a:ext uri="{FF2B5EF4-FFF2-40B4-BE49-F238E27FC236}">
                  <a16:creationId xmlns:a16="http://schemas.microsoft.com/office/drawing/2014/main" id="{7593C3D9-CE5B-C147-8AE7-FBDFF0997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9" name="Rectangle 54">
              <a:extLst>
                <a:ext uri="{FF2B5EF4-FFF2-40B4-BE49-F238E27FC236}">
                  <a16:creationId xmlns:a16="http://schemas.microsoft.com/office/drawing/2014/main" id="{59E4A994-D1BC-284B-868D-9CA43C53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0" name="Rectangle 55">
              <a:extLst>
                <a:ext uri="{FF2B5EF4-FFF2-40B4-BE49-F238E27FC236}">
                  <a16:creationId xmlns:a16="http://schemas.microsoft.com/office/drawing/2014/main" id="{AE6B7656-2602-8249-B649-8D3DF553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1" name="Rectangle 56">
              <a:extLst>
                <a:ext uri="{FF2B5EF4-FFF2-40B4-BE49-F238E27FC236}">
                  <a16:creationId xmlns:a16="http://schemas.microsoft.com/office/drawing/2014/main" id="{AC0BA4E0-8FD3-1B4B-91B3-520D73263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2" name="Rectangle 57">
              <a:extLst>
                <a:ext uri="{FF2B5EF4-FFF2-40B4-BE49-F238E27FC236}">
                  <a16:creationId xmlns:a16="http://schemas.microsoft.com/office/drawing/2014/main" id="{39DB586D-D329-F040-931D-6B568B5D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3" name="Rectangle 58">
              <a:extLst>
                <a:ext uri="{FF2B5EF4-FFF2-40B4-BE49-F238E27FC236}">
                  <a16:creationId xmlns:a16="http://schemas.microsoft.com/office/drawing/2014/main" id="{9BEF5FEB-3A88-FE41-B77D-6D7DEE9B6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4" name="Rectangle 59">
              <a:extLst>
                <a:ext uri="{FF2B5EF4-FFF2-40B4-BE49-F238E27FC236}">
                  <a16:creationId xmlns:a16="http://schemas.microsoft.com/office/drawing/2014/main" id="{842C7C00-21BC-1644-9903-29CACD25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5" name="Rectangle 60">
              <a:extLst>
                <a:ext uri="{FF2B5EF4-FFF2-40B4-BE49-F238E27FC236}">
                  <a16:creationId xmlns:a16="http://schemas.microsoft.com/office/drawing/2014/main" id="{D0DBCCBD-321D-5B45-A988-4355A838D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6" name="Rectangle 61">
              <a:extLst>
                <a:ext uri="{FF2B5EF4-FFF2-40B4-BE49-F238E27FC236}">
                  <a16:creationId xmlns:a16="http://schemas.microsoft.com/office/drawing/2014/main" id="{0BE23A78-63E8-7249-8BE8-80924B56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7" name="Rectangle 62">
              <a:extLst>
                <a:ext uri="{FF2B5EF4-FFF2-40B4-BE49-F238E27FC236}">
                  <a16:creationId xmlns:a16="http://schemas.microsoft.com/office/drawing/2014/main" id="{D8596C43-CCA0-0C42-968F-D3EC22E6C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8" name="Rectangle 63">
              <a:extLst>
                <a:ext uri="{FF2B5EF4-FFF2-40B4-BE49-F238E27FC236}">
                  <a16:creationId xmlns:a16="http://schemas.microsoft.com/office/drawing/2014/main" id="{23028D79-479F-7245-B68E-2A3CCC2B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9" name="Rectangle 64">
              <a:extLst>
                <a:ext uri="{FF2B5EF4-FFF2-40B4-BE49-F238E27FC236}">
                  <a16:creationId xmlns:a16="http://schemas.microsoft.com/office/drawing/2014/main" id="{188E925E-A8AC-2F46-8B34-DCACFD26E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0" name="Rectangle 65">
              <a:extLst>
                <a:ext uri="{FF2B5EF4-FFF2-40B4-BE49-F238E27FC236}">
                  <a16:creationId xmlns:a16="http://schemas.microsoft.com/office/drawing/2014/main" id="{EF886016-08AB-4C4A-9E59-CAA255AE9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1" name="Rectangle 66">
              <a:extLst>
                <a:ext uri="{FF2B5EF4-FFF2-40B4-BE49-F238E27FC236}">
                  <a16:creationId xmlns:a16="http://schemas.microsoft.com/office/drawing/2014/main" id="{9745A137-651E-0B45-BFCB-E1E106BF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2" name="Rectangle 67">
              <a:extLst>
                <a:ext uri="{FF2B5EF4-FFF2-40B4-BE49-F238E27FC236}">
                  <a16:creationId xmlns:a16="http://schemas.microsoft.com/office/drawing/2014/main" id="{BF8D0159-6F33-F24A-A62B-A9B53B1F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3" name="Rectangle 68">
              <a:extLst>
                <a:ext uri="{FF2B5EF4-FFF2-40B4-BE49-F238E27FC236}">
                  <a16:creationId xmlns:a16="http://schemas.microsoft.com/office/drawing/2014/main" id="{F1E0F356-3CB5-2549-96C2-3BF78969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4" name="Rectangle 69">
              <a:extLst>
                <a:ext uri="{FF2B5EF4-FFF2-40B4-BE49-F238E27FC236}">
                  <a16:creationId xmlns:a16="http://schemas.microsoft.com/office/drawing/2014/main" id="{10A4EC4A-88D2-804F-8E26-7FAD65647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5" name="Rectangle 70">
              <a:extLst>
                <a:ext uri="{FF2B5EF4-FFF2-40B4-BE49-F238E27FC236}">
                  <a16:creationId xmlns:a16="http://schemas.microsoft.com/office/drawing/2014/main" id="{829F74CF-EC23-B546-992F-4D510BED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6" name="Rectangle 71">
              <a:extLst>
                <a:ext uri="{FF2B5EF4-FFF2-40B4-BE49-F238E27FC236}">
                  <a16:creationId xmlns:a16="http://schemas.microsoft.com/office/drawing/2014/main" id="{E68366AE-992A-8A41-901B-618D72CEA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7" name="Rectangle 72">
              <a:extLst>
                <a:ext uri="{FF2B5EF4-FFF2-40B4-BE49-F238E27FC236}">
                  <a16:creationId xmlns:a16="http://schemas.microsoft.com/office/drawing/2014/main" id="{EE9C046C-CE05-4F41-93EC-EDF410AA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8" name="Rectangle 73">
              <a:extLst>
                <a:ext uri="{FF2B5EF4-FFF2-40B4-BE49-F238E27FC236}">
                  <a16:creationId xmlns:a16="http://schemas.microsoft.com/office/drawing/2014/main" id="{582A662F-9047-8247-8A6D-D10D32F20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9" name="Rectangle 74">
              <a:extLst>
                <a:ext uri="{FF2B5EF4-FFF2-40B4-BE49-F238E27FC236}">
                  <a16:creationId xmlns:a16="http://schemas.microsoft.com/office/drawing/2014/main" id="{ED05FE97-A65E-4B42-910C-AD88FC64F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0" name="Rectangle 75">
              <a:extLst>
                <a:ext uri="{FF2B5EF4-FFF2-40B4-BE49-F238E27FC236}">
                  <a16:creationId xmlns:a16="http://schemas.microsoft.com/office/drawing/2014/main" id="{5AD1498E-CDBC-E34E-8D3F-FDBB06AC0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1" name="Rectangle 76">
              <a:extLst>
                <a:ext uri="{FF2B5EF4-FFF2-40B4-BE49-F238E27FC236}">
                  <a16:creationId xmlns:a16="http://schemas.microsoft.com/office/drawing/2014/main" id="{F1296E93-5D72-9042-AFE7-15D905EA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2" name="Rectangle 77">
              <a:extLst>
                <a:ext uri="{FF2B5EF4-FFF2-40B4-BE49-F238E27FC236}">
                  <a16:creationId xmlns:a16="http://schemas.microsoft.com/office/drawing/2014/main" id="{D1140D50-7CB5-1849-8124-52A2E17A3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3" name="Rectangle 78">
              <a:extLst>
                <a:ext uri="{FF2B5EF4-FFF2-40B4-BE49-F238E27FC236}">
                  <a16:creationId xmlns:a16="http://schemas.microsoft.com/office/drawing/2014/main" id="{9C022808-25EB-3348-BAFD-C97AE9B3E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4" name="Rectangle 79">
              <a:extLst>
                <a:ext uri="{FF2B5EF4-FFF2-40B4-BE49-F238E27FC236}">
                  <a16:creationId xmlns:a16="http://schemas.microsoft.com/office/drawing/2014/main" id="{89B89314-6DC7-A54D-A00F-7005D6A1F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5" name="Rectangle 80">
              <a:extLst>
                <a:ext uri="{FF2B5EF4-FFF2-40B4-BE49-F238E27FC236}">
                  <a16:creationId xmlns:a16="http://schemas.microsoft.com/office/drawing/2014/main" id="{96774C7E-2B1B-E547-B804-A02EBD21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6" name="Rectangle 81">
              <a:extLst>
                <a:ext uri="{FF2B5EF4-FFF2-40B4-BE49-F238E27FC236}">
                  <a16:creationId xmlns:a16="http://schemas.microsoft.com/office/drawing/2014/main" id="{82EA1F0D-B775-0F4B-A97C-24B365E19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7" name="Rectangle 82">
              <a:extLst>
                <a:ext uri="{FF2B5EF4-FFF2-40B4-BE49-F238E27FC236}">
                  <a16:creationId xmlns:a16="http://schemas.microsoft.com/office/drawing/2014/main" id="{E442E756-BE5F-D54E-9F7B-8E26AB53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8" name="Rectangle 83">
              <a:extLst>
                <a:ext uri="{FF2B5EF4-FFF2-40B4-BE49-F238E27FC236}">
                  <a16:creationId xmlns:a16="http://schemas.microsoft.com/office/drawing/2014/main" id="{8EC08A46-D6BC-5149-A36D-9C30A856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9" name="Rectangle 84">
              <a:extLst>
                <a:ext uri="{FF2B5EF4-FFF2-40B4-BE49-F238E27FC236}">
                  <a16:creationId xmlns:a16="http://schemas.microsoft.com/office/drawing/2014/main" id="{8A03D247-2641-964D-9499-E9CAB958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0" name="Rectangle 85">
              <a:extLst>
                <a:ext uri="{FF2B5EF4-FFF2-40B4-BE49-F238E27FC236}">
                  <a16:creationId xmlns:a16="http://schemas.microsoft.com/office/drawing/2014/main" id="{A25C6DAB-9F0C-3B4A-AD1A-84F179142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1" name="Rectangle 86">
              <a:extLst>
                <a:ext uri="{FF2B5EF4-FFF2-40B4-BE49-F238E27FC236}">
                  <a16:creationId xmlns:a16="http://schemas.microsoft.com/office/drawing/2014/main" id="{7AE44406-35AE-3947-94E9-70C20F04D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2" name="Rectangle 87">
              <a:extLst>
                <a:ext uri="{FF2B5EF4-FFF2-40B4-BE49-F238E27FC236}">
                  <a16:creationId xmlns:a16="http://schemas.microsoft.com/office/drawing/2014/main" id="{2B9F3FA6-F828-2744-A4BC-D33B549C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3" name="Rectangle 88">
              <a:extLst>
                <a:ext uri="{FF2B5EF4-FFF2-40B4-BE49-F238E27FC236}">
                  <a16:creationId xmlns:a16="http://schemas.microsoft.com/office/drawing/2014/main" id="{DC750628-6569-984D-A617-5C528EED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4" name="Rectangle 89">
              <a:extLst>
                <a:ext uri="{FF2B5EF4-FFF2-40B4-BE49-F238E27FC236}">
                  <a16:creationId xmlns:a16="http://schemas.microsoft.com/office/drawing/2014/main" id="{321E8113-F7F5-5D4F-8B24-8685821F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5" name="Rectangle 90">
              <a:extLst>
                <a:ext uri="{FF2B5EF4-FFF2-40B4-BE49-F238E27FC236}">
                  <a16:creationId xmlns:a16="http://schemas.microsoft.com/office/drawing/2014/main" id="{4DC2C113-EC59-CD42-937C-125F70CD2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6" name="Rectangle 91">
              <a:extLst>
                <a:ext uri="{FF2B5EF4-FFF2-40B4-BE49-F238E27FC236}">
                  <a16:creationId xmlns:a16="http://schemas.microsoft.com/office/drawing/2014/main" id="{5BE33621-B940-EC4A-B45D-E0FF8DB6A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7" name="Rectangle 92">
              <a:extLst>
                <a:ext uri="{FF2B5EF4-FFF2-40B4-BE49-F238E27FC236}">
                  <a16:creationId xmlns:a16="http://schemas.microsoft.com/office/drawing/2014/main" id="{8810EB56-34E9-384C-A33E-7BDAF398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8" name="Rectangle 93">
              <a:extLst>
                <a:ext uri="{FF2B5EF4-FFF2-40B4-BE49-F238E27FC236}">
                  <a16:creationId xmlns:a16="http://schemas.microsoft.com/office/drawing/2014/main" id="{2B49D74B-8A7E-FF4A-8E12-09AB4551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9" name="Rectangle 94">
              <a:extLst>
                <a:ext uri="{FF2B5EF4-FFF2-40B4-BE49-F238E27FC236}">
                  <a16:creationId xmlns:a16="http://schemas.microsoft.com/office/drawing/2014/main" id="{97B12E6C-E93B-FA4F-96CA-C6F05C4AA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0" name="Rectangle 95">
              <a:extLst>
                <a:ext uri="{FF2B5EF4-FFF2-40B4-BE49-F238E27FC236}">
                  <a16:creationId xmlns:a16="http://schemas.microsoft.com/office/drawing/2014/main" id="{4022995F-8AF3-BA48-9A65-ABA2B8BDB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1" name="Rectangle 96">
              <a:extLst>
                <a:ext uri="{FF2B5EF4-FFF2-40B4-BE49-F238E27FC236}">
                  <a16:creationId xmlns:a16="http://schemas.microsoft.com/office/drawing/2014/main" id="{F50BB684-654D-354E-B7A8-F1C9916AE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2" name="Rectangle 97">
              <a:extLst>
                <a:ext uri="{FF2B5EF4-FFF2-40B4-BE49-F238E27FC236}">
                  <a16:creationId xmlns:a16="http://schemas.microsoft.com/office/drawing/2014/main" id="{354332D0-71FA-8D41-8523-36F1B6C52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3" name="Rectangle 98">
              <a:extLst>
                <a:ext uri="{FF2B5EF4-FFF2-40B4-BE49-F238E27FC236}">
                  <a16:creationId xmlns:a16="http://schemas.microsoft.com/office/drawing/2014/main" id="{37DE2CFA-792B-F745-AF67-BCDB16C29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4" name="Rectangle 99">
              <a:extLst>
                <a:ext uri="{FF2B5EF4-FFF2-40B4-BE49-F238E27FC236}">
                  <a16:creationId xmlns:a16="http://schemas.microsoft.com/office/drawing/2014/main" id="{B36DFAD9-CD7E-B840-BDA3-E61BC2AE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5" name="Rectangle 100">
              <a:extLst>
                <a:ext uri="{FF2B5EF4-FFF2-40B4-BE49-F238E27FC236}">
                  <a16:creationId xmlns:a16="http://schemas.microsoft.com/office/drawing/2014/main" id="{01E680E6-44D1-554B-8BE5-2AA2E68E2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6" name="Rectangle 101">
              <a:extLst>
                <a:ext uri="{FF2B5EF4-FFF2-40B4-BE49-F238E27FC236}">
                  <a16:creationId xmlns:a16="http://schemas.microsoft.com/office/drawing/2014/main" id="{1E78B664-2C87-5248-B537-B7410E5C3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7" name="Rectangle 102">
              <a:extLst>
                <a:ext uri="{FF2B5EF4-FFF2-40B4-BE49-F238E27FC236}">
                  <a16:creationId xmlns:a16="http://schemas.microsoft.com/office/drawing/2014/main" id="{D6A48D51-FDF5-9449-A4BC-A5F5256E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8" name="Rectangle 103">
              <a:extLst>
                <a:ext uri="{FF2B5EF4-FFF2-40B4-BE49-F238E27FC236}">
                  <a16:creationId xmlns:a16="http://schemas.microsoft.com/office/drawing/2014/main" id="{35709C8B-5BF2-5546-AD5B-2998037E6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9" name="Rectangle 104">
              <a:extLst>
                <a:ext uri="{FF2B5EF4-FFF2-40B4-BE49-F238E27FC236}">
                  <a16:creationId xmlns:a16="http://schemas.microsoft.com/office/drawing/2014/main" id="{DD161E5B-8BA4-4749-8D85-A475F4F2C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0" name="Rectangle 105">
              <a:extLst>
                <a:ext uri="{FF2B5EF4-FFF2-40B4-BE49-F238E27FC236}">
                  <a16:creationId xmlns:a16="http://schemas.microsoft.com/office/drawing/2014/main" id="{1D29529E-3BDD-204A-98AE-644480FEA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1" name="Rectangle 106">
              <a:extLst>
                <a:ext uri="{FF2B5EF4-FFF2-40B4-BE49-F238E27FC236}">
                  <a16:creationId xmlns:a16="http://schemas.microsoft.com/office/drawing/2014/main" id="{C4A2A04E-0F90-7F4A-A31A-D0D51332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2" name="Rectangle 107">
              <a:extLst>
                <a:ext uri="{FF2B5EF4-FFF2-40B4-BE49-F238E27FC236}">
                  <a16:creationId xmlns:a16="http://schemas.microsoft.com/office/drawing/2014/main" id="{11AFFB67-2EA7-FC4D-8662-3A61526E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3" name="Rectangle 108">
              <a:extLst>
                <a:ext uri="{FF2B5EF4-FFF2-40B4-BE49-F238E27FC236}">
                  <a16:creationId xmlns:a16="http://schemas.microsoft.com/office/drawing/2014/main" id="{69B98509-FF85-C144-A0FA-E5EBF10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4" name="Rectangle 109">
              <a:extLst>
                <a:ext uri="{FF2B5EF4-FFF2-40B4-BE49-F238E27FC236}">
                  <a16:creationId xmlns:a16="http://schemas.microsoft.com/office/drawing/2014/main" id="{06796CFE-2380-EA41-A721-E0BC432A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5" name="Rectangle 110">
              <a:extLst>
                <a:ext uri="{FF2B5EF4-FFF2-40B4-BE49-F238E27FC236}">
                  <a16:creationId xmlns:a16="http://schemas.microsoft.com/office/drawing/2014/main" id="{CA71876A-EA86-9B4E-B66F-B6E5AD1E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6" name="Rectangle 111">
              <a:extLst>
                <a:ext uri="{FF2B5EF4-FFF2-40B4-BE49-F238E27FC236}">
                  <a16:creationId xmlns:a16="http://schemas.microsoft.com/office/drawing/2014/main" id="{776490BD-BBAA-0A47-89F4-FA38F75A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7" name="Rectangle 112">
              <a:extLst>
                <a:ext uri="{FF2B5EF4-FFF2-40B4-BE49-F238E27FC236}">
                  <a16:creationId xmlns:a16="http://schemas.microsoft.com/office/drawing/2014/main" id="{8EB381A9-F297-1843-B643-DA67C95A4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8" name="Rectangle 113">
              <a:extLst>
                <a:ext uri="{FF2B5EF4-FFF2-40B4-BE49-F238E27FC236}">
                  <a16:creationId xmlns:a16="http://schemas.microsoft.com/office/drawing/2014/main" id="{88CF9A76-AF78-E948-8404-CA6832525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9" name="Rectangle 114">
              <a:extLst>
                <a:ext uri="{FF2B5EF4-FFF2-40B4-BE49-F238E27FC236}">
                  <a16:creationId xmlns:a16="http://schemas.microsoft.com/office/drawing/2014/main" id="{635B8F2E-A342-8145-8D18-C995A572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0" name="Rectangle 115">
              <a:extLst>
                <a:ext uri="{FF2B5EF4-FFF2-40B4-BE49-F238E27FC236}">
                  <a16:creationId xmlns:a16="http://schemas.microsoft.com/office/drawing/2014/main" id="{60302F52-C2DD-0246-8CAC-0D5A68AD7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1" name="Rectangle 116">
              <a:extLst>
                <a:ext uri="{FF2B5EF4-FFF2-40B4-BE49-F238E27FC236}">
                  <a16:creationId xmlns:a16="http://schemas.microsoft.com/office/drawing/2014/main" id="{5D025647-DA80-3C44-ADEA-45DF4AF4E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2" name="Rectangle 117">
              <a:extLst>
                <a:ext uri="{FF2B5EF4-FFF2-40B4-BE49-F238E27FC236}">
                  <a16:creationId xmlns:a16="http://schemas.microsoft.com/office/drawing/2014/main" id="{B97B197E-7B67-724F-8DE7-942ACB03E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3" name="Rectangle 118">
              <a:extLst>
                <a:ext uri="{FF2B5EF4-FFF2-40B4-BE49-F238E27FC236}">
                  <a16:creationId xmlns:a16="http://schemas.microsoft.com/office/drawing/2014/main" id="{FF2EF2D4-F2C4-4746-B1E9-E48AF5F6D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4" name="Rectangle 119">
              <a:extLst>
                <a:ext uri="{FF2B5EF4-FFF2-40B4-BE49-F238E27FC236}">
                  <a16:creationId xmlns:a16="http://schemas.microsoft.com/office/drawing/2014/main" id="{7A95E580-D3C2-EB44-A1DA-502D17A6E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5" name="Rectangle 120">
              <a:extLst>
                <a:ext uri="{FF2B5EF4-FFF2-40B4-BE49-F238E27FC236}">
                  <a16:creationId xmlns:a16="http://schemas.microsoft.com/office/drawing/2014/main" id="{1571854A-4E2A-4642-A64B-1376B4429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6" name="Rectangle 121">
              <a:extLst>
                <a:ext uri="{FF2B5EF4-FFF2-40B4-BE49-F238E27FC236}">
                  <a16:creationId xmlns:a16="http://schemas.microsoft.com/office/drawing/2014/main" id="{BD596629-5154-144B-88D1-6AD77D6B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7" name="Rectangle 122">
              <a:extLst>
                <a:ext uri="{FF2B5EF4-FFF2-40B4-BE49-F238E27FC236}">
                  <a16:creationId xmlns:a16="http://schemas.microsoft.com/office/drawing/2014/main" id="{3689FA1C-B498-6F46-A94D-2497A337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8" name="Rectangle 123">
              <a:extLst>
                <a:ext uri="{FF2B5EF4-FFF2-40B4-BE49-F238E27FC236}">
                  <a16:creationId xmlns:a16="http://schemas.microsoft.com/office/drawing/2014/main" id="{30465AE8-A449-3B43-8109-6BF2588BD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9" name="Rectangle 124">
              <a:extLst>
                <a:ext uri="{FF2B5EF4-FFF2-40B4-BE49-F238E27FC236}">
                  <a16:creationId xmlns:a16="http://schemas.microsoft.com/office/drawing/2014/main" id="{8B8B8813-BDE3-B54B-9FA6-C2336FFED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0" name="Rectangle 125">
              <a:extLst>
                <a:ext uri="{FF2B5EF4-FFF2-40B4-BE49-F238E27FC236}">
                  <a16:creationId xmlns:a16="http://schemas.microsoft.com/office/drawing/2014/main" id="{7628D51A-FC5C-0D4C-B6EF-095D447AD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1" name="Rectangle 126">
              <a:extLst>
                <a:ext uri="{FF2B5EF4-FFF2-40B4-BE49-F238E27FC236}">
                  <a16:creationId xmlns:a16="http://schemas.microsoft.com/office/drawing/2014/main" id="{E4D3136F-3301-234B-888A-48AAD7963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4" name="Title 1">
            <a:extLst>
              <a:ext uri="{FF2B5EF4-FFF2-40B4-BE49-F238E27FC236}">
                <a16:creationId xmlns:a16="http://schemas.microsoft.com/office/drawing/2014/main" id="{BB1BF40C-7839-7345-9686-EFD565D106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59395" name="Group 127">
            <a:extLst>
              <a:ext uri="{FF2B5EF4-FFF2-40B4-BE49-F238E27FC236}">
                <a16:creationId xmlns:a16="http://schemas.microsoft.com/office/drawing/2014/main" id="{C569A147-836C-8E44-93BB-54B58B99297F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59398" name="Rectangle 4">
              <a:extLst>
                <a:ext uri="{FF2B5EF4-FFF2-40B4-BE49-F238E27FC236}">
                  <a16:creationId xmlns:a16="http://schemas.microsoft.com/office/drawing/2014/main" id="{B8B2B605-28B4-CC43-BB97-C7BAA122B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399" name="Line 5">
              <a:extLst>
                <a:ext uri="{FF2B5EF4-FFF2-40B4-BE49-F238E27FC236}">
                  <a16:creationId xmlns:a16="http://schemas.microsoft.com/office/drawing/2014/main" id="{4AB9C61D-2A3B-A145-9F62-BFC77A6A69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Line 6">
              <a:extLst>
                <a:ext uri="{FF2B5EF4-FFF2-40B4-BE49-F238E27FC236}">
                  <a16:creationId xmlns:a16="http://schemas.microsoft.com/office/drawing/2014/main" id="{4CB9CD57-7D1F-654E-AB05-340A4D6B8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Line 7">
              <a:extLst>
                <a:ext uri="{FF2B5EF4-FFF2-40B4-BE49-F238E27FC236}">
                  <a16:creationId xmlns:a16="http://schemas.microsoft.com/office/drawing/2014/main" id="{13476BE1-FF71-2B41-9DB2-B2292136B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Rectangle 8">
              <a:extLst>
                <a:ext uri="{FF2B5EF4-FFF2-40B4-BE49-F238E27FC236}">
                  <a16:creationId xmlns:a16="http://schemas.microsoft.com/office/drawing/2014/main" id="{BC35C825-B746-B049-AB26-99DD14BE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3" name="Line 9">
              <a:extLst>
                <a:ext uri="{FF2B5EF4-FFF2-40B4-BE49-F238E27FC236}">
                  <a16:creationId xmlns:a16="http://schemas.microsoft.com/office/drawing/2014/main" id="{55A73574-ACE7-DD46-A813-8C079830D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Line 10">
              <a:extLst>
                <a:ext uri="{FF2B5EF4-FFF2-40B4-BE49-F238E27FC236}">
                  <a16:creationId xmlns:a16="http://schemas.microsoft.com/office/drawing/2014/main" id="{E37D4C0B-23E8-B742-BD9C-E755A7E36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Rectangle 11">
              <a:extLst>
                <a:ext uri="{FF2B5EF4-FFF2-40B4-BE49-F238E27FC236}">
                  <a16:creationId xmlns:a16="http://schemas.microsoft.com/office/drawing/2014/main" id="{B148B0B1-E820-CF49-BEC9-CC882A11D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6" name="Rectangle 12">
              <a:extLst>
                <a:ext uri="{FF2B5EF4-FFF2-40B4-BE49-F238E27FC236}">
                  <a16:creationId xmlns:a16="http://schemas.microsoft.com/office/drawing/2014/main" id="{D78358A4-E04F-1842-903E-7E42614D8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7" name="Rectangle 13">
              <a:extLst>
                <a:ext uri="{FF2B5EF4-FFF2-40B4-BE49-F238E27FC236}">
                  <a16:creationId xmlns:a16="http://schemas.microsoft.com/office/drawing/2014/main" id="{5D9D8D2C-9499-7549-BF46-B064CC8B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8" name="Rectangle 14">
              <a:extLst>
                <a:ext uri="{FF2B5EF4-FFF2-40B4-BE49-F238E27FC236}">
                  <a16:creationId xmlns:a16="http://schemas.microsoft.com/office/drawing/2014/main" id="{598FE96A-DB1A-3B48-8AC6-AFBC1C41F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9" name="Rectangle 15">
              <a:extLst>
                <a:ext uri="{FF2B5EF4-FFF2-40B4-BE49-F238E27FC236}">
                  <a16:creationId xmlns:a16="http://schemas.microsoft.com/office/drawing/2014/main" id="{4256CAD9-32DC-4549-9F7A-05765531B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0" name="Rectangle 16">
              <a:extLst>
                <a:ext uri="{FF2B5EF4-FFF2-40B4-BE49-F238E27FC236}">
                  <a16:creationId xmlns:a16="http://schemas.microsoft.com/office/drawing/2014/main" id="{9C83D18F-1CB2-3743-825F-B4DB9AC5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1" name="Rectangle 17">
              <a:extLst>
                <a:ext uri="{FF2B5EF4-FFF2-40B4-BE49-F238E27FC236}">
                  <a16:creationId xmlns:a16="http://schemas.microsoft.com/office/drawing/2014/main" id="{3AD418F3-57D2-F647-A3DF-62716276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2" name="Rectangle 24">
              <a:extLst>
                <a:ext uri="{FF2B5EF4-FFF2-40B4-BE49-F238E27FC236}">
                  <a16:creationId xmlns:a16="http://schemas.microsoft.com/office/drawing/2014/main" id="{E4C226B6-2662-6649-AA3D-6A3855431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3" name="Line 25">
              <a:extLst>
                <a:ext uri="{FF2B5EF4-FFF2-40B4-BE49-F238E27FC236}">
                  <a16:creationId xmlns:a16="http://schemas.microsoft.com/office/drawing/2014/main" id="{FE67D404-560D-854C-A469-B97CEA05D0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Line 26">
              <a:extLst>
                <a:ext uri="{FF2B5EF4-FFF2-40B4-BE49-F238E27FC236}">
                  <a16:creationId xmlns:a16="http://schemas.microsoft.com/office/drawing/2014/main" id="{1F270E56-9E53-0340-A1C1-51CB35ABC8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Rectangle 27">
              <a:extLst>
                <a:ext uri="{FF2B5EF4-FFF2-40B4-BE49-F238E27FC236}">
                  <a16:creationId xmlns:a16="http://schemas.microsoft.com/office/drawing/2014/main" id="{60756E89-C861-A84A-AE15-317C5AA8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6" name="Line 28">
              <a:extLst>
                <a:ext uri="{FF2B5EF4-FFF2-40B4-BE49-F238E27FC236}">
                  <a16:creationId xmlns:a16="http://schemas.microsoft.com/office/drawing/2014/main" id="{56E0CCF0-AAAD-9D4A-8551-34E04723B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Line 29">
              <a:extLst>
                <a:ext uri="{FF2B5EF4-FFF2-40B4-BE49-F238E27FC236}">
                  <a16:creationId xmlns:a16="http://schemas.microsoft.com/office/drawing/2014/main" id="{FC4F3068-6536-A545-AE47-1A8E80D52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Rectangle 30">
              <a:extLst>
                <a:ext uri="{FF2B5EF4-FFF2-40B4-BE49-F238E27FC236}">
                  <a16:creationId xmlns:a16="http://schemas.microsoft.com/office/drawing/2014/main" id="{697A34EA-39D4-8045-8F4D-E93B79BE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9" name="Rectangle 39">
              <a:extLst>
                <a:ext uri="{FF2B5EF4-FFF2-40B4-BE49-F238E27FC236}">
                  <a16:creationId xmlns:a16="http://schemas.microsoft.com/office/drawing/2014/main" id="{D09EBD44-8827-D24E-BC9C-38F57753C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0" name="Rectangle 40">
              <a:extLst>
                <a:ext uri="{FF2B5EF4-FFF2-40B4-BE49-F238E27FC236}">
                  <a16:creationId xmlns:a16="http://schemas.microsoft.com/office/drawing/2014/main" id="{6C6164F9-BFCD-E245-86C1-5B134379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1" name="Rectangle 41">
              <a:extLst>
                <a:ext uri="{FF2B5EF4-FFF2-40B4-BE49-F238E27FC236}">
                  <a16:creationId xmlns:a16="http://schemas.microsoft.com/office/drawing/2014/main" id="{D0DE9B42-C265-4543-8A12-41DB30DD5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2" name="Rectangle 42">
              <a:extLst>
                <a:ext uri="{FF2B5EF4-FFF2-40B4-BE49-F238E27FC236}">
                  <a16:creationId xmlns:a16="http://schemas.microsoft.com/office/drawing/2014/main" id="{2C8D1F43-6E82-6045-B622-0D5CE226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3" name="Rectangle 43">
              <a:extLst>
                <a:ext uri="{FF2B5EF4-FFF2-40B4-BE49-F238E27FC236}">
                  <a16:creationId xmlns:a16="http://schemas.microsoft.com/office/drawing/2014/main" id="{38F07F3D-7A49-BD41-82A7-B6A8B23C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4" name="Rectangle 44">
              <a:extLst>
                <a:ext uri="{FF2B5EF4-FFF2-40B4-BE49-F238E27FC236}">
                  <a16:creationId xmlns:a16="http://schemas.microsoft.com/office/drawing/2014/main" id="{28558EF5-8C2C-EF49-AEFE-0E01DE061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5" name="Rectangle 45">
              <a:extLst>
                <a:ext uri="{FF2B5EF4-FFF2-40B4-BE49-F238E27FC236}">
                  <a16:creationId xmlns:a16="http://schemas.microsoft.com/office/drawing/2014/main" id="{BF6F44C4-EC78-0F49-8517-0A43F5CEB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6" name="Rectangle 54">
              <a:extLst>
                <a:ext uri="{FF2B5EF4-FFF2-40B4-BE49-F238E27FC236}">
                  <a16:creationId xmlns:a16="http://schemas.microsoft.com/office/drawing/2014/main" id="{DC60FE5D-890A-B142-96E3-665EAD6F4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Rectangle 164">
              <a:extLst>
                <a:ext uri="{FF2B5EF4-FFF2-40B4-BE49-F238E27FC236}">
                  <a16:creationId xmlns:a16="http://schemas.microsoft.com/office/drawing/2014/main" id="{9F52796F-F90D-484B-A318-9E31CDA60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8" name="Rectangle 169">
              <a:extLst>
                <a:ext uri="{FF2B5EF4-FFF2-40B4-BE49-F238E27FC236}">
                  <a16:creationId xmlns:a16="http://schemas.microsoft.com/office/drawing/2014/main" id="{41F6A9BD-E484-6E4C-895A-6AE3916E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6" name="Rectangle 2">
            <a:extLst>
              <a:ext uri="{FF2B5EF4-FFF2-40B4-BE49-F238E27FC236}">
                <a16:creationId xmlns:a16="http://schemas.microsoft.com/office/drawing/2014/main" id="{D248B79B-8FFE-9845-A128-39D1906F7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7" name="Rectangle 159">
            <a:extLst>
              <a:ext uri="{FF2B5EF4-FFF2-40B4-BE49-F238E27FC236}">
                <a16:creationId xmlns:a16="http://schemas.microsoft.com/office/drawing/2014/main" id="{EC13CB77-AADB-B140-B446-FED61A54E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84ABDB0E-9CE9-B644-8844-F1EFA50DC3B2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0467" name="Rectangle 4">
              <a:extLst>
                <a:ext uri="{FF2B5EF4-FFF2-40B4-BE49-F238E27FC236}">
                  <a16:creationId xmlns:a16="http://schemas.microsoft.com/office/drawing/2014/main" id="{A5F998FC-B4CE-7C41-88C8-277573BF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8" name="Rectangle 5">
              <a:extLst>
                <a:ext uri="{FF2B5EF4-FFF2-40B4-BE49-F238E27FC236}">
                  <a16:creationId xmlns:a16="http://schemas.microsoft.com/office/drawing/2014/main" id="{12DF78F1-DDC3-AE49-B52B-57BF0EA3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9" name="Rectangle 6">
              <a:extLst>
                <a:ext uri="{FF2B5EF4-FFF2-40B4-BE49-F238E27FC236}">
                  <a16:creationId xmlns:a16="http://schemas.microsoft.com/office/drawing/2014/main" id="{2B161F49-2253-B54A-AD99-31E1153E8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0" name="Rectangle 7">
              <a:extLst>
                <a:ext uri="{FF2B5EF4-FFF2-40B4-BE49-F238E27FC236}">
                  <a16:creationId xmlns:a16="http://schemas.microsoft.com/office/drawing/2014/main" id="{74CD5A56-3E68-E042-B3DA-6B247E838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1" name="Rectangle 8">
              <a:extLst>
                <a:ext uri="{FF2B5EF4-FFF2-40B4-BE49-F238E27FC236}">
                  <a16:creationId xmlns:a16="http://schemas.microsoft.com/office/drawing/2014/main" id="{C4774868-688A-BE40-9EE6-FC96BEE3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2" name="Rectangle 9">
              <a:extLst>
                <a:ext uri="{FF2B5EF4-FFF2-40B4-BE49-F238E27FC236}">
                  <a16:creationId xmlns:a16="http://schemas.microsoft.com/office/drawing/2014/main" id="{FD8EED26-CF15-1D46-A8B9-2F9370C6D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3" name="Rectangle 10">
              <a:extLst>
                <a:ext uri="{FF2B5EF4-FFF2-40B4-BE49-F238E27FC236}">
                  <a16:creationId xmlns:a16="http://schemas.microsoft.com/office/drawing/2014/main" id="{7F021CCD-DF1F-E945-8BFC-FB861DE53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4" name="Rectangle 11">
              <a:extLst>
                <a:ext uri="{FF2B5EF4-FFF2-40B4-BE49-F238E27FC236}">
                  <a16:creationId xmlns:a16="http://schemas.microsoft.com/office/drawing/2014/main" id="{6736454A-97E7-3548-B3B6-43496E1BB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5" name="Rectangle 12">
              <a:extLst>
                <a:ext uri="{FF2B5EF4-FFF2-40B4-BE49-F238E27FC236}">
                  <a16:creationId xmlns:a16="http://schemas.microsoft.com/office/drawing/2014/main" id="{7B10D9BB-512E-D049-8A14-76A787D01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6" name="Rectangle 13">
              <a:extLst>
                <a:ext uri="{FF2B5EF4-FFF2-40B4-BE49-F238E27FC236}">
                  <a16:creationId xmlns:a16="http://schemas.microsoft.com/office/drawing/2014/main" id="{332136BF-FB7F-604C-85E5-077DED769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7" name="Rectangle 14">
              <a:extLst>
                <a:ext uri="{FF2B5EF4-FFF2-40B4-BE49-F238E27FC236}">
                  <a16:creationId xmlns:a16="http://schemas.microsoft.com/office/drawing/2014/main" id="{C38D63A1-4FA4-2542-B3CA-2BF7941F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8" name="Rectangle 15">
              <a:extLst>
                <a:ext uri="{FF2B5EF4-FFF2-40B4-BE49-F238E27FC236}">
                  <a16:creationId xmlns:a16="http://schemas.microsoft.com/office/drawing/2014/main" id="{F465202E-2E57-0E4F-B643-0F707086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79" name="Rectangle 16">
              <a:extLst>
                <a:ext uri="{FF2B5EF4-FFF2-40B4-BE49-F238E27FC236}">
                  <a16:creationId xmlns:a16="http://schemas.microsoft.com/office/drawing/2014/main" id="{52546B6E-F802-734E-8707-4F00F7A3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0" name="Rectangle 17">
              <a:extLst>
                <a:ext uri="{FF2B5EF4-FFF2-40B4-BE49-F238E27FC236}">
                  <a16:creationId xmlns:a16="http://schemas.microsoft.com/office/drawing/2014/main" id="{75ADAF5F-1131-8B48-8C32-A94544FEE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1" name="Rectangle 18">
              <a:extLst>
                <a:ext uri="{FF2B5EF4-FFF2-40B4-BE49-F238E27FC236}">
                  <a16:creationId xmlns:a16="http://schemas.microsoft.com/office/drawing/2014/main" id="{2080B06B-FF23-5240-88E8-CE87ACD8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82" name="Rectangle 19">
              <a:extLst>
                <a:ext uri="{FF2B5EF4-FFF2-40B4-BE49-F238E27FC236}">
                  <a16:creationId xmlns:a16="http://schemas.microsoft.com/office/drawing/2014/main" id="{BBD5B672-DE1E-BC45-A7FF-75E8DDF15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3" name="Rectangle 20">
              <a:extLst>
                <a:ext uri="{FF2B5EF4-FFF2-40B4-BE49-F238E27FC236}">
                  <a16:creationId xmlns:a16="http://schemas.microsoft.com/office/drawing/2014/main" id="{8CD4FAE6-C78F-6D4B-A0D8-4A4276DC6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4" name="Rectangle 21">
              <a:extLst>
                <a:ext uri="{FF2B5EF4-FFF2-40B4-BE49-F238E27FC236}">
                  <a16:creationId xmlns:a16="http://schemas.microsoft.com/office/drawing/2014/main" id="{5ABFC624-A462-6F4B-AC1C-0FF4598F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22">
              <a:extLst>
                <a:ext uri="{FF2B5EF4-FFF2-40B4-BE49-F238E27FC236}">
                  <a16:creationId xmlns:a16="http://schemas.microsoft.com/office/drawing/2014/main" id="{AFF2D73D-9E25-E948-A815-7365F5A6D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6" name="Rectangle 23">
              <a:extLst>
                <a:ext uri="{FF2B5EF4-FFF2-40B4-BE49-F238E27FC236}">
                  <a16:creationId xmlns:a16="http://schemas.microsoft.com/office/drawing/2014/main" id="{7347B0ED-87A7-D64C-98F2-18E2608E6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Rectangle 24">
              <a:extLst>
                <a:ext uri="{FF2B5EF4-FFF2-40B4-BE49-F238E27FC236}">
                  <a16:creationId xmlns:a16="http://schemas.microsoft.com/office/drawing/2014/main" id="{8A1186DE-87BC-994E-A5FF-99B0C9C34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Rectangle 25">
              <a:extLst>
                <a:ext uri="{FF2B5EF4-FFF2-40B4-BE49-F238E27FC236}">
                  <a16:creationId xmlns:a16="http://schemas.microsoft.com/office/drawing/2014/main" id="{3E390127-01AD-5748-BD29-8F807FD2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Rectangle 26">
              <a:extLst>
                <a:ext uri="{FF2B5EF4-FFF2-40B4-BE49-F238E27FC236}">
                  <a16:creationId xmlns:a16="http://schemas.microsoft.com/office/drawing/2014/main" id="{3B5F6974-F9E7-B547-8060-BABFCFC7C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0" name="Rectangle 27">
              <a:extLst>
                <a:ext uri="{FF2B5EF4-FFF2-40B4-BE49-F238E27FC236}">
                  <a16:creationId xmlns:a16="http://schemas.microsoft.com/office/drawing/2014/main" id="{A8C7E89D-3E85-EC41-8C53-366773555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1" name="Rectangle 28">
              <a:extLst>
                <a:ext uri="{FF2B5EF4-FFF2-40B4-BE49-F238E27FC236}">
                  <a16:creationId xmlns:a16="http://schemas.microsoft.com/office/drawing/2014/main" id="{9ECB5E56-17FA-C345-91F2-80F6C776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2" name="Rectangle 29">
              <a:extLst>
                <a:ext uri="{FF2B5EF4-FFF2-40B4-BE49-F238E27FC236}">
                  <a16:creationId xmlns:a16="http://schemas.microsoft.com/office/drawing/2014/main" id="{0837D4EF-DF32-224A-B3D1-15CBBD099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3" name="Rectangle 30">
              <a:extLst>
                <a:ext uri="{FF2B5EF4-FFF2-40B4-BE49-F238E27FC236}">
                  <a16:creationId xmlns:a16="http://schemas.microsoft.com/office/drawing/2014/main" id="{CAD1E992-7869-F841-99B3-B33ADD8B3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4" name="Rectangle 31">
              <a:extLst>
                <a:ext uri="{FF2B5EF4-FFF2-40B4-BE49-F238E27FC236}">
                  <a16:creationId xmlns:a16="http://schemas.microsoft.com/office/drawing/2014/main" id="{8CCAFE68-32E1-CE4C-8123-B252A2F4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5" name="Rectangle 32">
              <a:extLst>
                <a:ext uri="{FF2B5EF4-FFF2-40B4-BE49-F238E27FC236}">
                  <a16:creationId xmlns:a16="http://schemas.microsoft.com/office/drawing/2014/main" id="{C9A7CBBD-4107-7A4A-AAE0-338145E29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6" name="Rectangle 33">
              <a:extLst>
                <a:ext uri="{FF2B5EF4-FFF2-40B4-BE49-F238E27FC236}">
                  <a16:creationId xmlns:a16="http://schemas.microsoft.com/office/drawing/2014/main" id="{140B1840-BB38-9046-9991-82C8D80C1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7" name="Rectangle 34">
              <a:extLst>
                <a:ext uri="{FF2B5EF4-FFF2-40B4-BE49-F238E27FC236}">
                  <a16:creationId xmlns:a16="http://schemas.microsoft.com/office/drawing/2014/main" id="{4C5753FC-DE76-E74B-B159-5C629678A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8" name="Rectangle 35">
              <a:extLst>
                <a:ext uri="{FF2B5EF4-FFF2-40B4-BE49-F238E27FC236}">
                  <a16:creationId xmlns:a16="http://schemas.microsoft.com/office/drawing/2014/main" id="{91917E0A-560A-F34E-8B4B-83EC835D3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9" name="Rectangle 36">
              <a:extLst>
                <a:ext uri="{FF2B5EF4-FFF2-40B4-BE49-F238E27FC236}">
                  <a16:creationId xmlns:a16="http://schemas.microsoft.com/office/drawing/2014/main" id="{716EC6F8-3A52-9F4C-BFBE-5AE85E42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0" name="Rectangle 37">
              <a:extLst>
                <a:ext uri="{FF2B5EF4-FFF2-40B4-BE49-F238E27FC236}">
                  <a16:creationId xmlns:a16="http://schemas.microsoft.com/office/drawing/2014/main" id="{2DAFAD57-1AC2-134A-A715-7BBF4023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1" name="Rectangle 38">
              <a:extLst>
                <a:ext uri="{FF2B5EF4-FFF2-40B4-BE49-F238E27FC236}">
                  <a16:creationId xmlns:a16="http://schemas.microsoft.com/office/drawing/2014/main" id="{D3AA3FE9-8D32-5C41-951F-0DFE8776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Rectangle 39">
              <a:extLst>
                <a:ext uri="{FF2B5EF4-FFF2-40B4-BE49-F238E27FC236}">
                  <a16:creationId xmlns:a16="http://schemas.microsoft.com/office/drawing/2014/main" id="{CA4722D6-75C5-AB40-9DE8-24E0A858D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3" name="Rectangle 40">
              <a:extLst>
                <a:ext uri="{FF2B5EF4-FFF2-40B4-BE49-F238E27FC236}">
                  <a16:creationId xmlns:a16="http://schemas.microsoft.com/office/drawing/2014/main" id="{10045660-756B-D74C-9946-F31B707B2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4" name="Rectangle 41">
              <a:extLst>
                <a:ext uri="{FF2B5EF4-FFF2-40B4-BE49-F238E27FC236}">
                  <a16:creationId xmlns:a16="http://schemas.microsoft.com/office/drawing/2014/main" id="{70043F75-6711-4A48-AE8C-EEB829E3A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5" name="Rectangle 42">
              <a:extLst>
                <a:ext uri="{FF2B5EF4-FFF2-40B4-BE49-F238E27FC236}">
                  <a16:creationId xmlns:a16="http://schemas.microsoft.com/office/drawing/2014/main" id="{2F53EED4-F9FD-BE40-9C42-4F2F9780B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Rectangle 43">
              <a:extLst>
                <a:ext uri="{FF2B5EF4-FFF2-40B4-BE49-F238E27FC236}">
                  <a16:creationId xmlns:a16="http://schemas.microsoft.com/office/drawing/2014/main" id="{EF340756-32EF-3F48-9472-EE02BE2AA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7" name="Rectangle 44">
              <a:extLst>
                <a:ext uri="{FF2B5EF4-FFF2-40B4-BE49-F238E27FC236}">
                  <a16:creationId xmlns:a16="http://schemas.microsoft.com/office/drawing/2014/main" id="{311DCB07-A55F-4847-9CC6-EBE5453D2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8" name="Rectangle 45">
              <a:extLst>
                <a:ext uri="{FF2B5EF4-FFF2-40B4-BE49-F238E27FC236}">
                  <a16:creationId xmlns:a16="http://schemas.microsoft.com/office/drawing/2014/main" id="{5B26516E-7782-264A-B5BF-ECD33F745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9" name="Rectangle 46">
              <a:extLst>
                <a:ext uri="{FF2B5EF4-FFF2-40B4-BE49-F238E27FC236}">
                  <a16:creationId xmlns:a16="http://schemas.microsoft.com/office/drawing/2014/main" id="{897F727B-1A11-E041-8704-953149074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0" name="Rectangle 47">
              <a:extLst>
                <a:ext uri="{FF2B5EF4-FFF2-40B4-BE49-F238E27FC236}">
                  <a16:creationId xmlns:a16="http://schemas.microsoft.com/office/drawing/2014/main" id="{CABE5A53-B066-8547-B4D5-7DEB9D69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1" name="Rectangle 48">
              <a:extLst>
                <a:ext uri="{FF2B5EF4-FFF2-40B4-BE49-F238E27FC236}">
                  <a16:creationId xmlns:a16="http://schemas.microsoft.com/office/drawing/2014/main" id="{58AC3F56-7957-FF4D-892F-7DFB8908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2" name="Rectangle 49">
              <a:extLst>
                <a:ext uri="{FF2B5EF4-FFF2-40B4-BE49-F238E27FC236}">
                  <a16:creationId xmlns:a16="http://schemas.microsoft.com/office/drawing/2014/main" id="{8B410291-94EA-6B4A-80B9-928724FC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3" name="Rectangle 50">
              <a:extLst>
                <a:ext uri="{FF2B5EF4-FFF2-40B4-BE49-F238E27FC236}">
                  <a16:creationId xmlns:a16="http://schemas.microsoft.com/office/drawing/2014/main" id="{D7059EC8-2D3C-C846-B0C7-928E9F2E1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4" name="Rectangle 51">
              <a:extLst>
                <a:ext uri="{FF2B5EF4-FFF2-40B4-BE49-F238E27FC236}">
                  <a16:creationId xmlns:a16="http://schemas.microsoft.com/office/drawing/2014/main" id="{0938CAB5-C82A-1249-BC0E-B1DD0FB6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5" name="Rectangle 52">
              <a:extLst>
                <a:ext uri="{FF2B5EF4-FFF2-40B4-BE49-F238E27FC236}">
                  <a16:creationId xmlns:a16="http://schemas.microsoft.com/office/drawing/2014/main" id="{892669DF-C979-2545-99D4-2ABA5226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6" name="Rectangle 53">
              <a:extLst>
                <a:ext uri="{FF2B5EF4-FFF2-40B4-BE49-F238E27FC236}">
                  <a16:creationId xmlns:a16="http://schemas.microsoft.com/office/drawing/2014/main" id="{75E26692-6680-914E-8A42-9604AC47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7" name="Rectangle 54">
              <a:extLst>
                <a:ext uri="{FF2B5EF4-FFF2-40B4-BE49-F238E27FC236}">
                  <a16:creationId xmlns:a16="http://schemas.microsoft.com/office/drawing/2014/main" id="{BC707357-D0BF-494C-BE19-5E78AAEDD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8" name="Rectangle 55">
              <a:extLst>
                <a:ext uri="{FF2B5EF4-FFF2-40B4-BE49-F238E27FC236}">
                  <a16:creationId xmlns:a16="http://schemas.microsoft.com/office/drawing/2014/main" id="{4F1EDD29-49EC-E24F-85EC-A08AB6781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9" name="Rectangle 56">
              <a:extLst>
                <a:ext uri="{FF2B5EF4-FFF2-40B4-BE49-F238E27FC236}">
                  <a16:creationId xmlns:a16="http://schemas.microsoft.com/office/drawing/2014/main" id="{E5A7DED9-F044-504B-9CEF-A8E1BDF5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0" name="Rectangle 57">
              <a:extLst>
                <a:ext uri="{FF2B5EF4-FFF2-40B4-BE49-F238E27FC236}">
                  <a16:creationId xmlns:a16="http://schemas.microsoft.com/office/drawing/2014/main" id="{BCD9946E-3100-3046-AE04-933C7F999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1" name="Rectangle 58">
              <a:extLst>
                <a:ext uri="{FF2B5EF4-FFF2-40B4-BE49-F238E27FC236}">
                  <a16:creationId xmlns:a16="http://schemas.microsoft.com/office/drawing/2014/main" id="{814DC92A-69E9-C649-9EC2-D089F1034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2" name="Rectangle 59">
              <a:extLst>
                <a:ext uri="{FF2B5EF4-FFF2-40B4-BE49-F238E27FC236}">
                  <a16:creationId xmlns:a16="http://schemas.microsoft.com/office/drawing/2014/main" id="{C90E6006-BE0C-074C-B93B-8B32B5AC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3" name="Rectangle 60">
              <a:extLst>
                <a:ext uri="{FF2B5EF4-FFF2-40B4-BE49-F238E27FC236}">
                  <a16:creationId xmlns:a16="http://schemas.microsoft.com/office/drawing/2014/main" id="{1CB9B6D3-3707-E844-8BFD-A99AA4A8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4" name="Rectangle 61">
              <a:extLst>
                <a:ext uri="{FF2B5EF4-FFF2-40B4-BE49-F238E27FC236}">
                  <a16:creationId xmlns:a16="http://schemas.microsoft.com/office/drawing/2014/main" id="{EF1C54C3-C033-5040-A394-4A3CEE9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5" name="Rectangle 62">
              <a:extLst>
                <a:ext uri="{FF2B5EF4-FFF2-40B4-BE49-F238E27FC236}">
                  <a16:creationId xmlns:a16="http://schemas.microsoft.com/office/drawing/2014/main" id="{56083BF8-4CD5-5948-9FC7-FD74AEA0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6" name="Rectangle 63">
              <a:extLst>
                <a:ext uri="{FF2B5EF4-FFF2-40B4-BE49-F238E27FC236}">
                  <a16:creationId xmlns:a16="http://schemas.microsoft.com/office/drawing/2014/main" id="{E91FAB17-E02C-1348-9277-027938BA4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7" name="Rectangle 64">
              <a:extLst>
                <a:ext uri="{FF2B5EF4-FFF2-40B4-BE49-F238E27FC236}">
                  <a16:creationId xmlns:a16="http://schemas.microsoft.com/office/drawing/2014/main" id="{EF511C18-04FC-C14B-9AFA-4703FC869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8" name="Rectangle 65">
              <a:extLst>
                <a:ext uri="{FF2B5EF4-FFF2-40B4-BE49-F238E27FC236}">
                  <a16:creationId xmlns:a16="http://schemas.microsoft.com/office/drawing/2014/main" id="{4A645BFD-3C08-6B40-A026-ED6912FC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9" name="Rectangle 66">
              <a:extLst>
                <a:ext uri="{FF2B5EF4-FFF2-40B4-BE49-F238E27FC236}">
                  <a16:creationId xmlns:a16="http://schemas.microsoft.com/office/drawing/2014/main" id="{DC62B872-6319-B04C-A6DF-1822F77E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0" name="Rectangle 67">
              <a:extLst>
                <a:ext uri="{FF2B5EF4-FFF2-40B4-BE49-F238E27FC236}">
                  <a16:creationId xmlns:a16="http://schemas.microsoft.com/office/drawing/2014/main" id="{EE2B6F03-94D8-C64A-9D58-3687E20CC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1" name="Rectangle 68">
              <a:extLst>
                <a:ext uri="{FF2B5EF4-FFF2-40B4-BE49-F238E27FC236}">
                  <a16:creationId xmlns:a16="http://schemas.microsoft.com/office/drawing/2014/main" id="{E9F2C849-CC5E-A44E-922A-9AC9DC5B0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2" name="Rectangle 69">
              <a:extLst>
                <a:ext uri="{FF2B5EF4-FFF2-40B4-BE49-F238E27FC236}">
                  <a16:creationId xmlns:a16="http://schemas.microsoft.com/office/drawing/2014/main" id="{89E76874-2889-2549-8CD8-AB2A78D01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3" name="Rectangle 70">
              <a:extLst>
                <a:ext uri="{FF2B5EF4-FFF2-40B4-BE49-F238E27FC236}">
                  <a16:creationId xmlns:a16="http://schemas.microsoft.com/office/drawing/2014/main" id="{2A37337A-C33B-2E42-8930-FF738FE4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4" name="Rectangle 71">
              <a:extLst>
                <a:ext uri="{FF2B5EF4-FFF2-40B4-BE49-F238E27FC236}">
                  <a16:creationId xmlns:a16="http://schemas.microsoft.com/office/drawing/2014/main" id="{9A0BE353-8FE0-F046-8302-B6B8A17B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5" name="Rectangle 72">
              <a:extLst>
                <a:ext uri="{FF2B5EF4-FFF2-40B4-BE49-F238E27FC236}">
                  <a16:creationId xmlns:a16="http://schemas.microsoft.com/office/drawing/2014/main" id="{0E047886-2650-E248-8E4B-2DEF2EAF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6" name="Rectangle 73">
              <a:extLst>
                <a:ext uri="{FF2B5EF4-FFF2-40B4-BE49-F238E27FC236}">
                  <a16:creationId xmlns:a16="http://schemas.microsoft.com/office/drawing/2014/main" id="{A46A35AD-6D5B-6640-A9C4-8E48489FD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7" name="Rectangle 74">
              <a:extLst>
                <a:ext uri="{FF2B5EF4-FFF2-40B4-BE49-F238E27FC236}">
                  <a16:creationId xmlns:a16="http://schemas.microsoft.com/office/drawing/2014/main" id="{75DED392-8C6F-2E4B-A55E-3DBDC35AE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8" name="Rectangle 75">
              <a:extLst>
                <a:ext uri="{FF2B5EF4-FFF2-40B4-BE49-F238E27FC236}">
                  <a16:creationId xmlns:a16="http://schemas.microsoft.com/office/drawing/2014/main" id="{370E33A5-B414-4C40-BAEA-C3BE1122F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9" name="Rectangle 76">
              <a:extLst>
                <a:ext uri="{FF2B5EF4-FFF2-40B4-BE49-F238E27FC236}">
                  <a16:creationId xmlns:a16="http://schemas.microsoft.com/office/drawing/2014/main" id="{1EF56226-96AE-7547-A49E-B2404D6DA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0" name="Rectangle 77">
              <a:extLst>
                <a:ext uri="{FF2B5EF4-FFF2-40B4-BE49-F238E27FC236}">
                  <a16:creationId xmlns:a16="http://schemas.microsoft.com/office/drawing/2014/main" id="{64052C64-A8A8-3543-9533-2AD8A5ED6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1" name="Rectangle 78">
              <a:extLst>
                <a:ext uri="{FF2B5EF4-FFF2-40B4-BE49-F238E27FC236}">
                  <a16:creationId xmlns:a16="http://schemas.microsoft.com/office/drawing/2014/main" id="{3EC18D7A-F567-B342-BBD2-D7CF66CF8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2" name="Rectangle 79">
              <a:extLst>
                <a:ext uri="{FF2B5EF4-FFF2-40B4-BE49-F238E27FC236}">
                  <a16:creationId xmlns:a16="http://schemas.microsoft.com/office/drawing/2014/main" id="{F5E23FF8-41CF-774E-B0AF-EEFF0FCC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3" name="Rectangle 80">
              <a:extLst>
                <a:ext uri="{FF2B5EF4-FFF2-40B4-BE49-F238E27FC236}">
                  <a16:creationId xmlns:a16="http://schemas.microsoft.com/office/drawing/2014/main" id="{3578146D-DC52-D548-9659-B366DF15F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4" name="Rectangle 81">
              <a:extLst>
                <a:ext uri="{FF2B5EF4-FFF2-40B4-BE49-F238E27FC236}">
                  <a16:creationId xmlns:a16="http://schemas.microsoft.com/office/drawing/2014/main" id="{DA553004-D769-A847-AC59-B45FFAA68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5" name="Rectangle 82">
              <a:extLst>
                <a:ext uri="{FF2B5EF4-FFF2-40B4-BE49-F238E27FC236}">
                  <a16:creationId xmlns:a16="http://schemas.microsoft.com/office/drawing/2014/main" id="{4F62EAD0-D591-1D4D-A715-EB71CD40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6" name="Rectangle 83">
              <a:extLst>
                <a:ext uri="{FF2B5EF4-FFF2-40B4-BE49-F238E27FC236}">
                  <a16:creationId xmlns:a16="http://schemas.microsoft.com/office/drawing/2014/main" id="{FEE79FF4-DE78-D74F-81D0-41782912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7" name="Rectangle 84">
              <a:extLst>
                <a:ext uri="{FF2B5EF4-FFF2-40B4-BE49-F238E27FC236}">
                  <a16:creationId xmlns:a16="http://schemas.microsoft.com/office/drawing/2014/main" id="{E9EFFFD4-AD9D-FE43-BA72-547CB8E58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8" name="Rectangle 85">
              <a:extLst>
                <a:ext uri="{FF2B5EF4-FFF2-40B4-BE49-F238E27FC236}">
                  <a16:creationId xmlns:a16="http://schemas.microsoft.com/office/drawing/2014/main" id="{ADA8BC48-1AE5-2A43-B12C-9649701C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9" name="Rectangle 86">
              <a:extLst>
                <a:ext uri="{FF2B5EF4-FFF2-40B4-BE49-F238E27FC236}">
                  <a16:creationId xmlns:a16="http://schemas.microsoft.com/office/drawing/2014/main" id="{E75FF638-65D9-4C42-A628-96E4D68CE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0" name="Rectangle 87">
              <a:extLst>
                <a:ext uri="{FF2B5EF4-FFF2-40B4-BE49-F238E27FC236}">
                  <a16:creationId xmlns:a16="http://schemas.microsoft.com/office/drawing/2014/main" id="{6321CCE0-D043-794D-9DB4-C9B0AF090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1" name="Rectangle 88">
              <a:extLst>
                <a:ext uri="{FF2B5EF4-FFF2-40B4-BE49-F238E27FC236}">
                  <a16:creationId xmlns:a16="http://schemas.microsoft.com/office/drawing/2014/main" id="{7FEF148D-3050-9A43-9606-FFC2850DC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2" name="Rectangle 89">
              <a:extLst>
                <a:ext uri="{FF2B5EF4-FFF2-40B4-BE49-F238E27FC236}">
                  <a16:creationId xmlns:a16="http://schemas.microsoft.com/office/drawing/2014/main" id="{83412D42-449F-7F4D-BC9D-52132133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3" name="Rectangle 90">
              <a:extLst>
                <a:ext uri="{FF2B5EF4-FFF2-40B4-BE49-F238E27FC236}">
                  <a16:creationId xmlns:a16="http://schemas.microsoft.com/office/drawing/2014/main" id="{33555F52-8C4D-5541-9FC2-6AE3385DF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4" name="Rectangle 91">
              <a:extLst>
                <a:ext uri="{FF2B5EF4-FFF2-40B4-BE49-F238E27FC236}">
                  <a16:creationId xmlns:a16="http://schemas.microsoft.com/office/drawing/2014/main" id="{2B36E163-8B04-FB49-9815-114298E2A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5" name="Rectangle 92">
              <a:extLst>
                <a:ext uri="{FF2B5EF4-FFF2-40B4-BE49-F238E27FC236}">
                  <a16:creationId xmlns:a16="http://schemas.microsoft.com/office/drawing/2014/main" id="{EA72DCD2-7D29-8346-A13E-48222F8BA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6" name="Rectangle 93">
              <a:extLst>
                <a:ext uri="{FF2B5EF4-FFF2-40B4-BE49-F238E27FC236}">
                  <a16:creationId xmlns:a16="http://schemas.microsoft.com/office/drawing/2014/main" id="{58BDFBC2-23A6-CF4B-BFA1-03C44F35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7" name="Rectangle 94">
              <a:extLst>
                <a:ext uri="{FF2B5EF4-FFF2-40B4-BE49-F238E27FC236}">
                  <a16:creationId xmlns:a16="http://schemas.microsoft.com/office/drawing/2014/main" id="{33A66296-F076-9240-8D83-145776187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8" name="Rectangle 95">
              <a:extLst>
                <a:ext uri="{FF2B5EF4-FFF2-40B4-BE49-F238E27FC236}">
                  <a16:creationId xmlns:a16="http://schemas.microsoft.com/office/drawing/2014/main" id="{276280F7-7C1E-C64F-A08E-F5D3962B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9" name="Rectangle 96">
              <a:extLst>
                <a:ext uri="{FF2B5EF4-FFF2-40B4-BE49-F238E27FC236}">
                  <a16:creationId xmlns:a16="http://schemas.microsoft.com/office/drawing/2014/main" id="{507E5FCA-D359-1F41-B140-73D284176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0" name="Rectangle 97">
              <a:extLst>
                <a:ext uri="{FF2B5EF4-FFF2-40B4-BE49-F238E27FC236}">
                  <a16:creationId xmlns:a16="http://schemas.microsoft.com/office/drawing/2014/main" id="{B56C4F8A-5DFB-5D4D-BAD3-8B6BE97B0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1" name="Rectangle 98">
              <a:extLst>
                <a:ext uri="{FF2B5EF4-FFF2-40B4-BE49-F238E27FC236}">
                  <a16:creationId xmlns:a16="http://schemas.microsoft.com/office/drawing/2014/main" id="{F1BBFD40-A4B3-4040-AF04-824836942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2" name="Rectangle 99">
              <a:extLst>
                <a:ext uri="{FF2B5EF4-FFF2-40B4-BE49-F238E27FC236}">
                  <a16:creationId xmlns:a16="http://schemas.microsoft.com/office/drawing/2014/main" id="{969487FE-C0CB-FD47-9FA4-52B095880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3" name="Rectangle 100">
              <a:extLst>
                <a:ext uri="{FF2B5EF4-FFF2-40B4-BE49-F238E27FC236}">
                  <a16:creationId xmlns:a16="http://schemas.microsoft.com/office/drawing/2014/main" id="{0E6D424D-2C88-8348-AF68-E5CABC3AA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4" name="Rectangle 101">
              <a:extLst>
                <a:ext uri="{FF2B5EF4-FFF2-40B4-BE49-F238E27FC236}">
                  <a16:creationId xmlns:a16="http://schemas.microsoft.com/office/drawing/2014/main" id="{9AD49B46-5C80-394A-9C2F-8001E11F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5" name="Rectangle 102">
              <a:extLst>
                <a:ext uri="{FF2B5EF4-FFF2-40B4-BE49-F238E27FC236}">
                  <a16:creationId xmlns:a16="http://schemas.microsoft.com/office/drawing/2014/main" id="{262A0F03-D135-6145-B387-29750BBB2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6" name="Rectangle 103">
              <a:extLst>
                <a:ext uri="{FF2B5EF4-FFF2-40B4-BE49-F238E27FC236}">
                  <a16:creationId xmlns:a16="http://schemas.microsoft.com/office/drawing/2014/main" id="{965B119F-E21D-9544-ABBB-525CB7CEC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7" name="Rectangle 104">
              <a:extLst>
                <a:ext uri="{FF2B5EF4-FFF2-40B4-BE49-F238E27FC236}">
                  <a16:creationId xmlns:a16="http://schemas.microsoft.com/office/drawing/2014/main" id="{8D7F99B3-62E2-FC48-83CC-2DB4E31F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8" name="Rectangle 105">
              <a:extLst>
                <a:ext uri="{FF2B5EF4-FFF2-40B4-BE49-F238E27FC236}">
                  <a16:creationId xmlns:a16="http://schemas.microsoft.com/office/drawing/2014/main" id="{41D70C63-9127-E143-AD39-AF92907C4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9" name="Rectangle 106">
              <a:extLst>
                <a:ext uri="{FF2B5EF4-FFF2-40B4-BE49-F238E27FC236}">
                  <a16:creationId xmlns:a16="http://schemas.microsoft.com/office/drawing/2014/main" id="{5B4477A3-CE8F-DC4D-85B5-4C9671E2C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0" name="Rectangle 107">
              <a:extLst>
                <a:ext uri="{FF2B5EF4-FFF2-40B4-BE49-F238E27FC236}">
                  <a16:creationId xmlns:a16="http://schemas.microsoft.com/office/drawing/2014/main" id="{45FCED8C-EA72-CF49-913C-0FB3ED4EF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1" name="Rectangle 108">
              <a:extLst>
                <a:ext uri="{FF2B5EF4-FFF2-40B4-BE49-F238E27FC236}">
                  <a16:creationId xmlns:a16="http://schemas.microsoft.com/office/drawing/2014/main" id="{46FE0AFB-526A-F947-96D7-90012D07B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2" name="Rectangle 109">
              <a:extLst>
                <a:ext uri="{FF2B5EF4-FFF2-40B4-BE49-F238E27FC236}">
                  <a16:creationId xmlns:a16="http://schemas.microsoft.com/office/drawing/2014/main" id="{8DBD60CD-C9A8-0144-901E-1FD1A7E7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3" name="Rectangle 110">
              <a:extLst>
                <a:ext uri="{FF2B5EF4-FFF2-40B4-BE49-F238E27FC236}">
                  <a16:creationId xmlns:a16="http://schemas.microsoft.com/office/drawing/2014/main" id="{822B56F4-FEE9-BC4E-8322-7F037CBA5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4" name="Rectangle 111">
              <a:extLst>
                <a:ext uri="{FF2B5EF4-FFF2-40B4-BE49-F238E27FC236}">
                  <a16:creationId xmlns:a16="http://schemas.microsoft.com/office/drawing/2014/main" id="{6C4ECE59-7D80-2D40-907F-14B0627A1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5" name="Rectangle 112">
              <a:extLst>
                <a:ext uri="{FF2B5EF4-FFF2-40B4-BE49-F238E27FC236}">
                  <a16:creationId xmlns:a16="http://schemas.microsoft.com/office/drawing/2014/main" id="{6750A321-9FD7-C345-970A-C605A378A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6" name="Rectangle 113">
              <a:extLst>
                <a:ext uri="{FF2B5EF4-FFF2-40B4-BE49-F238E27FC236}">
                  <a16:creationId xmlns:a16="http://schemas.microsoft.com/office/drawing/2014/main" id="{4632BC92-A66A-434B-8888-B38ED2DA8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7" name="Rectangle 114">
              <a:extLst>
                <a:ext uri="{FF2B5EF4-FFF2-40B4-BE49-F238E27FC236}">
                  <a16:creationId xmlns:a16="http://schemas.microsoft.com/office/drawing/2014/main" id="{512A0D9D-13FF-4144-9506-412366348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8" name="Rectangle 115">
              <a:extLst>
                <a:ext uri="{FF2B5EF4-FFF2-40B4-BE49-F238E27FC236}">
                  <a16:creationId xmlns:a16="http://schemas.microsoft.com/office/drawing/2014/main" id="{F7F4B357-90DD-584E-9253-6C40E3FFB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9" name="Rectangle 116">
              <a:extLst>
                <a:ext uri="{FF2B5EF4-FFF2-40B4-BE49-F238E27FC236}">
                  <a16:creationId xmlns:a16="http://schemas.microsoft.com/office/drawing/2014/main" id="{FA5BC09F-EEEB-4B46-B916-706D65D1E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0" name="Rectangle 117">
              <a:extLst>
                <a:ext uri="{FF2B5EF4-FFF2-40B4-BE49-F238E27FC236}">
                  <a16:creationId xmlns:a16="http://schemas.microsoft.com/office/drawing/2014/main" id="{5280FED0-F712-BD41-B9D1-C20131B9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1" name="Rectangle 118">
              <a:extLst>
                <a:ext uri="{FF2B5EF4-FFF2-40B4-BE49-F238E27FC236}">
                  <a16:creationId xmlns:a16="http://schemas.microsoft.com/office/drawing/2014/main" id="{1B7FC687-7B63-B648-9C1A-343FBF406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2" name="Rectangle 119">
              <a:extLst>
                <a:ext uri="{FF2B5EF4-FFF2-40B4-BE49-F238E27FC236}">
                  <a16:creationId xmlns:a16="http://schemas.microsoft.com/office/drawing/2014/main" id="{95D5089D-D473-E04C-84FC-1A9B09174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3" name="Rectangle 120">
              <a:extLst>
                <a:ext uri="{FF2B5EF4-FFF2-40B4-BE49-F238E27FC236}">
                  <a16:creationId xmlns:a16="http://schemas.microsoft.com/office/drawing/2014/main" id="{E61F33A6-1C0E-AA49-9734-E9E0C0A33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4" name="Rectangle 121">
              <a:extLst>
                <a:ext uri="{FF2B5EF4-FFF2-40B4-BE49-F238E27FC236}">
                  <a16:creationId xmlns:a16="http://schemas.microsoft.com/office/drawing/2014/main" id="{3AEA270B-0FF7-D646-8154-4824C7A1A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5" name="Rectangle 122">
              <a:extLst>
                <a:ext uri="{FF2B5EF4-FFF2-40B4-BE49-F238E27FC236}">
                  <a16:creationId xmlns:a16="http://schemas.microsoft.com/office/drawing/2014/main" id="{0726CCDB-D4D1-B140-99FD-958DCD87C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6" name="Rectangle 123">
              <a:extLst>
                <a:ext uri="{FF2B5EF4-FFF2-40B4-BE49-F238E27FC236}">
                  <a16:creationId xmlns:a16="http://schemas.microsoft.com/office/drawing/2014/main" id="{A7CEFA18-911A-D141-8586-D5B1FF0AA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7" name="Rectangle 124">
              <a:extLst>
                <a:ext uri="{FF2B5EF4-FFF2-40B4-BE49-F238E27FC236}">
                  <a16:creationId xmlns:a16="http://schemas.microsoft.com/office/drawing/2014/main" id="{DBF9872D-834B-4948-82B2-B3680651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8" name="Rectangle 125">
              <a:extLst>
                <a:ext uri="{FF2B5EF4-FFF2-40B4-BE49-F238E27FC236}">
                  <a16:creationId xmlns:a16="http://schemas.microsoft.com/office/drawing/2014/main" id="{704B99CC-C00E-4045-8791-A119DF416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9" name="Rectangle 126">
              <a:extLst>
                <a:ext uri="{FF2B5EF4-FFF2-40B4-BE49-F238E27FC236}">
                  <a16:creationId xmlns:a16="http://schemas.microsoft.com/office/drawing/2014/main" id="{C22DBDA0-A138-7F45-958F-884F299AB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641F6EC7-8AE1-E841-8D7E-B5F4DE01C66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60419" name="Group 127">
            <a:extLst>
              <a:ext uri="{FF2B5EF4-FFF2-40B4-BE49-F238E27FC236}">
                <a16:creationId xmlns:a16="http://schemas.microsoft.com/office/drawing/2014/main" id="{6EE73B4A-EAC8-C84D-A3AB-71900FF4EC88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0422" name="Rectangle 4">
              <a:extLst>
                <a:ext uri="{FF2B5EF4-FFF2-40B4-BE49-F238E27FC236}">
                  <a16:creationId xmlns:a16="http://schemas.microsoft.com/office/drawing/2014/main" id="{12371978-1E7A-8E48-BC00-A3BBC10B0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3" name="Line 5">
              <a:extLst>
                <a:ext uri="{FF2B5EF4-FFF2-40B4-BE49-F238E27FC236}">
                  <a16:creationId xmlns:a16="http://schemas.microsoft.com/office/drawing/2014/main" id="{3B2F2D26-8860-A14E-AF68-5BF2A5A3E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6">
              <a:extLst>
                <a:ext uri="{FF2B5EF4-FFF2-40B4-BE49-F238E27FC236}">
                  <a16:creationId xmlns:a16="http://schemas.microsoft.com/office/drawing/2014/main" id="{785B38C6-B15B-834D-8DE6-49C55DCA78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7">
              <a:extLst>
                <a:ext uri="{FF2B5EF4-FFF2-40B4-BE49-F238E27FC236}">
                  <a16:creationId xmlns:a16="http://schemas.microsoft.com/office/drawing/2014/main" id="{AA79060E-6C40-AA49-BB6C-AA32C9A3D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Rectangle 8">
              <a:extLst>
                <a:ext uri="{FF2B5EF4-FFF2-40B4-BE49-F238E27FC236}">
                  <a16:creationId xmlns:a16="http://schemas.microsoft.com/office/drawing/2014/main" id="{8F8C565E-DB81-2943-BC16-5625E7024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7" name="Line 9">
              <a:extLst>
                <a:ext uri="{FF2B5EF4-FFF2-40B4-BE49-F238E27FC236}">
                  <a16:creationId xmlns:a16="http://schemas.microsoft.com/office/drawing/2014/main" id="{89F64E43-4291-FC4B-AEE1-4ED74E22C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Line 10">
              <a:extLst>
                <a:ext uri="{FF2B5EF4-FFF2-40B4-BE49-F238E27FC236}">
                  <a16:creationId xmlns:a16="http://schemas.microsoft.com/office/drawing/2014/main" id="{84055F18-0CAC-A145-84F5-DBACF7DD0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Rectangle 11">
              <a:extLst>
                <a:ext uri="{FF2B5EF4-FFF2-40B4-BE49-F238E27FC236}">
                  <a16:creationId xmlns:a16="http://schemas.microsoft.com/office/drawing/2014/main" id="{5E4D7B42-FFB7-0948-9669-40183DAA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0" name="Rectangle 12">
              <a:extLst>
                <a:ext uri="{FF2B5EF4-FFF2-40B4-BE49-F238E27FC236}">
                  <a16:creationId xmlns:a16="http://schemas.microsoft.com/office/drawing/2014/main" id="{8513156D-2D83-2044-96F0-768AE88A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1" name="Rectangle 13">
              <a:extLst>
                <a:ext uri="{FF2B5EF4-FFF2-40B4-BE49-F238E27FC236}">
                  <a16:creationId xmlns:a16="http://schemas.microsoft.com/office/drawing/2014/main" id="{7CCE308D-3259-D34C-8ECB-9E5CE83C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2" name="Rectangle 14">
              <a:extLst>
                <a:ext uri="{FF2B5EF4-FFF2-40B4-BE49-F238E27FC236}">
                  <a16:creationId xmlns:a16="http://schemas.microsoft.com/office/drawing/2014/main" id="{63EC5314-4414-6B4E-8D86-E8B0D8AD8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3" name="Rectangle 15">
              <a:extLst>
                <a:ext uri="{FF2B5EF4-FFF2-40B4-BE49-F238E27FC236}">
                  <a16:creationId xmlns:a16="http://schemas.microsoft.com/office/drawing/2014/main" id="{0E321A45-E545-6D49-8180-B45DD3C2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4" name="Rectangle 16">
              <a:extLst>
                <a:ext uri="{FF2B5EF4-FFF2-40B4-BE49-F238E27FC236}">
                  <a16:creationId xmlns:a16="http://schemas.microsoft.com/office/drawing/2014/main" id="{38B47853-1757-6B4F-A69E-7CC9863A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5" name="Rectangle 17">
              <a:extLst>
                <a:ext uri="{FF2B5EF4-FFF2-40B4-BE49-F238E27FC236}">
                  <a16:creationId xmlns:a16="http://schemas.microsoft.com/office/drawing/2014/main" id="{BAD57353-CF25-E349-9FA6-5C64CDD4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6" name="Rectangle 18">
              <a:extLst>
                <a:ext uri="{FF2B5EF4-FFF2-40B4-BE49-F238E27FC236}">
                  <a16:creationId xmlns:a16="http://schemas.microsoft.com/office/drawing/2014/main" id="{D18A5A30-FBBD-A94D-AADD-9B78F1DC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7" name="Rectangle 19">
              <a:extLst>
                <a:ext uri="{FF2B5EF4-FFF2-40B4-BE49-F238E27FC236}">
                  <a16:creationId xmlns:a16="http://schemas.microsoft.com/office/drawing/2014/main" id="{583DF054-5344-9E45-9A3D-B6AA1920F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20">
              <a:extLst>
                <a:ext uri="{FF2B5EF4-FFF2-40B4-BE49-F238E27FC236}">
                  <a16:creationId xmlns:a16="http://schemas.microsoft.com/office/drawing/2014/main" id="{93A81D2A-1CB4-8D40-911A-C27600702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9" name="Rectangle 21">
              <a:extLst>
                <a:ext uri="{FF2B5EF4-FFF2-40B4-BE49-F238E27FC236}">
                  <a16:creationId xmlns:a16="http://schemas.microsoft.com/office/drawing/2014/main" id="{29FF618C-C7E8-F049-AF77-D52B5B313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0" name="Rectangle 22">
              <a:extLst>
                <a:ext uri="{FF2B5EF4-FFF2-40B4-BE49-F238E27FC236}">
                  <a16:creationId xmlns:a16="http://schemas.microsoft.com/office/drawing/2014/main" id="{E5079936-553F-A942-B0C0-B596DB4BB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1" name="Rectangle 23">
              <a:extLst>
                <a:ext uri="{FF2B5EF4-FFF2-40B4-BE49-F238E27FC236}">
                  <a16:creationId xmlns:a16="http://schemas.microsoft.com/office/drawing/2014/main" id="{786FB648-A468-4B4D-B538-708B70D3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2" name="Rectangle 24">
              <a:extLst>
                <a:ext uri="{FF2B5EF4-FFF2-40B4-BE49-F238E27FC236}">
                  <a16:creationId xmlns:a16="http://schemas.microsoft.com/office/drawing/2014/main" id="{C8ACBF5C-57E2-3440-B487-A41AC107F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3" name="Line 25">
              <a:extLst>
                <a:ext uri="{FF2B5EF4-FFF2-40B4-BE49-F238E27FC236}">
                  <a16:creationId xmlns:a16="http://schemas.microsoft.com/office/drawing/2014/main" id="{3D1AC029-2127-C444-9F34-3615E7DB1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26">
              <a:extLst>
                <a:ext uri="{FF2B5EF4-FFF2-40B4-BE49-F238E27FC236}">
                  <a16:creationId xmlns:a16="http://schemas.microsoft.com/office/drawing/2014/main" id="{8D332520-ACF5-674D-877F-D5F669C65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7">
              <a:extLst>
                <a:ext uri="{FF2B5EF4-FFF2-40B4-BE49-F238E27FC236}">
                  <a16:creationId xmlns:a16="http://schemas.microsoft.com/office/drawing/2014/main" id="{9E374EEC-46A8-794F-9D9D-99798117C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Line 28">
              <a:extLst>
                <a:ext uri="{FF2B5EF4-FFF2-40B4-BE49-F238E27FC236}">
                  <a16:creationId xmlns:a16="http://schemas.microsoft.com/office/drawing/2014/main" id="{6A11C751-2508-E641-AD31-57F14BC2D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Line 29">
              <a:extLst>
                <a:ext uri="{FF2B5EF4-FFF2-40B4-BE49-F238E27FC236}">
                  <a16:creationId xmlns:a16="http://schemas.microsoft.com/office/drawing/2014/main" id="{30CBD92E-0E6A-BB4E-B036-44B8E3676D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Rectangle 30">
              <a:extLst>
                <a:ext uri="{FF2B5EF4-FFF2-40B4-BE49-F238E27FC236}">
                  <a16:creationId xmlns:a16="http://schemas.microsoft.com/office/drawing/2014/main" id="{11FD2470-384A-5243-93BF-F366FBC7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9" name="Rectangle 31">
              <a:extLst>
                <a:ext uri="{FF2B5EF4-FFF2-40B4-BE49-F238E27FC236}">
                  <a16:creationId xmlns:a16="http://schemas.microsoft.com/office/drawing/2014/main" id="{D0E781B4-4DF5-2547-9266-BC74AAA3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0" name="Rectangle 32">
              <a:extLst>
                <a:ext uri="{FF2B5EF4-FFF2-40B4-BE49-F238E27FC236}">
                  <a16:creationId xmlns:a16="http://schemas.microsoft.com/office/drawing/2014/main" id="{FC6268D5-468C-A746-9871-196F14E4D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1" name="Rectangle 33">
              <a:extLst>
                <a:ext uri="{FF2B5EF4-FFF2-40B4-BE49-F238E27FC236}">
                  <a16:creationId xmlns:a16="http://schemas.microsoft.com/office/drawing/2014/main" id="{A10F5835-786B-184A-A97C-D2688999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2" name="Rectangle 34">
              <a:extLst>
                <a:ext uri="{FF2B5EF4-FFF2-40B4-BE49-F238E27FC236}">
                  <a16:creationId xmlns:a16="http://schemas.microsoft.com/office/drawing/2014/main" id="{A4F38C0A-B4BC-2648-B64B-67F40CE7C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3" name="Rectangle 35">
              <a:extLst>
                <a:ext uri="{FF2B5EF4-FFF2-40B4-BE49-F238E27FC236}">
                  <a16:creationId xmlns:a16="http://schemas.microsoft.com/office/drawing/2014/main" id="{7CE806B9-6249-A542-86D7-765A7F4BF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4" name="Rectangle 36">
              <a:extLst>
                <a:ext uri="{FF2B5EF4-FFF2-40B4-BE49-F238E27FC236}">
                  <a16:creationId xmlns:a16="http://schemas.microsoft.com/office/drawing/2014/main" id="{C4C23A0F-0428-584F-848B-F8D128476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5" name="Rectangle 37">
              <a:extLst>
                <a:ext uri="{FF2B5EF4-FFF2-40B4-BE49-F238E27FC236}">
                  <a16:creationId xmlns:a16="http://schemas.microsoft.com/office/drawing/2014/main" id="{A009B131-118E-944B-AE34-71DF18C9D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6" name="Rectangle 38">
              <a:extLst>
                <a:ext uri="{FF2B5EF4-FFF2-40B4-BE49-F238E27FC236}">
                  <a16:creationId xmlns:a16="http://schemas.microsoft.com/office/drawing/2014/main" id="{5E19D333-1B41-2646-B2C2-389A7411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7" name="Rectangle 39">
              <a:extLst>
                <a:ext uri="{FF2B5EF4-FFF2-40B4-BE49-F238E27FC236}">
                  <a16:creationId xmlns:a16="http://schemas.microsoft.com/office/drawing/2014/main" id="{C61DDB1D-D42A-E342-B9A9-7D30E889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8" name="Rectangle 40">
              <a:extLst>
                <a:ext uri="{FF2B5EF4-FFF2-40B4-BE49-F238E27FC236}">
                  <a16:creationId xmlns:a16="http://schemas.microsoft.com/office/drawing/2014/main" id="{ADB1CC62-43D2-C243-8FDF-876C8E280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Rectangle 41">
              <a:extLst>
                <a:ext uri="{FF2B5EF4-FFF2-40B4-BE49-F238E27FC236}">
                  <a16:creationId xmlns:a16="http://schemas.microsoft.com/office/drawing/2014/main" id="{25D82C11-51FA-4247-A498-71940D2E1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42">
              <a:extLst>
                <a:ext uri="{FF2B5EF4-FFF2-40B4-BE49-F238E27FC236}">
                  <a16:creationId xmlns:a16="http://schemas.microsoft.com/office/drawing/2014/main" id="{A4834A54-7443-4745-8B6E-FF8D0CC98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43">
              <a:extLst>
                <a:ext uri="{FF2B5EF4-FFF2-40B4-BE49-F238E27FC236}">
                  <a16:creationId xmlns:a16="http://schemas.microsoft.com/office/drawing/2014/main" id="{EFADA162-8A8E-E442-A96A-9CE7ADA0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Rectangle 44">
              <a:extLst>
                <a:ext uri="{FF2B5EF4-FFF2-40B4-BE49-F238E27FC236}">
                  <a16:creationId xmlns:a16="http://schemas.microsoft.com/office/drawing/2014/main" id="{D8339A86-5D7A-A442-B0D4-0C5176663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3" name="Rectangle 45">
              <a:extLst>
                <a:ext uri="{FF2B5EF4-FFF2-40B4-BE49-F238E27FC236}">
                  <a16:creationId xmlns:a16="http://schemas.microsoft.com/office/drawing/2014/main" id="{B513B318-2318-7B44-AD7D-AE9936D9D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4" name="Rectangle 54">
              <a:extLst>
                <a:ext uri="{FF2B5EF4-FFF2-40B4-BE49-F238E27FC236}">
                  <a16:creationId xmlns:a16="http://schemas.microsoft.com/office/drawing/2014/main" id="{251B8993-555C-3240-8824-77D225FE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5" name="Rectangle 164">
              <a:extLst>
                <a:ext uri="{FF2B5EF4-FFF2-40B4-BE49-F238E27FC236}">
                  <a16:creationId xmlns:a16="http://schemas.microsoft.com/office/drawing/2014/main" id="{F8C1D506-5572-FD4A-BCFE-6E6F3D452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6" name="Rectangle 169">
              <a:extLst>
                <a:ext uri="{FF2B5EF4-FFF2-40B4-BE49-F238E27FC236}">
                  <a16:creationId xmlns:a16="http://schemas.microsoft.com/office/drawing/2014/main" id="{57FD323C-B270-3947-9C0C-6248DF2E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20" name="Rectangle 172">
            <a:extLst>
              <a:ext uri="{FF2B5EF4-FFF2-40B4-BE49-F238E27FC236}">
                <a16:creationId xmlns:a16="http://schemas.microsoft.com/office/drawing/2014/main" id="{1A033FD5-CE48-4940-9A44-BAC56C2B2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21" name="Rectangle 174">
            <a:extLst>
              <a:ext uri="{FF2B5EF4-FFF2-40B4-BE49-F238E27FC236}">
                <a16:creationId xmlns:a16="http://schemas.microsoft.com/office/drawing/2014/main" id="{151EB988-1B71-5C46-95BE-AA167C52D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1">
            <a:extLst>
              <a:ext uri="{FF2B5EF4-FFF2-40B4-BE49-F238E27FC236}">
                <a16:creationId xmlns:a16="http://schemas.microsoft.com/office/drawing/2014/main" id="{13D55DD7-E689-6E4D-8904-9F159B8CA5E9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1503" name="Rectangle 4">
              <a:extLst>
                <a:ext uri="{FF2B5EF4-FFF2-40B4-BE49-F238E27FC236}">
                  <a16:creationId xmlns:a16="http://schemas.microsoft.com/office/drawing/2014/main" id="{51854878-7B1E-B641-B1BD-0EDFCFAA8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4" name="Rectangle 5">
              <a:extLst>
                <a:ext uri="{FF2B5EF4-FFF2-40B4-BE49-F238E27FC236}">
                  <a16:creationId xmlns:a16="http://schemas.microsoft.com/office/drawing/2014/main" id="{A97FAD1D-8AA1-6E48-9518-FB426BC5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5" name="Rectangle 6">
              <a:extLst>
                <a:ext uri="{FF2B5EF4-FFF2-40B4-BE49-F238E27FC236}">
                  <a16:creationId xmlns:a16="http://schemas.microsoft.com/office/drawing/2014/main" id="{1E4E1136-AB1F-4040-9D79-C338EFB0A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6" name="Rectangle 7">
              <a:extLst>
                <a:ext uri="{FF2B5EF4-FFF2-40B4-BE49-F238E27FC236}">
                  <a16:creationId xmlns:a16="http://schemas.microsoft.com/office/drawing/2014/main" id="{1AC822C5-F63D-5B40-A732-FBD9957A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7" name="Rectangle 8">
              <a:extLst>
                <a:ext uri="{FF2B5EF4-FFF2-40B4-BE49-F238E27FC236}">
                  <a16:creationId xmlns:a16="http://schemas.microsoft.com/office/drawing/2014/main" id="{90175523-2B5F-D840-AA57-5524A139D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8" name="Rectangle 9">
              <a:extLst>
                <a:ext uri="{FF2B5EF4-FFF2-40B4-BE49-F238E27FC236}">
                  <a16:creationId xmlns:a16="http://schemas.microsoft.com/office/drawing/2014/main" id="{9371B24A-BE8F-D74A-AB32-A523AC2B5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9" name="Rectangle 10">
              <a:extLst>
                <a:ext uri="{FF2B5EF4-FFF2-40B4-BE49-F238E27FC236}">
                  <a16:creationId xmlns:a16="http://schemas.microsoft.com/office/drawing/2014/main" id="{6788DDFB-71D2-E34F-8DD7-CD1643A5D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0" name="Rectangle 11">
              <a:extLst>
                <a:ext uri="{FF2B5EF4-FFF2-40B4-BE49-F238E27FC236}">
                  <a16:creationId xmlns:a16="http://schemas.microsoft.com/office/drawing/2014/main" id="{99FEEDBA-A8A6-BF40-9EEA-C7439959C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1" name="Rectangle 12">
              <a:extLst>
                <a:ext uri="{FF2B5EF4-FFF2-40B4-BE49-F238E27FC236}">
                  <a16:creationId xmlns:a16="http://schemas.microsoft.com/office/drawing/2014/main" id="{BFF5E70F-1995-8A47-B4DA-3B0767922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2" name="Rectangle 13">
              <a:extLst>
                <a:ext uri="{FF2B5EF4-FFF2-40B4-BE49-F238E27FC236}">
                  <a16:creationId xmlns:a16="http://schemas.microsoft.com/office/drawing/2014/main" id="{8806C512-45D8-3846-982D-CEC2C612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3" name="Rectangle 14">
              <a:extLst>
                <a:ext uri="{FF2B5EF4-FFF2-40B4-BE49-F238E27FC236}">
                  <a16:creationId xmlns:a16="http://schemas.microsoft.com/office/drawing/2014/main" id="{4E26D7DE-49A5-7046-8C51-5CF5EDC72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4" name="Rectangle 15">
              <a:extLst>
                <a:ext uri="{FF2B5EF4-FFF2-40B4-BE49-F238E27FC236}">
                  <a16:creationId xmlns:a16="http://schemas.microsoft.com/office/drawing/2014/main" id="{BCC03007-BA34-9E4A-8E1A-6E6B293CD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5" name="Rectangle 16">
              <a:extLst>
                <a:ext uri="{FF2B5EF4-FFF2-40B4-BE49-F238E27FC236}">
                  <a16:creationId xmlns:a16="http://schemas.microsoft.com/office/drawing/2014/main" id="{BFC2948A-2D39-B84E-9937-FE20D40A9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6" name="Rectangle 17">
              <a:extLst>
                <a:ext uri="{FF2B5EF4-FFF2-40B4-BE49-F238E27FC236}">
                  <a16:creationId xmlns:a16="http://schemas.microsoft.com/office/drawing/2014/main" id="{45F6C0C7-DDF3-814D-B753-02DD346CB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7" name="Rectangle 18">
              <a:extLst>
                <a:ext uri="{FF2B5EF4-FFF2-40B4-BE49-F238E27FC236}">
                  <a16:creationId xmlns:a16="http://schemas.microsoft.com/office/drawing/2014/main" id="{830A26CC-DA69-4E42-9D62-DF879075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8" name="Rectangle 19">
              <a:extLst>
                <a:ext uri="{FF2B5EF4-FFF2-40B4-BE49-F238E27FC236}">
                  <a16:creationId xmlns:a16="http://schemas.microsoft.com/office/drawing/2014/main" id="{80E46136-7CFD-0B4C-B14D-F9236147F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9" name="Rectangle 20">
              <a:extLst>
                <a:ext uri="{FF2B5EF4-FFF2-40B4-BE49-F238E27FC236}">
                  <a16:creationId xmlns:a16="http://schemas.microsoft.com/office/drawing/2014/main" id="{665C0D1B-FC95-F148-92B3-D293BC92C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0" name="Rectangle 21">
              <a:extLst>
                <a:ext uri="{FF2B5EF4-FFF2-40B4-BE49-F238E27FC236}">
                  <a16:creationId xmlns:a16="http://schemas.microsoft.com/office/drawing/2014/main" id="{12C4C438-0D6B-154D-9A78-DABF0CBA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1" name="Rectangle 22">
              <a:extLst>
                <a:ext uri="{FF2B5EF4-FFF2-40B4-BE49-F238E27FC236}">
                  <a16:creationId xmlns:a16="http://schemas.microsoft.com/office/drawing/2014/main" id="{1A06AE7F-3650-2841-B517-1CF611C6E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2" name="Rectangle 23">
              <a:extLst>
                <a:ext uri="{FF2B5EF4-FFF2-40B4-BE49-F238E27FC236}">
                  <a16:creationId xmlns:a16="http://schemas.microsoft.com/office/drawing/2014/main" id="{7506817B-C0E5-B745-829A-804D6A355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3" name="Rectangle 24">
              <a:extLst>
                <a:ext uri="{FF2B5EF4-FFF2-40B4-BE49-F238E27FC236}">
                  <a16:creationId xmlns:a16="http://schemas.microsoft.com/office/drawing/2014/main" id="{12752782-3480-3740-B701-DD84A763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4" name="Rectangle 25">
              <a:extLst>
                <a:ext uri="{FF2B5EF4-FFF2-40B4-BE49-F238E27FC236}">
                  <a16:creationId xmlns:a16="http://schemas.microsoft.com/office/drawing/2014/main" id="{DE462ACE-A4F5-674B-8EF0-84593B99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5" name="Rectangle 26">
              <a:extLst>
                <a:ext uri="{FF2B5EF4-FFF2-40B4-BE49-F238E27FC236}">
                  <a16:creationId xmlns:a16="http://schemas.microsoft.com/office/drawing/2014/main" id="{456C3816-34D9-5A47-8989-038F9B14A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6" name="Rectangle 27">
              <a:extLst>
                <a:ext uri="{FF2B5EF4-FFF2-40B4-BE49-F238E27FC236}">
                  <a16:creationId xmlns:a16="http://schemas.microsoft.com/office/drawing/2014/main" id="{F593A936-1275-D74B-A45C-7E39000BE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7" name="Rectangle 28">
              <a:extLst>
                <a:ext uri="{FF2B5EF4-FFF2-40B4-BE49-F238E27FC236}">
                  <a16:creationId xmlns:a16="http://schemas.microsoft.com/office/drawing/2014/main" id="{8C2AD3BD-72C8-1741-8100-31F646111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8" name="Rectangle 29">
              <a:extLst>
                <a:ext uri="{FF2B5EF4-FFF2-40B4-BE49-F238E27FC236}">
                  <a16:creationId xmlns:a16="http://schemas.microsoft.com/office/drawing/2014/main" id="{B0F139E5-918C-AF46-9A30-2C1DF633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9" name="Rectangle 30">
              <a:extLst>
                <a:ext uri="{FF2B5EF4-FFF2-40B4-BE49-F238E27FC236}">
                  <a16:creationId xmlns:a16="http://schemas.microsoft.com/office/drawing/2014/main" id="{42FC2036-190B-2E4C-A76F-557911F4A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0" name="Rectangle 31">
              <a:extLst>
                <a:ext uri="{FF2B5EF4-FFF2-40B4-BE49-F238E27FC236}">
                  <a16:creationId xmlns:a16="http://schemas.microsoft.com/office/drawing/2014/main" id="{C9B35406-64D6-624D-A048-77E0B2DA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1" name="Rectangle 32">
              <a:extLst>
                <a:ext uri="{FF2B5EF4-FFF2-40B4-BE49-F238E27FC236}">
                  <a16:creationId xmlns:a16="http://schemas.microsoft.com/office/drawing/2014/main" id="{5E87F3CB-7F2F-FC42-8C30-8C89F0E9E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2" name="Rectangle 33">
              <a:extLst>
                <a:ext uri="{FF2B5EF4-FFF2-40B4-BE49-F238E27FC236}">
                  <a16:creationId xmlns:a16="http://schemas.microsoft.com/office/drawing/2014/main" id="{B570FFDD-017A-2645-9A63-3D541064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3" name="Rectangle 34">
              <a:extLst>
                <a:ext uri="{FF2B5EF4-FFF2-40B4-BE49-F238E27FC236}">
                  <a16:creationId xmlns:a16="http://schemas.microsoft.com/office/drawing/2014/main" id="{12F1A129-DA46-B145-85F9-DCD696C88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4" name="Rectangle 35">
              <a:extLst>
                <a:ext uri="{FF2B5EF4-FFF2-40B4-BE49-F238E27FC236}">
                  <a16:creationId xmlns:a16="http://schemas.microsoft.com/office/drawing/2014/main" id="{8B978DAB-7489-9944-BFE4-E386BD5D2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5" name="Rectangle 36">
              <a:extLst>
                <a:ext uri="{FF2B5EF4-FFF2-40B4-BE49-F238E27FC236}">
                  <a16:creationId xmlns:a16="http://schemas.microsoft.com/office/drawing/2014/main" id="{DE89C742-FD55-8548-B13F-8FA8D7C03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6" name="Rectangle 37">
              <a:extLst>
                <a:ext uri="{FF2B5EF4-FFF2-40B4-BE49-F238E27FC236}">
                  <a16:creationId xmlns:a16="http://schemas.microsoft.com/office/drawing/2014/main" id="{C37CD07B-FE31-6746-BCCF-67D7E1DAB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7" name="Rectangle 38">
              <a:extLst>
                <a:ext uri="{FF2B5EF4-FFF2-40B4-BE49-F238E27FC236}">
                  <a16:creationId xmlns:a16="http://schemas.microsoft.com/office/drawing/2014/main" id="{9099C879-60F1-0F4A-9718-0A25922B8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8" name="Rectangle 39">
              <a:extLst>
                <a:ext uri="{FF2B5EF4-FFF2-40B4-BE49-F238E27FC236}">
                  <a16:creationId xmlns:a16="http://schemas.microsoft.com/office/drawing/2014/main" id="{8EB0BC18-637E-CB43-9231-0C5D15218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9" name="Rectangle 40">
              <a:extLst>
                <a:ext uri="{FF2B5EF4-FFF2-40B4-BE49-F238E27FC236}">
                  <a16:creationId xmlns:a16="http://schemas.microsoft.com/office/drawing/2014/main" id="{0492D273-ADE0-514C-AD7F-A90733A9D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0" name="Rectangle 41">
              <a:extLst>
                <a:ext uri="{FF2B5EF4-FFF2-40B4-BE49-F238E27FC236}">
                  <a16:creationId xmlns:a16="http://schemas.microsoft.com/office/drawing/2014/main" id="{EA7E0C47-9B9F-6247-83E2-5C352195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1" name="Rectangle 42">
              <a:extLst>
                <a:ext uri="{FF2B5EF4-FFF2-40B4-BE49-F238E27FC236}">
                  <a16:creationId xmlns:a16="http://schemas.microsoft.com/office/drawing/2014/main" id="{03E0BF55-48D0-774B-97BD-229B430D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2" name="Rectangle 43">
              <a:extLst>
                <a:ext uri="{FF2B5EF4-FFF2-40B4-BE49-F238E27FC236}">
                  <a16:creationId xmlns:a16="http://schemas.microsoft.com/office/drawing/2014/main" id="{9FDD52A0-9C79-9448-A572-4356D44D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3" name="Rectangle 44">
              <a:extLst>
                <a:ext uri="{FF2B5EF4-FFF2-40B4-BE49-F238E27FC236}">
                  <a16:creationId xmlns:a16="http://schemas.microsoft.com/office/drawing/2014/main" id="{1814DCA1-E31D-2842-A20E-070A04E7A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4" name="Rectangle 45">
              <a:extLst>
                <a:ext uri="{FF2B5EF4-FFF2-40B4-BE49-F238E27FC236}">
                  <a16:creationId xmlns:a16="http://schemas.microsoft.com/office/drawing/2014/main" id="{270B901F-DAC9-FA43-A58D-FB9323B9E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5" name="Rectangle 46">
              <a:extLst>
                <a:ext uri="{FF2B5EF4-FFF2-40B4-BE49-F238E27FC236}">
                  <a16:creationId xmlns:a16="http://schemas.microsoft.com/office/drawing/2014/main" id="{2D07EA48-6DBF-AD4D-AC34-3491AE0C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6" name="Rectangle 47">
              <a:extLst>
                <a:ext uri="{FF2B5EF4-FFF2-40B4-BE49-F238E27FC236}">
                  <a16:creationId xmlns:a16="http://schemas.microsoft.com/office/drawing/2014/main" id="{05FAB95B-264D-FB43-96B3-377176F9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7" name="Rectangle 48">
              <a:extLst>
                <a:ext uri="{FF2B5EF4-FFF2-40B4-BE49-F238E27FC236}">
                  <a16:creationId xmlns:a16="http://schemas.microsoft.com/office/drawing/2014/main" id="{0DDB3773-9347-8B42-9BBA-467853263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8" name="Rectangle 49">
              <a:extLst>
                <a:ext uri="{FF2B5EF4-FFF2-40B4-BE49-F238E27FC236}">
                  <a16:creationId xmlns:a16="http://schemas.microsoft.com/office/drawing/2014/main" id="{C8DCF5A2-C151-BF43-BC5C-C40CB358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9" name="Rectangle 50">
              <a:extLst>
                <a:ext uri="{FF2B5EF4-FFF2-40B4-BE49-F238E27FC236}">
                  <a16:creationId xmlns:a16="http://schemas.microsoft.com/office/drawing/2014/main" id="{F6582DC4-8B14-AF46-B0FF-1A0C0AAC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50" name="Rectangle 51">
              <a:extLst>
                <a:ext uri="{FF2B5EF4-FFF2-40B4-BE49-F238E27FC236}">
                  <a16:creationId xmlns:a16="http://schemas.microsoft.com/office/drawing/2014/main" id="{2F0620CD-3DBA-8446-8E1A-F2465CB65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1" name="Rectangle 52">
              <a:extLst>
                <a:ext uri="{FF2B5EF4-FFF2-40B4-BE49-F238E27FC236}">
                  <a16:creationId xmlns:a16="http://schemas.microsoft.com/office/drawing/2014/main" id="{D6B83A01-9B7E-3648-A438-D6D526658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2" name="Rectangle 53">
              <a:extLst>
                <a:ext uri="{FF2B5EF4-FFF2-40B4-BE49-F238E27FC236}">
                  <a16:creationId xmlns:a16="http://schemas.microsoft.com/office/drawing/2014/main" id="{A26E20BD-86B5-AA4E-B4E5-0B358226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3" name="Rectangle 54">
              <a:extLst>
                <a:ext uri="{FF2B5EF4-FFF2-40B4-BE49-F238E27FC236}">
                  <a16:creationId xmlns:a16="http://schemas.microsoft.com/office/drawing/2014/main" id="{2813E8D2-0107-0C46-8090-4AB05F4B5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4" name="Rectangle 55">
              <a:extLst>
                <a:ext uri="{FF2B5EF4-FFF2-40B4-BE49-F238E27FC236}">
                  <a16:creationId xmlns:a16="http://schemas.microsoft.com/office/drawing/2014/main" id="{BCCCA7A0-07B0-A541-8F1B-7941A777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5" name="Rectangle 56">
              <a:extLst>
                <a:ext uri="{FF2B5EF4-FFF2-40B4-BE49-F238E27FC236}">
                  <a16:creationId xmlns:a16="http://schemas.microsoft.com/office/drawing/2014/main" id="{F8C4A231-602C-0F4E-990C-0B16A65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6" name="Rectangle 57">
              <a:extLst>
                <a:ext uri="{FF2B5EF4-FFF2-40B4-BE49-F238E27FC236}">
                  <a16:creationId xmlns:a16="http://schemas.microsoft.com/office/drawing/2014/main" id="{9DE9B075-4094-344A-914B-6CEFB8AB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7" name="Rectangle 58">
              <a:extLst>
                <a:ext uri="{FF2B5EF4-FFF2-40B4-BE49-F238E27FC236}">
                  <a16:creationId xmlns:a16="http://schemas.microsoft.com/office/drawing/2014/main" id="{24CD4C20-82C8-4C4F-A660-309417272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8" name="Rectangle 59">
              <a:extLst>
                <a:ext uri="{FF2B5EF4-FFF2-40B4-BE49-F238E27FC236}">
                  <a16:creationId xmlns:a16="http://schemas.microsoft.com/office/drawing/2014/main" id="{B1296BD9-2BF8-5242-92A4-E5CE3FD7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9" name="Rectangle 60">
              <a:extLst>
                <a:ext uri="{FF2B5EF4-FFF2-40B4-BE49-F238E27FC236}">
                  <a16:creationId xmlns:a16="http://schemas.microsoft.com/office/drawing/2014/main" id="{F802A732-32A8-3645-B2D5-39234B077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0" name="Rectangle 61">
              <a:extLst>
                <a:ext uri="{FF2B5EF4-FFF2-40B4-BE49-F238E27FC236}">
                  <a16:creationId xmlns:a16="http://schemas.microsoft.com/office/drawing/2014/main" id="{F9B431B4-D15A-3A49-B30C-47AF2FE06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1" name="Rectangle 62">
              <a:extLst>
                <a:ext uri="{FF2B5EF4-FFF2-40B4-BE49-F238E27FC236}">
                  <a16:creationId xmlns:a16="http://schemas.microsoft.com/office/drawing/2014/main" id="{5E8C7A40-DB3F-8C4E-B506-71DA0B9D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2" name="Rectangle 63">
              <a:extLst>
                <a:ext uri="{FF2B5EF4-FFF2-40B4-BE49-F238E27FC236}">
                  <a16:creationId xmlns:a16="http://schemas.microsoft.com/office/drawing/2014/main" id="{1C33195C-E089-1342-AF7B-39973C95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3" name="Rectangle 64">
              <a:extLst>
                <a:ext uri="{FF2B5EF4-FFF2-40B4-BE49-F238E27FC236}">
                  <a16:creationId xmlns:a16="http://schemas.microsoft.com/office/drawing/2014/main" id="{7E963602-AB3B-3046-B35A-FF0CC69B6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4" name="Rectangle 65">
              <a:extLst>
                <a:ext uri="{FF2B5EF4-FFF2-40B4-BE49-F238E27FC236}">
                  <a16:creationId xmlns:a16="http://schemas.microsoft.com/office/drawing/2014/main" id="{5C1DF891-2093-3F45-8AEE-D29C701DD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5" name="Rectangle 66">
              <a:extLst>
                <a:ext uri="{FF2B5EF4-FFF2-40B4-BE49-F238E27FC236}">
                  <a16:creationId xmlns:a16="http://schemas.microsoft.com/office/drawing/2014/main" id="{B6A817B1-9C27-1045-A7CB-F0EB6F0D6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6" name="Rectangle 67">
              <a:extLst>
                <a:ext uri="{FF2B5EF4-FFF2-40B4-BE49-F238E27FC236}">
                  <a16:creationId xmlns:a16="http://schemas.microsoft.com/office/drawing/2014/main" id="{E53131B1-4433-5440-9796-D72292DC4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7" name="Rectangle 68">
              <a:extLst>
                <a:ext uri="{FF2B5EF4-FFF2-40B4-BE49-F238E27FC236}">
                  <a16:creationId xmlns:a16="http://schemas.microsoft.com/office/drawing/2014/main" id="{7A4C61E2-19AE-434E-802B-07977EEA4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8" name="Rectangle 69">
              <a:extLst>
                <a:ext uri="{FF2B5EF4-FFF2-40B4-BE49-F238E27FC236}">
                  <a16:creationId xmlns:a16="http://schemas.microsoft.com/office/drawing/2014/main" id="{94628DE6-C4DB-7440-92E2-A3DB75C5C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9" name="Rectangle 70">
              <a:extLst>
                <a:ext uri="{FF2B5EF4-FFF2-40B4-BE49-F238E27FC236}">
                  <a16:creationId xmlns:a16="http://schemas.microsoft.com/office/drawing/2014/main" id="{EA7A79E6-5C21-844A-9CC4-8FE0D15A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0" name="Rectangle 71">
              <a:extLst>
                <a:ext uri="{FF2B5EF4-FFF2-40B4-BE49-F238E27FC236}">
                  <a16:creationId xmlns:a16="http://schemas.microsoft.com/office/drawing/2014/main" id="{7973B464-DD0D-A844-9A81-907927633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1" name="Rectangle 72">
              <a:extLst>
                <a:ext uri="{FF2B5EF4-FFF2-40B4-BE49-F238E27FC236}">
                  <a16:creationId xmlns:a16="http://schemas.microsoft.com/office/drawing/2014/main" id="{8B09727E-5EDE-CC40-BE04-BFD8643C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2" name="Rectangle 73">
              <a:extLst>
                <a:ext uri="{FF2B5EF4-FFF2-40B4-BE49-F238E27FC236}">
                  <a16:creationId xmlns:a16="http://schemas.microsoft.com/office/drawing/2014/main" id="{1CB1F4AB-D83A-5144-941D-06D22ED2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3" name="Rectangle 74">
              <a:extLst>
                <a:ext uri="{FF2B5EF4-FFF2-40B4-BE49-F238E27FC236}">
                  <a16:creationId xmlns:a16="http://schemas.microsoft.com/office/drawing/2014/main" id="{BD18710E-D5CE-CD4B-B99C-0F755B552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4" name="Rectangle 75">
              <a:extLst>
                <a:ext uri="{FF2B5EF4-FFF2-40B4-BE49-F238E27FC236}">
                  <a16:creationId xmlns:a16="http://schemas.microsoft.com/office/drawing/2014/main" id="{71B62BC3-9859-7F4A-B573-93003BE82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5" name="Rectangle 76">
              <a:extLst>
                <a:ext uri="{FF2B5EF4-FFF2-40B4-BE49-F238E27FC236}">
                  <a16:creationId xmlns:a16="http://schemas.microsoft.com/office/drawing/2014/main" id="{9AE586AE-264D-0148-9348-7395F8AA9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6" name="Rectangle 77">
              <a:extLst>
                <a:ext uri="{FF2B5EF4-FFF2-40B4-BE49-F238E27FC236}">
                  <a16:creationId xmlns:a16="http://schemas.microsoft.com/office/drawing/2014/main" id="{649646D9-2211-A247-9B56-3B63A5BE9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7" name="Rectangle 78">
              <a:extLst>
                <a:ext uri="{FF2B5EF4-FFF2-40B4-BE49-F238E27FC236}">
                  <a16:creationId xmlns:a16="http://schemas.microsoft.com/office/drawing/2014/main" id="{6D316D63-E4BA-6248-99FC-BAFD5A608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8" name="Rectangle 79">
              <a:extLst>
                <a:ext uri="{FF2B5EF4-FFF2-40B4-BE49-F238E27FC236}">
                  <a16:creationId xmlns:a16="http://schemas.microsoft.com/office/drawing/2014/main" id="{AFE5114C-6C6C-504D-8BD7-6A738D32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9" name="Rectangle 80">
              <a:extLst>
                <a:ext uri="{FF2B5EF4-FFF2-40B4-BE49-F238E27FC236}">
                  <a16:creationId xmlns:a16="http://schemas.microsoft.com/office/drawing/2014/main" id="{718B1EBF-2234-6044-AF7E-021E22EFE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0" name="Rectangle 81">
              <a:extLst>
                <a:ext uri="{FF2B5EF4-FFF2-40B4-BE49-F238E27FC236}">
                  <a16:creationId xmlns:a16="http://schemas.microsoft.com/office/drawing/2014/main" id="{C4AA4F53-982B-D448-8920-B326499FD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1" name="Rectangle 82">
              <a:extLst>
                <a:ext uri="{FF2B5EF4-FFF2-40B4-BE49-F238E27FC236}">
                  <a16:creationId xmlns:a16="http://schemas.microsoft.com/office/drawing/2014/main" id="{DCE13C6F-FC9A-9348-9B01-B55771A10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2" name="Rectangle 83">
              <a:extLst>
                <a:ext uri="{FF2B5EF4-FFF2-40B4-BE49-F238E27FC236}">
                  <a16:creationId xmlns:a16="http://schemas.microsoft.com/office/drawing/2014/main" id="{5C967B8F-2FB5-7549-B923-5C7C9AD0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3" name="Rectangle 84">
              <a:extLst>
                <a:ext uri="{FF2B5EF4-FFF2-40B4-BE49-F238E27FC236}">
                  <a16:creationId xmlns:a16="http://schemas.microsoft.com/office/drawing/2014/main" id="{E1B55620-72CD-F849-A050-CC0D0863D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4" name="Rectangle 85">
              <a:extLst>
                <a:ext uri="{FF2B5EF4-FFF2-40B4-BE49-F238E27FC236}">
                  <a16:creationId xmlns:a16="http://schemas.microsoft.com/office/drawing/2014/main" id="{4BB76324-89EB-334E-B11F-A3EAFBC9F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5" name="Rectangle 86">
              <a:extLst>
                <a:ext uri="{FF2B5EF4-FFF2-40B4-BE49-F238E27FC236}">
                  <a16:creationId xmlns:a16="http://schemas.microsoft.com/office/drawing/2014/main" id="{D020A299-289D-3142-AF65-E00254EA0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6" name="Rectangle 87">
              <a:extLst>
                <a:ext uri="{FF2B5EF4-FFF2-40B4-BE49-F238E27FC236}">
                  <a16:creationId xmlns:a16="http://schemas.microsoft.com/office/drawing/2014/main" id="{5052967B-9076-FB45-8738-BACF47FCE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7" name="Rectangle 88">
              <a:extLst>
                <a:ext uri="{FF2B5EF4-FFF2-40B4-BE49-F238E27FC236}">
                  <a16:creationId xmlns:a16="http://schemas.microsoft.com/office/drawing/2014/main" id="{8B16DB7A-F69A-1A4C-9D99-23CA46D89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8" name="Rectangle 89">
              <a:extLst>
                <a:ext uri="{FF2B5EF4-FFF2-40B4-BE49-F238E27FC236}">
                  <a16:creationId xmlns:a16="http://schemas.microsoft.com/office/drawing/2014/main" id="{88BCE8F6-EC1E-3B41-90D8-9A5E76818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9" name="Rectangle 90">
              <a:extLst>
                <a:ext uri="{FF2B5EF4-FFF2-40B4-BE49-F238E27FC236}">
                  <a16:creationId xmlns:a16="http://schemas.microsoft.com/office/drawing/2014/main" id="{A0770936-F630-A748-B9B7-FBF1ADFE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0" name="Rectangle 91">
              <a:extLst>
                <a:ext uri="{FF2B5EF4-FFF2-40B4-BE49-F238E27FC236}">
                  <a16:creationId xmlns:a16="http://schemas.microsoft.com/office/drawing/2014/main" id="{2F3E30FA-B140-BC49-A6D6-DA4CF2E35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1" name="Rectangle 92">
              <a:extLst>
                <a:ext uri="{FF2B5EF4-FFF2-40B4-BE49-F238E27FC236}">
                  <a16:creationId xmlns:a16="http://schemas.microsoft.com/office/drawing/2014/main" id="{51A98EC6-FBC6-544A-A1FB-3BD403EA4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2" name="Rectangle 93">
              <a:extLst>
                <a:ext uri="{FF2B5EF4-FFF2-40B4-BE49-F238E27FC236}">
                  <a16:creationId xmlns:a16="http://schemas.microsoft.com/office/drawing/2014/main" id="{8EFD6582-7578-3D45-8A5B-C853D9DA4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3" name="Rectangle 94">
              <a:extLst>
                <a:ext uri="{FF2B5EF4-FFF2-40B4-BE49-F238E27FC236}">
                  <a16:creationId xmlns:a16="http://schemas.microsoft.com/office/drawing/2014/main" id="{645DF483-D01E-384C-98E4-85915EC05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4" name="Rectangle 95">
              <a:extLst>
                <a:ext uri="{FF2B5EF4-FFF2-40B4-BE49-F238E27FC236}">
                  <a16:creationId xmlns:a16="http://schemas.microsoft.com/office/drawing/2014/main" id="{55075D03-43FF-3546-B48D-F37D3D322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5" name="Rectangle 96">
              <a:extLst>
                <a:ext uri="{FF2B5EF4-FFF2-40B4-BE49-F238E27FC236}">
                  <a16:creationId xmlns:a16="http://schemas.microsoft.com/office/drawing/2014/main" id="{620B7F94-DE15-E844-B8B5-3544DCA84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6" name="Rectangle 97">
              <a:extLst>
                <a:ext uri="{FF2B5EF4-FFF2-40B4-BE49-F238E27FC236}">
                  <a16:creationId xmlns:a16="http://schemas.microsoft.com/office/drawing/2014/main" id="{0F4AB845-1672-5744-AE10-1E87445B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7" name="Rectangle 98">
              <a:extLst>
                <a:ext uri="{FF2B5EF4-FFF2-40B4-BE49-F238E27FC236}">
                  <a16:creationId xmlns:a16="http://schemas.microsoft.com/office/drawing/2014/main" id="{C1CE300C-1957-4240-A525-0BA1EC6E5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8" name="Rectangle 99">
              <a:extLst>
                <a:ext uri="{FF2B5EF4-FFF2-40B4-BE49-F238E27FC236}">
                  <a16:creationId xmlns:a16="http://schemas.microsoft.com/office/drawing/2014/main" id="{E947951B-3646-1B44-9AE5-9F691200E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9" name="Rectangle 100">
              <a:extLst>
                <a:ext uri="{FF2B5EF4-FFF2-40B4-BE49-F238E27FC236}">
                  <a16:creationId xmlns:a16="http://schemas.microsoft.com/office/drawing/2014/main" id="{76F7A09C-82EF-4747-9908-2430846C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0" name="Rectangle 101">
              <a:extLst>
                <a:ext uri="{FF2B5EF4-FFF2-40B4-BE49-F238E27FC236}">
                  <a16:creationId xmlns:a16="http://schemas.microsoft.com/office/drawing/2014/main" id="{28EA6A7A-CD2E-7846-BAC2-745EF76B5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1" name="Rectangle 102">
              <a:extLst>
                <a:ext uri="{FF2B5EF4-FFF2-40B4-BE49-F238E27FC236}">
                  <a16:creationId xmlns:a16="http://schemas.microsoft.com/office/drawing/2014/main" id="{4E38FB02-AFD3-2E44-AD63-9B9C2C35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2" name="Rectangle 103">
              <a:extLst>
                <a:ext uri="{FF2B5EF4-FFF2-40B4-BE49-F238E27FC236}">
                  <a16:creationId xmlns:a16="http://schemas.microsoft.com/office/drawing/2014/main" id="{76FB2E10-86F9-F34A-A952-4F436998E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3" name="Rectangle 104">
              <a:extLst>
                <a:ext uri="{FF2B5EF4-FFF2-40B4-BE49-F238E27FC236}">
                  <a16:creationId xmlns:a16="http://schemas.microsoft.com/office/drawing/2014/main" id="{A8A64E88-0E25-7E4F-81A0-FF924EE0F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4" name="Rectangle 105">
              <a:extLst>
                <a:ext uri="{FF2B5EF4-FFF2-40B4-BE49-F238E27FC236}">
                  <a16:creationId xmlns:a16="http://schemas.microsoft.com/office/drawing/2014/main" id="{86B8A703-16CF-BF47-B4DD-06137E6D3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5" name="Rectangle 106">
              <a:extLst>
                <a:ext uri="{FF2B5EF4-FFF2-40B4-BE49-F238E27FC236}">
                  <a16:creationId xmlns:a16="http://schemas.microsoft.com/office/drawing/2014/main" id="{460EA78D-A724-BA44-A33A-C76FA97D5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6" name="Rectangle 107">
              <a:extLst>
                <a:ext uri="{FF2B5EF4-FFF2-40B4-BE49-F238E27FC236}">
                  <a16:creationId xmlns:a16="http://schemas.microsoft.com/office/drawing/2014/main" id="{B0785F64-B6C3-3D40-B3CA-46A8C9476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7" name="Rectangle 108">
              <a:extLst>
                <a:ext uri="{FF2B5EF4-FFF2-40B4-BE49-F238E27FC236}">
                  <a16:creationId xmlns:a16="http://schemas.microsoft.com/office/drawing/2014/main" id="{38B88316-E1AD-B648-8586-61228D9FE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8" name="Rectangle 109">
              <a:extLst>
                <a:ext uri="{FF2B5EF4-FFF2-40B4-BE49-F238E27FC236}">
                  <a16:creationId xmlns:a16="http://schemas.microsoft.com/office/drawing/2014/main" id="{C5C67891-1C1B-3E41-9526-9B38BF1BE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9" name="Rectangle 110">
              <a:extLst>
                <a:ext uri="{FF2B5EF4-FFF2-40B4-BE49-F238E27FC236}">
                  <a16:creationId xmlns:a16="http://schemas.microsoft.com/office/drawing/2014/main" id="{B6ADB10C-EE58-9443-8768-21BB1A1ED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0" name="Rectangle 111">
              <a:extLst>
                <a:ext uri="{FF2B5EF4-FFF2-40B4-BE49-F238E27FC236}">
                  <a16:creationId xmlns:a16="http://schemas.microsoft.com/office/drawing/2014/main" id="{C0BE47F5-B003-9746-824E-ABC52287F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1" name="Rectangle 112">
              <a:extLst>
                <a:ext uri="{FF2B5EF4-FFF2-40B4-BE49-F238E27FC236}">
                  <a16:creationId xmlns:a16="http://schemas.microsoft.com/office/drawing/2014/main" id="{9854035E-B98E-164D-A4B1-B9A622C06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2" name="Rectangle 113">
              <a:extLst>
                <a:ext uri="{FF2B5EF4-FFF2-40B4-BE49-F238E27FC236}">
                  <a16:creationId xmlns:a16="http://schemas.microsoft.com/office/drawing/2014/main" id="{7698780D-0153-8A4B-ADBA-C5F66570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3" name="Rectangle 114">
              <a:extLst>
                <a:ext uri="{FF2B5EF4-FFF2-40B4-BE49-F238E27FC236}">
                  <a16:creationId xmlns:a16="http://schemas.microsoft.com/office/drawing/2014/main" id="{5E68E8B3-8129-E849-B1A7-48D48AB8E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4" name="Rectangle 115">
              <a:extLst>
                <a:ext uri="{FF2B5EF4-FFF2-40B4-BE49-F238E27FC236}">
                  <a16:creationId xmlns:a16="http://schemas.microsoft.com/office/drawing/2014/main" id="{AAA3AC2F-5325-F44C-A092-998C25B1F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5" name="Rectangle 116">
              <a:extLst>
                <a:ext uri="{FF2B5EF4-FFF2-40B4-BE49-F238E27FC236}">
                  <a16:creationId xmlns:a16="http://schemas.microsoft.com/office/drawing/2014/main" id="{41894223-C0C8-7C49-9167-627D0BCA9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6" name="Rectangle 117">
              <a:extLst>
                <a:ext uri="{FF2B5EF4-FFF2-40B4-BE49-F238E27FC236}">
                  <a16:creationId xmlns:a16="http://schemas.microsoft.com/office/drawing/2014/main" id="{4C521D9A-3491-C84B-B914-C3FB26B19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7" name="Rectangle 118">
              <a:extLst>
                <a:ext uri="{FF2B5EF4-FFF2-40B4-BE49-F238E27FC236}">
                  <a16:creationId xmlns:a16="http://schemas.microsoft.com/office/drawing/2014/main" id="{FCB86027-03C4-7246-B83C-D76A809F3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8" name="Rectangle 119">
              <a:extLst>
                <a:ext uri="{FF2B5EF4-FFF2-40B4-BE49-F238E27FC236}">
                  <a16:creationId xmlns:a16="http://schemas.microsoft.com/office/drawing/2014/main" id="{B880A7FD-710C-3B4D-AD82-FA991D0CC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9" name="Rectangle 120">
              <a:extLst>
                <a:ext uri="{FF2B5EF4-FFF2-40B4-BE49-F238E27FC236}">
                  <a16:creationId xmlns:a16="http://schemas.microsoft.com/office/drawing/2014/main" id="{3CC217D1-51D0-3743-8A8B-82110EE7C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0" name="Rectangle 121">
              <a:extLst>
                <a:ext uri="{FF2B5EF4-FFF2-40B4-BE49-F238E27FC236}">
                  <a16:creationId xmlns:a16="http://schemas.microsoft.com/office/drawing/2014/main" id="{F2C6B6D0-D446-3A46-BED2-9B365154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1" name="Rectangle 122">
              <a:extLst>
                <a:ext uri="{FF2B5EF4-FFF2-40B4-BE49-F238E27FC236}">
                  <a16:creationId xmlns:a16="http://schemas.microsoft.com/office/drawing/2014/main" id="{FB6EC0E3-9AE7-464D-AF00-2CB11B935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2" name="Rectangle 123">
              <a:extLst>
                <a:ext uri="{FF2B5EF4-FFF2-40B4-BE49-F238E27FC236}">
                  <a16:creationId xmlns:a16="http://schemas.microsoft.com/office/drawing/2014/main" id="{2072EEEB-6022-DD49-A4E7-20456FF5D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3" name="Rectangle 124">
              <a:extLst>
                <a:ext uri="{FF2B5EF4-FFF2-40B4-BE49-F238E27FC236}">
                  <a16:creationId xmlns:a16="http://schemas.microsoft.com/office/drawing/2014/main" id="{52D14D8D-2700-3040-B7DE-C039EEFA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4" name="Rectangle 125">
              <a:extLst>
                <a:ext uri="{FF2B5EF4-FFF2-40B4-BE49-F238E27FC236}">
                  <a16:creationId xmlns:a16="http://schemas.microsoft.com/office/drawing/2014/main" id="{9BFBBEB5-77EC-1F49-84DC-865764DF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5" name="Rectangle 126">
              <a:extLst>
                <a:ext uri="{FF2B5EF4-FFF2-40B4-BE49-F238E27FC236}">
                  <a16:creationId xmlns:a16="http://schemas.microsoft.com/office/drawing/2014/main" id="{7F2444E0-A766-2149-A1B5-DABB9D683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18F283DD-F2AC-FE44-A633-363F6FE96EE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61443" name="Group 127">
            <a:extLst>
              <a:ext uri="{FF2B5EF4-FFF2-40B4-BE49-F238E27FC236}">
                <a16:creationId xmlns:a16="http://schemas.microsoft.com/office/drawing/2014/main" id="{449495D4-7518-F948-BD57-993611A08597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14563"/>
            <a:ext cx="2425700" cy="2641014"/>
            <a:chOff x="1295400" y="838200"/>
            <a:chExt cx="2425700" cy="2641014"/>
          </a:xfrm>
        </p:grpSpPr>
        <p:sp>
          <p:nvSpPr>
            <p:cNvPr id="61447" name="Rectangle 4">
              <a:extLst>
                <a:ext uri="{FF2B5EF4-FFF2-40B4-BE49-F238E27FC236}">
                  <a16:creationId xmlns:a16="http://schemas.microsoft.com/office/drawing/2014/main" id="{D257ABB0-62B8-844A-822C-5076EBBEA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48" name="Line 5">
              <a:extLst>
                <a:ext uri="{FF2B5EF4-FFF2-40B4-BE49-F238E27FC236}">
                  <a16:creationId xmlns:a16="http://schemas.microsoft.com/office/drawing/2014/main" id="{F2CDEA0A-3189-064E-BBE4-0ABC0A933C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Line 6">
              <a:extLst>
                <a:ext uri="{FF2B5EF4-FFF2-40B4-BE49-F238E27FC236}">
                  <a16:creationId xmlns:a16="http://schemas.microsoft.com/office/drawing/2014/main" id="{2D1CBD1D-2E88-704D-BDC3-1219C6B8A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Line 7">
              <a:extLst>
                <a:ext uri="{FF2B5EF4-FFF2-40B4-BE49-F238E27FC236}">
                  <a16:creationId xmlns:a16="http://schemas.microsoft.com/office/drawing/2014/main" id="{990DC03D-3861-2449-9233-3A32DC3C54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Rectangle 8">
              <a:extLst>
                <a:ext uri="{FF2B5EF4-FFF2-40B4-BE49-F238E27FC236}">
                  <a16:creationId xmlns:a16="http://schemas.microsoft.com/office/drawing/2014/main" id="{77C55B19-F7E9-114E-854D-2EF1D0D4B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2" name="Line 9">
              <a:extLst>
                <a:ext uri="{FF2B5EF4-FFF2-40B4-BE49-F238E27FC236}">
                  <a16:creationId xmlns:a16="http://schemas.microsoft.com/office/drawing/2014/main" id="{80855D35-5F9C-4041-9637-818A786FA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Line 10">
              <a:extLst>
                <a:ext uri="{FF2B5EF4-FFF2-40B4-BE49-F238E27FC236}">
                  <a16:creationId xmlns:a16="http://schemas.microsoft.com/office/drawing/2014/main" id="{436C9C79-8A3B-9244-9911-FA8A688EA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4" name="Rectangle 11">
              <a:extLst>
                <a:ext uri="{FF2B5EF4-FFF2-40B4-BE49-F238E27FC236}">
                  <a16:creationId xmlns:a16="http://schemas.microsoft.com/office/drawing/2014/main" id="{EBD2275C-997D-994E-B33F-CCB371033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5" name="Rectangle 12">
              <a:extLst>
                <a:ext uri="{FF2B5EF4-FFF2-40B4-BE49-F238E27FC236}">
                  <a16:creationId xmlns:a16="http://schemas.microsoft.com/office/drawing/2014/main" id="{99D5006C-DAA3-C346-B791-355DFB75C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6" name="Rectangle 13">
              <a:extLst>
                <a:ext uri="{FF2B5EF4-FFF2-40B4-BE49-F238E27FC236}">
                  <a16:creationId xmlns:a16="http://schemas.microsoft.com/office/drawing/2014/main" id="{3879CF92-1086-5844-85EB-F9D74F30D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7" name="Rectangle 14">
              <a:extLst>
                <a:ext uri="{FF2B5EF4-FFF2-40B4-BE49-F238E27FC236}">
                  <a16:creationId xmlns:a16="http://schemas.microsoft.com/office/drawing/2014/main" id="{1B1A033C-DAC2-C745-AF8B-BB37BA8A6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8" name="Rectangle 15">
              <a:extLst>
                <a:ext uri="{FF2B5EF4-FFF2-40B4-BE49-F238E27FC236}">
                  <a16:creationId xmlns:a16="http://schemas.microsoft.com/office/drawing/2014/main" id="{14A2002A-5B07-024F-8065-76D7A2E2F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9" name="Rectangle 16">
              <a:extLst>
                <a:ext uri="{FF2B5EF4-FFF2-40B4-BE49-F238E27FC236}">
                  <a16:creationId xmlns:a16="http://schemas.microsoft.com/office/drawing/2014/main" id="{A7E07033-FC47-7749-92A1-971E955FD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0" name="Rectangle 17">
              <a:extLst>
                <a:ext uri="{FF2B5EF4-FFF2-40B4-BE49-F238E27FC236}">
                  <a16:creationId xmlns:a16="http://schemas.microsoft.com/office/drawing/2014/main" id="{711CF437-1675-4D45-A4A4-719D86DAA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1" name="Rectangle 18">
              <a:extLst>
                <a:ext uri="{FF2B5EF4-FFF2-40B4-BE49-F238E27FC236}">
                  <a16:creationId xmlns:a16="http://schemas.microsoft.com/office/drawing/2014/main" id="{8A2763DE-F1D3-8944-8C37-1CAD217E5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Rectangle 19">
              <a:extLst>
                <a:ext uri="{FF2B5EF4-FFF2-40B4-BE49-F238E27FC236}">
                  <a16:creationId xmlns:a16="http://schemas.microsoft.com/office/drawing/2014/main" id="{1CB1B6AC-D1A8-6044-BC9B-FC36969D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3" name="Rectangle 20">
              <a:extLst>
                <a:ext uri="{FF2B5EF4-FFF2-40B4-BE49-F238E27FC236}">
                  <a16:creationId xmlns:a16="http://schemas.microsoft.com/office/drawing/2014/main" id="{1A00EEFD-A879-AB4D-A933-C0E09E4E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4" name="Rectangle 21">
              <a:extLst>
                <a:ext uri="{FF2B5EF4-FFF2-40B4-BE49-F238E27FC236}">
                  <a16:creationId xmlns:a16="http://schemas.microsoft.com/office/drawing/2014/main" id="{92A83EFA-65C2-E144-B738-C4BEF506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5" name="Rectangle 22">
              <a:extLst>
                <a:ext uri="{FF2B5EF4-FFF2-40B4-BE49-F238E27FC236}">
                  <a16:creationId xmlns:a16="http://schemas.microsoft.com/office/drawing/2014/main" id="{9F192DE1-DAD3-B047-81D6-7DB20DB72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6" name="Rectangle 23">
              <a:extLst>
                <a:ext uri="{FF2B5EF4-FFF2-40B4-BE49-F238E27FC236}">
                  <a16:creationId xmlns:a16="http://schemas.microsoft.com/office/drawing/2014/main" id="{5E7B0097-C576-2849-8EFA-121B2ACCD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7" name="Rectangle 24">
              <a:extLst>
                <a:ext uri="{FF2B5EF4-FFF2-40B4-BE49-F238E27FC236}">
                  <a16:creationId xmlns:a16="http://schemas.microsoft.com/office/drawing/2014/main" id="{EB954DB7-6E83-4A41-A470-6CE9EA5D6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8" name="Line 25">
              <a:extLst>
                <a:ext uri="{FF2B5EF4-FFF2-40B4-BE49-F238E27FC236}">
                  <a16:creationId xmlns:a16="http://schemas.microsoft.com/office/drawing/2014/main" id="{FE138485-2B9E-7E40-A51E-03D633C47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9" name="Line 26">
              <a:extLst>
                <a:ext uri="{FF2B5EF4-FFF2-40B4-BE49-F238E27FC236}">
                  <a16:creationId xmlns:a16="http://schemas.microsoft.com/office/drawing/2014/main" id="{254AF3E4-B081-7743-9D56-B6ED4BC35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Rectangle 27">
              <a:extLst>
                <a:ext uri="{FF2B5EF4-FFF2-40B4-BE49-F238E27FC236}">
                  <a16:creationId xmlns:a16="http://schemas.microsoft.com/office/drawing/2014/main" id="{8D3D6B06-C0F3-824D-96CB-196A9F937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1" name="Line 28">
              <a:extLst>
                <a:ext uri="{FF2B5EF4-FFF2-40B4-BE49-F238E27FC236}">
                  <a16:creationId xmlns:a16="http://schemas.microsoft.com/office/drawing/2014/main" id="{0B47AE98-14AD-614D-B5B6-1FEF236D5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Line 29">
              <a:extLst>
                <a:ext uri="{FF2B5EF4-FFF2-40B4-BE49-F238E27FC236}">
                  <a16:creationId xmlns:a16="http://schemas.microsoft.com/office/drawing/2014/main" id="{F345AE73-1A55-4646-9883-1EBB3E37E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Rectangle 30">
              <a:extLst>
                <a:ext uri="{FF2B5EF4-FFF2-40B4-BE49-F238E27FC236}">
                  <a16:creationId xmlns:a16="http://schemas.microsoft.com/office/drawing/2014/main" id="{93F6AEEE-811B-3744-A015-EC1D67ED5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4" name="Rectangle 31">
              <a:extLst>
                <a:ext uri="{FF2B5EF4-FFF2-40B4-BE49-F238E27FC236}">
                  <a16:creationId xmlns:a16="http://schemas.microsoft.com/office/drawing/2014/main" id="{33CD58C9-0CA3-3448-A593-48E73245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5" name="Rectangle 32">
              <a:extLst>
                <a:ext uri="{FF2B5EF4-FFF2-40B4-BE49-F238E27FC236}">
                  <a16:creationId xmlns:a16="http://schemas.microsoft.com/office/drawing/2014/main" id="{163EE5A1-DC4D-D04C-ADB8-4B0B7DB57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6" name="Rectangle 33">
              <a:extLst>
                <a:ext uri="{FF2B5EF4-FFF2-40B4-BE49-F238E27FC236}">
                  <a16:creationId xmlns:a16="http://schemas.microsoft.com/office/drawing/2014/main" id="{4EE78FDE-216B-614B-BDB5-E417A0F40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7" name="Rectangle 34">
              <a:extLst>
                <a:ext uri="{FF2B5EF4-FFF2-40B4-BE49-F238E27FC236}">
                  <a16:creationId xmlns:a16="http://schemas.microsoft.com/office/drawing/2014/main" id="{FDD5AE9E-EA3E-DC41-B407-3CC201D8C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8" name="Rectangle 35">
              <a:extLst>
                <a:ext uri="{FF2B5EF4-FFF2-40B4-BE49-F238E27FC236}">
                  <a16:creationId xmlns:a16="http://schemas.microsoft.com/office/drawing/2014/main" id="{A1CCE1AE-F8FD-854E-861A-2D2B11D00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9" name="Rectangle 36">
              <a:extLst>
                <a:ext uri="{FF2B5EF4-FFF2-40B4-BE49-F238E27FC236}">
                  <a16:creationId xmlns:a16="http://schemas.microsoft.com/office/drawing/2014/main" id="{A854583F-2E88-E44F-B39B-0CD05CB72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0" name="Rectangle 37">
              <a:extLst>
                <a:ext uri="{FF2B5EF4-FFF2-40B4-BE49-F238E27FC236}">
                  <a16:creationId xmlns:a16="http://schemas.microsoft.com/office/drawing/2014/main" id="{E64F54A2-357E-E44B-87CA-95F217405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1" name="Rectangle 38">
              <a:extLst>
                <a:ext uri="{FF2B5EF4-FFF2-40B4-BE49-F238E27FC236}">
                  <a16:creationId xmlns:a16="http://schemas.microsoft.com/office/drawing/2014/main" id="{8E2E2A51-BCB1-DC48-B4A9-DA2806FDC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2" name="Rectangle 39">
              <a:extLst>
                <a:ext uri="{FF2B5EF4-FFF2-40B4-BE49-F238E27FC236}">
                  <a16:creationId xmlns:a16="http://schemas.microsoft.com/office/drawing/2014/main" id="{D91D1D67-0692-7C44-A4E9-FD3897BA4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3" name="Rectangle 40">
              <a:extLst>
                <a:ext uri="{FF2B5EF4-FFF2-40B4-BE49-F238E27FC236}">
                  <a16:creationId xmlns:a16="http://schemas.microsoft.com/office/drawing/2014/main" id="{B92C9C21-6DA1-A748-81DC-16EABEBF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4" name="Rectangle 41">
              <a:extLst>
                <a:ext uri="{FF2B5EF4-FFF2-40B4-BE49-F238E27FC236}">
                  <a16:creationId xmlns:a16="http://schemas.microsoft.com/office/drawing/2014/main" id="{5AAE2E04-8AE5-9A4A-BB37-83308B9C7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42">
              <a:extLst>
                <a:ext uri="{FF2B5EF4-FFF2-40B4-BE49-F238E27FC236}">
                  <a16:creationId xmlns:a16="http://schemas.microsoft.com/office/drawing/2014/main" id="{57E90AFA-9B39-6247-91A5-0CFE082D5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6" name="Rectangle 43">
              <a:extLst>
                <a:ext uri="{FF2B5EF4-FFF2-40B4-BE49-F238E27FC236}">
                  <a16:creationId xmlns:a16="http://schemas.microsoft.com/office/drawing/2014/main" id="{ABB2769A-9914-F64B-AEFF-CEB25D3A7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7" name="Rectangle 44">
              <a:extLst>
                <a:ext uri="{FF2B5EF4-FFF2-40B4-BE49-F238E27FC236}">
                  <a16:creationId xmlns:a16="http://schemas.microsoft.com/office/drawing/2014/main" id="{50C082EE-C8DE-DC4B-BFC2-7D479BC31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8" name="Rectangle 45">
              <a:extLst>
                <a:ext uri="{FF2B5EF4-FFF2-40B4-BE49-F238E27FC236}">
                  <a16:creationId xmlns:a16="http://schemas.microsoft.com/office/drawing/2014/main" id="{8E2F1956-0482-7846-9937-0D0B7F021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9" name="Freeform 46">
              <a:extLst>
                <a:ext uri="{FF2B5EF4-FFF2-40B4-BE49-F238E27FC236}">
                  <a16:creationId xmlns:a16="http://schemas.microsoft.com/office/drawing/2014/main" id="{35264754-B84F-E140-9DC5-F784D63E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225" y="1517650"/>
              <a:ext cx="677863" cy="676275"/>
            </a:xfrm>
            <a:custGeom>
              <a:avLst/>
              <a:gdLst>
                <a:gd name="T0" fmla="*/ 2147483646 w 852"/>
                <a:gd name="T1" fmla="*/ 0 h 853"/>
                <a:gd name="T2" fmla="*/ 2147483646 w 852"/>
                <a:gd name="T3" fmla="*/ 0 h 853"/>
                <a:gd name="T4" fmla="*/ 2147483646 w 852"/>
                <a:gd name="T5" fmla="*/ 0 h 853"/>
                <a:gd name="T6" fmla="*/ 2147483646 w 852"/>
                <a:gd name="T7" fmla="*/ 0 h 853"/>
                <a:gd name="T8" fmla="*/ 2147483646 w 852"/>
                <a:gd name="T9" fmla="*/ 2147483646 h 853"/>
                <a:gd name="T10" fmla="*/ 2147483646 w 852"/>
                <a:gd name="T11" fmla="*/ 2147483646 h 853"/>
                <a:gd name="T12" fmla="*/ 2147483646 w 852"/>
                <a:gd name="T13" fmla="*/ 2147483646 h 853"/>
                <a:gd name="T14" fmla="*/ 2147483646 w 852"/>
                <a:gd name="T15" fmla="*/ 2147483646 h 853"/>
                <a:gd name="T16" fmla="*/ 2147483646 w 852"/>
                <a:gd name="T17" fmla="*/ 2147483646 h 853"/>
                <a:gd name="T18" fmla="*/ 2147483646 w 852"/>
                <a:gd name="T19" fmla="*/ 2147483646 h 853"/>
                <a:gd name="T20" fmla="*/ 0 w 852"/>
                <a:gd name="T21" fmla="*/ 2147483646 h 853"/>
                <a:gd name="T22" fmla="*/ 0 w 852"/>
                <a:gd name="T23" fmla="*/ 2147483646 h 853"/>
                <a:gd name="T24" fmla="*/ 0 w 852"/>
                <a:gd name="T25" fmla="*/ 2147483646 h 853"/>
                <a:gd name="T26" fmla="*/ 0 w 852"/>
                <a:gd name="T27" fmla="*/ 2147483646 h 853"/>
                <a:gd name="T28" fmla="*/ 0 w 852"/>
                <a:gd name="T29" fmla="*/ 2147483646 h 853"/>
                <a:gd name="T30" fmla="*/ 0 w 852"/>
                <a:gd name="T31" fmla="*/ 2147483646 h 853"/>
                <a:gd name="T32" fmla="*/ 0 w 852"/>
                <a:gd name="T33" fmla="*/ 2147483646 h 853"/>
                <a:gd name="T34" fmla="*/ 0 w 852"/>
                <a:gd name="T35" fmla="*/ 2147483646 h 853"/>
                <a:gd name="T36" fmla="*/ 2147483646 w 852"/>
                <a:gd name="T37" fmla="*/ 2147483646 h 853"/>
                <a:gd name="T38" fmla="*/ 2147483646 w 852"/>
                <a:gd name="T39" fmla="*/ 2147483646 h 853"/>
                <a:gd name="T40" fmla="*/ 2147483646 w 852"/>
                <a:gd name="T41" fmla="*/ 2147483646 h 853"/>
                <a:gd name="T42" fmla="*/ 2147483646 w 852"/>
                <a:gd name="T43" fmla="*/ 2147483646 h 853"/>
                <a:gd name="T44" fmla="*/ 2147483646 w 852"/>
                <a:gd name="T45" fmla="*/ 2147483646 h 853"/>
                <a:gd name="T46" fmla="*/ 2147483646 w 852"/>
                <a:gd name="T47" fmla="*/ 2147483646 h 853"/>
                <a:gd name="T48" fmla="*/ 2147483646 w 852"/>
                <a:gd name="T49" fmla="*/ 2147483646 h 853"/>
                <a:gd name="T50" fmla="*/ 2147483646 w 852"/>
                <a:gd name="T51" fmla="*/ 2147483646 h 853"/>
                <a:gd name="T52" fmla="*/ 2147483646 w 852"/>
                <a:gd name="T53" fmla="*/ 2147483646 h 853"/>
                <a:gd name="T54" fmla="*/ 2147483646 w 852"/>
                <a:gd name="T55" fmla="*/ 2147483646 h 853"/>
                <a:gd name="T56" fmla="*/ 2147483646 w 852"/>
                <a:gd name="T57" fmla="*/ 2147483646 h 853"/>
                <a:gd name="T58" fmla="*/ 2147483646 w 852"/>
                <a:gd name="T59" fmla="*/ 2147483646 h 853"/>
                <a:gd name="T60" fmla="*/ 2147483646 w 852"/>
                <a:gd name="T61" fmla="*/ 2147483646 h 853"/>
                <a:gd name="T62" fmla="*/ 2147483646 w 852"/>
                <a:gd name="T63" fmla="*/ 2147483646 h 853"/>
                <a:gd name="T64" fmla="*/ 2147483646 w 852"/>
                <a:gd name="T65" fmla="*/ 2147483646 h 853"/>
                <a:gd name="T66" fmla="*/ 2147483646 w 852"/>
                <a:gd name="T67" fmla="*/ 2147483646 h 853"/>
                <a:gd name="T68" fmla="*/ 2147483646 w 852"/>
                <a:gd name="T69" fmla="*/ 2147483646 h 853"/>
                <a:gd name="T70" fmla="*/ 2147483646 w 852"/>
                <a:gd name="T71" fmla="*/ 2147483646 h 853"/>
                <a:gd name="T72" fmla="*/ 2147483646 w 852"/>
                <a:gd name="T73" fmla="*/ 2147483646 h 853"/>
                <a:gd name="T74" fmla="*/ 2147483646 w 852"/>
                <a:gd name="T75" fmla="*/ 2147483646 h 853"/>
                <a:gd name="T76" fmla="*/ 2147483646 w 852"/>
                <a:gd name="T77" fmla="*/ 2147483646 h 853"/>
                <a:gd name="T78" fmla="*/ 2147483646 w 852"/>
                <a:gd name="T79" fmla="*/ 2147483646 h 853"/>
                <a:gd name="T80" fmla="*/ 2147483646 w 852"/>
                <a:gd name="T81" fmla="*/ 2147483646 h 853"/>
                <a:gd name="T82" fmla="*/ 2147483646 w 852"/>
                <a:gd name="T83" fmla="*/ 2147483646 h 853"/>
                <a:gd name="T84" fmla="*/ 2147483646 w 852"/>
                <a:gd name="T85" fmla="*/ 2147483646 h 853"/>
                <a:gd name="T86" fmla="*/ 2147483646 w 852"/>
                <a:gd name="T87" fmla="*/ 2147483646 h 853"/>
                <a:gd name="T88" fmla="*/ 2147483646 w 852"/>
                <a:gd name="T89" fmla="*/ 2147483646 h 853"/>
                <a:gd name="T90" fmla="*/ 2147483646 w 852"/>
                <a:gd name="T91" fmla="*/ 2147483646 h 853"/>
                <a:gd name="T92" fmla="*/ 2147483646 w 852"/>
                <a:gd name="T93" fmla="*/ 2147483646 h 853"/>
                <a:gd name="T94" fmla="*/ 2147483646 w 852"/>
                <a:gd name="T95" fmla="*/ 2147483646 h 853"/>
                <a:gd name="T96" fmla="*/ 2147483646 w 852"/>
                <a:gd name="T97" fmla="*/ 2147483646 h 853"/>
                <a:gd name="T98" fmla="*/ 2147483646 w 852"/>
                <a:gd name="T99" fmla="*/ 2147483646 h 853"/>
                <a:gd name="T100" fmla="*/ 2147483646 w 852"/>
                <a:gd name="T101" fmla="*/ 2147483646 h 853"/>
                <a:gd name="T102" fmla="*/ 2147483646 w 852"/>
                <a:gd name="T103" fmla="*/ 2147483646 h 853"/>
                <a:gd name="T104" fmla="*/ 2147483646 w 852"/>
                <a:gd name="T105" fmla="*/ 2147483646 h 853"/>
                <a:gd name="T106" fmla="*/ 2147483646 w 852"/>
                <a:gd name="T107" fmla="*/ 2147483646 h 853"/>
                <a:gd name="T108" fmla="*/ 2147483646 w 852"/>
                <a:gd name="T109" fmla="*/ 0 h 853"/>
                <a:gd name="T110" fmla="*/ 2147483646 w 852"/>
                <a:gd name="T111" fmla="*/ 0 h 853"/>
                <a:gd name="T112" fmla="*/ 2147483646 w 852"/>
                <a:gd name="T113" fmla="*/ 0 h 853"/>
                <a:gd name="T114" fmla="*/ 2147483646 w 852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2"/>
                <a:gd name="T175" fmla="*/ 0 h 853"/>
                <a:gd name="T176" fmla="*/ 852 w 852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2" h="853">
                  <a:moveTo>
                    <a:pt x="426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7" y="0"/>
                  </a:lnTo>
                  <a:lnTo>
                    <a:pt x="324" y="0"/>
                  </a:lnTo>
                  <a:lnTo>
                    <a:pt x="303" y="0"/>
                  </a:lnTo>
                  <a:lnTo>
                    <a:pt x="282" y="0"/>
                  </a:lnTo>
                  <a:lnTo>
                    <a:pt x="264" y="0"/>
                  </a:lnTo>
                  <a:lnTo>
                    <a:pt x="246" y="0"/>
                  </a:lnTo>
                  <a:lnTo>
                    <a:pt x="231" y="0"/>
                  </a:lnTo>
                  <a:lnTo>
                    <a:pt x="216" y="0"/>
                  </a:lnTo>
                  <a:lnTo>
                    <a:pt x="203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6" y="29"/>
                  </a:lnTo>
                  <a:lnTo>
                    <a:pt x="25" y="33"/>
                  </a:lnTo>
                  <a:lnTo>
                    <a:pt x="24" y="36"/>
                  </a:lnTo>
                  <a:lnTo>
                    <a:pt x="21" y="40"/>
                  </a:lnTo>
                  <a:lnTo>
                    <a:pt x="20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1" y="127"/>
                  </a:lnTo>
                  <a:lnTo>
                    <a:pt x="1" y="131"/>
                  </a:lnTo>
                  <a:lnTo>
                    <a:pt x="1" y="137"/>
                  </a:lnTo>
                  <a:lnTo>
                    <a:pt x="1" y="143"/>
                  </a:lnTo>
                  <a:lnTo>
                    <a:pt x="1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1" y="704"/>
                  </a:lnTo>
                  <a:lnTo>
                    <a:pt x="1" y="711"/>
                  </a:lnTo>
                  <a:lnTo>
                    <a:pt x="1" y="717"/>
                  </a:lnTo>
                  <a:lnTo>
                    <a:pt x="1" y="722"/>
                  </a:lnTo>
                  <a:lnTo>
                    <a:pt x="1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2" y="753"/>
                  </a:lnTo>
                  <a:lnTo>
                    <a:pt x="2" y="755"/>
                  </a:lnTo>
                  <a:lnTo>
                    <a:pt x="2" y="759"/>
                  </a:lnTo>
                  <a:lnTo>
                    <a:pt x="3" y="763"/>
                  </a:lnTo>
                  <a:lnTo>
                    <a:pt x="3" y="765"/>
                  </a:lnTo>
                  <a:lnTo>
                    <a:pt x="3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8" y="782"/>
                  </a:lnTo>
                  <a:lnTo>
                    <a:pt x="8" y="784"/>
                  </a:lnTo>
                  <a:lnTo>
                    <a:pt x="9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20" y="811"/>
                  </a:lnTo>
                  <a:lnTo>
                    <a:pt x="21" y="814"/>
                  </a:lnTo>
                  <a:lnTo>
                    <a:pt x="24" y="818"/>
                  </a:lnTo>
                  <a:lnTo>
                    <a:pt x="25" y="821"/>
                  </a:lnTo>
                  <a:lnTo>
                    <a:pt x="26" y="824"/>
                  </a:lnTo>
                  <a:lnTo>
                    <a:pt x="27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2" y="837"/>
                  </a:lnTo>
                  <a:lnTo>
                    <a:pt x="33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8" y="844"/>
                  </a:lnTo>
                  <a:lnTo>
                    <a:pt x="39" y="846"/>
                  </a:lnTo>
                  <a:lnTo>
                    <a:pt x="41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4" y="849"/>
                  </a:lnTo>
                  <a:lnTo>
                    <a:pt x="45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7" y="853"/>
                  </a:lnTo>
                  <a:lnTo>
                    <a:pt x="60" y="853"/>
                  </a:lnTo>
                  <a:lnTo>
                    <a:pt x="62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4" y="853"/>
                  </a:lnTo>
                  <a:lnTo>
                    <a:pt x="78" y="853"/>
                  </a:lnTo>
                  <a:lnTo>
                    <a:pt x="81" y="853"/>
                  </a:lnTo>
                  <a:lnTo>
                    <a:pt x="85" y="853"/>
                  </a:lnTo>
                  <a:lnTo>
                    <a:pt x="89" y="853"/>
                  </a:lnTo>
                  <a:lnTo>
                    <a:pt x="91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2" y="853"/>
                  </a:lnTo>
                  <a:lnTo>
                    <a:pt x="106" y="853"/>
                  </a:lnTo>
                  <a:lnTo>
                    <a:pt x="109" y="853"/>
                  </a:lnTo>
                  <a:lnTo>
                    <a:pt x="114" y="853"/>
                  </a:lnTo>
                  <a:lnTo>
                    <a:pt x="119" y="853"/>
                  </a:lnTo>
                  <a:lnTo>
                    <a:pt x="124" y="853"/>
                  </a:lnTo>
                  <a:lnTo>
                    <a:pt x="130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60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3" y="853"/>
                  </a:lnTo>
                  <a:lnTo>
                    <a:pt x="216" y="853"/>
                  </a:lnTo>
                  <a:lnTo>
                    <a:pt x="231" y="853"/>
                  </a:lnTo>
                  <a:lnTo>
                    <a:pt x="246" y="853"/>
                  </a:lnTo>
                  <a:lnTo>
                    <a:pt x="264" y="853"/>
                  </a:lnTo>
                  <a:lnTo>
                    <a:pt x="282" y="853"/>
                  </a:lnTo>
                  <a:lnTo>
                    <a:pt x="303" y="853"/>
                  </a:lnTo>
                  <a:lnTo>
                    <a:pt x="324" y="853"/>
                  </a:lnTo>
                  <a:lnTo>
                    <a:pt x="347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6" y="853"/>
                  </a:lnTo>
                  <a:lnTo>
                    <a:pt x="454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0" y="853"/>
                  </a:lnTo>
                  <a:lnTo>
                    <a:pt x="571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0" y="853"/>
                  </a:lnTo>
                  <a:lnTo>
                    <a:pt x="662" y="853"/>
                  </a:lnTo>
                  <a:lnTo>
                    <a:pt x="674" y="853"/>
                  </a:lnTo>
                  <a:lnTo>
                    <a:pt x="684" y="853"/>
                  </a:lnTo>
                  <a:lnTo>
                    <a:pt x="693" y="853"/>
                  </a:lnTo>
                  <a:lnTo>
                    <a:pt x="702" y="853"/>
                  </a:lnTo>
                  <a:lnTo>
                    <a:pt x="710" y="853"/>
                  </a:lnTo>
                  <a:lnTo>
                    <a:pt x="717" y="853"/>
                  </a:lnTo>
                  <a:lnTo>
                    <a:pt x="723" y="853"/>
                  </a:lnTo>
                  <a:lnTo>
                    <a:pt x="729" y="853"/>
                  </a:lnTo>
                  <a:lnTo>
                    <a:pt x="734" y="853"/>
                  </a:lnTo>
                  <a:lnTo>
                    <a:pt x="739" y="853"/>
                  </a:lnTo>
                  <a:lnTo>
                    <a:pt x="744" y="853"/>
                  </a:lnTo>
                  <a:lnTo>
                    <a:pt x="747" y="853"/>
                  </a:lnTo>
                  <a:lnTo>
                    <a:pt x="751" y="853"/>
                  </a:lnTo>
                  <a:lnTo>
                    <a:pt x="755" y="853"/>
                  </a:lnTo>
                  <a:lnTo>
                    <a:pt x="758" y="853"/>
                  </a:lnTo>
                  <a:lnTo>
                    <a:pt x="762" y="853"/>
                  </a:lnTo>
                  <a:lnTo>
                    <a:pt x="764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5" y="853"/>
                  </a:lnTo>
                  <a:lnTo>
                    <a:pt x="779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1" y="853"/>
                  </a:lnTo>
                  <a:lnTo>
                    <a:pt x="793" y="853"/>
                  </a:lnTo>
                  <a:lnTo>
                    <a:pt x="796" y="853"/>
                  </a:lnTo>
                  <a:lnTo>
                    <a:pt x="798" y="852"/>
                  </a:lnTo>
                  <a:lnTo>
                    <a:pt x="799" y="852"/>
                  </a:lnTo>
                  <a:lnTo>
                    <a:pt x="802" y="852"/>
                  </a:lnTo>
                  <a:lnTo>
                    <a:pt x="804" y="852"/>
                  </a:lnTo>
                  <a:lnTo>
                    <a:pt x="805" y="850"/>
                  </a:lnTo>
                  <a:lnTo>
                    <a:pt x="806" y="850"/>
                  </a:lnTo>
                  <a:lnTo>
                    <a:pt x="809" y="849"/>
                  </a:lnTo>
                  <a:lnTo>
                    <a:pt x="810" y="848"/>
                  </a:lnTo>
                  <a:lnTo>
                    <a:pt x="811" y="848"/>
                  </a:lnTo>
                  <a:lnTo>
                    <a:pt x="812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7" y="841"/>
                  </a:lnTo>
                  <a:lnTo>
                    <a:pt x="818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6" y="827"/>
                  </a:lnTo>
                  <a:lnTo>
                    <a:pt x="827" y="824"/>
                  </a:lnTo>
                  <a:lnTo>
                    <a:pt x="828" y="821"/>
                  </a:lnTo>
                  <a:lnTo>
                    <a:pt x="829" y="818"/>
                  </a:lnTo>
                  <a:lnTo>
                    <a:pt x="832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6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4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3"/>
                  </a:lnTo>
                  <a:lnTo>
                    <a:pt x="848" y="771"/>
                  </a:lnTo>
                  <a:lnTo>
                    <a:pt x="848" y="767"/>
                  </a:lnTo>
                  <a:lnTo>
                    <a:pt x="850" y="765"/>
                  </a:lnTo>
                  <a:lnTo>
                    <a:pt x="850" y="763"/>
                  </a:lnTo>
                  <a:lnTo>
                    <a:pt x="851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2" y="745"/>
                  </a:lnTo>
                  <a:lnTo>
                    <a:pt x="852" y="741"/>
                  </a:lnTo>
                  <a:lnTo>
                    <a:pt x="852" y="737"/>
                  </a:lnTo>
                  <a:lnTo>
                    <a:pt x="852" y="733"/>
                  </a:lnTo>
                  <a:lnTo>
                    <a:pt x="852" y="728"/>
                  </a:lnTo>
                  <a:lnTo>
                    <a:pt x="852" y="722"/>
                  </a:lnTo>
                  <a:lnTo>
                    <a:pt x="852" y="717"/>
                  </a:lnTo>
                  <a:lnTo>
                    <a:pt x="852" y="711"/>
                  </a:lnTo>
                  <a:lnTo>
                    <a:pt x="852" y="704"/>
                  </a:lnTo>
                  <a:lnTo>
                    <a:pt x="852" y="698"/>
                  </a:lnTo>
                  <a:lnTo>
                    <a:pt x="852" y="690"/>
                  </a:lnTo>
                  <a:lnTo>
                    <a:pt x="852" y="682"/>
                  </a:lnTo>
                  <a:lnTo>
                    <a:pt x="852" y="675"/>
                  </a:lnTo>
                  <a:lnTo>
                    <a:pt x="852" y="668"/>
                  </a:lnTo>
                  <a:lnTo>
                    <a:pt x="852" y="660"/>
                  </a:lnTo>
                  <a:lnTo>
                    <a:pt x="852" y="654"/>
                  </a:lnTo>
                  <a:lnTo>
                    <a:pt x="852" y="647"/>
                  </a:lnTo>
                  <a:lnTo>
                    <a:pt x="852" y="641"/>
                  </a:lnTo>
                  <a:lnTo>
                    <a:pt x="852" y="636"/>
                  </a:lnTo>
                  <a:lnTo>
                    <a:pt x="852" y="630"/>
                  </a:lnTo>
                  <a:lnTo>
                    <a:pt x="852" y="626"/>
                  </a:lnTo>
                  <a:lnTo>
                    <a:pt x="852" y="620"/>
                  </a:lnTo>
                  <a:lnTo>
                    <a:pt x="852" y="615"/>
                  </a:lnTo>
                  <a:lnTo>
                    <a:pt x="852" y="609"/>
                  </a:lnTo>
                  <a:lnTo>
                    <a:pt x="852" y="604"/>
                  </a:lnTo>
                  <a:lnTo>
                    <a:pt x="852" y="598"/>
                  </a:lnTo>
                  <a:lnTo>
                    <a:pt x="852" y="592"/>
                  </a:lnTo>
                  <a:lnTo>
                    <a:pt x="852" y="587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68"/>
                  </a:lnTo>
                  <a:lnTo>
                    <a:pt x="852" y="561"/>
                  </a:lnTo>
                  <a:lnTo>
                    <a:pt x="852" y="552"/>
                  </a:lnTo>
                  <a:lnTo>
                    <a:pt x="852" y="545"/>
                  </a:lnTo>
                  <a:lnTo>
                    <a:pt x="852" y="535"/>
                  </a:lnTo>
                  <a:lnTo>
                    <a:pt x="852" y="527"/>
                  </a:lnTo>
                  <a:lnTo>
                    <a:pt x="852" y="517"/>
                  </a:lnTo>
                  <a:lnTo>
                    <a:pt x="852" y="507"/>
                  </a:lnTo>
                  <a:lnTo>
                    <a:pt x="852" y="496"/>
                  </a:lnTo>
                  <a:lnTo>
                    <a:pt x="852" y="484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3"/>
                  </a:lnTo>
                  <a:lnTo>
                    <a:pt x="852" y="427"/>
                  </a:lnTo>
                  <a:lnTo>
                    <a:pt x="852" y="412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1"/>
                  </a:lnTo>
                  <a:lnTo>
                    <a:pt x="852" y="359"/>
                  </a:lnTo>
                  <a:lnTo>
                    <a:pt x="852" y="347"/>
                  </a:lnTo>
                  <a:lnTo>
                    <a:pt x="852" y="337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09"/>
                  </a:lnTo>
                  <a:lnTo>
                    <a:pt x="852" y="301"/>
                  </a:lnTo>
                  <a:lnTo>
                    <a:pt x="852" y="294"/>
                  </a:lnTo>
                  <a:lnTo>
                    <a:pt x="852" y="287"/>
                  </a:lnTo>
                  <a:lnTo>
                    <a:pt x="852" y="279"/>
                  </a:lnTo>
                  <a:lnTo>
                    <a:pt x="852" y="273"/>
                  </a:lnTo>
                  <a:lnTo>
                    <a:pt x="852" y="267"/>
                  </a:lnTo>
                  <a:lnTo>
                    <a:pt x="852" y="261"/>
                  </a:lnTo>
                  <a:lnTo>
                    <a:pt x="852" y="255"/>
                  </a:lnTo>
                  <a:lnTo>
                    <a:pt x="852" y="250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29"/>
                  </a:lnTo>
                  <a:lnTo>
                    <a:pt x="852" y="223"/>
                  </a:lnTo>
                  <a:lnTo>
                    <a:pt x="852" y="218"/>
                  </a:lnTo>
                  <a:lnTo>
                    <a:pt x="852" y="212"/>
                  </a:lnTo>
                  <a:lnTo>
                    <a:pt x="852" y="206"/>
                  </a:lnTo>
                  <a:lnTo>
                    <a:pt x="852" y="200"/>
                  </a:lnTo>
                  <a:lnTo>
                    <a:pt x="852" y="193"/>
                  </a:lnTo>
                  <a:lnTo>
                    <a:pt x="852" y="187"/>
                  </a:lnTo>
                  <a:lnTo>
                    <a:pt x="852" y="178"/>
                  </a:lnTo>
                  <a:lnTo>
                    <a:pt x="852" y="171"/>
                  </a:lnTo>
                  <a:lnTo>
                    <a:pt x="852" y="164"/>
                  </a:lnTo>
                  <a:lnTo>
                    <a:pt x="852" y="157"/>
                  </a:lnTo>
                  <a:lnTo>
                    <a:pt x="852" y="149"/>
                  </a:lnTo>
                  <a:lnTo>
                    <a:pt x="852" y="143"/>
                  </a:lnTo>
                  <a:lnTo>
                    <a:pt x="852" y="137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2"/>
                  </a:lnTo>
                  <a:lnTo>
                    <a:pt x="852" y="117"/>
                  </a:lnTo>
                  <a:lnTo>
                    <a:pt x="852" y="112"/>
                  </a:lnTo>
                  <a:lnTo>
                    <a:pt x="852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4"/>
                  </a:lnTo>
                  <a:lnTo>
                    <a:pt x="850" y="92"/>
                  </a:lnTo>
                  <a:lnTo>
                    <a:pt x="850" y="88"/>
                  </a:lnTo>
                  <a:lnTo>
                    <a:pt x="848" y="86"/>
                  </a:lnTo>
                  <a:lnTo>
                    <a:pt x="848" y="83"/>
                  </a:lnTo>
                  <a:lnTo>
                    <a:pt x="847" y="80"/>
                  </a:lnTo>
                  <a:lnTo>
                    <a:pt x="847" y="77"/>
                  </a:lnTo>
                  <a:lnTo>
                    <a:pt x="846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4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6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2" y="40"/>
                  </a:lnTo>
                  <a:lnTo>
                    <a:pt x="829" y="36"/>
                  </a:lnTo>
                  <a:lnTo>
                    <a:pt x="828" y="33"/>
                  </a:lnTo>
                  <a:lnTo>
                    <a:pt x="827" y="29"/>
                  </a:lnTo>
                  <a:lnTo>
                    <a:pt x="826" y="27"/>
                  </a:lnTo>
                  <a:lnTo>
                    <a:pt x="823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8" y="15"/>
                  </a:lnTo>
                  <a:lnTo>
                    <a:pt x="817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2" y="8"/>
                  </a:lnTo>
                  <a:lnTo>
                    <a:pt x="811" y="6"/>
                  </a:lnTo>
                  <a:lnTo>
                    <a:pt x="810" y="5"/>
                  </a:lnTo>
                  <a:lnTo>
                    <a:pt x="809" y="4"/>
                  </a:lnTo>
                  <a:lnTo>
                    <a:pt x="806" y="4"/>
                  </a:lnTo>
                  <a:lnTo>
                    <a:pt x="805" y="3"/>
                  </a:lnTo>
                  <a:lnTo>
                    <a:pt x="804" y="3"/>
                  </a:lnTo>
                  <a:lnTo>
                    <a:pt x="802" y="2"/>
                  </a:lnTo>
                  <a:lnTo>
                    <a:pt x="799" y="2"/>
                  </a:lnTo>
                  <a:lnTo>
                    <a:pt x="798" y="2"/>
                  </a:lnTo>
                  <a:lnTo>
                    <a:pt x="796" y="2"/>
                  </a:lnTo>
                  <a:lnTo>
                    <a:pt x="793" y="0"/>
                  </a:lnTo>
                  <a:lnTo>
                    <a:pt x="791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9" y="0"/>
                  </a:lnTo>
                  <a:lnTo>
                    <a:pt x="775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4" y="0"/>
                  </a:lnTo>
                  <a:lnTo>
                    <a:pt x="739" y="0"/>
                  </a:lnTo>
                  <a:lnTo>
                    <a:pt x="734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10" y="0"/>
                  </a:lnTo>
                  <a:lnTo>
                    <a:pt x="702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4" y="0"/>
                  </a:lnTo>
                  <a:lnTo>
                    <a:pt x="662" y="0"/>
                  </a:lnTo>
                  <a:lnTo>
                    <a:pt x="650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1" y="0"/>
                  </a:lnTo>
                  <a:lnTo>
                    <a:pt x="550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0" name="Rectangle 54">
              <a:extLst>
                <a:ext uri="{FF2B5EF4-FFF2-40B4-BE49-F238E27FC236}">
                  <a16:creationId xmlns:a16="http://schemas.microsoft.com/office/drawing/2014/main" id="{ECD74048-E840-6948-A254-D86F59B40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1" name="Rectangle 163">
              <a:extLst>
                <a:ext uri="{FF2B5EF4-FFF2-40B4-BE49-F238E27FC236}">
                  <a16:creationId xmlns:a16="http://schemas.microsoft.com/office/drawing/2014/main" id="{1C18F4C2-7BBD-4F47-9558-1D91398AD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2" name="Rectangle 164">
              <a:extLst>
                <a:ext uri="{FF2B5EF4-FFF2-40B4-BE49-F238E27FC236}">
                  <a16:creationId xmlns:a16="http://schemas.microsoft.com/office/drawing/2014/main" id="{D13D993C-0D6D-2744-9C57-F1C41B2AB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3" name="Rectangle 165">
              <a:extLst>
                <a:ext uri="{FF2B5EF4-FFF2-40B4-BE49-F238E27FC236}">
                  <a16:creationId xmlns:a16="http://schemas.microsoft.com/office/drawing/2014/main" id="{D178B871-757A-174F-AE4B-AC9C265C6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375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4" name="Rectangle 166">
              <a:extLst>
                <a:ext uri="{FF2B5EF4-FFF2-40B4-BE49-F238E27FC236}">
                  <a16:creationId xmlns:a16="http://schemas.microsoft.com/office/drawing/2014/main" id="{71E3D5A9-2B1F-9C4E-8894-161480901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5" name="Rectangle 167">
              <a:extLst>
                <a:ext uri="{FF2B5EF4-FFF2-40B4-BE49-F238E27FC236}">
                  <a16:creationId xmlns:a16="http://schemas.microsoft.com/office/drawing/2014/main" id="{9424EEE0-6C71-B14F-8A42-FF67F66A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338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6" name="Rectangle 168">
              <a:extLst>
                <a:ext uri="{FF2B5EF4-FFF2-40B4-BE49-F238E27FC236}">
                  <a16:creationId xmlns:a16="http://schemas.microsoft.com/office/drawing/2014/main" id="{975AC6A5-568D-3443-A0F8-6244D852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475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7" name="Rectangle 169">
              <a:extLst>
                <a:ext uri="{FF2B5EF4-FFF2-40B4-BE49-F238E27FC236}">
                  <a16:creationId xmlns:a16="http://schemas.microsoft.com/office/drawing/2014/main" id="{24D6451F-2F95-A046-A6B8-1E96144C0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8" name="Line 170">
              <a:extLst>
                <a:ext uri="{FF2B5EF4-FFF2-40B4-BE49-F238E27FC236}">
                  <a16:creationId xmlns:a16="http://schemas.microsoft.com/office/drawing/2014/main" id="{B7D22317-0D39-F444-92A9-A049C6F78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47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9" name="Line 171">
              <a:extLst>
                <a:ext uri="{FF2B5EF4-FFF2-40B4-BE49-F238E27FC236}">
                  <a16:creationId xmlns:a16="http://schemas.microsoft.com/office/drawing/2014/main" id="{710A680F-EDD3-0846-AF44-CB69E0AE12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8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0" name="Freeform 172">
              <a:extLst>
                <a:ext uri="{FF2B5EF4-FFF2-40B4-BE49-F238E27FC236}">
                  <a16:creationId xmlns:a16="http://schemas.microsoft.com/office/drawing/2014/main" id="{17BF0BC5-5B59-7346-B39F-EE285EF8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25" y="2330450"/>
              <a:ext cx="473075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0 w 596"/>
                <a:gd name="T37" fmla="*/ 2147483646 h 852"/>
                <a:gd name="T38" fmla="*/ 0 w 596"/>
                <a:gd name="T39" fmla="*/ 2147483646 h 852"/>
                <a:gd name="T40" fmla="*/ 0 w 596"/>
                <a:gd name="T41" fmla="*/ 2147483646 h 852"/>
                <a:gd name="T42" fmla="*/ 0 w 596"/>
                <a:gd name="T43" fmla="*/ 2147483646 h 852"/>
                <a:gd name="T44" fmla="*/ 0 w 596"/>
                <a:gd name="T45" fmla="*/ 2147483646 h 852"/>
                <a:gd name="T46" fmla="*/ 0 w 596"/>
                <a:gd name="T47" fmla="*/ 2147483646 h 852"/>
                <a:gd name="T48" fmla="*/ 0 w 596"/>
                <a:gd name="T49" fmla="*/ 2147483646 h 852"/>
                <a:gd name="T50" fmla="*/ 0 w 596"/>
                <a:gd name="T51" fmla="*/ 2147483646 h 852"/>
                <a:gd name="T52" fmla="*/ 0 w 596"/>
                <a:gd name="T53" fmla="*/ 2147483646 h 852"/>
                <a:gd name="T54" fmla="*/ 0 w 596"/>
                <a:gd name="T55" fmla="*/ 2147483646 h 852"/>
                <a:gd name="T56" fmla="*/ 0 w 596"/>
                <a:gd name="T57" fmla="*/ 2147483646 h 852"/>
                <a:gd name="T58" fmla="*/ 0 w 596"/>
                <a:gd name="T59" fmla="*/ 2147483646 h 852"/>
                <a:gd name="T60" fmla="*/ 0 w 596"/>
                <a:gd name="T61" fmla="*/ 2147483646 h 852"/>
                <a:gd name="T62" fmla="*/ 0 w 596"/>
                <a:gd name="T63" fmla="*/ 2147483646 h 852"/>
                <a:gd name="T64" fmla="*/ 0 w 596"/>
                <a:gd name="T65" fmla="*/ 2147483646 h 852"/>
                <a:gd name="T66" fmla="*/ 0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596" y="0"/>
                  </a:moveTo>
                  <a:lnTo>
                    <a:pt x="570" y="0"/>
                  </a:lnTo>
                  <a:lnTo>
                    <a:pt x="543" y="0"/>
                  </a:lnTo>
                  <a:lnTo>
                    <a:pt x="520" y="0"/>
                  </a:lnTo>
                  <a:lnTo>
                    <a:pt x="497" y="0"/>
                  </a:lnTo>
                  <a:lnTo>
                    <a:pt x="477" y="0"/>
                  </a:lnTo>
                  <a:lnTo>
                    <a:pt x="457" y="0"/>
                  </a:lnTo>
                  <a:lnTo>
                    <a:pt x="439" y="0"/>
                  </a:lnTo>
                  <a:lnTo>
                    <a:pt x="422" y="0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7" y="0"/>
                  </a:lnTo>
                  <a:lnTo>
                    <a:pt x="365" y="0"/>
                  </a:lnTo>
                  <a:lnTo>
                    <a:pt x="353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2" y="0"/>
                  </a:lnTo>
                  <a:lnTo>
                    <a:pt x="303" y="0"/>
                  </a:lnTo>
                  <a:lnTo>
                    <a:pt x="294" y="0"/>
                  </a:lnTo>
                  <a:lnTo>
                    <a:pt x="286" y="0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63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5" y="0"/>
                  </a:lnTo>
                  <a:lnTo>
                    <a:pt x="207" y="0"/>
                  </a:lnTo>
                  <a:lnTo>
                    <a:pt x="197" y="0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67" y="0"/>
                  </a:lnTo>
                  <a:lnTo>
                    <a:pt x="157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4" y="0"/>
                  </a:lnTo>
                  <a:lnTo>
                    <a:pt x="127" y="0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100" y="3"/>
                  </a:lnTo>
                  <a:lnTo>
                    <a:pt x="95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77" y="8"/>
                  </a:lnTo>
                  <a:lnTo>
                    <a:pt x="74" y="9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60" y="18"/>
                  </a:lnTo>
                  <a:lnTo>
                    <a:pt x="57" y="21"/>
                  </a:lnTo>
                  <a:lnTo>
                    <a:pt x="55" y="23"/>
                  </a:lnTo>
                  <a:lnTo>
                    <a:pt x="53" y="26"/>
                  </a:lnTo>
                  <a:lnTo>
                    <a:pt x="49" y="29"/>
                  </a:lnTo>
                  <a:lnTo>
                    <a:pt x="47" y="32"/>
                  </a:lnTo>
                  <a:lnTo>
                    <a:pt x="43" y="35"/>
                  </a:lnTo>
                  <a:lnTo>
                    <a:pt x="41" y="39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50"/>
                  </a:lnTo>
                  <a:lnTo>
                    <a:pt x="27" y="53"/>
                  </a:lnTo>
                  <a:lnTo>
                    <a:pt x="25" y="57"/>
                  </a:lnTo>
                  <a:lnTo>
                    <a:pt x="23" y="61"/>
                  </a:lnTo>
                  <a:lnTo>
                    <a:pt x="20" y="63"/>
                  </a:lnTo>
                  <a:lnTo>
                    <a:pt x="18" y="65"/>
                  </a:lnTo>
                  <a:lnTo>
                    <a:pt x="15" y="69"/>
                  </a:lnTo>
                  <a:lnTo>
                    <a:pt x="13" y="71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7" y="82"/>
                  </a:lnTo>
                  <a:lnTo>
                    <a:pt x="6" y="85"/>
                  </a:lnTo>
                  <a:lnTo>
                    <a:pt x="6" y="88"/>
                  </a:lnTo>
                  <a:lnTo>
                    <a:pt x="5" y="91"/>
                  </a:lnTo>
                  <a:lnTo>
                    <a:pt x="3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1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1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4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3"/>
                  </a:lnTo>
                  <a:lnTo>
                    <a:pt x="0" y="301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6"/>
                  </a:lnTo>
                  <a:lnTo>
                    <a:pt x="0" y="336"/>
                  </a:lnTo>
                  <a:lnTo>
                    <a:pt x="0" y="347"/>
                  </a:lnTo>
                  <a:lnTo>
                    <a:pt x="0" y="357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6"/>
                  </a:lnTo>
                  <a:lnTo>
                    <a:pt x="0" y="410"/>
                  </a:lnTo>
                  <a:lnTo>
                    <a:pt x="0" y="426"/>
                  </a:lnTo>
                  <a:lnTo>
                    <a:pt x="0" y="442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5"/>
                  </a:lnTo>
                  <a:lnTo>
                    <a:pt x="0" y="544"/>
                  </a:lnTo>
                  <a:lnTo>
                    <a:pt x="0" y="55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6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4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4"/>
                  </a:lnTo>
                  <a:lnTo>
                    <a:pt x="0" y="710"/>
                  </a:lnTo>
                  <a:lnTo>
                    <a:pt x="0" y="716"/>
                  </a:lnTo>
                  <a:lnTo>
                    <a:pt x="0" y="722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6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2" y="748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3" y="758"/>
                  </a:lnTo>
                  <a:lnTo>
                    <a:pt x="5" y="761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70"/>
                  </a:lnTo>
                  <a:lnTo>
                    <a:pt x="8" y="772"/>
                  </a:lnTo>
                  <a:lnTo>
                    <a:pt x="11" y="776"/>
                  </a:lnTo>
                  <a:lnTo>
                    <a:pt x="12" y="778"/>
                  </a:lnTo>
                  <a:lnTo>
                    <a:pt x="13" y="781"/>
                  </a:lnTo>
                  <a:lnTo>
                    <a:pt x="15" y="783"/>
                  </a:lnTo>
                  <a:lnTo>
                    <a:pt x="18" y="787"/>
                  </a:lnTo>
                  <a:lnTo>
                    <a:pt x="20" y="789"/>
                  </a:lnTo>
                  <a:lnTo>
                    <a:pt x="23" y="793"/>
                  </a:lnTo>
                  <a:lnTo>
                    <a:pt x="25" y="795"/>
                  </a:lnTo>
                  <a:lnTo>
                    <a:pt x="27" y="799"/>
                  </a:lnTo>
                  <a:lnTo>
                    <a:pt x="30" y="802"/>
                  </a:lnTo>
                  <a:lnTo>
                    <a:pt x="33" y="806"/>
                  </a:lnTo>
                  <a:lnTo>
                    <a:pt x="37" y="809"/>
                  </a:lnTo>
                  <a:lnTo>
                    <a:pt x="41" y="813"/>
                  </a:lnTo>
                  <a:lnTo>
                    <a:pt x="43" y="817"/>
                  </a:lnTo>
                  <a:lnTo>
                    <a:pt x="47" y="820"/>
                  </a:lnTo>
                  <a:lnTo>
                    <a:pt x="49" y="824"/>
                  </a:lnTo>
                  <a:lnTo>
                    <a:pt x="53" y="826"/>
                  </a:lnTo>
                  <a:lnTo>
                    <a:pt x="55" y="829"/>
                  </a:lnTo>
                  <a:lnTo>
                    <a:pt x="57" y="832"/>
                  </a:lnTo>
                  <a:lnTo>
                    <a:pt x="60" y="835"/>
                  </a:lnTo>
                  <a:lnTo>
                    <a:pt x="62" y="836"/>
                  </a:lnTo>
                  <a:lnTo>
                    <a:pt x="65" y="838"/>
                  </a:lnTo>
                  <a:lnTo>
                    <a:pt x="67" y="840"/>
                  </a:lnTo>
                  <a:lnTo>
                    <a:pt x="70" y="842"/>
                  </a:lnTo>
                  <a:lnTo>
                    <a:pt x="72" y="843"/>
                  </a:lnTo>
                  <a:lnTo>
                    <a:pt x="74" y="844"/>
                  </a:lnTo>
                  <a:lnTo>
                    <a:pt x="77" y="846"/>
                  </a:lnTo>
                  <a:lnTo>
                    <a:pt x="79" y="847"/>
                  </a:lnTo>
                  <a:lnTo>
                    <a:pt x="82" y="848"/>
                  </a:lnTo>
                  <a:lnTo>
                    <a:pt x="84" y="848"/>
                  </a:lnTo>
                  <a:lnTo>
                    <a:pt x="88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7" y="850"/>
                  </a:lnTo>
                  <a:lnTo>
                    <a:pt x="101" y="852"/>
                  </a:lnTo>
                  <a:lnTo>
                    <a:pt x="106" y="852"/>
                  </a:lnTo>
                  <a:lnTo>
                    <a:pt x="109" y="852"/>
                  </a:lnTo>
                  <a:lnTo>
                    <a:pt x="114" y="852"/>
                  </a:lnTo>
                  <a:lnTo>
                    <a:pt x="119" y="852"/>
                  </a:lnTo>
                  <a:lnTo>
                    <a:pt x="124" y="852"/>
                  </a:lnTo>
                  <a:lnTo>
                    <a:pt x="130" y="852"/>
                  </a:lnTo>
                  <a:lnTo>
                    <a:pt x="136" y="852"/>
                  </a:lnTo>
                  <a:lnTo>
                    <a:pt x="142" y="852"/>
                  </a:lnTo>
                  <a:lnTo>
                    <a:pt x="149" y="852"/>
                  </a:lnTo>
                  <a:lnTo>
                    <a:pt x="156" y="852"/>
                  </a:lnTo>
                  <a:lnTo>
                    <a:pt x="162" y="852"/>
                  </a:lnTo>
                  <a:lnTo>
                    <a:pt x="168" y="852"/>
                  </a:lnTo>
                  <a:lnTo>
                    <a:pt x="174" y="852"/>
                  </a:lnTo>
                  <a:lnTo>
                    <a:pt x="180" y="852"/>
                  </a:lnTo>
                  <a:lnTo>
                    <a:pt x="186" y="852"/>
                  </a:lnTo>
                  <a:lnTo>
                    <a:pt x="192" y="852"/>
                  </a:lnTo>
                  <a:lnTo>
                    <a:pt x="198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7" y="852"/>
                  </a:lnTo>
                  <a:lnTo>
                    <a:pt x="225" y="852"/>
                  </a:lnTo>
                  <a:lnTo>
                    <a:pt x="233" y="852"/>
                  </a:lnTo>
                  <a:lnTo>
                    <a:pt x="241" y="852"/>
                  </a:lnTo>
                  <a:lnTo>
                    <a:pt x="251" y="852"/>
                  </a:lnTo>
                  <a:lnTo>
                    <a:pt x="261" y="852"/>
                  </a:lnTo>
                  <a:lnTo>
                    <a:pt x="271" y="852"/>
                  </a:lnTo>
                  <a:lnTo>
                    <a:pt x="283" y="852"/>
                  </a:lnTo>
                  <a:lnTo>
                    <a:pt x="297" y="852"/>
                  </a:lnTo>
                  <a:lnTo>
                    <a:pt x="310" y="852"/>
                  </a:lnTo>
                  <a:lnTo>
                    <a:pt x="326" y="852"/>
                  </a:lnTo>
                  <a:lnTo>
                    <a:pt x="342" y="852"/>
                  </a:lnTo>
                  <a:lnTo>
                    <a:pt x="360" y="852"/>
                  </a:lnTo>
                  <a:lnTo>
                    <a:pt x="380" y="852"/>
                  </a:lnTo>
                  <a:lnTo>
                    <a:pt x="400" y="852"/>
                  </a:lnTo>
                  <a:lnTo>
                    <a:pt x="423" y="852"/>
                  </a:lnTo>
                  <a:lnTo>
                    <a:pt x="447" y="852"/>
                  </a:lnTo>
                  <a:lnTo>
                    <a:pt x="473" y="852"/>
                  </a:lnTo>
                  <a:lnTo>
                    <a:pt x="501" y="852"/>
                  </a:lnTo>
                  <a:lnTo>
                    <a:pt x="531" y="852"/>
                  </a:lnTo>
                  <a:lnTo>
                    <a:pt x="562" y="852"/>
                  </a:lnTo>
                  <a:lnTo>
                    <a:pt x="596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1" name="Freeform 173">
              <a:extLst>
                <a:ext uri="{FF2B5EF4-FFF2-40B4-BE49-F238E27FC236}">
                  <a16:creationId xmlns:a16="http://schemas.microsoft.com/office/drawing/2014/main" id="{D9463413-5706-7D4C-85DC-027CBCE8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330450"/>
              <a:ext cx="474662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2147483646 w 596"/>
                <a:gd name="T37" fmla="*/ 2147483646 h 852"/>
                <a:gd name="T38" fmla="*/ 2147483646 w 596"/>
                <a:gd name="T39" fmla="*/ 2147483646 h 852"/>
                <a:gd name="T40" fmla="*/ 2147483646 w 596"/>
                <a:gd name="T41" fmla="*/ 2147483646 h 852"/>
                <a:gd name="T42" fmla="*/ 2147483646 w 596"/>
                <a:gd name="T43" fmla="*/ 2147483646 h 852"/>
                <a:gd name="T44" fmla="*/ 2147483646 w 596"/>
                <a:gd name="T45" fmla="*/ 2147483646 h 852"/>
                <a:gd name="T46" fmla="*/ 2147483646 w 596"/>
                <a:gd name="T47" fmla="*/ 2147483646 h 852"/>
                <a:gd name="T48" fmla="*/ 2147483646 w 596"/>
                <a:gd name="T49" fmla="*/ 2147483646 h 852"/>
                <a:gd name="T50" fmla="*/ 2147483646 w 596"/>
                <a:gd name="T51" fmla="*/ 2147483646 h 852"/>
                <a:gd name="T52" fmla="*/ 2147483646 w 596"/>
                <a:gd name="T53" fmla="*/ 2147483646 h 852"/>
                <a:gd name="T54" fmla="*/ 2147483646 w 596"/>
                <a:gd name="T55" fmla="*/ 2147483646 h 852"/>
                <a:gd name="T56" fmla="*/ 2147483646 w 596"/>
                <a:gd name="T57" fmla="*/ 2147483646 h 852"/>
                <a:gd name="T58" fmla="*/ 2147483646 w 596"/>
                <a:gd name="T59" fmla="*/ 2147483646 h 852"/>
                <a:gd name="T60" fmla="*/ 2147483646 w 596"/>
                <a:gd name="T61" fmla="*/ 2147483646 h 852"/>
                <a:gd name="T62" fmla="*/ 2147483646 w 596"/>
                <a:gd name="T63" fmla="*/ 2147483646 h 852"/>
                <a:gd name="T64" fmla="*/ 2147483646 w 596"/>
                <a:gd name="T65" fmla="*/ 2147483646 h 852"/>
                <a:gd name="T66" fmla="*/ 2147483646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0" y="0"/>
                  </a:moveTo>
                  <a:lnTo>
                    <a:pt x="26" y="0"/>
                  </a:lnTo>
                  <a:lnTo>
                    <a:pt x="52" y="0"/>
                  </a:lnTo>
                  <a:lnTo>
                    <a:pt x="76" y="0"/>
                  </a:lnTo>
                  <a:lnTo>
                    <a:pt x="98" y="0"/>
                  </a:lnTo>
                  <a:lnTo>
                    <a:pt x="119" y="0"/>
                  </a:lnTo>
                  <a:lnTo>
                    <a:pt x="138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9" y="0"/>
                  </a:lnTo>
                  <a:lnTo>
                    <a:pt x="231" y="0"/>
                  </a:lnTo>
                  <a:lnTo>
                    <a:pt x="243" y="0"/>
                  </a:lnTo>
                  <a:lnTo>
                    <a:pt x="255" y="0"/>
                  </a:lnTo>
                  <a:lnTo>
                    <a:pt x="264" y="0"/>
                  </a:lnTo>
                  <a:lnTo>
                    <a:pt x="274" y="0"/>
                  </a:lnTo>
                  <a:lnTo>
                    <a:pt x="284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33" y="0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73" y="0"/>
                  </a:lnTo>
                  <a:lnTo>
                    <a:pt x="381" y="0"/>
                  </a:lnTo>
                  <a:lnTo>
                    <a:pt x="389" y="0"/>
                  </a:lnTo>
                  <a:lnTo>
                    <a:pt x="399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5" y="0"/>
                  </a:lnTo>
                  <a:lnTo>
                    <a:pt x="481" y="2"/>
                  </a:lnTo>
                  <a:lnTo>
                    <a:pt x="487" y="2"/>
                  </a:lnTo>
                  <a:lnTo>
                    <a:pt x="492" y="2"/>
                  </a:lnTo>
                  <a:lnTo>
                    <a:pt x="496" y="3"/>
                  </a:lnTo>
                  <a:lnTo>
                    <a:pt x="501" y="3"/>
                  </a:lnTo>
                  <a:lnTo>
                    <a:pt x="505" y="4"/>
                  </a:lnTo>
                  <a:lnTo>
                    <a:pt x="508" y="4"/>
                  </a:lnTo>
                  <a:lnTo>
                    <a:pt x="512" y="5"/>
                  </a:lnTo>
                  <a:lnTo>
                    <a:pt x="516" y="6"/>
                  </a:lnTo>
                  <a:lnTo>
                    <a:pt x="519" y="8"/>
                  </a:lnTo>
                  <a:lnTo>
                    <a:pt x="522" y="9"/>
                  </a:lnTo>
                  <a:lnTo>
                    <a:pt x="525" y="10"/>
                  </a:lnTo>
                  <a:lnTo>
                    <a:pt x="528" y="12"/>
                  </a:lnTo>
                  <a:lnTo>
                    <a:pt x="530" y="14"/>
                  </a:lnTo>
                  <a:lnTo>
                    <a:pt x="532" y="16"/>
                  </a:lnTo>
                  <a:lnTo>
                    <a:pt x="536" y="18"/>
                  </a:lnTo>
                  <a:lnTo>
                    <a:pt x="538" y="21"/>
                  </a:lnTo>
                  <a:lnTo>
                    <a:pt x="541" y="23"/>
                  </a:lnTo>
                  <a:lnTo>
                    <a:pt x="543" y="26"/>
                  </a:lnTo>
                  <a:lnTo>
                    <a:pt x="546" y="29"/>
                  </a:lnTo>
                  <a:lnTo>
                    <a:pt x="549" y="32"/>
                  </a:lnTo>
                  <a:lnTo>
                    <a:pt x="552" y="35"/>
                  </a:lnTo>
                  <a:lnTo>
                    <a:pt x="555" y="39"/>
                  </a:lnTo>
                  <a:lnTo>
                    <a:pt x="559" y="43"/>
                  </a:lnTo>
                  <a:lnTo>
                    <a:pt x="563" y="46"/>
                  </a:lnTo>
                  <a:lnTo>
                    <a:pt x="565" y="50"/>
                  </a:lnTo>
                  <a:lnTo>
                    <a:pt x="569" y="53"/>
                  </a:lnTo>
                  <a:lnTo>
                    <a:pt x="571" y="57"/>
                  </a:lnTo>
                  <a:lnTo>
                    <a:pt x="573" y="61"/>
                  </a:lnTo>
                  <a:lnTo>
                    <a:pt x="576" y="63"/>
                  </a:lnTo>
                  <a:lnTo>
                    <a:pt x="578" y="65"/>
                  </a:lnTo>
                  <a:lnTo>
                    <a:pt x="581" y="69"/>
                  </a:lnTo>
                  <a:lnTo>
                    <a:pt x="582" y="71"/>
                  </a:lnTo>
                  <a:lnTo>
                    <a:pt x="584" y="74"/>
                  </a:lnTo>
                  <a:lnTo>
                    <a:pt x="585" y="77"/>
                  </a:lnTo>
                  <a:lnTo>
                    <a:pt x="587" y="80"/>
                  </a:lnTo>
                  <a:lnTo>
                    <a:pt x="588" y="82"/>
                  </a:lnTo>
                  <a:lnTo>
                    <a:pt x="589" y="85"/>
                  </a:lnTo>
                  <a:lnTo>
                    <a:pt x="590" y="88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3" y="97"/>
                  </a:lnTo>
                  <a:lnTo>
                    <a:pt x="594" y="100"/>
                  </a:lnTo>
                  <a:lnTo>
                    <a:pt x="594" y="104"/>
                  </a:lnTo>
                  <a:lnTo>
                    <a:pt x="595" y="107"/>
                  </a:lnTo>
                  <a:lnTo>
                    <a:pt x="595" y="112"/>
                  </a:lnTo>
                  <a:lnTo>
                    <a:pt x="595" y="116"/>
                  </a:lnTo>
                  <a:lnTo>
                    <a:pt x="595" y="121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6"/>
                  </a:lnTo>
                  <a:lnTo>
                    <a:pt x="596" y="163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86"/>
                  </a:lnTo>
                  <a:lnTo>
                    <a:pt x="596" y="193"/>
                  </a:lnTo>
                  <a:lnTo>
                    <a:pt x="596" y="199"/>
                  </a:lnTo>
                  <a:lnTo>
                    <a:pt x="596" y="205"/>
                  </a:lnTo>
                  <a:lnTo>
                    <a:pt x="596" y="211"/>
                  </a:lnTo>
                  <a:lnTo>
                    <a:pt x="596" y="217"/>
                  </a:lnTo>
                  <a:lnTo>
                    <a:pt x="596" y="223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8"/>
                  </a:lnTo>
                  <a:lnTo>
                    <a:pt x="596" y="244"/>
                  </a:lnTo>
                  <a:lnTo>
                    <a:pt x="596" y="249"/>
                  </a:lnTo>
                  <a:lnTo>
                    <a:pt x="596" y="255"/>
                  </a:lnTo>
                  <a:lnTo>
                    <a:pt x="596" y="260"/>
                  </a:lnTo>
                  <a:lnTo>
                    <a:pt x="596" y="266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5"/>
                  </a:lnTo>
                  <a:lnTo>
                    <a:pt x="596" y="293"/>
                  </a:lnTo>
                  <a:lnTo>
                    <a:pt x="596" y="301"/>
                  </a:lnTo>
                  <a:lnTo>
                    <a:pt x="596" y="308"/>
                  </a:lnTo>
                  <a:lnTo>
                    <a:pt x="596" y="317"/>
                  </a:lnTo>
                  <a:lnTo>
                    <a:pt x="596" y="326"/>
                  </a:lnTo>
                  <a:lnTo>
                    <a:pt x="596" y="336"/>
                  </a:lnTo>
                  <a:lnTo>
                    <a:pt x="596" y="347"/>
                  </a:lnTo>
                  <a:lnTo>
                    <a:pt x="596" y="357"/>
                  </a:lnTo>
                  <a:lnTo>
                    <a:pt x="596" y="370"/>
                  </a:lnTo>
                  <a:lnTo>
                    <a:pt x="596" y="383"/>
                  </a:lnTo>
                  <a:lnTo>
                    <a:pt x="596" y="396"/>
                  </a:lnTo>
                  <a:lnTo>
                    <a:pt x="596" y="410"/>
                  </a:lnTo>
                  <a:lnTo>
                    <a:pt x="596" y="426"/>
                  </a:lnTo>
                  <a:lnTo>
                    <a:pt x="596" y="442"/>
                  </a:lnTo>
                  <a:lnTo>
                    <a:pt x="596" y="456"/>
                  </a:lnTo>
                  <a:lnTo>
                    <a:pt x="596" y="469"/>
                  </a:lnTo>
                  <a:lnTo>
                    <a:pt x="596" y="483"/>
                  </a:lnTo>
                  <a:lnTo>
                    <a:pt x="596" y="495"/>
                  </a:lnTo>
                  <a:lnTo>
                    <a:pt x="596" y="505"/>
                  </a:lnTo>
                  <a:lnTo>
                    <a:pt x="596" y="516"/>
                  </a:lnTo>
                  <a:lnTo>
                    <a:pt x="596" y="526"/>
                  </a:lnTo>
                  <a:lnTo>
                    <a:pt x="596" y="535"/>
                  </a:lnTo>
                  <a:lnTo>
                    <a:pt x="596" y="544"/>
                  </a:lnTo>
                  <a:lnTo>
                    <a:pt x="596" y="552"/>
                  </a:lnTo>
                  <a:lnTo>
                    <a:pt x="596" y="559"/>
                  </a:lnTo>
                  <a:lnTo>
                    <a:pt x="596" y="567"/>
                  </a:lnTo>
                  <a:lnTo>
                    <a:pt x="596" y="574"/>
                  </a:lnTo>
                  <a:lnTo>
                    <a:pt x="596" y="580"/>
                  </a:lnTo>
                  <a:lnTo>
                    <a:pt x="596" y="586"/>
                  </a:lnTo>
                  <a:lnTo>
                    <a:pt x="596" y="592"/>
                  </a:lnTo>
                  <a:lnTo>
                    <a:pt x="596" y="598"/>
                  </a:lnTo>
                  <a:lnTo>
                    <a:pt x="596" y="603"/>
                  </a:lnTo>
                  <a:lnTo>
                    <a:pt x="596" y="609"/>
                  </a:lnTo>
                  <a:lnTo>
                    <a:pt x="596" y="614"/>
                  </a:lnTo>
                  <a:lnTo>
                    <a:pt x="596" y="620"/>
                  </a:lnTo>
                  <a:lnTo>
                    <a:pt x="596" y="624"/>
                  </a:lnTo>
                  <a:lnTo>
                    <a:pt x="596" y="629"/>
                  </a:lnTo>
                  <a:lnTo>
                    <a:pt x="596" y="635"/>
                  </a:lnTo>
                  <a:lnTo>
                    <a:pt x="596" y="641"/>
                  </a:lnTo>
                  <a:lnTo>
                    <a:pt x="596" y="647"/>
                  </a:lnTo>
                  <a:lnTo>
                    <a:pt x="596" y="653"/>
                  </a:lnTo>
                  <a:lnTo>
                    <a:pt x="596" y="659"/>
                  </a:lnTo>
                  <a:lnTo>
                    <a:pt x="596" y="666"/>
                  </a:lnTo>
                  <a:lnTo>
                    <a:pt x="596" y="674"/>
                  </a:lnTo>
                  <a:lnTo>
                    <a:pt x="596" y="682"/>
                  </a:lnTo>
                  <a:lnTo>
                    <a:pt x="596" y="689"/>
                  </a:lnTo>
                  <a:lnTo>
                    <a:pt x="596" y="696"/>
                  </a:lnTo>
                  <a:lnTo>
                    <a:pt x="596" y="704"/>
                  </a:lnTo>
                  <a:lnTo>
                    <a:pt x="596" y="710"/>
                  </a:lnTo>
                  <a:lnTo>
                    <a:pt x="596" y="716"/>
                  </a:lnTo>
                  <a:lnTo>
                    <a:pt x="596" y="722"/>
                  </a:lnTo>
                  <a:lnTo>
                    <a:pt x="596" y="727"/>
                  </a:lnTo>
                  <a:lnTo>
                    <a:pt x="595" y="731"/>
                  </a:lnTo>
                  <a:lnTo>
                    <a:pt x="595" y="736"/>
                  </a:lnTo>
                  <a:lnTo>
                    <a:pt x="595" y="741"/>
                  </a:lnTo>
                  <a:lnTo>
                    <a:pt x="595" y="745"/>
                  </a:lnTo>
                  <a:lnTo>
                    <a:pt x="594" y="748"/>
                  </a:lnTo>
                  <a:lnTo>
                    <a:pt x="594" y="752"/>
                  </a:lnTo>
                  <a:lnTo>
                    <a:pt x="593" y="755"/>
                  </a:lnTo>
                  <a:lnTo>
                    <a:pt x="593" y="758"/>
                  </a:lnTo>
                  <a:lnTo>
                    <a:pt x="591" y="761"/>
                  </a:lnTo>
                  <a:lnTo>
                    <a:pt x="590" y="764"/>
                  </a:lnTo>
                  <a:lnTo>
                    <a:pt x="589" y="767"/>
                  </a:lnTo>
                  <a:lnTo>
                    <a:pt x="588" y="770"/>
                  </a:lnTo>
                  <a:lnTo>
                    <a:pt x="587" y="772"/>
                  </a:lnTo>
                  <a:lnTo>
                    <a:pt x="585" y="776"/>
                  </a:lnTo>
                  <a:lnTo>
                    <a:pt x="584" y="778"/>
                  </a:lnTo>
                  <a:lnTo>
                    <a:pt x="582" y="781"/>
                  </a:lnTo>
                  <a:lnTo>
                    <a:pt x="581" y="783"/>
                  </a:lnTo>
                  <a:lnTo>
                    <a:pt x="578" y="787"/>
                  </a:lnTo>
                  <a:lnTo>
                    <a:pt x="576" y="789"/>
                  </a:lnTo>
                  <a:lnTo>
                    <a:pt x="573" y="793"/>
                  </a:lnTo>
                  <a:lnTo>
                    <a:pt x="571" y="795"/>
                  </a:lnTo>
                  <a:lnTo>
                    <a:pt x="569" y="799"/>
                  </a:lnTo>
                  <a:lnTo>
                    <a:pt x="565" y="802"/>
                  </a:lnTo>
                  <a:lnTo>
                    <a:pt x="563" y="806"/>
                  </a:lnTo>
                  <a:lnTo>
                    <a:pt x="559" y="809"/>
                  </a:lnTo>
                  <a:lnTo>
                    <a:pt x="555" y="813"/>
                  </a:lnTo>
                  <a:lnTo>
                    <a:pt x="552" y="817"/>
                  </a:lnTo>
                  <a:lnTo>
                    <a:pt x="549" y="820"/>
                  </a:lnTo>
                  <a:lnTo>
                    <a:pt x="547" y="824"/>
                  </a:lnTo>
                  <a:lnTo>
                    <a:pt x="543" y="826"/>
                  </a:lnTo>
                  <a:lnTo>
                    <a:pt x="541" y="829"/>
                  </a:lnTo>
                  <a:lnTo>
                    <a:pt x="538" y="832"/>
                  </a:lnTo>
                  <a:lnTo>
                    <a:pt x="536" y="835"/>
                  </a:lnTo>
                  <a:lnTo>
                    <a:pt x="534" y="836"/>
                  </a:lnTo>
                  <a:lnTo>
                    <a:pt x="531" y="838"/>
                  </a:lnTo>
                  <a:lnTo>
                    <a:pt x="529" y="840"/>
                  </a:lnTo>
                  <a:lnTo>
                    <a:pt x="526" y="842"/>
                  </a:lnTo>
                  <a:lnTo>
                    <a:pt x="524" y="843"/>
                  </a:lnTo>
                  <a:lnTo>
                    <a:pt x="522" y="844"/>
                  </a:lnTo>
                  <a:lnTo>
                    <a:pt x="519" y="846"/>
                  </a:lnTo>
                  <a:lnTo>
                    <a:pt x="517" y="847"/>
                  </a:lnTo>
                  <a:lnTo>
                    <a:pt x="514" y="848"/>
                  </a:lnTo>
                  <a:lnTo>
                    <a:pt x="511" y="848"/>
                  </a:lnTo>
                  <a:lnTo>
                    <a:pt x="508" y="849"/>
                  </a:lnTo>
                  <a:lnTo>
                    <a:pt x="505" y="850"/>
                  </a:lnTo>
                  <a:lnTo>
                    <a:pt x="502" y="850"/>
                  </a:lnTo>
                  <a:lnTo>
                    <a:pt x="499" y="850"/>
                  </a:lnTo>
                  <a:lnTo>
                    <a:pt x="495" y="852"/>
                  </a:lnTo>
                  <a:lnTo>
                    <a:pt x="490" y="852"/>
                  </a:lnTo>
                  <a:lnTo>
                    <a:pt x="487" y="852"/>
                  </a:lnTo>
                  <a:lnTo>
                    <a:pt x="482" y="852"/>
                  </a:lnTo>
                  <a:lnTo>
                    <a:pt x="477" y="852"/>
                  </a:lnTo>
                  <a:lnTo>
                    <a:pt x="471" y="852"/>
                  </a:lnTo>
                  <a:lnTo>
                    <a:pt x="466" y="852"/>
                  </a:lnTo>
                  <a:lnTo>
                    <a:pt x="460" y="852"/>
                  </a:lnTo>
                  <a:lnTo>
                    <a:pt x="454" y="852"/>
                  </a:lnTo>
                  <a:lnTo>
                    <a:pt x="447" y="852"/>
                  </a:lnTo>
                  <a:lnTo>
                    <a:pt x="440" y="852"/>
                  </a:lnTo>
                  <a:lnTo>
                    <a:pt x="434" y="852"/>
                  </a:lnTo>
                  <a:lnTo>
                    <a:pt x="428" y="852"/>
                  </a:lnTo>
                  <a:lnTo>
                    <a:pt x="422" y="852"/>
                  </a:lnTo>
                  <a:lnTo>
                    <a:pt x="416" y="852"/>
                  </a:lnTo>
                  <a:lnTo>
                    <a:pt x="410" y="852"/>
                  </a:lnTo>
                  <a:lnTo>
                    <a:pt x="404" y="852"/>
                  </a:lnTo>
                  <a:lnTo>
                    <a:pt x="398" y="852"/>
                  </a:lnTo>
                  <a:lnTo>
                    <a:pt x="392" y="852"/>
                  </a:lnTo>
                  <a:lnTo>
                    <a:pt x="386" y="852"/>
                  </a:lnTo>
                  <a:lnTo>
                    <a:pt x="379" y="852"/>
                  </a:lnTo>
                  <a:lnTo>
                    <a:pt x="371" y="852"/>
                  </a:lnTo>
                  <a:lnTo>
                    <a:pt x="363" y="852"/>
                  </a:lnTo>
                  <a:lnTo>
                    <a:pt x="355" y="852"/>
                  </a:lnTo>
                  <a:lnTo>
                    <a:pt x="345" y="852"/>
                  </a:lnTo>
                  <a:lnTo>
                    <a:pt x="335" y="852"/>
                  </a:lnTo>
                  <a:lnTo>
                    <a:pt x="324" y="852"/>
                  </a:lnTo>
                  <a:lnTo>
                    <a:pt x="312" y="852"/>
                  </a:lnTo>
                  <a:lnTo>
                    <a:pt x="299" y="852"/>
                  </a:lnTo>
                  <a:lnTo>
                    <a:pt x="285" y="852"/>
                  </a:lnTo>
                  <a:lnTo>
                    <a:pt x="270" y="852"/>
                  </a:lnTo>
                  <a:lnTo>
                    <a:pt x="254" y="852"/>
                  </a:lnTo>
                  <a:lnTo>
                    <a:pt x="236" y="852"/>
                  </a:lnTo>
                  <a:lnTo>
                    <a:pt x="216" y="852"/>
                  </a:lnTo>
                  <a:lnTo>
                    <a:pt x="196" y="852"/>
                  </a:lnTo>
                  <a:lnTo>
                    <a:pt x="173" y="852"/>
                  </a:lnTo>
                  <a:lnTo>
                    <a:pt x="149" y="852"/>
                  </a:lnTo>
                  <a:lnTo>
                    <a:pt x="123" y="852"/>
                  </a:lnTo>
                  <a:lnTo>
                    <a:pt x="95" y="852"/>
                  </a:lnTo>
                  <a:lnTo>
                    <a:pt x="65" y="852"/>
                  </a:lnTo>
                  <a:lnTo>
                    <a:pt x="34" y="852"/>
                  </a:lnTo>
                  <a:lnTo>
                    <a:pt x="0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2" name="Rectangle 174">
              <a:extLst>
                <a:ext uri="{FF2B5EF4-FFF2-40B4-BE49-F238E27FC236}">
                  <a16:creationId xmlns:a16="http://schemas.microsoft.com/office/drawing/2014/main" id="{5BB097C0-D9E9-4A40-A781-C61384E1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4" name="Rectangle 184">
            <a:extLst>
              <a:ext uri="{FF2B5EF4-FFF2-40B4-BE49-F238E27FC236}">
                <a16:creationId xmlns:a16="http://schemas.microsoft.com/office/drawing/2014/main" id="{0BF07D9F-D660-2E4D-904B-D1558D257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5" name="Rectangle 185">
            <a:extLst>
              <a:ext uri="{FF2B5EF4-FFF2-40B4-BE49-F238E27FC236}">
                <a16:creationId xmlns:a16="http://schemas.microsoft.com/office/drawing/2014/main" id="{7C70186E-A654-F444-A091-1A6860A91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1446" name="Picture 2" descr="Screen shot 2013-12-04 at 1.37.54 PM.png">
            <a:extLst>
              <a:ext uri="{FF2B5EF4-FFF2-40B4-BE49-F238E27FC236}">
                <a16:creationId xmlns:a16="http://schemas.microsoft.com/office/drawing/2014/main" id="{8BF2AE5E-0D0A-5F45-AD82-FA83B2DEA0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4541838"/>
            <a:ext cx="29718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A02C0634-7679-AA4D-8191-7F164909AAD0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2499" name="Rectangle 4">
              <a:extLst>
                <a:ext uri="{FF2B5EF4-FFF2-40B4-BE49-F238E27FC236}">
                  <a16:creationId xmlns:a16="http://schemas.microsoft.com/office/drawing/2014/main" id="{6E9E0983-57A4-2442-B9EC-FA3D53395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0" name="Rectangle 5">
              <a:extLst>
                <a:ext uri="{FF2B5EF4-FFF2-40B4-BE49-F238E27FC236}">
                  <a16:creationId xmlns:a16="http://schemas.microsoft.com/office/drawing/2014/main" id="{BCB4D5C4-666A-9141-BD39-0CC44409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1" name="Rectangle 6">
              <a:extLst>
                <a:ext uri="{FF2B5EF4-FFF2-40B4-BE49-F238E27FC236}">
                  <a16:creationId xmlns:a16="http://schemas.microsoft.com/office/drawing/2014/main" id="{C816B309-C2F4-8244-BA4E-E1824DCBD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2" name="Rectangle 7">
              <a:extLst>
                <a:ext uri="{FF2B5EF4-FFF2-40B4-BE49-F238E27FC236}">
                  <a16:creationId xmlns:a16="http://schemas.microsoft.com/office/drawing/2014/main" id="{536B6DAD-D605-5E46-92DF-7A191E8B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3" name="Rectangle 8">
              <a:extLst>
                <a:ext uri="{FF2B5EF4-FFF2-40B4-BE49-F238E27FC236}">
                  <a16:creationId xmlns:a16="http://schemas.microsoft.com/office/drawing/2014/main" id="{D51E6733-3859-FB47-BAED-E5472160C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4" name="Rectangle 9">
              <a:extLst>
                <a:ext uri="{FF2B5EF4-FFF2-40B4-BE49-F238E27FC236}">
                  <a16:creationId xmlns:a16="http://schemas.microsoft.com/office/drawing/2014/main" id="{850DBAEE-1B46-8349-A67D-C781AE91D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5" name="Rectangle 10">
              <a:extLst>
                <a:ext uri="{FF2B5EF4-FFF2-40B4-BE49-F238E27FC236}">
                  <a16:creationId xmlns:a16="http://schemas.microsoft.com/office/drawing/2014/main" id="{0C8373F3-F972-D34E-BC73-AD2881227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6" name="Rectangle 11">
              <a:extLst>
                <a:ext uri="{FF2B5EF4-FFF2-40B4-BE49-F238E27FC236}">
                  <a16:creationId xmlns:a16="http://schemas.microsoft.com/office/drawing/2014/main" id="{AFD7531E-6E09-FC4A-8C07-61260D88B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Rectangle 12">
              <a:extLst>
                <a:ext uri="{FF2B5EF4-FFF2-40B4-BE49-F238E27FC236}">
                  <a16:creationId xmlns:a16="http://schemas.microsoft.com/office/drawing/2014/main" id="{DEB3F9A1-7D28-DA40-93C2-42FF57348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Rectangle 13">
              <a:extLst>
                <a:ext uri="{FF2B5EF4-FFF2-40B4-BE49-F238E27FC236}">
                  <a16:creationId xmlns:a16="http://schemas.microsoft.com/office/drawing/2014/main" id="{670B289E-2AC7-6340-ACC2-43637809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Rectangle 14">
              <a:extLst>
                <a:ext uri="{FF2B5EF4-FFF2-40B4-BE49-F238E27FC236}">
                  <a16:creationId xmlns:a16="http://schemas.microsoft.com/office/drawing/2014/main" id="{516D2A28-2892-5847-A39A-AC76C1215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Rectangle 15">
              <a:extLst>
                <a:ext uri="{FF2B5EF4-FFF2-40B4-BE49-F238E27FC236}">
                  <a16:creationId xmlns:a16="http://schemas.microsoft.com/office/drawing/2014/main" id="{42E9B1AC-A36A-8F4C-A16D-73569CAD4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1" name="Rectangle 16">
              <a:extLst>
                <a:ext uri="{FF2B5EF4-FFF2-40B4-BE49-F238E27FC236}">
                  <a16:creationId xmlns:a16="http://schemas.microsoft.com/office/drawing/2014/main" id="{198896D7-F522-644B-96CF-6EA107EAC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2" name="Rectangle 17">
              <a:extLst>
                <a:ext uri="{FF2B5EF4-FFF2-40B4-BE49-F238E27FC236}">
                  <a16:creationId xmlns:a16="http://schemas.microsoft.com/office/drawing/2014/main" id="{D3DE72AB-3D4C-9142-98EF-53EB8D99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3" name="Rectangle 18">
              <a:extLst>
                <a:ext uri="{FF2B5EF4-FFF2-40B4-BE49-F238E27FC236}">
                  <a16:creationId xmlns:a16="http://schemas.microsoft.com/office/drawing/2014/main" id="{668DB6E9-49BC-A045-B54C-B710F87F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4" name="Rectangle 19">
              <a:extLst>
                <a:ext uri="{FF2B5EF4-FFF2-40B4-BE49-F238E27FC236}">
                  <a16:creationId xmlns:a16="http://schemas.microsoft.com/office/drawing/2014/main" id="{1D967FA7-9C2D-9841-B4B2-5A7C89A33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5" name="Rectangle 20">
              <a:extLst>
                <a:ext uri="{FF2B5EF4-FFF2-40B4-BE49-F238E27FC236}">
                  <a16:creationId xmlns:a16="http://schemas.microsoft.com/office/drawing/2014/main" id="{1B21DFFC-F6FF-2E4A-A636-6C4D759E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6" name="Rectangle 21">
              <a:extLst>
                <a:ext uri="{FF2B5EF4-FFF2-40B4-BE49-F238E27FC236}">
                  <a16:creationId xmlns:a16="http://schemas.microsoft.com/office/drawing/2014/main" id="{5D72A0D0-7490-D34B-B7F3-82B09D09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7" name="Rectangle 22">
              <a:extLst>
                <a:ext uri="{FF2B5EF4-FFF2-40B4-BE49-F238E27FC236}">
                  <a16:creationId xmlns:a16="http://schemas.microsoft.com/office/drawing/2014/main" id="{EDE3CF92-7166-FD44-A7B3-84D06248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8" name="Rectangle 23">
              <a:extLst>
                <a:ext uri="{FF2B5EF4-FFF2-40B4-BE49-F238E27FC236}">
                  <a16:creationId xmlns:a16="http://schemas.microsoft.com/office/drawing/2014/main" id="{3731BCF4-1F16-3A48-9126-836885F81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9" name="Rectangle 24">
              <a:extLst>
                <a:ext uri="{FF2B5EF4-FFF2-40B4-BE49-F238E27FC236}">
                  <a16:creationId xmlns:a16="http://schemas.microsoft.com/office/drawing/2014/main" id="{C7DC0D22-A677-6D4A-B79D-ABA7A3251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0" name="Rectangle 25">
              <a:extLst>
                <a:ext uri="{FF2B5EF4-FFF2-40B4-BE49-F238E27FC236}">
                  <a16:creationId xmlns:a16="http://schemas.microsoft.com/office/drawing/2014/main" id="{3CA37678-00BC-774C-B0F7-8524E2ACA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1" name="Rectangle 26">
              <a:extLst>
                <a:ext uri="{FF2B5EF4-FFF2-40B4-BE49-F238E27FC236}">
                  <a16:creationId xmlns:a16="http://schemas.microsoft.com/office/drawing/2014/main" id="{2BD3730B-2849-1B45-AEC1-2F6819FAE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2" name="Rectangle 27">
              <a:extLst>
                <a:ext uri="{FF2B5EF4-FFF2-40B4-BE49-F238E27FC236}">
                  <a16:creationId xmlns:a16="http://schemas.microsoft.com/office/drawing/2014/main" id="{B3D6C007-972C-0E47-BF16-8ABF36FE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3" name="Rectangle 28">
              <a:extLst>
                <a:ext uri="{FF2B5EF4-FFF2-40B4-BE49-F238E27FC236}">
                  <a16:creationId xmlns:a16="http://schemas.microsoft.com/office/drawing/2014/main" id="{B2DE99F6-A21C-E540-80A9-E465A1C8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4" name="Rectangle 29">
              <a:extLst>
                <a:ext uri="{FF2B5EF4-FFF2-40B4-BE49-F238E27FC236}">
                  <a16:creationId xmlns:a16="http://schemas.microsoft.com/office/drawing/2014/main" id="{33B79BEE-AC1D-AF4C-B32A-F0A2E7640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30">
              <a:extLst>
                <a:ext uri="{FF2B5EF4-FFF2-40B4-BE49-F238E27FC236}">
                  <a16:creationId xmlns:a16="http://schemas.microsoft.com/office/drawing/2014/main" id="{9C534363-C470-4449-BC66-8907F237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6" name="Rectangle 31">
              <a:extLst>
                <a:ext uri="{FF2B5EF4-FFF2-40B4-BE49-F238E27FC236}">
                  <a16:creationId xmlns:a16="http://schemas.microsoft.com/office/drawing/2014/main" id="{CE4DD1E3-1488-D544-AEB9-9A37E69F3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7" name="Rectangle 32">
              <a:extLst>
                <a:ext uri="{FF2B5EF4-FFF2-40B4-BE49-F238E27FC236}">
                  <a16:creationId xmlns:a16="http://schemas.microsoft.com/office/drawing/2014/main" id="{40A97649-1F16-F143-A401-BFB0AF77F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8" name="Rectangle 33">
              <a:extLst>
                <a:ext uri="{FF2B5EF4-FFF2-40B4-BE49-F238E27FC236}">
                  <a16:creationId xmlns:a16="http://schemas.microsoft.com/office/drawing/2014/main" id="{0D3D5023-F9DA-6845-BF10-41590C383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9" name="Rectangle 34">
              <a:extLst>
                <a:ext uri="{FF2B5EF4-FFF2-40B4-BE49-F238E27FC236}">
                  <a16:creationId xmlns:a16="http://schemas.microsoft.com/office/drawing/2014/main" id="{A3386222-7986-1746-9997-D47F331A3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35">
              <a:extLst>
                <a:ext uri="{FF2B5EF4-FFF2-40B4-BE49-F238E27FC236}">
                  <a16:creationId xmlns:a16="http://schemas.microsoft.com/office/drawing/2014/main" id="{82270A8E-BE04-5840-A917-FC2AB847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1" name="Rectangle 36">
              <a:extLst>
                <a:ext uri="{FF2B5EF4-FFF2-40B4-BE49-F238E27FC236}">
                  <a16:creationId xmlns:a16="http://schemas.microsoft.com/office/drawing/2014/main" id="{B03BCEC0-DE2F-8B40-9FAE-87C30A3EE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2" name="Rectangle 37">
              <a:extLst>
                <a:ext uri="{FF2B5EF4-FFF2-40B4-BE49-F238E27FC236}">
                  <a16:creationId xmlns:a16="http://schemas.microsoft.com/office/drawing/2014/main" id="{76650F21-0C29-8D44-A58D-34FF061E4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3" name="Rectangle 38">
              <a:extLst>
                <a:ext uri="{FF2B5EF4-FFF2-40B4-BE49-F238E27FC236}">
                  <a16:creationId xmlns:a16="http://schemas.microsoft.com/office/drawing/2014/main" id="{D81B8B1F-DB58-774D-8279-3597082F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4" name="Rectangle 39">
              <a:extLst>
                <a:ext uri="{FF2B5EF4-FFF2-40B4-BE49-F238E27FC236}">
                  <a16:creationId xmlns:a16="http://schemas.microsoft.com/office/drawing/2014/main" id="{D3884B89-E0E6-BC4D-9783-4D0BE01D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5" name="Rectangle 40">
              <a:extLst>
                <a:ext uri="{FF2B5EF4-FFF2-40B4-BE49-F238E27FC236}">
                  <a16:creationId xmlns:a16="http://schemas.microsoft.com/office/drawing/2014/main" id="{8739CC6D-B31A-D141-BC60-4C5418CC3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Rectangle 41">
              <a:extLst>
                <a:ext uri="{FF2B5EF4-FFF2-40B4-BE49-F238E27FC236}">
                  <a16:creationId xmlns:a16="http://schemas.microsoft.com/office/drawing/2014/main" id="{0D306877-1308-6741-8E44-2DC730B6D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7" name="Rectangle 42">
              <a:extLst>
                <a:ext uri="{FF2B5EF4-FFF2-40B4-BE49-F238E27FC236}">
                  <a16:creationId xmlns:a16="http://schemas.microsoft.com/office/drawing/2014/main" id="{179B2030-BAC3-7040-A469-DD2BE929E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Rectangle 43">
              <a:extLst>
                <a:ext uri="{FF2B5EF4-FFF2-40B4-BE49-F238E27FC236}">
                  <a16:creationId xmlns:a16="http://schemas.microsoft.com/office/drawing/2014/main" id="{6B4C0F4F-CAC6-5947-A9E6-3AF3425A8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9" name="Rectangle 44">
              <a:extLst>
                <a:ext uri="{FF2B5EF4-FFF2-40B4-BE49-F238E27FC236}">
                  <a16:creationId xmlns:a16="http://schemas.microsoft.com/office/drawing/2014/main" id="{02A17AEE-6BD0-4646-961D-8D0E5F474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Rectangle 45">
              <a:extLst>
                <a:ext uri="{FF2B5EF4-FFF2-40B4-BE49-F238E27FC236}">
                  <a16:creationId xmlns:a16="http://schemas.microsoft.com/office/drawing/2014/main" id="{4F1AA16A-AB9B-9F4D-9742-F36ED580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1" name="Rectangle 46">
              <a:extLst>
                <a:ext uri="{FF2B5EF4-FFF2-40B4-BE49-F238E27FC236}">
                  <a16:creationId xmlns:a16="http://schemas.microsoft.com/office/drawing/2014/main" id="{FF145E0A-9BFE-AA42-A12E-2A6A83FF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2" name="Rectangle 47">
              <a:extLst>
                <a:ext uri="{FF2B5EF4-FFF2-40B4-BE49-F238E27FC236}">
                  <a16:creationId xmlns:a16="http://schemas.microsoft.com/office/drawing/2014/main" id="{1D968566-A0AD-E743-BA41-6D13033B6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3" name="Rectangle 48">
              <a:extLst>
                <a:ext uri="{FF2B5EF4-FFF2-40B4-BE49-F238E27FC236}">
                  <a16:creationId xmlns:a16="http://schemas.microsoft.com/office/drawing/2014/main" id="{90CF982C-8963-0740-AFFF-236EC0481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4" name="Rectangle 49">
              <a:extLst>
                <a:ext uri="{FF2B5EF4-FFF2-40B4-BE49-F238E27FC236}">
                  <a16:creationId xmlns:a16="http://schemas.microsoft.com/office/drawing/2014/main" id="{AF7149D2-0975-904A-A487-45804396D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5" name="Rectangle 50">
              <a:extLst>
                <a:ext uri="{FF2B5EF4-FFF2-40B4-BE49-F238E27FC236}">
                  <a16:creationId xmlns:a16="http://schemas.microsoft.com/office/drawing/2014/main" id="{042224FD-1ACA-8746-BDBD-6B729659D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6" name="Rectangle 51">
              <a:extLst>
                <a:ext uri="{FF2B5EF4-FFF2-40B4-BE49-F238E27FC236}">
                  <a16:creationId xmlns:a16="http://schemas.microsoft.com/office/drawing/2014/main" id="{3890B535-BE2D-C546-B7F3-7D9692B5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7" name="Rectangle 52">
              <a:extLst>
                <a:ext uri="{FF2B5EF4-FFF2-40B4-BE49-F238E27FC236}">
                  <a16:creationId xmlns:a16="http://schemas.microsoft.com/office/drawing/2014/main" id="{E077EFCD-8B77-3841-A9E9-16D9C932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8" name="Rectangle 53">
              <a:extLst>
                <a:ext uri="{FF2B5EF4-FFF2-40B4-BE49-F238E27FC236}">
                  <a16:creationId xmlns:a16="http://schemas.microsoft.com/office/drawing/2014/main" id="{E9D98698-EB01-1148-8FA9-B51ADE55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9" name="Rectangle 54">
              <a:extLst>
                <a:ext uri="{FF2B5EF4-FFF2-40B4-BE49-F238E27FC236}">
                  <a16:creationId xmlns:a16="http://schemas.microsoft.com/office/drawing/2014/main" id="{73BBB6CC-9061-E049-883E-96A732FBB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0" name="Rectangle 55">
              <a:extLst>
                <a:ext uri="{FF2B5EF4-FFF2-40B4-BE49-F238E27FC236}">
                  <a16:creationId xmlns:a16="http://schemas.microsoft.com/office/drawing/2014/main" id="{BAB54E02-F82F-F04D-976D-35A179574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1" name="Rectangle 56">
              <a:extLst>
                <a:ext uri="{FF2B5EF4-FFF2-40B4-BE49-F238E27FC236}">
                  <a16:creationId xmlns:a16="http://schemas.microsoft.com/office/drawing/2014/main" id="{0DAE8C79-349A-5743-B1BF-BA314092D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Rectangle 57">
              <a:extLst>
                <a:ext uri="{FF2B5EF4-FFF2-40B4-BE49-F238E27FC236}">
                  <a16:creationId xmlns:a16="http://schemas.microsoft.com/office/drawing/2014/main" id="{A695B3D7-4F9E-614A-A569-99DD26848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3" name="Rectangle 58">
              <a:extLst>
                <a:ext uri="{FF2B5EF4-FFF2-40B4-BE49-F238E27FC236}">
                  <a16:creationId xmlns:a16="http://schemas.microsoft.com/office/drawing/2014/main" id="{1C2E3012-13C1-4949-A331-7E24C5A59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4" name="Rectangle 59">
              <a:extLst>
                <a:ext uri="{FF2B5EF4-FFF2-40B4-BE49-F238E27FC236}">
                  <a16:creationId xmlns:a16="http://schemas.microsoft.com/office/drawing/2014/main" id="{9E9422F8-636B-EF48-8DFB-3F2B5CC08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5" name="Rectangle 60">
              <a:extLst>
                <a:ext uri="{FF2B5EF4-FFF2-40B4-BE49-F238E27FC236}">
                  <a16:creationId xmlns:a16="http://schemas.microsoft.com/office/drawing/2014/main" id="{32D288E7-EEF3-2D40-814B-D302A760E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Rectangle 61">
              <a:extLst>
                <a:ext uri="{FF2B5EF4-FFF2-40B4-BE49-F238E27FC236}">
                  <a16:creationId xmlns:a16="http://schemas.microsoft.com/office/drawing/2014/main" id="{A459EB72-D0F8-AF4F-82F8-A69A68CD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7" name="Rectangle 62">
              <a:extLst>
                <a:ext uri="{FF2B5EF4-FFF2-40B4-BE49-F238E27FC236}">
                  <a16:creationId xmlns:a16="http://schemas.microsoft.com/office/drawing/2014/main" id="{DD6807CC-0F3C-0F40-BAEB-E040C39AD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8" name="Rectangle 63">
              <a:extLst>
                <a:ext uri="{FF2B5EF4-FFF2-40B4-BE49-F238E27FC236}">
                  <a16:creationId xmlns:a16="http://schemas.microsoft.com/office/drawing/2014/main" id="{F6C47C10-4966-2640-84BF-B13B8D473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9" name="Rectangle 64">
              <a:extLst>
                <a:ext uri="{FF2B5EF4-FFF2-40B4-BE49-F238E27FC236}">
                  <a16:creationId xmlns:a16="http://schemas.microsoft.com/office/drawing/2014/main" id="{37D87F96-9A40-6A4B-9B3A-94B24CF1D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0" name="Rectangle 65">
              <a:extLst>
                <a:ext uri="{FF2B5EF4-FFF2-40B4-BE49-F238E27FC236}">
                  <a16:creationId xmlns:a16="http://schemas.microsoft.com/office/drawing/2014/main" id="{24AF8DD9-86DC-7F4C-9BAB-5AA8FFBE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1" name="Rectangle 66">
              <a:extLst>
                <a:ext uri="{FF2B5EF4-FFF2-40B4-BE49-F238E27FC236}">
                  <a16:creationId xmlns:a16="http://schemas.microsoft.com/office/drawing/2014/main" id="{48EBC107-9527-4245-B952-3EF78F3F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2" name="Rectangle 67">
              <a:extLst>
                <a:ext uri="{FF2B5EF4-FFF2-40B4-BE49-F238E27FC236}">
                  <a16:creationId xmlns:a16="http://schemas.microsoft.com/office/drawing/2014/main" id="{80E3B287-05B8-B241-B105-34E890B44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3" name="Rectangle 68">
              <a:extLst>
                <a:ext uri="{FF2B5EF4-FFF2-40B4-BE49-F238E27FC236}">
                  <a16:creationId xmlns:a16="http://schemas.microsoft.com/office/drawing/2014/main" id="{12F6AA22-987B-6E45-AF3E-DCC22E158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4" name="Rectangle 69">
              <a:extLst>
                <a:ext uri="{FF2B5EF4-FFF2-40B4-BE49-F238E27FC236}">
                  <a16:creationId xmlns:a16="http://schemas.microsoft.com/office/drawing/2014/main" id="{E882C430-978B-7D41-85FB-DB9A9225C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5" name="Rectangle 70">
              <a:extLst>
                <a:ext uri="{FF2B5EF4-FFF2-40B4-BE49-F238E27FC236}">
                  <a16:creationId xmlns:a16="http://schemas.microsoft.com/office/drawing/2014/main" id="{E82F2687-D329-8649-ACA7-BBB5E5E19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6" name="Rectangle 71">
              <a:extLst>
                <a:ext uri="{FF2B5EF4-FFF2-40B4-BE49-F238E27FC236}">
                  <a16:creationId xmlns:a16="http://schemas.microsoft.com/office/drawing/2014/main" id="{E97859F2-8E0E-B54A-9CCA-97DA2FB0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7" name="Rectangle 72">
              <a:extLst>
                <a:ext uri="{FF2B5EF4-FFF2-40B4-BE49-F238E27FC236}">
                  <a16:creationId xmlns:a16="http://schemas.microsoft.com/office/drawing/2014/main" id="{FDD27B36-FCBD-2E4C-97A9-84BC11731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8" name="Rectangle 73">
              <a:extLst>
                <a:ext uri="{FF2B5EF4-FFF2-40B4-BE49-F238E27FC236}">
                  <a16:creationId xmlns:a16="http://schemas.microsoft.com/office/drawing/2014/main" id="{F475910B-01BF-AF43-A62F-E67D8AEE0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9" name="Rectangle 74">
              <a:extLst>
                <a:ext uri="{FF2B5EF4-FFF2-40B4-BE49-F238E27FC236}">
                  <a16:creationId xmlns:a16="http://schemas.microsoft.com/office/drawing/2014/main" id="{B5D42120-BCFA-9645-9E23-BFDF26D3B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0" name="Rectangle 75">
              <a:extLst>
                <a:ext uri="{FF2B5EF4-FFF2-40B4-BE49-F238E27FC236}">
                  <a16:creationId xmlns:a16="http://schemas.microsoft.com/office/drawing/2014/main" id="{738AB818-CD97-8644-8ACD-FC8830DB0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1" name="Rectangle 76">
              <a:extLst>
                <a:ext uri="{FF2B5EF4-FFF2-40B4-BE49-F238E27FC236}">
                  <a16:creationId xmlns:a16="http://schemas.microsoft.com/office/drawing/2014/main" id="{37FB6752-9342-4E44-B653-17E4FF64F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2" name="Rectangle 77">
              <a:extLst>
                <a:ext uri="{FF2B5EF4-FFF2-40B4-BE49-F238E27FC236}">
                  <a16:creationId xmlns:a16="http://schemas.microsoft.com/office/drawing/2014/main" id="{DBF84817-DFE4-4641-BEB3-0B8CBA94E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3" name="Rectangle 78">
              <a:extLst>
                <a:ext uri="{FF2B5EF4-FFF2-40B4-BE49-F238E27FC236}">
                  <a16:creationId xmlns:a16="http://schemas.microsoft.com/office/drawing/2014/main" id="{888C3B6A-EF72-A54C-A772-9E9A242A7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4" name="Rectangle 79">
              <a:extLst>
                <a:ext uri="{FF2B5EF4-FFF2-40B4-BE49-F238E27FC236}">
                  <a16:creationId xmlns:a16="http://schemas.microsoft.com/office/drawing/2014/main" id="{814873DC-174C-404B-925B-DD2F4AB8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5" name="Rectangle 80">
              <a:extLst>
                <a:ext uri="{FF2B5EF4-FFF2-40B4-BE49-F238E27FC236}">
                  <a16:creationId xmlns:a16="http://schemas.microsoft.com/office/drawing/2014/main" id="{CF71FE3A-10D0-414D-8E56-391FD4B45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6" name="Rectangle 81">
              <a:extLst>
                <a:ext uri="{FF2B5EF4-FFF2-40B4-BE49-F238E27FC236}">
                  <a16:creationId xmlns:a16="http://schemas.microsoft.com/office/drawing/2014/main" id="{2CD40D57-B4F7-2B4D-A837-80DD2A6ED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7" name="Rectangle 82">
              <a:extLst>
                <a:ext uri="{FF2B5EF4-FFF2-40B4-BE49-F238E27FC236}">
                  <a16:creationId xmlns:a16="http://schemas.microsoft.com/office/drawing/2014/main" id="{91EFFA0F-0ACB-B643-860D-C2F0C6A2C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8" name="Rectangle 83">
              <a:extLst>
                <a:ext uri="{FF2B5EF4-FFF2-40B4-BE49-F238E27FC236}">
                  <a16:creationId xmlns:a16="http://schemas.microsoft.com/office/drawing/2014/main" id="{81348D41-7D9E-4042-BF49-71FF86FE9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9" name="Rectangle 84">
              <a:extLst>
                <a:ext uri="{FF2B5EF4-FFF2-40B4-BE49-F238E27FC236}">
                  <a16:creationId xmlns:a16="http://schemas.microsoft.com/office/drawing/2014/main" id="{4B643B46-7C9B-CF4A-A751-CBED35180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0" name="Rectangle 85">
              <a:extLst>
                <a:ext uri="{FF2B5EF4-FFF2-40B4-BE49-F238E27FC236}">
                  <a16:creationId xmlns:a16="http://schemas.microsoft.com/office/drawing/2014/main" id="{6B08D588-5AC0-2943-B42F-2DE23DD9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1" name="Rectangle 86">
              <a:extLst>
                <a:ext uri="{FF2B5EF4-FFF2-40B4-BE49-F238E27FC236}">
                  <a16:creationId xmlns:a16="http://schemas.microsoft.com/office/drawing/2014/main" id="{146D9095-55AB-2541-ABDD-90125F4D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2" name="Rectangle 87">
              <a:extLst>
                <a:ext uri="{FF2B5EF4-FFF2-40B4-BE49-F238E27FC236}">
                  <a16:creationId xmlns:a16="http://schemas.microsoft.com/office/drawing/2014/main" id="{20F0FD7B-A365-BB4B-BEEC-87F5022D2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3" name="Rectangle 88">
              <a:extLst>
                <a:ext uri="{FF2B5EF4-FFF2-40B4-BE49-F238E27FC236}">
                  <a16:creationId xmlns:a16="http://schemas.microsoft.com/office/drawing/2014/main" id="{85284BB9-611B-D64B-B354-7BB052E02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4" name="Rectangle 89">
              <a:extLst>
                <a:ext uri="{FF2B5EF4-FFF2-40B4-BE49-F238E27FC236}">
                  <a16:creationId xmlns:a16="http://schemas.microsoft.com/office/drawing/2014/main" id="{86ED4F09-6152-974E-ADEB-A5DAA8AF7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5" name="Rectangle 90">
              <a:extLst>
                <a:ext uri="{FF2B5EF4-FFF2-40B4-BE49-F238E27FC236}">
                  <a16:creationId xmlns:a16="http://schemas.microsoft.com/office/drawing/2014/main" id="{74ACA2E5-285A-164C-9287-8783778A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6" name="Rectangle 91">
              <a:extLst>
                <a:ext uri="{FF2B5EF4-FFF2-40B4-BE49-F238E27FC236}">
                  <a16:creationId xmlns:a16="http://schemas.microsoft.com/office/drawing/2014/main" id="{5CCB3BE7-FB61-404A-809D-49961033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7" name="Rectangle 92">
              <a:extLst>
                <a:ext uri="{FF2B5EF4-FFF2-40B4-BE49-F238E27FC236}">
                  <a16:creationId xmlns:a16="http://schemas.microsoft.com/office/drawing/2014/main" id="{7D8B7044-ABE0-264D-9F62-AFB121EAE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8" name="Rectangle 93">
              <a:extLst>
                <a:ext uri="{FF2B5EF4-FFF2-40B4-BE49-F238E27FC236}">
                  <a16:creationId xmlns:a16="http://schemas.microsoft.com/office/drawing/2014/main" id="{FF77A31F-9FFD-9648-B2F5-96294683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9" name="Rectangle 94">
              <a:extLst>
                <a:ext uri="{FF2B5EF4-FFF2-40B4-BE49-F238E27FC236}">
                  <a16:creationId xmlns:a16="http://schemas.microsoft.com/office/drawing/2014/main" id="{A636161D-EB2A-ED48-94F5-D7BCAB1B1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0" name="Rectangle 95">
              <a:extLst>
                <a:ext uri="{FF2B5EF4-FFF2-40B4-BE49-F238E27FC236}">
                  <a16:creationId xmlns:a16="http://schemas.microsoft.com/office/drawing/2014/main" id="{33C40435-EBBA-7447-AA96-E3A655795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1" name="Rectangle 96">
              <a:extLst>
                <a:ext uri="{FF2B5EF4-FFF2-40B4-BE49-F238E27FC236}">
                  <a16:creationId xmlns:a16="http://schemas.microsoft.com/office/drawing/2014/main" id="{1FB8FF79-79D3-A446-AA39-D866B025B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2" name="Rectangle 97">
              <a:extLst>
                <a:ext uri="{FF2B5EF4-FFF2-40B4-BE49-F238E27FC236}">
                  <a16:creationId xmlns:a16="http://schemas.microsoft.com/office/drawing/2014/main" id="{F3735D65-E748-AC47-81E0-1D1F9FE36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3" name="Rectangle 98">
              <a:extLst>
                <a:ext uri="{FF2B5EF4-FFF2-40B4-BE49-F238E27FC236}">
                  <a16:creationId xmlns:a16="http://schemas.microsoft.com/office/drawing/2014/main" id="{08035550-9279-3649-82E4-FBCA07DE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4" name="Rectangle 99">
              <a:extLst>
                <a:ext uri="{FF2B5EF4-FFF2-40B4-BE49-F238E27FC236}">
                  <a16:creationId xmlns:a16="http://schemas.microsoft.com/office/drawing/2014/main" id="{ADD22BB7-9010-BA4F-94A4-C6EE0DA5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5" name="Rectangle 100">
              <a:extLst>
                <a:ext uri="{FF2B5EF4-FFF2-40B4-BE49-F238E27FC236}">
                  <a16:creationId xmlns:a16="http://schemas.microsoft.com/office/drawing/2014/main" id="{C2DD7551-890E-4140-ABCC-051655FC3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6" name="Rectangle 101">
              <a:extLst>
                <a:ext uri="{FF2B5EF4-FFF2-40B4-BE49-F238E27FC236}">
                  <a16:creationId xmlns:a16="http://schemas.microsoft.com/office/drawing/2014/main" id="{FF783D33-97D0-6145-B18C-4525A00DF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7" name="Rectangle 102">
              <a:extLst>
                <a:ext uri="{FF2B5EF4-FFF2-40B4-BE49-F238E27FC236}">
                  <a16:creationId xmlns:a16="http://schemas.microsoft.com/office/drawing/2014/main" id="{68009C61-F83A-AD46-97F9-4C61E3157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8" name="Rectangle 103">
              <a:extLst>
                <a:ext uri="{FF2B5EF4-FFF2-40B4-BE49-F238E27FC236}">
                  <a16:creationId xmlns:a16="http://schemas.microsoft.com/office/drawing/2014/main" id="{A7A43980-50BC-294F-BDCA-D9C3A6E19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9" name="Rectangle 104">
              <a:extLst>
                <a:ext uri="{FF2B5EF4-FFF2-40B4-BE49-F238E27FC236}">
                  <a16:creationId xmlns:a16="http://schemas.microsoft.com/office/drawing/2014/main" id="{146AEACE-D803-C54B-A791-05CCC798E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0" name="Rectangle 105">
              <a:extLst>
                <a:ext uri="{FF2B5EF4-FFF2-40B4-BE49-F238E27FC236}">
                  <a16:creationId xmlns:a16="http://schemas.microsoft.com/office/drawing/2014/main" id="{1C6DA830-2DDE-8245-8DE8-74D8E829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1" name="Rectangle 106">
              <a:extLst>
                <a:ext uri="{FF2B5EF4-FFF2-40B4-BE49-F238E27FC236}">
                  <a16:creationId xmlns:a16="http://schemas.microsoft.com/office/drawing/2014/main" id="{2C759FD7-DEFA-7741-8731-991C5D460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2" name="Rectangle 107">
              <a:extLst>
                <a:ext uri="{FF2B5EF4-FFF2-40B4-BE49-F238E27FC236}">
                  <a16:creationId xmlns:a16="http://schemas.microsoft.com/office/drawing/2014/main" id="{94092AE7-5CAD-924B-9DDC-5AE4F8385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3" name="Rectangle 108">
              <a:extLst>
                <a:ext uri="{FF2B5EF4-FFF2-40B4-BE49-F238E27FC236}">
                  <a16:creationId xmlns:a16="http://schemas.microsoft.com/office/drawing/2014/main" id="{C8C2A88E-186C-6244-BCFE-1DED005F6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4" name="Rectangle 109">
              <a:extLst>
                <a:ext uri="{FF2B5EF4-FFF2-40B4-BE49-F238E27FC236}">
                  <a16:creationId xmlns:a16="http://schemas.microsoft.com/office/drawing/2014/main" id="{3B78411D-4D77-2A49-A22D-F4B434D7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5" name="Rectangle 110">
              <a:extLst>
                <a:ext uri="{FF2B5EF4-FFF2-40B4-BE49-F238E27FC236}">
                  <a16:creationId xmlns:a16="http://schemas.microsoft.com/office/drawing/2014/main" id="{94D57654-BFD1-4044-9B30-5A55B7F12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6" name="Rectangle 111">
              <a:extLst>
                <a:ext uri="{FF2B5EF4-FFF2-40B4-BE49-F238E27FC236}">
                  <a16:creationId xmlns:a16="http://schemas.microsoft.com/office/drawing/2014/main" id="{09CCC420-B2EA-1E4F-80A8-77BAD65DE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7" name="Rectangle 112">
              <a:extLst>
                <a:ext uri="{FF2B5EF4-FFF2-40B4-BE49-F238E27FC236}">
                  <a16:creationId xmlns:a16="http://schemas.microsoft.com/office/drawing/2014/main" id="{939A7CFE-2026-CB47-AA81-702A9E50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8" name="Rectangle 113">
              <a:extLst>
                <a:ext uri="{FF2B5EF4-FFF2-40B4-BE49-F238E27FC236}">
                  <a16:creationId xmlns:a16="http://schemas.microsoft.com/office/drawing/2014/main" id="{970523FC-437C-794E-8C1D-61B9CD9F5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9" name="Rectangle 114">
              <a:extLst>
                <a:ext uri="{FF2B5EF4-FFF2-40B4-BE49-F238E27FC236}">
                  <a16:creationId xmlns:a16="http://schemas.microsoft.com/office/drawing/2014/main" id="{483F9962-BC55-4F47-8DEC-B6222809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0" name="Rectangle 115">
              <a:extLst>
                <a:ext uri="{FF2B5EF4-FFF2-40B4-BE49-F238E27FC236}">
                  <a16:creationId xmlns:a16="http://schemas.microsoft.com/office/drawing/2014/main" id="{8D18FB13-2246-044F-B9D8-2781225E9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1" name="Rectangle 116">
              <a:extLst>
                <a:ext uri="{FF2B5EF4-FFF2-40B4-BE49-F238E27FC236}">
                  <a16:creationId xmlns:a16="http://schemas.microsoft.com/office/drawing/2014/main" id="{0A3A068A-1441-E84B-B85A-D03CD6C59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2" name="Rectangle 117">
              <a:extLst>
                <a:ext uri="{FF2B5EF4-FFF2-40B4-BE49-F238E27FC236}">
                  <a16:creationId xmlns:a16="http://schemas.microsoft.com/office/drawing/2014/main" id="{A18CCFC5-3C27-864A-936A-D5360840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3" name="Rectangle 118">
              <a:extLst>
                <a:ext uri="{FF2B5EF4-FFF2-40B4-BE49-F238E27FC236}">
                  <a16:creationId xmlns:a16="http://schemas.microsoft.com/office/drawing/2014/main" id="{E873907E-D4D9-794D-86A9-37353EFB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4" name="Rectangle 119">
              <a:extLst>
                <a:ext uri="{FF2B5EF4-FFF2-40B4-BE49-F238E27FC236}">
                  <a16:creationId xmlns:a16="http://schemas.microsoft.com/office/drawing/2014/main" id="{784ACCC7-4A2E-2040-B413-AC1E31D2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5" name="Rectangle 120">
              <a:extLst>
                <a:ext uri="{FF2B5EF4-FFF2-40B4-BE49-F238E27FC236}">
                  <a16:creationId xmlns:a16="http://schemas.microsoft.com/office/drawing/2014/main" id="{81C13EF5-A9F9-3740-A76E-C5E3D9802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6" name="Rectangle 121">
              <a:extLst>
                <a:ext uri="{FF2B5EF4-FFF2-40B4-BE49-F238E27FC236}">
                  <a16:creationId xmlns:a16="http://schemas.microsoft.com/office/drawing/2014/main" id="{DFA32047-4DF7-314C-BAE1-A1114F42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7" name="Rectangle 122">
              <a:extLst>
                <a:ext uri="{FF2B5EF4-FFF2-40B4-BE49-F238E27FC236}">
                  <a16:creationId xmlns:a16="http://schemas.microsoft.com/office/drawing/2014/main" id="{0294A7F2-14F5-1B45-966B-EBD488C1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8" name="Rectangle 123">
              <a:extLst>
                <a:ext uri="{FF2B5EF4-FFF2-40B4-BE49-F238E27FC236}">
                  <a16:creationId xmlns:a16="http://schemas.microsoft.com/office/drawing/2014/main" id="{83733DCB-E662-384A-9F14-0D440C726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9" name="Rectangle 124">
              <a:extLst>
                <a:ext uri="{FF2B5EF4-FFF2-40B4-BE49-F238E27FC236}">
                  <a16:creationId xmlns:a16="http://schemas.microsoft.com/office/drawing/2014/main" id="{4574DAEF-A26F-8749-941C-924BC42CF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20" name="Rectangle 125">
              <a:extLst>
                <a:ext uri="{FF2B5EF4-FFF2-40B4-BE49-F238E27FC236}">
                  <a16:creationId xmlns:a16="http://schemas.microsoft.com/office/drawing/2014/main" id="{4D90A910-2719-E44C-AD33-25685FFE3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21" name="Rectangle 126">
              <a:extLst>
                <a:ext uri="{FF2B5EF4-FFF2-40B4-BE49-F238E27FC236}">
                  <a16:creationId xmlns:a16="http://schemas.microsoft.com/office/drawing/2014/main" id="{2BA13B83-95D2-FC49-8617-56296EBB7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466" name="Title 1">
            <a:extLst>
              <a:ext uri="{FF2B5EF4-FFF2-40B4-BE49-F238E27FC236}">
                <a16:creationId xmlns:a16="http://schemas.microsoft.com/office/drawing/2014/main" id="{EAD144AB-445D-3E47-B2EE-A45C4BA18E9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62467" name="Group 127">
            <a:extLst>
              <a:ext uri="{FF2B5EF4-FFF2-40B4-BE49-F238E27FC236}">
                <a16:creationId xmlns:a16="http://schemas.microsoft.com/office/drawing/2014/main" id="{B4B0776F-1A46-2D40-BC5E-3F6CBA55FBED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2468" name="Rectangle 4">
              <a:extLst>
                <a:ext uri="{FF2B5EF4-FFF2-40B4-BE49-F238E27FC236}">
                  <a16:creationId xmlns:a16="http://schemas.microsoft.com/office/drawing/2014/main" id="{E91A90A9-A7A3-0048-88BC-D943F09E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69" name="Line 5">
              <a:extLst>
                <a:ext uri="{FF2B5EF4-FFF2-40B4-BE49-F238E27FC236}">
                  <a16:creationId xmlns:a16="http://schemas.microsoft.com/office/drawing/2014/main" id="{9D36EDE1-6D50-B74F-BA2D-54E73EBBA5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0" name="Line 6">
              <a:extLst>
                <a:ext uri="{FF2B5EF4-FFF2-40B4-BE49-F238E27FC236}">
                  <a16:creationId xmlns:a16="http://schemas.microsoft.com/office/drawing/2014/main" id="{5EE5A104-C03D-7940-8300-516B66344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1" name="Line 7">
              <a:extLst>
                <a:ext uri="{FF2B5EF4-FFF2-40B4-BE49-F238E27FC236}">
                  <a16:creationId xmlns:a16="http://schemas.microsoft.com/office/drawing/2014/main" id="{147815B2-8F05-B540-B86F-9D16B5E73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2" name="Rectangle 8">
              <a:extLst>
                <a:ext uri="{FF2B5EF4-FFF2-40B4-BE49-F238E27FC236}">
                  <a16:creationId xmlns:a16="http://schemas.microsoft.com/office/drawing/2014/main" id="{23FF1C6D-62CF-214D-8145-57652D755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3" name="Line 9">
              <a:extLst>
                <a:ext uri="{FF2B5EF4-FFF2-40B4-BE49-F238E27FC236}">
                  <a16:creationId xmlns:a16="http://schemas.microsoft.com/office/drawing/2014/main" id="{D10EA831-9577-3440-87CB-5EF2D4562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Line 10">
              <a:extLst>
                <a:ext uri="{FF2B5EF4-FFF2-40B4-BE49-F238E27FC236}">
                  <a16:creationId xmlns:a16="http://schemas.microsoft.com/office/drawing/2014/main" id="{B00AF586-121E-3B4D-8D42-673E8195F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Rectangle 11">
              <a:extLst>
                <a:ext uri="{FF2B5EF4-FFF2-40B4-BE49-F238E27FC236}">
                  <a16:creationId xmlns:a16="http://schemas.microsoft.com/office/drawing/2014/main" id="{679D2C8D-F254-B547-AA3F-EFB39518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6" name="Rectangle 12">
              <a:extLst>
                <a:ext uri="{FF2B5EF4-FFF2-40B4-BE49-F238E27FC236}">
                  <a16:creationId xmlns:a16="http://schemas.microsoft.com/office/drawing/2014/main" id="{4FB4DD1C-4F2E-604F-83B3-9CF3C045C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7" name="Rectangle 13">
              <a:extLst>
                <a:ext uri="{FF2B5EF4-FFF2-40B4-BE49-F238E27FC236}">
                  <a16:creationId xmlns:a16="http://schemas.microsoft.com/office/drawing/2014/main" id="{664E0B62-932D-8240-968A-1DBA9F0A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8" name="Rectangle 14">
              <a:extLst>
                <a:ext uri="{FF2B5EF4-FFF2-40B4-BE49-F238E27FC236}">
                  <a16:creationId xmlns:a16="http://schemas.microsoft.com/office/drawing/2014/main" id="{D162CA06-2F21-864E-9E5D-977686D9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9" name="Rectangle 15">
              <a:extLst>
                <a:ext uri="{FF2B5EF4-FFF2-40B4-BE49-F238E27FC236}">
                  <a16:creationId xmlns:a16="http://schemas.microsoft.com/office/drawing/2014/main" id="{A5CEF14C-DAD9-2F41-B771-12842F976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0" name="Rectangle 16">
              <a:extLst>
                <a:ext uri="{FF2B5EF4-FFF2-40B4-BE49-F238E27FC236}">
                  <a16:creationId xmlns:a16="http://schemas.microsoft.com/office/drawing/2014/main" id="{E0075E4B-B033-EB41-B1EE-F23835CA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1" name="Rectangle 17">
              <a:extLst>
                <a:ext uri="{FF2B5EF4-FFF2-40B4-BE49-F238E27FC236}">
                  <a16:creationId xmlns:a16="http://schemas.microsoft.com/office/drawing/2014/main" id="{CF177F1A-C28C-8D4B-BF93-0E4A7C42E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2" name="Rectangle 24">
              <a:extLst>
                <a:ext uri="{FF2B5EF4-FFF2-40B4-BE49-F238E27FC236}">
                  <a16:creationId xmlns:a16="http://schemas.microsoft.com/office/drawing/2014/main" id="{326D4184-7505-8043-B65E-C6FAD27D9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3" name="Line 25">
              <a:extLst>
                <a:ext uri="{FF2B5EF4-FFF2-40B4-BE49-F238E27FC236}">
                  <a16:creationId xmlns:a16="http://schemas.microsoft.com/office/drawing/2014/main" id="{964A17E5-6647-9649-A573-46F3B6CD3F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Line 26">
              <a:extLst>
                <a:ext uri="{FF2B5EF4-FFF2-40B4-BE49-F238E27FC236}">
                  <a16:creationId xmlns:a16="http://schemas.microsoft.com/office/drawing/2014/main" id="{6301880A-CA66-E243-95EB-250CFFAE44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Rectangle 27">
              <a:extLst>
                <a:ext uri="{FF2B5EF4-FFF2-40B4-BE49-F238E27FC236}">
                  <a16:creationId xmlns:a16="http://schemas.microsoft.com/office/drawing/2014/main" id="{38BDD796-1CF7-1C4D-8822-0D368F4D2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6" name="Line 28">
              <a:extLst>
                <a:ext uri="{FF2B5EF4-FFF2-40B4-BE49-F238E27FC236}">
                  <a16:creationId xmlns:a16="http://schemas.microsoft.com/office/drawing/2014/main" id="{CBF3DE07-57BD-BD40-8E98-B1932B8F8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Line 29">
              <a:extLst>
                <a:ext uri="{FF2B5EF4-FFF2-40B4-BE49-F238E27FC236}">
                  <a16:creationId xmlns:a16="http://schemas.microsoft.com/office/drawing/2014/main" id="{C2390139-C49C-934A-AF7F-D8F2160A9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Rectangle 30">
              <a:extLst>
                <a:ext uri="{FF2B5EF4-FFF2-40B4-BE49-F238E27FC236}">
                  <a16:creationId xmlns:a16="http://schemas.microsoft.com/office/drawing/2014/main" id="{9604B94F-0358-8E40-ADB2-61E5FA5C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9" name="Rectangle 39">
              <a:extLst>
                <a:ext uri="{FF2B5EF4-FFF2-40B4-BE49-F238E27FC236}">
                  <a16:creationId xmlns:a16="http://schemas.microsoft.com/office/drawing/2014/main" id="{1CF9673D-118C-3A46-847C-B67F27B6A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0" name="Rectangle 40">
              <a:extLst>
                <a:ext uri="{FF2B5EF4-FFF2-40B4-BE49-F238E27FC236}">
                  <a16:creationId xmlns:a16="http://schemas.microsoft.com/office/drawing/2014/main" id="{EB6D55A0-E3BF-3544-9239-42C52F51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1" name="Rectangle 41">
              <a:extLst>
                <a:ext uri="{FF2B5EF4-FFF2-40B4-BE49-F238E27FC236}">
                  <a16:creationId xmlns:a16="http://schemas.microsoft.com/office/drawing/2014/main" id="{6289556B-00BF-3B47-B44F-77C7AF10C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Rectangle 42">
              <a:extLst>
                <a:ext uri="{FF2B5EF4-FFF2-40B4-BE49-F238E27FC236}">
                  <a16:creationId xmlns:a16="http://schemas.microsoft.com/office/drawing/2014/main" id="{0F638302-F5A1-2A46-A021-4BF1D2A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3" name="Rectangle 43">
              <a:extLst>
                <a:ext uri="{FF2B5EF4-FFF2-40B4-BE49-F238E27FC236}">
                  <a16:creationId xmlns:a16="http://schemas.microsoft.com/office/drawing/2014/main" id="{883703DB-D79E-2A45-B50C-943CE3DA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4" name="Rectangle 44">
              <a:extLst>
                <a:ext uri="{FF2B5EF4-FFF2-40B4-BE49-F238E27FC236}">
                  <a16:creationId xmlns:a16="http://schemas.microsoft.com/office/drawing/2014/main" id="{98820258-5306-024C-B7ED-9F933FCDD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5" name="Rectangle 45">
              <a:extLst>
                <a:ext uri="{FF2B5EF4-FFF2-40B4-BE49-F238E27FC236}">
                  <a16:creationId xmlns:a16="http://schemas.microsoft.com/office/drawing/2014/main" id="{E6FE3820-AA3B-1E47-8F27-B8D6C39C1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Rectangle 54">
              <a:extLst>
                <a:ext uri="{FF2B5EF4-FFF2-40B4-BE49-F238E27FC236}">
                  <a16:creationId xmlns:a16="http://schemas.microsoft.com/office/drawing/2014/main" id="{C5153366-B68C-4849-B202-B8A117ED3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7" name="Rectangle 164">
              <a:extLst>
                <a:ext uri="{FF2B5EF4-FFF2-40B4-BE49-F238E27FC236}">
                  <a16:creationId xmlns:a16="http://schemas.microsoft.com/office/drawing/2014/main" id="{40357E60-D93B-274A-8DF3-B9FE192C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8" name="Rectangle 169">
              <a:extLst>
                <a:ext uri="{FF2B5EF4-FFF2-40B4-BE49-F238E27FC236}">
                  <a16:creationId xmlns:a16="http://schemas.microsoft.com/office/drawing/2014/main" id="{3EBBBE94-15D1-2B46-9CA5-1B93851CD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588086AC-8AE6-4F44-85AC-64674F2D69DF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3527" name="Rectangle 4">
              <a:extLst>
                <a:ext uri="{FF2B5EF4-FFF2-40B4-BE49-F238E27FC236}">
                  <a16:creationId xmlns:a16="http://schemas.microsoft.com/office/drawing/2014/main" id="{4A0FEB67-88F3-AA45-BA28-1510A19F8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8" name="Rectangle 5">
              <a:extLst>
                <a:ext uri="{FF2B5EF4-FFF2-40B4-BE49-F238E27FC236}">
                  <a16:creationId xmlns:a16="http://schemas.microsoft.com/office/drawing/2014/main" id="{94E37254-13A5-7A41-8B3D-9E3872C9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9" name="Rectangle 6">
              <a:extLst>
                <a:ext uri="{FF2B5EF4-FFF2-40B4-BE49-F238E27FC236}">
                  <a16:creationId xmlns:a16="http://schemas.microsoft.com/office/drawing/2014/main" id="{208337A0-185D-5C4F-9FD1-A1A025524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7">
              <a:extLst>
                <a:ext uri="{FF2B5EF4-FFF2-40B4-BE49-F238E27FC236}">
                  <a16:creationId xmlns:a16="http://schemas.microsoft.com/office/drawing/2014/main" id="{B10EE0B8-63E4-CB42-825E-196DBD97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8">
              <a:extLst>
                <a:ext uri="{FF2B5EF4-FFF2-40B4-BE49-F238E27FC236}">
                  <a16:creationId xmlns:a16="http://schemas.microsoft.com/office/drawing/2014/main" id="{990EF485-968C-914A-B7C0-63926A869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9">
              <a:extLst>
                <a:ext uri="{FF2B5EF4-FFF2-40B4-BE49-F238E27FC236}">
                  <a16:creationId xmlns:a16="http://schemas.microsoft.com/office/drawing/2014/main" id="{64132657-BEB9-A04E-90B6-114A6D7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10">
              <a:extLst>
                <a:ext uri="{FF2B5EF4-FFF2-40B4-BE49-F238E27FC236}">
                  <a16:creationId xmlns:a16="http://schemas.microsoft.com/office/drawing/2014/main" id="{F7AAC424-4A4A-C445-9404-B34165CD9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11">
              <a:extLst>
                <a:ext uri="{FF2B5EF4-FFF2-40B4-BE49-F238E27FC236}">
                  <a16:creationId xmlns:a16="http://schemas.microsoft.com/office/drawing/2014/main" id="{5EE098EF-6039-3A48-B9A6-B301F017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12">
              <a:extLst>
                <a:ext uri="{FF2B5EF4-FFF2-40B4-BE49-F238E27FC236}">
                  <a16:creationId xmlns:a16="http://schemas.microsoft.com/office/drawing/2014/main" id="{A19F564D-2824-334B-9C91-1F27E2B56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13">
              <a:extLst>
                <a:ext uri="{FF2B5EF4-FFF2-40B4-BE49-F238E27FC236}">
                  <a16:creationId xmlns:a16="http://schemas.microsoft.com/office/drawing/2014/main" id="{D9BAE22D-E416-934A-A5D8-CE95F9288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14">
              <a:extLst>
                <a:ext uri="{FF2B5EF4-FFF2-40B4-BE49-F238E27FC236}">
                  <a16:creationId xmlns:a16="http://schemas.microsoft.com/office/drawing/2014/main" id="{0A6E1BD7-F53A-6740-BB0A-CE98D2073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15">
              <a:extLst>
                <a:ext uri="{FF2B5EF4-FFF2-40B4-BE49-F238E27FC236}">
                  <a16:creationId xmlns:a16="http://schemas.microsoft.com/office/drawing/2014/main" id="{0B98E385-5644-054F-84EE-580D3CFB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9" name="Rectangle 16">
              <a:extLst>
                <a:ext uri="{FF2B5EF4-FFF2-40B4-BE49-F238E27FC236}">
                  <a16:creationId xmlns:a16="http://schemas.microsoft.com/office/drawing/2014/main" id="{FCA7BAEA-B84B-3740-B443-CDBBA919E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17">
              <a:extLst>
                <a:ext uri="{FF2B5EF4-FFF2-40B4-BE49-F238E27FC236}">
                  <a16:creationId xmlns:a16="http://schemas.microsoft.com/office/drawing/2014/main" id="{73F486ED-8B13-764C-88D3-5A4F6FFC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18">
              <a:extLst>
                <a:ext uri="{FF2B5EF4-FFF2-40B4-BE49-F238E27FC236}">
                  <a16:creationId xmlns:a16="http://schemas.microsoft.com/office/drawing/2014/main" id="{94DA8EB1-D630-1A46-B304-FECD33E1C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42" name="Rectangle 19">
              <a:extLst>
                <a:ext uri="{FF2B5EF4-FFF2-40B4-BE49-F238E27FC236}">
                  <a16:creationId xmlns:a16="http://schemas.microsoft.com/office/drawing/2014/main" id="{D430ABC8-9BB9-9543-B661-EF176EFD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20">
              <a:extLst>
                <a:ext uri="{FF2B5EF4-FFF2-40B4-BE49-F238E27FC236}">
                  <a16:creationId xmlns:a16="http://schemas.microsoft.com/office/drawing/2014/main" id="{A24D8361-CCCB-7F4C-AA7E-472BBC147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21">
              <a:extLst>
                <a:ext uri="{FF2B5EF4-FFF2-40B4-BE49-F238E27FC236}">
                  <a16:creationId xmlns:a16="http://schemas.microsoft.com/office/drawing/2014/main" id="{7696B223-EBD8-1646-9E43-5AF3E766B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22">
              <a:extLst>
                <a:ext uri="{FF2B5EF4-FFF2-40B4-BE49-F238E27FC236}">
                  <a16:creationId xmlns:a16="http://schemas.microsoft.com/office/drawing/2014/main" id="{262D4CC0-E9A0-5D4A-9E36-2D9359D82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23">
              <a:extLst>
                <a:ext uri="{FF2B5EF4-FFF2-40B4-BE49-F238E27FC236}">
                  <a16:creationId xmlns:a16="http://schemas.microsoft.com/office/drawing/2014/main" id="{EC97247E-8707-D347-AF3D-BF2F8C9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Rectangle 24">
              <a:extLst>
                <a:ext uri="{FF2B5EF4-FFF2-40B4-BE49-F238E27FC236}">
                  <a16:creationId xmlns:a16="http://schemas.microsoft.com/office/drawing/2014/main" id="{C3F46050-18B5-D847-8910-EA82B6AE9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8" name="Rectangle 25">
              <a:extLst>
                <a:ext uri="{FF2B5EF4-FFF2-40B4-BE49-F238E27FC236}">
                  <a16:creationId xmlns:a16="http://schemas.microsoft.com/office/drawing/2014/main" id="{5C59852B-3F5F-8D49-86A7-8E9B31920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26">
              <a:extLst>
                <a:ext uri="{FF2B5EF4-FFF2-40B4-BE49-F238E27FC236}">
                  <a16:creationId xmlns:a16="http://schemas.microsoft.com/office/drawing/2014/main" id="{517FD139-B28E-654B-81C7-384B72AB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0" name="Rectangle 27">
              <a:extLst>
                <a:ext uri="{FF2B5EF4-FFF2-40B4-BE49-F238E27FC236}">
                  <a16:creationId xmlns:a16="http://schemas.microsoft.com/office/drawing/2014/main" id="{0A484E93-62CD-AB44-B04D-80A3A28DF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28">
              <a:extLst>
                <a:ext uri="{FF2B5EF4-FFF2-40B4-BE49-F238E27FC236}">
                  <a16:creationId xmlns:a16="http://schemas.microsoft.com/office/drawing/2014/main" id="{95209AB3-6053-994D-A758-1FF74C696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2" name="Rectangle 29">
              <a:extLst>
                <a:ext uri="{FF2B5EF4-FFF2-40B4-BE49-F238E27FC236}">
                  <a16:creationId xmlns:a16="http://schemas.microsoft.com/office/drawing/2014/main" id="{9DB8112A-819A-564E-AB78-62C7C72B6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30">
              <a:extLst>
                <a:ext uri="{FF2B5EF4-FFF2-40B4-BE49-F238E27FC236}">
                  <a16:creationId xmlns:a16="http://schemas.microsoft.com/office/drawing/2014/main" id="{EB6589FA-D8E7-A549-AA73-0C2D1FA41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4" name="Rectangle 31">
              <a:extLst>
                <a:ext uri="{FF2B5EF4-FFF2-40B4-BE49-F238E27FC236}">
                  <a16:creationId xmlns:a16="http://schemas.microsoft.com/office/drawing/2014/main" id="{072CFA71-D2E2-B545-B664-DBDFE158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32">
              <a:extLst>
                <a:ext uri="{FF2B5EF4-FFF2-40B4-BE49-F238E27FC236}">
                  <a16:creationId xmlns:a16="http://schemas.microsoft.com/office/drawing/2014/main" id="{171F19D1-9608-F64B-A1A8-2186C7B4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6" name="Rectangle 33">
              <a:extLst>
                <a:ext uri="{FF2B5EF4-FFF2-40B4-BE49-F238E27FC236}">
                  <a16:creationId xmlns:a16="http://schemas.microsoft.com/office/drawing/2014/main" id="{7D0BA1D1-A5A1-F943-B320-944B09A4F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7" name="Rectangle 34">
              <a:extLst>
                <a:ext uri="{FF2B5EF4-FFF2-40B4-BE49-F238E27FC236}">
                  <a16:creationId xmlns:a16="http://schemas.microsoft.com/office/drawing/2014/main" id="{F45A8791-D5E1-DB4B-8859-90360849E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8" name="Rectangle 35">
              <a:extLst>
                <a:ext uri="{FF2B5EF4-FFF2-40B4-BE49-F238E27FC236}">
                  <a16:creationId xmlns:a16="http://schemas.microsoft.com/office/drawing/2014/main" id="{2C7021BD-DB4D-8441-A267-AA6B2C98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9" name="Rectangle 36">
              <a:extLst>
                <a:ext uri="{FF2B5EF4-FFF2-40B4-BE49-F238E27FC236}">
                  <a16:creationId xmlns:a16="http://schemas.microsoft.com/office/drawing/2014/main" id="{D04E1160-6907-544E-8EDD-629909E5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Rectangle 37">
              <a:extLst>
                <a:ext uri="{FF2B5EF4-FFF2-40B4-BE49-F238E27FC236}">
                  <a16:creationId xmlns:a16="http://schemas.microsoft.com/office/drawing/2014/main" id="{7D513F87-CAFD-7642-B558-5D18D393B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1" name="Rectangle 38">
              <a:extLst>
                <a:ext uri="{FF2B5EF4-FFF2-40B4-BE49-F238E27FC236}">
                  <a16:creationId xmlns:a16="http://schemas.microsoft.com/office/drawing/2014/main" id="{853635AD-26E4-3E41-B3B0-D0BC798B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39">
              <a:extLst>
                <a:ext uri="{FF2B5EF4-FFF2-40B4-BE49-F238E27FC236}">
                  <a16:creationId xmlns:a16="http://schemas.microsoft.com/office/drawing/2014/main" id="{63940639-D084-F040-9D14-53F46E0C2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3" name="Rectangle 40">
              <a:extLst>
                <a:ext uri="{FF2B5EF4-FFF2-40B4-BE49-F238E27FC236}">
                  <a16:creationId xmlns:a16="http://schemas.microsoft.com/office/drawing/2014/main" id="{57D82A09-DC68-D94A-94F6-E91C1063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Rectangle 41">
              <a:extLst>
                <a:ext uri="{FF2B5EF4-FFF2-40B4-BE49-F238E27FC236}">
                  <a16:creationId xmlns:a16="http://schemas.microsoft.com/office/drawing/2014/main" id="{67FFFEE3-78FB-1041-AEA7-BDC7A1E5E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5" name="Rectangle 42">
              <a:extLst>
                <a:ext uri="{FF2B5EF4-FFF2-40B4-BE49-F238E27FC236}">
                  <a16:creationId xmlns:a16="http://schemas.microsoft.com/office/drawing/2014/main" id="{C03EAACA-5648-2D40-BD13-CC03328B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Rectangle 43">
              <a:extLst>
                <a:ext uri="{FF2B5EF4-FFF2-40B4-BE49-F238E27FC236}">
                  <a16:creationId xmlns:a16="http://schemas.microsoft.com/office/drawing/2014/main" id="{2C2D69E2-B1CA-0C40-81E2-23F585DBA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7" name="Rectangle 44">
              <a:extLst>
                <a:ext uri="{FF2B5EF4-FFF2-40B4-BE49-F238E27FC236}">
                  <a16:creationId xmlns:a16="http://schemas.microsoft.com/office/drawing/2014/main" id="{A83E67F0-CB69-D344-AD06-DF3C33587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45">
              <a:extLst>
                <a:ext uri="{FF2B5EF4-FFF2-40B4-BE49-F238E27FC236}">
                  <a16:creationId xmlns:a16="http://schemas.microsoft.com/office/drawing/2014/main" id="{BF44E050-1B88-9941-84F0-17558E912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46">
              <a:extLst>
                <a:ext uri="{FF2B5EF4-FFF2-40B4-BE49-F238E27FC236}">
                  <a16:creationId xmlns:a16="http://schemas.microsoft.com/office/drawing/2014/main" id="{971BBDD9-F71A-A246-89A6-D34D03F92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0" name="Rectangle 47">
              <a:extLst>
                <a:ext uri="{FF2B5EF4-FFF2-40B4-BE49-F238E27FC236}">
                  <a16:creationId xmlns:a16="http://schemas.microsoft.com/office/drawing/2014/main" id="{F932BC73-937A-8342-915F-739B36308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48">
              <a:extLst>
                <a:ext uri="{FF2B5EF4-FFF2-40B4-BE49-F238E27FC236}">
                  <a16:creationId xmlns:a16="http://schemas.microsoft.com/office/drawing/2014/main" id="{52A6A29F-D695-9E40-87ED-A7AAD7537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2" name="Rectangle 49">
              <a:extLst>
                <a:ext uri="{FF2B5EF4-FFF2-40B4-BE49-F238E27FC236}">
                  <a16:creationId xmlns:a16="http://schemas.microsoft.com/office/drawing/2014/main" id="{FFF31C97-571E-DF4A-8E65-8DCE6C465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50">
              <a:extLst>
                <a:ext uri="{FF2B5EF4-FFF2-40B4-BE49-F238E27FC236}">
                  <a16:creationId xmlns:a16="http://schemas.microsoft.com/office/drawing/2014/main" id="{B61445D6-DD35-E849-AF21-BDFFBBA75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4" name="Rectangle 51">
              <a:extLst>
                <a:ext uri="{FF2B5EF4-FFF2-40B4-BE49-F238E27FC236}">
                  <a16:creationId xmlns:a16="http://schemas.microsoft.com/office/drawing/2014/main" id="{947B9F49-FBBF-BE4B-A8A6-4A9860BEB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5" name="Rectangle 52">
              <a:extLst>
                <a:ext uri="{FF2B5EF4-FFF2-40B4-BE49-F238E27FC236}">
                  <a16:creationId xmlns:a16="http://schemas.microsoft.com/office/drawing/2014/main" id="{4637D427-3085-064E-83DE-9F69725E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6" name="Rectangle 53">
              <a:extLst>
                <a:ext uri="{FF2B5EF4-FFF2-40B4-BE49-F238E27FC236}">
                  <a16:creationId xmlns:a16="http://schemas.microsoft.com/office/drawing/2014/main" id="{A786ACBE-969D-8643-A966-9016509A7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7" name="Rectangle 54">
              <a:extLst>
                <a:ext uri="{FF2B5EF4-FFF2-40B4-BE49-F238E27FC236}">
                  <a16:creationId xmlns:a16="http://schemas.microsoft.com/office/drawing/2014/main" id="{E1D32DE3-4F24-4044-A640-BC3EB60C0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8" name="Rectangle 55">
              <a:extLst>
                <a:ext uri="{FF2B5EF4-FFF2-40B4-BE49-F238E27FC236}">
                  <a16:creationId xmlns:a16="http://schemas.microsoft.com/office/drawing/2014/main" id="{4A95F799-7544-194B-A0CD-9B7C47D5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Rectangle 56">
              <a:extLst>
                <a:ext uri="{FF2B5EF4-FFF2-40B4-BE49-F238E27FC236}">
                  <a16:creationId xmlns:a16="http://schemas.microsoft.com/office/drawing/2014/main" id="{AC89707E-D447-984B-86AE-818AACE1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0" name="Rectangle 57">
              <a:extLst>
                <a:ext uri="{FF2B5EF4-FFF2-40B4-BE49-F238E27FC236}">
                  <a16:creationId xmlns:a16="http://schemas.microsoft.com/office/drawing/2014/main" id="{DAE7D940-A02A-FE4E-AB25-3574ECA08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1" name="Rectangle 58">
              <a:extLst>
                <a:ext uri="{FF2B5EF4-FFF2-40B4-BE49-F238E27FC236}">
                  <a16:creationId xmlns:a16="http://schemas.microsoft.com/office/drawing/2014/main" id="{F9DF2B09-4D9C-1C4D-9B6F-BF77DE89C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2" name="Rectangle 59">
              <a:extLst>
                <a:ext uri="{FF2B5EF4-FFF2-40B4-BE49-F238E27FC236}">
                  <a16:creationId xmlns:a16="http://schemas.microsoft.com/office/drawing/2014/main" id="{392BD35C-01A9-914F-8E1E-179360B0E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Rectangle 60">
              <a:extLst>
                <a:ext uri="{FF2B5EF4-FFF2-40B4-BE49-F238E27FC236}">
                  <a16:creationId xmlns:a16="http://schemas.microsoft.com/office/drawing/2014/main" id="{06B2BE23-5AFA-2640-8B64-6F1B88B39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4" name="Rectangle 61">
              <a:extLst>
                <a:ext uri="{FF2B5EF4-FFF2-40B4-BE49-F238E27FC236}">
                  <a16:creationId xmlns:a16="http://schemas.microsoft.com/office/drawing/2014/main" id="{570A016B-D0F6-9842-A3B7-3882C28D0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5" name="Rectangle 62">
              <a:extLst>
                <a:ext uri="{FF2B5EF4-FFF2-40B4-BE49-F238E27FC236}">
                  <a16:creationId xmlns:a16="http://schemas.microsoft.com/office/drawing/2014/main" id="{28F34CDE-F038-6E41-B72B-FE00CE259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6" name="Rectangle 63">
              <a:extLst>
                <a:ext uri="{FF2B5EF4-FFF2-40B4-BE49-F238E27FC236}">
                  <a16:creationId xmlns:a16="http://schemas.microsoft.com/office/drawing/2014/main" id="{130314AB-6CD6-3442-9839-28BC11D2A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7" name="Rectangle 64">
              <a:extLst>
                <a:ext uri="{FF2B5EF4-FFF2-40B4-BE49-F238E27FC236}">
                  <a16:creationId xmlns:a16="http://schemas.microsoft.com/office/drawing/2014/main" id="{7603E8D9-38EB-1447-B492-562B71227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8" name="Rectangle 65">
              <a:extLst>
                <a:ext uri="{FF2B5EF4-FFF2-40B4-BE49-F238E27FC236}">
                  <a16:creationId xmlns:a16="http://schemas.microsoft.com/office/drawing/2014/main" id="{7B244719-3C86-E24A-AC18-2987EADEA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9" name="Rectangle 66">
              <a:extLst>
                <a:ext uri="{FF2B5EF4-FFF2-40B4-BE49-F238E27FC236}">
                  <a16:creationId xmlns:a16="http://schemas.microsoft.com/office/drawing/2014/main" id="{5A9AA5E1-9D7E-504D-9A10-E56E4D3A8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0" name="Rectangle 67">
              <a:extLst>
                <a:ext uri="{FF2B5EF4-FFF2-40B4-BE49-F238E27FC236}">
                  <a16:creationId xmlns:a16="http://schemas.microsoft.com/office/drawing/2014/main" id="{45F4DBDD-43C1-7840-B31A-3C013E37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1" name="Rectangle 68">
              <a:extLst>
                <a:ext uri="{FF2B5EF4-FFF2-40B4-BE49-F238E27FC236}">
                  <a16:creationId xmlns:a16="http://schemas.microsoft.com/office/drawing/2014/main" id="{17BE5BC3-47BD-4C4D-A47A-013102DA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2" name="Rectangle 69">
              <a:extLst>
                <a:ext uri="{FF2B5EF4-FFF2-40B4-BE49-F238E27FC236}">
                  <a16:creationId xmlns:a16="http://schemas.microsoft.com/office/drawing/2014/main" id="{94E72EDD-2446-C148-8811-9FF763E70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3" name="Rectangle 70">
              <a:extLst>
                <a:ext uri="{FF2B5EF4-FFF2-40B4-BE49-F238E27FC236}">
                  <a16:creationId xmlns:a16="http://schemas.microsoft.com/office/drawing/2014/main" id="{6CD5EB2E-E083-9D44-938B-0208E98F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4" name="Rectangle 71">
              <a:extLst>
                <a:ext uri="{FF2B5EF4-FFF2-40B4-BE49-F238E27FC236}">
                  <a16:creationId xmlns:a16="http://schemas.microsoft.com/office/drawing/2014/main" id="{33FEEC56-B0A3-1B42-AB3B-049F69938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5" name="Rectangle 72">
              <a:extLst>
                <a:ext uri="{FF2B5EF4-FFF2-40B4-BE49-F238E27FC236}">
                  <a16:creationId xmlns:a16="http://schemas.microsoft.com/office/drawing/2014/main" id="{2252CB77-6B40-A04B-9A11-20910F30F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6" name="Rectangle 73">
              <a:extLst>
                <a:ext uri="{FF2B5EF4-FFF2-40B4-BE49-F238E27FC236}">
                  <a16:creationId xmlns:a16="http://schemas.microsoft.com/office/drawing/2014/main" id="{348E75FC-52CF-D047-9CFB-C7704674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7" name="Rectangle 74">
              <a:extLst>
                <a:ext uri="{FF2B5EF4-FFF2-40B4-BE49-F238E27FC236}">
                  <a16:creationId xmlns:a16="http://schemas.microsoft.com/office/drawing/2014/main" id="{AD94551E-7930-A043-BB25-7FFEBEE8B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8" name="Rectangle 75">
              <a:extLst>
                <a:ext uri="{FF2B5EF4-FFF2-40B4-BE49-F238E27FC236}">
                  <a16:creationId xmlns:a16="http://schemas.microsoft.com/office/drawing/2014/main" id="{F675937C-B05E-4642-A3B1-A02217F8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9" name="Rectangle 76">
              <a:extLst>
                <a:ext uri="{FF2B5EF4-FFF2-40B4-BE49-F238E27FC236}">
                  <a16:creationId xmlns:a16="http://schemas.microsoft.com/office/drawing/2014/main" id="{86E6DB53-8083-1341-857F-9F0BCD3B1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0" name="Rectangle 77">
              <a:extLst>
                <a:ext uri="{FF2B5EF4-FFF2-40B4-BE49-F238E27FC236}">
                  <a16:creationId xmlns:a16="http://schemas.microsoft.com/office/drawing/2014/main" id="{0F0C36D3-CA9E-8A4F-8602-0B1007F8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1" name="Rectangle 78">
              <a:extLst>
                <a:ext uri="{FF2B5EF4-FFF2-40B4-BE49-F238E27FC236}">
                  <a16:creationId xmlns:a16="http://schemas.microsoft.com/office/drawing/2014/main" id="{3CFDD8E6-19A5-2D47-B6BD-1111AE0EF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2" name="Rectangle 79">
              <a:extLst>
                <a:ext uri="{FF2B5EF4-FFF2-40B4-BE49-F238E27FC236}">
                  <a16:creationId xmlns:a16="http://schemas.microsoft.com/office/drawing/2014/main" id="{9A210A92-3ACE-7A4F-8940-C64FC1EF5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3" name="Rectangle 80">
              <a:extLst>
                <a:ext uri="{FF2B5EF4-FFF2-40B4-BE49-F238E27FC236}">
                  <a16:creationId xmlns:a16="http://schemas.microsoft.com/office/drawing/2014/main" id="{B5694B2B-CD01-3344-A47B-9C6AADEC1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4" name="Rectangle 81">
              <a:extLst>
                <a:ext uri="{FF2B5EF4-FFF2-40B4-BE49-F238E27FC236}">
                  <a16:creationId xmlns:a16="http://schemas.microsoft.com/office/drawing/2014/main" id="{4F1D0B5E-FE26-C842-A28A-D685CEE3B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5" name="Rectangle 82">
              <a:extLst>
                <a:ext uri="{FF2B5EF4-FFF2-40B4-BE49-F238E27FC236}">
                  <a16:creationId xmlns:a16="http://schemas.microsoft.com/office/drawing/2014/main" id="{DF20A455-F4DE-8348-8997-1E5970492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6" name="Rectangle 83">
              <a:extLst>
                <a:ext uri="{FF2B5EF4-FFF2-40B4-BE49-F238E27FC236}">
                  <a16:creationId xmlns:a16="http://schemas.microsoft.com/office/drawing/2014/main" id="{DCD9E554-C0B5-B940-ADDC-70D3FC2E7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7" name="Rectangle 84">
              <a:extLst>
                <a:ext uri="{FF2B5EF4-FFF2-40B4-BE49-F238E27FC236}">
                  <a16:creationId xmlns:a16="http://schemas.microsoft.com/office/drawing/2014/main" id="{5CC97EA5-9AA3-1840-88BE-8871B5834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8" name="Rectangle 85">
              <a:extLst>
                <a:ext uri="{FF2B5EF4-FFF2-40B4-BE49-F238E27FC236}">
                  <a16:creationId xmlns:a16="http://schemas.microsoft.com/office/drawing/2014/main" id="{567017CA-33C9-494C-8455-9CD4BEEA4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9" name="Rectangle 86">
              <a:extLst>
                <a:ext uri="{FF2B5EF4-FFF2-40B4-BE49-F238E27FC236}">
                  <a16:creationId xmlns:a16="http://schemas.microsoft.com/office/drawing/2014/main" id="{EEFE0DE5-27F9-C44D-A731-8A42EBB2B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0" name="Rectangle 87">
              <a:extLst>
                <a:ext uri="{FF2B5EF4-FFF2-40B4-BE49-F238E27FC236}">
                  <a16:creationId xmlns:a16="http://schemas.microsoft.com/office/drawing/2014/main" id="{E95D6D0A-F0C6-B94C-B190-3DD0F1401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1" name="Rectangle 88">
              <a:extLst>
                <a:ext uri="{FF2B5EF4-FFF2-40B4-BE49-F238E27FC236}">
                  <a16:creationId xmlns:a16="http://schemas.microsoft.com/office/drawing/2014/main" id="{6DF8371D-9E6C-6647-9EC4-3058FE6C8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2" name="Rectangle 89">
              <a:extLst>
                <a:ext uri="{FF2B5EF4-FFF2-40B4-BE49-F238E27FC236}">
                  <a16:creationId xmlns:a16="http://schemas.microsoft.com/office/drawing/2014/main" id="{F7A2F13E-5904-374A-B148-17F9493E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3" name="Rectangle 90">
              <a:extLst>
                <a:ext uri="{FF2B5EF4-FFF2-40B4-BE49-F238E27FC236}">
                  <a16:creationId xmlns:a16="http://schemas.microsoft.com/office/drawing/2014/main" id="{8E721CDA-82B3-5B43-B406-A5F06E7B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4" name="Rectangle 91">
              <a:extLst>
                <a:ext uri="{FF2B5EF4-FFF2-40B4-BE49-F238E27FC236}">
                  <a16:creationId xmlns:a16="http://schemas.microsoft.com/office/drawing/2014/main" id="{864BBDEC-844C-BD4B-AD6A-1911E80D9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5" name="Rectangle 92">
              <a:extLst>
                <a:ext uri="{FF2B5EF4-FFF2-40B4-BE49-F238E27FC236}">
                  <a16:creationId xmlns:a16="http://schemas.microsoft.com/office/drawing/2014/main" id="{5B9D0571-E322-0C4D-ABB5-C8812F5E1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6" name="Rectangle 93">
              <a:extLst>
                <a:ext uri="{FF2B5EF4-FFF2-40B4-BE49-F238E27FC236}">
                  <a16:creationId xmlns:a16="http://schemas.microsoft.com/office/drawing/2014/main" id="{FA6E8A67-A5CB-6541-9CB4-C18555D0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7" name="Rectangle 94">
              <a:extLst>
                <a:ext uri="{FF2B5EF4-FFF2-40B4-BE49-F238E27FC236}">
                  <a16:creationId xmlns:a16="http://schemas.microsoft.com/office/drawing/2014/main" id="{5D2EAD6F-FA55-5F41-A86B-797AACC9C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8" name="Rectangle 95">
              <a:extLst>
                <a:ext uri="{FF2B5EF4-FFF2-40B4-BE49-F238E27FC236}">
                  <a16:creationId xmlns:a16="http://schemas.microsoft.com/office/drawing/2014/main" id="{30950BC2-28F8-934D-BA3B-F5A54A5C3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9" name="Rectangle 96">
              <a:extLst>
                <a:ext uri="{FF2B5EF4-FFF2-40B4-BE49-F238E27FC236}">
                  <a16:creationId xmlns:a16="http://schemas.microsoft.com/office/drawing/2014/main" id="{D0CC633D-77DD-6F4B-8220-9CCB60607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0" name="Rectangle 97">
              <a:extLst>
                <a:ext uri="{FF2B5EF4-FFF2-40B4-BE49-F238E27FC236}">
                  <a16:creationId xmlns:a16="http://schemas.microsoft.com/office/drawing/2014/main" id="{3DF9020D-74E5-0F4E-820F-4BA96C595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1" name="Rectangle 98">
              <a:extLst>
                <a:ext uri="{FF2B5EF4-FFF2-40B4-BE49-F238E27FC236}">
                  <a16:creationId xmlns:a16="http://schemas.microsoft.com/office/drawing/2014/main" id="{59081249-91E2-994F-9871-1A31DB35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2" name="Rectangle 99">
              <a:extLst>
                <a:ext uri="{FF2B5EF4-FFF2-40B4-BE49-F238E27FC236}">
                  <a16:creationId xmlns:a16="http://schemas.microsoft.com/office/drawing/2014/main" id="{1807BDFC-85A5-B340-9CAA-4ACCBFF42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3" name="Rectangle 100">
              <a:extLst>
                <a:ext uri="{FF2B5EF4-FFF2-40B4-BE49-F238E27FC236}">
                  <a16:creationId xmlns:a16="http://schemas.microsoft.com/office/drawing/2014/main" id="{FC65D53D-3765-6740-9CF7-690689A64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4" name="Rectangle 101">
              <a:extLst>
                <a:ext uri="{FF2B5EF4-FFF2-40B4-BE49-F238E27FC236}">
                  <a16:creationId xmlns:a16="http://schemas.microsoft.com/office/drawing/2014/main" id="{9B1BBA52-FB6B-8046-A828-0E64C6527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5" name="Rectangle 102">
              <a:extLst>
                <a:ext uri="{FF2B5EF4-FFF2-40B4-BE49-F238E27FC236}">
                  <a16:creationId xmlns:a16="http://schemas.microsoft.com/office/drawing/2014/main" id="{DD598C9C-B525-F94D-A2EE-FF62294F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6" name="Rectangle 103">
              <a:extLst>
                <a:ext uri="{FF2B5EF4-FFF2-40B4-BE49-F238E27FC236}">
                  <a16:creationId xmlns:a16="http://schemas.microsoft.com/office/drawing/2014/main" id="{F1089CD2-A392-CF42-9B3C-139D775AA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7" name="Rectangle 104">
              <a:extLst>
                <a:ext uri="{FF2B5EF4-FFF2-40B4-BE49-F238E27FC236}">
                  <a16:creationId xmlns:a16="http://schemas.microsoft.com/office/drawing/2014/main" id="{2FF19EB0-FC5D-4B48-A650-69D823F6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8" name="Rectangle 105">
              <a:extLst>
                <a:ext uri="{FF2B5EF4-FFF2-40B4-BE49-F238E27FC236}">
                  <a16:creationId xmlns:a16="http://schemas.microsoft.com/office/drawing/2014/main" id="{19C0A730-4F4B-EB47-9794-C81CD73FE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9" name="Rectangle 106">
              <a:extLst>
                <a:ext uri="{FF2B5EF4-FFF2-40B4-BE49-F238E27FC236}">
                  <a16:creationId xmlns:a16="http://schemas.microsoft.com/office/drawing/2014/main" id="{FBAD3BB2-7927-C544-A881-C8FA5C846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0" name="Rectangle 107">
              <a:extLst>
                <a:ext uri="{FF2B5EF4-FFF2-40B4-BE49-F238E27FC236}">
                  <a16:creationId xmlns:a16="http://schemas.microsoft.com/office/drawing/2014/main" id="{752A6798-A98C-304D-A167-3A37A6DB2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1" name="Rectangle 108">
              <a:extLst>
                <a:ext uri="{FF2B5EF4-FFF2-40B4-BE49-F238E27FC236}">
                  <a16:creationId xmlns:a16="http://schemas.microsoft.com/office/drawing/2014/main" id="{11936E0C-626C-9048-AF4E-1BF3082C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2" name="Rectangle 109">
              <a:extLst>
                <a:ext uri="{FF2B5EF4-FFF2-40B4-BE49-F238E27FC236}">
                  <a16:creationId xmlns:a16="http://schemas.microsoft.com/office/drawing/2014/main" id="{9030032A-6AB8-9A44-A177-DF4FD278B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3" name="Rectangle 110">
              <a:extLst>
                <a:ext uri="{FF2B5EF4-FFF2-40B4-BE49-F238E27FC236}">
                  <a16:creationId xmlns:a16="http://schemas.microsoft.com/office/drawing/2014/main" id="{C4307D7C-F9FE-4B49-B92B-DD545568C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4" name="Rectangle 111">
              <a:extLst>
                <a:ext uri="{FF2B5EF4-FFF2-40B4-BE49-F238E27FC236}">
                  <a16:creationId xmlns:a16="http://schemas.microsoft.com/office/drawing/2014/main" id="{03E95AA8-5049-6D4D-B262-BCD60F629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5" name="Rectangle 112">
              <a:extLst>
                <a:ext uri="{FF2B5EF4-FFF2-40B4-BE49-F238E27FC236}">
                  <a16:creationId xmlns:a16="http://schemas.microsoft.com/office/drawing/2014/main" id="{D90B5B08-67DF-3445-9FC5-B49BCC387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6" name="Rectangle 113">
              <a:extLst>
                <a:ext uri="{FF2B5EF4-FFF2-40B4-BE49-F238E27FC236}">
                  <a16:creationId xmlns:a16="http://schemas.microsoft.com/office/drawing/2014/main" id="{7AAD1235-D29C-6C4B-9AB4-3F916DDFF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7" name="Rectangle 114">
              <a:extLst>
                <a:ext uri="{FF2B5EF4-FFF2-40B4-BE49-F238E27FC236}">
                  <a16:creationId xmlns:a16="http://schemas.microsoft.com/office/drawing/2014/main" id="{ECCE61AB-CC5B-7B41-BFC3-703035C6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8" name="Rectangle 115">
              <a:extLst>
                <a:ext uri="{FF2B5EF4-FFF2-40B4-BE49-F238E27FC236}">
                  <a16:creationId xmlns:a16="http://schemas.microsoft.com/office/drawing/2014/main" id="{F93AF9AF-9836-8648-BC8F-63B6EB8A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9" name="Rectangle 116">
              <a:extLst>
                <a:ext uri="{FF2B5EF4-FFF2-40B4-BE49-F238E27FC236}">
                  <a16:creationId xmlns:a16="http://schemas.microsoft.com/office/drawing/2014/main" id="{078C534B-C4E9-2B4B-8376-70CBB39ED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0" name="Rectangle 117">
              <a:extLst>
                <a:ext uri="{FF2B5EF4-FFF2-40B4-BE49-F238E27FC236}">
                  <a16:creationId xmlns:a16="http://schemas.microsoft.com/office/drawing/2014/main" id="{4819C9ED-435B-B849-A0B2-B3C991658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1" name="Rectangle 118">
              <a:extLst>
                <a:ext uri="{FF2B5EF4-FFF2-40B4-BE49-F238E27FC236}">
                  <a16:creationId xmlns:a16="http://schemas.microsoft.com/office/drawing/2014/main" id="{32EB9C81-F0FC-A44C-BD89-6E0676147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2" name="Rectangle 119">
              <a:extLst>
                <a:ext uri="{FF2B5EF4-FFF2-40B4-BE49-F238E27FC236}">
                  <a16:creationId xmlns:a16="http://schemas.microsoft.com/office/drawing/2014/main" id="{D86A3654-5C34-5148-8EEA-BF2D7EA5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3" name="Rectangle 120">
              <a:extLst>
                <a:ext uri="{FF2B5EF4-FFF2-40B4-BE49-F238E27FC236}">
                  <a16:creationId xmlns:a16="http://schemas.microsoft.com/office/drawing/2014/main" id="{A736CBE2-9E9D-3042-897C-04615E4D8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4" name="Rectangle 121">
              <a:extLst>
                <a:ext uri="{FF2B5EF4-FFF2-40B4-BE49-F238E27FC236}">
                  <a16:creationId xmlns:a16="http://schemas.microsoft.com/office/drawing/2014/main" id="{A0014F3F-B430-FF45-B6BC-E0C7EA8C0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5" name="Rectangle 122">
              <a:extLst>
                <a:ext uri="{FF2B5EF4-FFF2-40B4-BE49-F238E27FC236}">
                  <a16:creationId xmlns:a16="http://schemas.microsoft.com/office/drawing/2014/main" id="{E7BC7EB6-5E12-1C48-B895-447E42A4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6" name="Rectangle 123">
              <a:extLst>
                <a:ext uri="{FF2B5EF4-FFF2-40B4-BE49-F238E27FC236}">
                  <a16:creationId xmlns:a16="http://schemas.microsoft.com/office/drawing/2014/main" id="{02ECE24F-339C-1349-A89A-24691FD58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7" name="Rectangle 124">
              <a:extLst>
                <a:ext uri="{FF2B5EF4-FFF2-40B4-BE49-F238E27FC236}">
                  <a16:creationId xmlns:a16="http://schemas.microsoft.com/office/drawing/2014/main" id="{4EF21E68-BE4E-0F4C-B4D6-EB5468CD7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8" name="Rectangle 125">
              <a:extLst>
                <a:ext uri="{FF2B5EF4-FFF2-40B4-BE49-F238E27FC236}">
                  <a16:creationId xmlns:a16="http://schemas.microsoft.com/office/drawing/2014/main" id="{59423B70-A655-5447-93CD-9B5B93661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9" name="Rectangle 126">
              <a:extLst>
                <a:ext uri="{FF2B5EF4-FFF2-40B4-BE49-F238E27FC236}">
                  <a16:creationId xmlns:a16="http://schemas.microsoft.com/office/drawing/2014/main" id="{EEC78462-8E71-574C-83EA-947B4A181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Title 1">
            <a:extLst>
              <a:ext uri="{FF2B5EF4-FFF2-40B4-BE49-F238E27FC236}">
                <a16:creationId xmlns:a16="http://schemas.microsoft.com/office/drawing/2014/main" id="{4FFDED96-68BB-FB45-964E-DBEF591A831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63491" name="Group 127">
            <a:extLst>
              <a:ext uri="{FF2B5EF4-FFF2-40B4-BE49-F238E27FC236}">
                <a16:creationId xmlns:a16="http://schemas.microsoft.com/office/drawing/2014/main" id="{5ED70332-DC24-E849-B708-CC61847C96F8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3496" name="Rectangle 4">
              <a:extLst>
                <a:ext uri="{FF2B5EF4-FFF2-40B4-BE49-F238E27FC236}">
                  <a16:creationId xmlns:a16="http://schemas.microsoft.com/office/drawing/2014/main" id="{3757589E-9115-9644-9B3B-B6FC48087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7" name="Line 5">
              <a:extLst>
                <a:ext uri="{FF2B5EF4-FFF2-40B4-BE49-F238E27FC236}">
                  <a16:creationId xmlns:a16="http://schemas.microsoft.com/office/drawing/2014/main" id="{37F8541C-6069-B54B-AAB0-5C7BF215E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Line 6">
              <a:extLst>
                <a:ext uri="{FF2B5EF4-FFF2-40B4-BE49-F238E27FC236}">
                  <a16:creationId xmlns:a16="http://schemas.microsoft.com/office/drawing/2014/main" id="{8E11C4E7-9E70-6942-B38A-A29232550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Line 7">
              <a:extLst>
                <a:ext uri="{FF2B5EF4-FFF2-40B4-BE49-F238E27FC236}">
                  <a16:creationId xmlns:a16="http://schemas.microsoft.com/office/drawing/2014/main" id="{A1811E22-0430-494F-A1CF-70F45DDE8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Rectangle 8">
              <a:extLst>
                <a:ext uri="{FF2B5EF4-FFF2-40B4-BE49-F238E27FC236}">
                  <a16:creationId xmlns:a16="http://schemas.microsoft.com/office/drawing/2014/main" id="{4674C8F2-E63B-B946-A8CD-E9000EAF1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1" name="Line 9">
              <a:extLst>
                <a:ext uri="{FF2B5EF4-FFF2-40B4-BE49-F238E27FC236}">
                  <a16:creationId xmlns:a16="http://schemas.microsoft.com/office/drawing/2014/main" id="{987D4602-0A9C-3A47-A04B-455AECE57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Line 10">
              <a:extLst>
                <a:ext uri="{FF2B5EF4-FFF2-40B4-BE49-F238E27FC236}">
                  <a16:creationId xmlns:a16="http://schemas.microsoft.com/office/drawing/2014/main" id="{AC037E87-A91C-4242-8C46-7ED592093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Rectangle 11">
              <a:extLst>
                <a:ext uri="{FF2B5EF4-FFF2-40B4-BE49-F238E27FC236}">
                  <a16:creationId xmlns:a16="http://schemas.microsoft.com/office/drawing/2014/main" id="{EBFAE3B7-DC5E-FD48-A166-F61A608D0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4" name="Rectangle 12">
              <a:extLst>
                <a:ext uri="{FF2B5EF4-FFF2-40B4-BE49-F238E27FC236}">
                  <a16:creationId xmlns:a16="http://schemas.microsoft.com/office/drawing/2014/main" id="{485DBAD2-B4B8-5E48-94B7-71EFDCD2D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5" name="Rectangle 13">
              <a:extLst>
                <a:ext uri="{FF2B5EF4-FFF2-40B4-BE49-F238E27FC236}">
                  <a16:creationId xmlns:a16="http://schemas.microsoft.com/office/drawing/2014/main" id="{FD3783B4-E569-7047-BE82-76233E070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6" name="Rectangle 14">
              <a:extLst>
                <a:ext uri="{FF2B5EF4-FFF2-40B4-BE49-F238E27FC236}">
                  <a16:creationId xmlns:a16="http://schemas.microsoft.com/office/drawing/2014/main" id="{E3CB4169-043B-BA40-AD4B-8E118370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7" name="Rectangle 15">
              <a:extLst>
                <a:ext uri="{FF2B5EF4-FFF2-40B4-BE49-F238E27FC236}">
                  <a16:creationId xmlns:a16="http://schemas.microsoft.com/office/drawing/2014/main" id="{EA42D877-2F00-A04C-A0F5-F9585B76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8" name="Rectangle 16">
              <a:extLst>
                <a:ext uri="{FF2B5EF4-FFF2-40B4-BE49-F238E27FC236}">
                  <a16:creationId xmlns:a16="http://schemas.microsoft.com/office/drawing/2014/main" id="{0BD3969E-9378-9746-ACAF-BB08F6A2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9" name="Rectangle 17">
              <a:extLst>
                <a:ext uri="{FF2B5EF4-FFF2-40B4-BE49-F238E27FC236}">
                  <a16:creationId xmlns:a16="http://schemas.microsoft.com/office/drawing/2014/main" id="{6A14744F-48B7-F749-A153-B85D93ED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0" name="Rectangle 24">
              <a:extLst>
                <a:ext uri="{FF2B5EF4-FFF2-40B4-BE49-F238E27FC236}">
                  <a16:creationId xmlns:a16="http://schemas.microsoft.com/office/drawing/2014/main" id="{14CF937D-4DE9-AA47-ABBD-E1B22466F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Line 25">
              <a:extLst>
                <a:ext uri="{FF2B5EF4-FFF2-40B4-BE49-F238E27FC236}">
                  <a16:creationId xmlns:a16="http://schemas.microsoft.com/office/drawing/2014/main" id="{EA2DA7BF-2305-364F-96A7-5B9C45A34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26">
              <a:extLst>
                <a:ext uri="{FF2B5EF4-FFF2-40B4-BE49-F238E27FC236}">
                  <a16:creationId xmlns:a16="http://schemas.microsoft.com/office/drawing/2014/main" id="{7F797370-8DA0-6F4A-8AD5-3B04B56F6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27">
              <a:extLst>
                <a:ext uri="{FF2B5EF4-FFF2-40B4-BE49-F238E27FC236}">
                  <a16:creationId xmlns:a16="http://schemas.microsoft.com/office/drawing/2014/main" id="{F216E927-3593-0944-A71B-E8499CD3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Line 28">
              <a:extLst>
                <a:ext uri="{FF2B5EF4-FFF2-40B4-BE49-F238E27FC236}">
                  <a16:creationId xmlns:a16="http://schemas.microsoft.com/office/drawing/2014/main" id="{3071BBA0-6740-9C4B-8936-FEE15D955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Line 29">
              <a:extLst>
                <a:ext uri="{FF2B5EF4-FFF2-40B4-BE49-F238E27FC236}">
                  <a16:creationId xmlns:a16="http://schemas.microsoft.com/office/drawing/2014/main" id="{07F8ACF1-742D-584D-B7E5-0EEF438091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Rectangle 30">
              <a:extLst>
                <a:ext uri="{FF2B5EF4-FFF2-40B4-BE49-F238E27FC236}">
                  <a16:creationId xmlns:a16="http://schemas.microsoft.com/office/drawing/2014/main" id="{BDB3FCBE-EE01-8147-A0B0-B51ED304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39">
              <a:extLst>
                <a:ext uri="{FF2B5EF4-FFF2-40B4-BE49-F238E27FC236}">
                  <a16:creationId xmlns:a16="http://schemas.microsoft.com/office/drawing/2014/main" id="{FA0E96A2-B201-E448-BEA6-9C6D2C7E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8" name="Rectangle 40">
              <a:extLst>
                <a:ext uri="{FF2B5EF4-FFF2-40B4-BE49-F238E27FC236}">
                  <a16:creationId xmlns:a16="http://schemas.microsoft.com/office/drawing/2014/main" id="{6F278DDF-5526-974B-BC2B-43454878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9" name="Rectangle 41">
              <a:extLst>
                <a:ext uri="{FF2B5EF4-FFF2-40B4-BE49-F238E27FC236}">
                  <a16:creationId xmlns:a16="http://schemas.microsoft.com/office/drawing/2014/main" id="{CE024E9D-6C49-8F4E-816B-2575AB8AE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0" name="Rectangle 42">
              <a:extLst>
                <a:ext uri="{FF2B5EF4-FFF2-40B4-BE49-F238E27FC236}">
                  <a16:creationId xmlns:a16="http://schemas.microsoft.com/office/drawing/2014/main" id="{CB48FC7B-CF95-6A42-92CD-0A4B83084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1" name="Rectangle 43">
              <a:extLst>
                <a:ext uri="{FF2B5EF4-FFF2-40B4-BE49-F238E27FC236}">
                  <a16:creationId xmlns:a16="http://schemas.microsoft.com/office/drawing/2014/main" id="{CFFA66A3-021F-5B47-867E-F5B30CC0D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2" name="Rectangle 44">
              <a:extLst>
                <a:ext uri="{FF2B5EF4-FFF2-40B4-BE49-F238E27FC236}">
                  <a16:creationId xmlns:a16="http://schemas.microsoft.com/office/drawing/2014/main" id="{F30EFFD1-4ED0-EA47-8056-3F2F14FD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Rectangle 45">
              <a:extLst>
                <a:ext uri="{FF2B5EF4-FFF2-40B4-BE49-F238E27FC236}">
                  <a16:creationId xmlns:a16="http://schemas.microsoft.com/office/drawing/2014/main" id="{9C2582A1-C1D8-1843-86E3-93AA217B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4" name="Rectangle 54">
              <a:extLst>
                <a:ext uri="{FF2B5EF4-FFF2-40B4-BE49-F238E27FC236}">
                  <a16:creationId xmlns:a16="http://schemas.microsoft.com/office/drawing/2014/main" id="{82E9374C-883C-2D43-AAB5-9A14664EE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5" name="Rectangle 164">
              <a:extLst>
                <a:ext uri="{FF2B5EF4-FFF2-40B4-BE49-F238E27FC236}">
                  <a16:creationId xmlns:a16="http://schemas.microsoft.com/office/drawing/2014/main" id="{2700E9AB-910C-494B-ABFF-FE9BF3B4C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6" name="Rectangle 169">
              <a:extLst>
                <a:ext uri="{FF2B5EF4-FFF2-40B4-BE49-F238E27FC236}">
                  <a16:creationId xmlns:a16="http://schemas.microsoft.com/office/drawing/2014/main" id="{583FC567-20BE-BE43-A5E0-A8F29DD0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2" name="Rectangle 158">
            <a:extLst>
              <a:ext uri="{FF2B5EF4-FFF2-40B4-BE49-F238E27FC236}">
                <a16:creationId xmlns:a16="http://schemas.microsoft.com/office/drawing/2014/main" id="{57E8DF55-0A0A-D744-91C9-9354F5175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3" name="Rectangle 159">
            <a:extLst>
              <a:ext uri="{FF2B5EF4-FFF2-40B4-BE49-F238E27FC236}">
                <a16:creationId xmlns:a16="http://schemas.microsoft.com/office/drawing/2014/main" id="{7539C120-5E22-1243-A0E6-2DEA2DCFC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4" name="Rectangle 160">
            <a:extLst>
              <a:ext uri="{FF2B5EF4-FFF2-40B4-BE49-F238E27FC236}">
                <a16:creationId xmlns:a16="http://schemas.microsoft.com/office/drawing/2014/main" id="{D3C43777-8C58-3E40-A6D9-C9E7BF6E5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5" name="Rectangle 161">
            <a:extLst>
              <a:ext uri="{FF2B5EF4-FFF2-40B4-BE49-F238E27FC236}">
                <a16:creationId xmlns:a16="http://schemas.microsoft.com/office/drawing/2014/main" id="{E9E3A35B-E2F9-0D49-B440-0F7EE4DA9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5EDF887C-6C99-0649-AE52-C433CFF2C591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4566" name="Rectangle 4">
              <a:extLst>
                <a:ext uri="{FF2B5EF4-FFF2-40B4-BE49-F238E27FC236}">
                  <a16:creationId xmlns:a16="http://schemas.microsoft.com/office/drawing/2014/main" id="{2C88DBF2-EB22-BE4F-968E-0AA847443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5">
              <a:extLst>
                <a:ext uri="{FF2B5EF4-FFF2-40B4-BE49-F238E27FC236}">
                  <a16:creationId xmlns:a16="http://schemas.microsoft.com/office/drawing/2014/main" id="{DF8EDDAA-6308-014F-8BC9-FAB8D111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6">
              <a:extLst>
                <a:ext uri="{FF2B5EF4-FFF2-40B4-BE49-F238E27FC236}">
                  <a16:creationId xmlns:a16="http://schemas.microsoft.com/office/drawing/2014/main" id="{1C49D141-532B-5847-A3BF-EB26D86E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7">
              <a:extLst>
                <a:ext uri="{FF2B5EF4-FFF2-40B4-BE49-F238E27FC236}">
                  <a16:creationId xmlns:a16="http://schemas.microsoft.com/office/drawing/2014/main" id="{533E6F57-CA4E-2C47-9D23-4FB219177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8">
              <a:extLst>
                <a:ext uri="{FF2B5EF4-FFF2-40B4-BE49-F238E27FC236}">
                  <a16:creationId xmlns:a16="http://schemas.microsoft.com/office/drawing/2014/main" id="{9C3F62DB-82F9-A845-A07A-62A29C2A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9">
              <a:extLst>
                <a:ext uri="{FF2B5EF4-FFF2-40B4-BE49-F238E27FC236}">
                  <a16:creationId xmlns:a16="http://schemas.microsoft.com/office/drawing/2014/main" id="{ECD1B69E-225D-5240-A7E7-B79B1EB3D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10">
              <a:extLst>
                <a:ext uri="{FF2B5EF4-FFF2-40B4-BE49-F238E27FC236}">
                  <a16:creationId xmlns:a16="http://schemas.microsoft.com/office/drawing/2014/main" id="{33AD6F79-212B-E04B-9A22-09C4975E9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11">
              <a:extLst>
                <a:ext uri="{FF2B5EF4-FFF2-40B4-BE49-F238E27FC236}">
                  <a16:creationId xmlns:a16="http://schemas.microsoft.com/office/drawing/2014/main" id="{4EBC8682-3D0A-3C4F-AD4A-3EE2EBC8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12">
              <a:extLst>
                <a:ext uri="{FF2B5EF4-FFF2-40B4-BE49-F238E27FC236}">
                  <a16:creationId xmlns:a16="http://schemas.microsoft.com/office/drawing/2014/main" id="{91907FB9-0E1E-4A4C-8B77-01CCF738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13">
              <a:extLst>
                <a:ext uri="{FF2B5EF4-FFF2-40B4-BE49-F238E27FC236}">
                  <a16:creationId xmlns:a16="http://schemas.microsoft.com/office/drawing/2014/main" id="{F49FD36B-93DB-1D4E-B97D-F2BC2049A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14">
              <a:extLst>
                <a:ext uri="{FF2B5EF4-FFF2-40B4-BE49-F238E27FC236}">
                  <a16:creationId xmlns:a16="http://schemas.microsoft.com/office/drawing/2014/main" id="{989FF7F4-BC57-B449-9C46-12B595553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7" name="Rectangle 15">
              <a:extLst>
                <a:ext uri="{FF2B5EF4-FFF2-40B4-BE49-F238E27FC236}">
                  <a16:creationId xmlns:a16="http://schemas.microsoft.com/office/drawing/2014/main" id="{A2E467D2-EC43-9A41-A27E-4BDEAEA4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78" name="Rectangle 16">
              <a:extLst>
                <a:ext uri="{FF2B5EF4-FFF2-40B4-BE49-F238E27FC236}">
                  <a16:creationId xmlns:a16="http://schemas.microsoft.com/office/drawing/2014/main" id="{F2EEBEEB-0329-0C41-9F3F-3EEFA1B4A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9" name="Rectangle 17">
              <a:extLst>
                <a:ext uri="{FF2B5EF4-FFF2-40B4-BE49-F238E27FC236}">
                  <a16:creationId xmlns:a16="http://schemas.microsoft.com/office/drawing/2014/main" id="{5F34D4B5-9950-9C48-AF62-7CE52D15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Rectangle 18">
              <a:extLst>
                <a:ext uri="{FF2B5EF4-FFF2-40B4-BE49-F238E27FC236}">
                  <a16:creationId xmlns:a16="http://schemas.microsoft.com/office/drawing/2014/main" id="{513658F8-D328-CA46-989D-8CB041BC8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1" name="Rectangle 19">
              <a:extLst>
                <a:ext uri="{FF2B5EF4-FFF2-40B4-BE49-F238E27FC236}">
                  <a16:creationId xmlns:a16="http://schemas.microsoft.com/office/drawing/2014/main" id="{6D9D19F2-D5F4-3B40-A7FC-A154E781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2" name="Rectangle 20">
              <a:extLst>
                <a:ext uri="{FF2B5EF4-FFF2-40B4-BE49-F238E27FC236}">
                  <a16:creationId xmlns:a16="http://schemas.microsoft.com/office/drawing/2014/main" id="{582838C8-9912-E843-9F9B-3CAED03B0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3" name="Rectangle 21">
              <a:extLst>
                <a:ext uri="{FF2B5EF4-FFF2-40B4-BE49-F238E27FC236}">
                  <a16:creationId xmlns:a16="http://schemas.microsoft.com/office/drawing/2014/main" id="{65957EF8-4538-6C40-A3F1-91A54BA7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4" name="Rectangle 22">
              <a:extLst>
                <a:ext uri="{FF2B5EF4-FFF2-40B4-BE49-F238E27FC236}">
                  <a16:creationId xmlns:a16="http://schemas.microsoft.com/office/drawing/2014/main" id="{4DDCF8AE-6E41-2047-98F7-DA51A2C0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5" name="Rectangle 23">
              <a:extLst>
                <a:ext uri="{FF2B5EF4-FFF2-40B4-BE49-F238E27FC236}">
                  <a16:creationId xmlns:a16="http://schemas.microsoft.com/office/drawing/2014/main" id="{C4C8B53D-155D-D045-BFE7-82BD944A3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6" name="Rectangle 24">
              <a:extLst>
                <a:ext uri="{FF2B5EF4-FFF2-40B4-BE49-F238E27FC236}">
                  <a16:creationId xmlns:a16="http://schemas.microsoft.com/office/drawing/2014/main" id="{0C74A9F9-6388-044D-8D08-1496AA50C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25">
              <a:extLst>
                <a:ext uri="{FF2B5EF4-FFF2-40B4-BE49-F238E27FC236}">
                  <a16:creationId xmlns:a16="http://schemas.microsoft.com/office/drawing/2014/main" id="{14ED0B85-3F60-0340-99B1-28744EA8C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Rectangle 26">
              <a:extLst>
                <a:ext uri="{FF2B5EF4-FFF2-40B4-BE49-F238E27FC236}">
                  <a16:creationId xmlns:a16="http://schemas.microsoft.com/office/drawing/2014/main" id="{E3534F9C-6E60-9C4C-8967-71B07F8C7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9" name="Rectangle 27">
              <a:extLst>
                <a:ext uri="{FF2B5EF4-FFF2-40B4-BE49-F238E27FC236}">
                  <a16:creationId xmlns:a16="http://schemas.microsoft.com/office/drawing/2014/main" id="{0AF1F2E1-A616-B644-9D3E-E5746691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28">
              <a:extLst>
                <a:ext uri="{FF2B5EF4-FFF2-40B4-BE49-F238E27FC236}">
                  <a16:creationId xmlns:a16="http://schemas.microsoft.com/office/drawing/2014/main" id="{23200E29-C257-E048-BF4C-33F44742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1" name="Rectangle 29">
              <a:extLst>
                <a:ext uri="{FF2B5EF4-FFF2-40B4-BE49-F238E27FC236}">
                  <a16:creationId xmlns:a16="http://schemas.microsoft.com/office/drawing/2014/main" id="{9048062F-211E-3A4B-BF79-E5213516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30">
              <a:extLst>
                <a:ext uri="{FF2B5EF4-FFF2-40B4-BE49-F238E27FC236}">
                  <a16:creationId xmlns:a16="http://schemas.microsoft.com/office/drawing/2014/main" id="{18646EF2-11D9-2B4A-8D4B-CAAB093A6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3" name="Rectangle 31">
              <a:extLst>
                <a:ext uri="{FF2B5EF4-FFF2-40B4-BE49-F238E27FC236}">
                  <a16:creationId xmlns:a16="http://schemas.microsoft.com/office/drawing/2014/main" id="{426A5A3A-4D0F-DC43-AEC8-4F0A5E6E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32">
              <a:extLst>
                <a:ext uri="{FF2B5EF4-FFF2-40B4-BE49-F238E27FC236}">
                  <a16:creationId xmlns:a16="http://schemas.microsoft.com/office/drawing/2014/main" id="{3E29B0BB-FE73-7B4B-A854-AF838EEE3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33">
              <a:extLst>
                <a:ext uri="{FF2B5EF4-FFF2-40B4-BE49-F238E27FC236}">
                  <a16:creationId xmlns:a16="http://schemas.microsoft.com/office/drawing/2014/main" id="{237D0B1E-FD08-3646-8C2E-27E432C32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6" name="Rectangle 34">
              <a:extLst>
                <a:ext uri="{FF2B5EF4-FFF2-40B4-BE49-F238E27FC236}">
                  <a16:creationId xmlns:a16="http://schemas.microsoft.com/office/drawing/2014/main" id="{89C003DD-49B1-7443-8460-1A17AFB15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7" name="Rectangle 35">
              <a:extLst>
                <a:ext uri="{FF2B5EF4-FFF2-40B4-BE49-F238E27FC236}">
                  <a16:creationId xmlns:a16="http://schemas.microsoft.com/office/drawing/2014/main" id="{66406B35-F7E9-9348-95E5-4595D581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8" name="Rectangle 36">
              <a:extLst>
                <a:ext uri="{FF2B5EF4-FFF2-40B4-BE49-F238E27FC236}">
                  <a16:creationId xmlns:a16="http://schemas.microsoft.com/office/drawing/2014/main" id="{22870697-A313-C048-A08C-A501595B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9" name="Rectangle 37">
              <a:extLst>
                <a:ext uri="{FF2B5EF4-FFF2-40B4-BE49-F238E27FC236}">
                  <a16:creationId xmlns:a16="http://schemas.microsoft.com/office/drawing/2014/main" id="{7D0CC964-7E6E-8B4B-8F6D-BE274246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0" name="Rectangle 38">
              <a:extLst>
                <a:ext uri="{FF2B5EF4-FFF2-40B4-BE49-F238E27FC236}">
                  <a16:creationId xmlns:a16="http://schemas.microsoft.com/office/drawing/2014/main" id="{48C0C7A3-CDD2-0E49-AD90-5E98C2EE3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1" name="Rectangle 39">
              <a:extLst>
                <a:ext uri="{FF2B5EF4-FFF2-40B4-BE49-F238E27FC236}">
                  <a16:creationId xmlns:a16="http://schemas.microsoft.com/office/drawing/2014/main" id="{57E116F8-CC16-C54F-B543-15CC3241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2" name="Rectangle 40">
              <a:extLst>
                <a:ext uri="{FF2B5EF4-FFF2-40B4-BE49-F238E27FC236}">
                  <a16:creationId xmlns:a16="http://schemas.microsoft.com/office/drawing/2014/main" id="{AA517014-19BD-9E4B-83B1-B93C4447D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3" name="Rectangle 41">
              <a:extLst>
                <a:ext uri="{FF2B5EF4-FFF2-40B4-BE49-F238E27FC236}">
                  <a16:creationId xmlns:a16="http://schemas.microsoft.com/office/drawing/2014/main" id="{09D5B298-88FF-5945-917D-70277FA4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4" name="Rectangle 42">
              <a:extLst>
                <a:ext uri="{FF2B5EF4-FFF2-40B4-BE49-F238E27FC236}">
                  <a16:creationId xmlns:a16="http://schemas.microsoft.com/office/drawing/2014/main" id="{CD48471A-6781-A44F-B5AE-C115F0D57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5" name="Rectangle 43">
              <a:extLst>
                <a:ext uri="{FF2B5EF4-FFF2-40B4-BE49-F238E27FC236}">
                  <a16:creationId xmlns:a16="http://schemas.microsoft.com/office/drawing/2014/main" id="{E7D3E0E2-C55C-1C44-8ABA-C5C933DC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6" name="Rectangle 44">
              <a:extLst>
                <a:ext uri="{FF2B5EF4-FFF2-40B4-BE49-F238E27FC236}">
                  <a16:creationId xmlns:a16="http://schemas.microsoft.com/office/drawing/2014/main" id="{79FEC174-57EE-DD4A-BF51-849AD771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Rectangle 45">
              <a:extLst>
                <a:ext uri="{FF2B5EF4-FFF2-40B4-BE49-F238E27FC236}">
                  <a16:creationId xmlns:a16="http://schemas.microsoft.com/office/drawing/2014/main" id="{E9C2226F-2EFE-4D48-AEB0-D364C44CF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8" name="Rectangle 46">
              <a:extLst>
                <a:ext uri="{FF2B5EF4-FFF2-40B4-BE49-F238E27FC236}">
                  <a16:creationId xmlns:a16="http://schemas.microsoft.com/office/drawing/2014/main" id="{E57A2260-63C9-5642-9933-51D1963A9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9" name="Rectangle 47">
              <a:extLst>
                <a:ext uri="{FF2B5EF4-FFF2-40B4-BE49-F238E27FC236}">
                  <a16:creationId xmlns:a16="http://schemas.microsoft.com/office/drawing/2014/main" id="{BA1A09E3-98D6-1245-A6E8-49C085E20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0" name="Rectangle 48">
              <a:extLst>
                <a:ext uri="{FF2B5EF4-FFF2-40B4-BE49-F238E27FC236}">
                  <a16:creationId xmlns:a16="http://schemas.microsoft.com/office/drawing/2014/main" id="{509AF0C1-07F9-0E46-BC13-2D9A72547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11" name="Rectangle 49">
              <a:extLst>
                <a:ext uri="{FF2B5EF4-FFF2-40B4-BE49-F238E27FC236}">
                  <a16:creationId xmlns:a16="http://schemas.microsoft.com/office/drawing/2014/main" id="{2E916C6B-3079-9243-9481-FC7AFAC69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2" name="Rectangle 50">
              <a:extLst>
                <a:ext uri="{FF2B5EF4-FFF2-40B4-BE49-F238E27FC236}">
                  <a16:creationId xmlns:a16="http://schemas.microsoft.com/office/drawing/2014/main" id="{F1D4BA70-2E3A-A840-81CE-34C5DFB0E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13" name="Rectangle 51">
              <a:extLst>
                <a:ext uri="{FF2B5EF4-FFF2-40B4-BE49-F238E27FC236}">
                  <a16:creationId xmlns:a16="http://schemas.microsoft.com/office/drawing/2014/main" id="{D4A445F9-5111-0F4B-A20F-18BC4251C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4" name="Rectangle 52">
              <a:extLst>
                <a:ext uri="{FF2B5EF4-FFF2-40B4-BE49-F238E27FC236}">
                  <a16:creationId xmlns:a16="http://schemas.microsoft.com/office/drawing/2014/main" id="{22ADF5C5-9D9D-8B42-8737-F7A83D1D7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5" name="Rectangle 53">
              <a:extLst>
                <a:ext uri="{FF2B5EF4-FFF2-40B4-BE49-F238E27FC236}">
                  <a16:creationId xmlns:a16="http://schemas.microsoft.com/office/drawing/2014/main" id="{BAAC395A-8EBB-F24F-92F1-0EEFEA3DB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6" name="Rectangle 54">
              <a:extLst>
                <a:ext uri="{FF2B5EF4-FFF2-40B4-BE49-F238E27FC236}">
                  <a16:creationId xmlns:a16="http://schemas.microsoft.com/office/drawing/2014/main" id="{49A6E0EC-D16C-6D43-B281-4117C08A1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7" name="Rectangle 55">
              <a:extLst>
                <a:ext uri="{FF2B5EF4-FFF2-40B4-BE49-F238E27FC236}">
                  <a16:creationId xmlns:a16="http://schemas.microsoft.com/office/drawing/2014/main" id="{81C5BD84-CFC3-A744-A725-4B2A8155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8" name="Rectangle 56">
              <a:extLst>
                <a:ext uri="{FF2B5EF4-FFF2-40B4-BE49-F238E27FC236}">
                  <a16:creationId xmlns:a16="http://schemas.microsoft.com/office/drawing/2014/main" id="{6CF7315D-1E9A-154E-B2A4-1A679D59B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9" name="Rectangle 57">
              <a:extLst>
                <a:ext uri="{FF2B5EF4-FFF2-40B4-BE49-F238E27FC236}">
                  <a16:creationId xmlns:a16="http://schemas.microsoft.com/office/drawing/2014/main" id="{D274D583-9271-F04C-976C-645D66F88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0" name="Rectangle 58">
              <a:extLst>
                <a:ext uri="{FF2B5EF4-FFF2-40B4-BE49-F238E27FC236}">
                  <a16:creationId xmlns:a16="http://schemas.microsoft.com/office/drawing/2014/main" id="{37E50818-56D3-564B-A312-212BDBFA8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1" name="Rectangle 59">
              <a:extLst>
                <a:ext uri="{FF2B5EF4-FFF2-40B4-BE49-F238E27FC236}">
                  <a16:creationId xmlns:a16="http://schemas.microsoft.com/office/drawing/2014/main" id="{6BA7B275-F086-AF4A-990E-66D8809CB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2" name="Rectangle 60">
              <a:extLst>
                <a:ext uri="{FF2B5EF4-FFF2-40B4-BE49-F238E27FC236}">
                  <a16:creationId xmlns:a16="http://schemas.microsoft.com/office/drawing/2014/main" id="{7B549DD8-1E0C-2F46-B866-B018D4660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3" name="Rectangle 61">
              <a:extLst>
                <a:ext uri="{FF2B5EF4-FFF2-40B4-BE49-F238E27FC236}">
                  <a16:creationId xmlns:a16="http://schemas.microsoft.com/office/drawing/2014/main" id="{E6A0A261-E911-2B46-A55D-327D8E66D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4" name="Rectangle 62">
              <a:extLst>
                <a:ext uri="{FF2B5EF4-FFF2-40B4-BE49-F238E27FC236}">
                  <a16:creationId xmlns:a16="http://schemas.microsoft.com/office/drawing/2014/main" id="{BB772F69-E575-2F4B-BF05-7F3EABDBD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5" name="Rectangle 63">
              <a:extLst>
                <a:ext uri="{FF2B5EF4-FFF2-40B4-BE49-F238E27FC236}">
                  <a16:creationId xmlns:a16="http://schemas.microsoft.com/office/drawing/2014/main" id="{12897B45-C067-4145-9A15-1763D155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6" name="Rectangle 64">
              <a:extLst>
                <a:ext uri="{FF2B5EF4-FFF2-40B4-BE49-F238E27FC236}">
                  <a16:creationId xmlns:a16="http://schemas.microsoft.com/office/drawing/2014/main" id="{8609D864-A065-0A40-8426-48DE1C08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7" name="Rectangle 65">
              <a:extLst>
                <a:ext uri="{FF2B5EF4-FFF2-40B4-BE49-F238E27FC236}">
                  <a16:creationId xmlns:a16="http://schemas.microsoft.com/office/drawing/2014/main" id="{0940F889-668A-E447-90D8-9258B54AF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8" name="Rectangle 66">
              <a:extLst>
                <a:ext uri="{FF2B5EF4-FFF2-40B4-BE49-F238E27FC236}">
                  <a16:creationId xmlns:a16="http://schemas.microsoft.com/office/drawing/2014/main" id="{C2BD3875-4D3B-F048-85D9-36F66579E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9" name="Rectangle 67">
              <a:extLst>
                <a:ext uri="{FF2B5EF4-FFF2-40B4-BE49-F238E27FC236}">
                  <a16:creationId xmlns:a16="http://schemas.microsoft.com/office/drawing/2014/main" id="{52C80392-B155-D14D-9F1E-048584147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0" name="Rectangle 68">
              <a:extLst>
                <a:ext uri="{FF2B5EF4-FFF2-40B4-BE49-F238E27FC236}">
                  <a16:creationId xmlns:a16="http://schemas.microsoft.com/office/drawing/2014/main" id="{9102247D-B174-0448-B110-814FB1F2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1" name="Rectangle 69">
              <a:extLst>
                <a:ext uri="{FF2B5EF4-FFF2-40B4-BE49-F238E27FC236}">
                  <a16:creationId xmlns:a16="http://schemas.microsoft.com/office/drawing/2014/main" id="{58572A52-5A60-4B44-AE65-36D89A3C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2" name="Rectangle 70">
              <a:extLst>
                <a:ext uri="{FF2B5EF4-FFF2-40B4-BE49-F238E27FC236}">
                  <a16:creationId xmlns:a16="http://schemas.microsoft.com/office/drawing/2014/main" id="{128DA916-2B52-CB4E-977E-6141CA73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3" name="Rectangle 71">
              <a:extLst>
                <a:ext uri="{FF2B5EF4-FFF2-40B4-BE49-F238E27FC236}">
                  <a16:creationId xmlns:a16="http://schemas.microsoft.com/office/drawing/2014/main" id="{AADB78A2-E14E-5144-B7A7-0CA85349C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4" name="Rectangle 72">
              <a:extLst>
                <a:ext uri="{FF2B5EF4-FFF2-40B4-BE49-F238E27FC236}">
                  <a16:creationId xmlns:a16="http://schemas.microsoft.com/office/drawing/2014/main" id="{6D988D0E-2208-E940-BA34-33D6DB239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5" name="Rectangle 73">
              <a:extLst>
                <a:ext uri="{FF2B5EF4-FFF2-40B4-BE49-F238E27FC236}">
                  <a16:creationId xmlns:a16="http://schemas.microsoft.com/office/drawing/2014/main" id="{95B4A65C-B65D-F54E-B3E9-A628CC43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6" name="Rectangle 74">
              <a:extLst>
                <a:ext uri="{FF2B5EF4-FFF2-40B4-BE49-F238E27FC236}">
                  <a16:creationId xmlns:a16="http://schemas.microsoft.com/office/drawing/2014/main" id="{953FD1C4-2326-7648-8150-77D795B87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7" name="Rectangle 75">
              <a:extLst>
                <a:ext uri="{FF2B5EF4-FFF2-40B4-BE49-F238E27FC236}">
                  <a16:creationId xmlns:a16="http://schemas.microsoft.com/office/drawing/2014/main" id="{9D926515-CFDE-A94C-90A9-0A0D0F9FD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8" name="Rectangle 76">
              <a:extLst>
                <a:ext uri="{FF2B5EF4-FFF2-40B4-BE49-F238E27FC236}">
                  <a16:creationId xmlns:a16="http://schemas.microsoft.com/office/drawing/2014/main" id="{1A90446A-B214-5844-9449-11CC5CF1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9" name="Rectangle 77">
              <a:extLst>
                <a:ext uri="{FF2B5EF4-FFF2-40B4-BE49-F238E27FC236}">
                  <a16:creationId xmlns:a16="http://schemas.microsoft.com/office/drawing/2014/main" id="{1DF22178-39B4-8D4E-8088-63D5033C1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0" name="Rectangle 78">
              <a:extLst>
                <a:ext uri="{FF2B5EF4-FFF2-40B4-BE49-F238E27FC236}">
                  <a16:creationId xmlns:a16="http://schemas.microsoft.com/office/drawing/2014/main" id="{A598D87B-5522-7743-A919-8A5063329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1" name="Rectangle 79">
              <a:extLst>
                <a:ext uri="{FF2B5EF4-FFF2-40B4-BE49-F238E27FC236}">
                  <a16:creationId xmlns:a16="http://schemas.microsoft.com/office/drawing/2014/main" id="{155F5C2C-D673-2A4F-A180-EC6ACFF64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2" name="Rectangle 80">
              <a:extLst>
                <a:ext uri="{FF2B5EF4-FFF2-40B4-BE49-F238E27FC236}">
                  <a16:creationId xmlns:a16="http://schemas.microsoft.com/office/drawing/2014/main" id="{5B3789C5-7C3F-D848-A783-55E261FCE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3" name="Rectangle 81">
              <a:extLst>
                <a:ext uri="{FF2B5EF4-FFF2-40B4-BE49-F238E27FC236}">
                  <a16:creationId xmlns:a16="http://schemas.microsoft.com/office/drawing/2014/main" id="{40E3E92F-C60D-A842-B99C-F540F0BBE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4" name="Rectangle 82">
              <a:extLst>
                <a:ext uri="{FF2B5EF4-FFF2-40B4-BE49-F238E27FC236}">
                  <a16:creationId xmlns:a16="http://schemas.microsoft.com/office/drawing/2014/main" id="{704172F6-48A8-E444-9A61-FFE5F8710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5" name="Rectangle 83">
              <a:extLst>
                <a:ext uri="{FF2B5EF4-FFF2-40B4-BE49-F238E27FC236}">
                  <a16:creationId xmlns:a16="http://schemas.microsoft.com/office/drawing/2014/main" id="{AE142B0D-0F09-EE43-90E9-3FC38353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6" name="Rectangle 84">
              <a:extLst>
                <a:ext uri="{FF2B5EF4-FFF2-40B4-BE49-F238E27FC236}">
                  <a16:creationId xmlns:a16="http://schemas.microsoft.com/office/drawing/2014/main" id="{B2333A65-5B07-B141-AE6A-D598A556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7" name="Rectangle 85">
              <a:extLst>
                <a:ext uri="{FF2B5EF4-FFF2-40B4-BE49-F238E27FC236}">
                  <a16:creationId xmlns:a16="http://schemas.microsoft.com/office/drawing/2014/main" id="{D8963310-A826-9B41-B5BF-DAB3018B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8" name="Rectangle 86">
              <a:extLst>
                <a:ext uri="{FF2B5EF4-FFF2-40B4-BE49-F238E27FC236}">
                  <a16:creationId xmlns:a16="http://schemas.microsoft.com/office/drawing/2014/main" id="{FB0FEC61-703E-F748-92FF-7220BFCDE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9" name="Rectangle 87">
              <a:extLst>
                <a:ext uri="{FF2B5EF4-FFF2-40B4-BE49-F238E27FC236}">
                  <a16:creationId xmlns:a16="http://schemas.microsoft.com/office/drawing/2014/main" id="{2678B1AB-4377-5245-B59C-646E92857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0" name="Rectangle 88">
              <a:extLst>
                <a:ext uri="{FF2B5EF4-FFF2-40B4-BE49-F238E27FC236}">
                  <a16:creationId xmlns:a16="http://schemas.microsoft.com/office/drawing/2014/main" id="{7B6D1CA0-EC19-224A-91C8-1A037CB76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1" name="Rectangle 89">
              <a:extLst>
                <a:ext uri="{FF2B5EF4-FFF2-40B4-BE49-F238E27FC236}">
                  <a16:creationId xmlns:a16="http://schemas.microsoft.com/office/drawing/2014/main" id="{8CDE31DE-1EE8-0A4D-B6EA-3DE831BA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2" name="Rectangle 90">
              <a:extLst>
                <a:ext uri="{FF2B5EF4-FFF2-40B4-BE49-F238E27FC236}">
                  <a16:creationId xmlns:a16="http://schemas.microsoft.com/office/drawing/2014/main" id="{4982DA2F-60F1-A645-ACB4-C19D6F15C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3" name="Rectangle 91">
              <a:extLst>
                <a:ext uri="{FF2B5EF4-FFF2-40B4-BE49-F238E27FC236}">
                  <a16:creationId xmlns:a16="http://schemas.microsoft.com/office/drawing/2014/main" id="{E1A547D4-A28D-8F44-93D2-EB2FACB4F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4" name="Rectangle 92">
              <a:extLst>
                <a:ext uri="{FF2B5EF4-FFF2-40B4-BE49-F238E27FC236}">
                  <a16:creationId xmlns:a16="http://schemas.microsoft.com/office/drawing/2014/main" id="{29C9C741-E2A1-AF48-AF65-661617171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5" name="Rectangle 93">
              <a:extLst>
                <a:ext uri="{FF2B5EF4-FFF2-40B4-BE49-F238E27FC236}">
                  <a16:creationId xmlns:a16="http://schemas.microsoft.com/office/drawing/2014/main" id="{A562F091-3453-4049-8C56-0E8B6D6E9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6" name="Rectangle 94">
              <a:extLst>
                <a:ext uri="{FF2B5EF4-FFF2-40B4-BE49-F238E27FC236}">
                  <a16:creationId xmlns:a16="http://schemas.microsoft.com/office/drawing/2014/main" id="{F0F36EA6-C38A-954C-B86A-D18FED8B9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7" name="Rectangle 95">
              <a:extLst>
                <a:ext uri="{FF2B5EF4-FFF2-40B4-BE49-F238E27FC236}">
                  <a16:creationId xmlns:a16="http://schemas.microsoft.com/office/drawing/2014/main" id="{DC697864-9314-CE4B-BB3F-A71E933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8" name="Rectangle 96">
              <a:extLst>
                <a:ext uri="{FF2B5EF4-FFF2-40B4-BE49-F238E27FC236}">
                  <a16:creationId xmlns:a16="http://schemas.microsoft.com/office/drawing/2014/main" id="{5BFCD75B-E89A-334B-BEF3-A0D053CA6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9" name="Rectangle 97">
              <a:extLst>
                <a:ext uri="{FF2B5EF4-FFF2-40B4-BE49-F238E27FC236}">
                  <a16:creationId xmlns:a16="http://schemas.microsoft.com/office/drawing/2014/main" id="{36243BA8-3323-5347-8E1E-AEC13040B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0" name="Rectangle 98">
              <a:extLst>
                <a:ext uri="{FF2B5EF4-FFF2-40B4-BE49-F238E27FC236}">
                  <a16:creationId xmlns:a16="http://schemas.microsoft.com/office/drawing/2014/main" id="{89BEEAFC-6071-894C-A1FA-65E56C8D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1" name="Rectangle 99">
              <a:extLst>
                <a:ext uri="{FF2B5EF4-FFF2-40B4-BE49-F238E27FC236}">
                  <a16:creationId xmlns:a16="http://schemas.microsoft.com/office/drawing/2014/main" id="{ED9947BA-3E25-104D-B3C3-702A5B4E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2" name="Rectangle 100">
              <a:extLst>
                <a:ext uri="{FF2B5EF4-FFF2-40B4-BE49-F238E27FC236}">
                  <a16:creationId xmlns:a16="http://schemas.microsoft.com/office/drawing/2014/main" id="{BAF9B7CA-FED8-A249-8C22-622376D72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3" name="Rectangle 101">
              <a:extLst>
                <a:ext uri="{FF2B5EF4-FFF2-40B4-BE49-F238E27FC236}">
                  <a16:creationId xmlns:a16="http://schemas.microsoft.com/office/drawing/2014/main" id="{BC8CFB43-1557-4F40-9723-14B1A6189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4" name="Rectangle 102">
              <a:extLst>
                <a:ext uri="{FF2B5EF4-FFF2-40B4-BE49-F238E27FC236}">
                  <a16:creationId xmlns:a16="http://schemas.microsoft.com/office/drawing/2014/main" id="{59B5C4CF-54BC-E446-A6A3-A461CA1E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5" name="Rectangle 103">
              <a:extLst>
                <a:ext uri="{FF2B5EF4-FFF2-40B4-BE49-F238E27FC236}">
                  <a16:creationId xmlns:a16="http://schemas.microsoft.com/office/drawing/2014/main" id="{D60B4EE0-81F8-4F4A-92EB-3EAD57741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6" name="Rectangle 104">
              <a:extLst>
                <a:ext uri="{FF2B5EF4-FFF2-40B4-BE49-F238E27FC236}">
                  <a16:creationId xmlns:a16="http://schemas.microsoft.com/office/drawing/2014/main" id="{BB3EAAE5-FC34-934F-AD22-99FE6D24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7" name="Rectangle 105">
              <a:extLst>
                <a:ext uri="{FF2B5EF4-FFF2-40B4-BE49-F238E27FC236}">
                  <a16:creationId xmlns:a16="http://schemas.microsoft.com/office/drawing/2014/main" id="{CD6F958D-31E5-2A49-9A67-F714B6C60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8" name="Rectangle 106">
              <a:extLst>
                <a:ext uri="{FF2B5EF4-FFF2-40B4-BE49-F238E27FC236}">
                  <a16:creationId xmlns:a16="http://schemas.microsoft.com/office/drawing/2014/main" id="{3DA1A95D-6C45-0E41-8C0B-E71E4D639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9" name="Rectangle 107">
              <a:extLst>
                <a:ext uri="{FF2B5EF4-FFF2-40B4-BE49-F238E27FC236}">
                  <a16:creationId xmlns:a16="http://schemas.microsoft.com/office/drawing/2014/main" id="{BCA7BE1C-327F-0B45-B332-3D2314F87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0" name="Rectangle 108">
              <a:extLst>
                <a:ext uri="{FF2B5EF4-FFF2-40B4-BE49-F238E27FC236}">
                  <a16:creationId xmlns:a16="http://schemas.microsoft.com/office/drawing/2014/main" id="{CD603339-BAC4-724C-AEA2-5CB747D8B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1" name="Rectangle 109">
              <a:extLst>
                <a:ext uri="{FF2B5EF4-FFF2-40B4-BE49-F238E27FC236}">
                  <a16:creationId xmlns:a16="http://schemas.microsoft.com/office/drawing/2014/main" id="{9F6C267F-DDE6-8C42-A83E-CE26D5267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2" name="Rectangle 110">
              <a:extLst>
                <a:ext uri="{FF2B5EF4-FFF2-40B4-BE49-F238E27FC236}">
                  <a16:creationId xmlns:a16="http://schemas.microsoft.com/office/drawing/2014/main" id="{3C116AC4-E062-AA4B-91C0-D70B52B1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3" name="Rectangle 111">
              <a:extLst>
                <a:ext uri="{FF2B5EF4-FFF2-40B4-BE49-F238E27FC236}">
                  <a16:creationId xmlns:a16="http://schemas.microsoft.com/office/drawing/2014/main" id="{F9A20289-40FA-9344-AC1C-912EA28DC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4" name="Rectangle 112">
              <a:extLst>
                <a:ext uri="{FF2B5EF4-FFF2-40B4-BE49-F238E27FC236}">
                  <a16:creationId xmlns:a16="http://schemas.microsoft.com/office/drawing/2014/main" id="{FB40A2EC-537A-8F4C-9A5C-CEF9F8F6E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5" name="Rectangle 113">
              <a:extLst>
                <a:ext uri="{FF2B5EF4-FFF2-40B4-BE49-F238E27FC236}">
                  <a16:creationId xmlns:a16="http://schemas.microsoft.com/office/drawing/2014/main" id="{FCC59109-B158-1748-8A1E-067BC557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6" name="Rectangle 114">
              <a:extLst>
                <a:ext uri="{FF2B5EF4-FFF2-40B4-BE49-F238E27FC236}">
                  <a16:creationId xmlns:a16="http://schemas.microsoft.com/office/drawing/2014/main" id="{F497A4E4-CC7A-504E-944D-DD62F1748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7" name="Rectangle 115">
              <a:extLst>
                <a:ext uri="{FF2B5EF4-FFF2-40B4-BE49-F238E27FC236}">
                  <a16:creationId xmlns:a16="http://schemas.microsoft.com/office/drawing/2014/main" id="{66E8ECA6-1416-8B48-A756-73D0FDBF8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8" name="Rectangle 116">
              <a:extLst>
                <a:ext uri="{FF2B5EF4-FFF2-40B4-BE49-F238E27FC236}">
                  <a16:creationId xmlns:a16="http://schemas.microsoft.com/office/drawing/2014/main" id="{79626384-89E3-644B-A478-ED969DFED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9" name="Rectangle 117">
              <a:extLst>
                <a:ext uri="{FF2B5EF4-FFF2-40B4-BE49-F238E27FC236}">
                  <a16:creationId xmlns:a16="http://schemas.microsoft.com/office/drawing/2014/main" id="{D94DD70B-3DEC-B848-8485-11E4DF791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0" name="Rectangle 118">
              <a:extLst>
                <a:ext uri="{FF2B5EF4-FFF2-40B4-BE49-F238E27FC236}">
                  <a16:creationId xmlns:a16="http://schemas.microsoft.com/office/drawing/2014/main" id="{93276E19-106F-D249-BB9B-C6408059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1" name="Rectangle 119">
              <a:extLst>
                <a:ext uri="{FF2B5EF4-FFF2-40B4-BE49-F238E27FC236}">
                  <a16:creationId xmlns:a16="http://schemas.microsoft.com/office/drawing/2014/main" id="{21BB0855-DBFE-DE49-B7CA-E7792429D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2" name="Rectangle 120">
              <a:extLst>
                <a:ext uri="{FF2B5EF4-FFF2-40B4-BE49-F238E27FC236}">
                  <a16:creationId xmlns:a16="http://schemas.microsoft.com/office/drawing/2014/main" id="{1E276EA6-8424-A04F-BEB8-506BF0BCE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3" name="Rectangle 121">
              <a:extLst>
                <a:ext uri="{FF2B5EF4-FFF2-40B4-BE49-F238E27FC236}">
                  <a16:creationId xmlns:a16="http://schemas.microsoft.com/office/drawing/2014/main" id="{1CE8917E-BC2C-6445-9D81-37C39EC46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4" name="Rectangle 122">
              <a:extLst>
                <a:ext uri="{FF2B5EF4-FFF2-40B4-BE49-F238E27FC236}">
                  <a16:creationId xmlns:a16="http://schemas.microsoft.com/office/drawing/2014/main" id="{C0DE01DA-6336-E645-A914-F968E133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5" name="Rectangle 123">
              <a:extLst>
                <a:ext uri="{FF2B5EF4-FFF2-40B4-BE49-F238E27FC236}">
                  <a16:creationId xmlns:a16="http://schemas.microsoft.com/office/drawing/2014/main" id="{79A6AB2D-96D0-C242-BC47-99A15E197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6" name="Rectangle 124">
              <a:extLst>
                <a:ext uri="{FF2B5EF4-FFF2-40B4-BE49-F238E27FC236}">
                  <a16:creationId xmlns:a16="http://schemas.microsoft.com/office/drawing/2014/main" id="{2961C16B-D17A-EE48-8D9B-0E0DCDA33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7" name="Rectangle 125">
              <a:extLst>
                <a:ext uri="{FF2B5EF4-FFF2-40B4-BE49-F238E27FC236}">
                  <a16:creationId xmlns:a16="http://schemas.microsoft.com/office/drawing/2014/main" id="{863D2B8D-4E56-6A47-BE30-BA6F6286C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8" name="Rectangle 126">
              <a:extLst>
                <a:ext uri="{FF2B5EF4-FFF2-40B4-BE49-F238E27FC236}">
                  <a16:creationId xmlns:a16="http://schemas.microsoft.com/office/drawing/2014/main" id="{8C8713BC-F4B4-5642-A291-DE587C0A7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7B79A095-B6D4-6D40-92B4-83505CE676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64515" name="Rectangle 158">
            <a:extLst>
              <a:ext uri="{FF2B5EF4-FFF2-40B4-BE49-F238E27FC236}">
                <a16:creationId xmlns:a16="http://schemas.microsoft.com/office/drawing/2014/main" id="{23BC03DD-0D35-104B-A81B-A9104AEC8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6" name="Rectangle 159">
            <a:extLst>
              <a:ext uri="{FF2B5EF4-FFF2-40B4-BE49-F238E27FC236}">
                <a16:creationId xmlns:a16="http://schemas.microsoft.com/office/drawing/2014/main" id="{C8DE9953-4B63-5942-9117-C4FE27B49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7" name="Rectangle 160">
            <a:extLst>
              <a:ext uri="{FF2B5EF4-FFF2-40B4-BE49-F238E27FC236}">
                <a16:creationId xmlns:a16="http://schemas.microsoft.com/office/drawing/2014/main" id="{A280B4EE-8CFF-0D47-96E3-E8F19CC0F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8" name="Rectangle 161">
            <a:extLst>
              <a:ext uri="{FF2B5EF4-FFF2-40B4-BE49-F238E27FC236}">
                <a16:creationId xmlns:a16="http://schemas.microsoft.com/office/drawing/2014/main" id="{D8412EA4-727F-714C-B4CD-FEBBF5FEA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4519" name="Group 237">
            <a:extLst>
              <a:ext uri="{FF2B5EF4-FFF2-40B4-BE49-F238E27FC236}">
                <a16:creationId xmlns:a16="http://schemas.microsoft.com/office/drawing/2014/main" id="{E120651E-AA2D-3044-8CEF-DC97A6B591FC}"/>
              </a:ext>
            </a:extLst>
          </p:cNvPr>
          <p:cNvGrpSpPr>
            <a:grpSpLocks/>
          </p:cNvGrpSpPr>
          <p:nvPr/>
        </p:nvGrpSpPr>
        <p:grpSpPr bwMode="auto">
          <a:xfrm>
            <a:off x="6562725" y="2203450"/>
            <a:ext cx="2293938" cy="2641562"/>
            <a:chOff x="5083175" y="838200"/>
            <a:chExt cx="2293938" cy="2640976"/>
          </a:xfrm>
        </p:grpSpPr>
        <p:sp>
          <p:nvSpPr>
            <p:cNvPr id="64520" name="Rectangle 47">
              <a:extLst>
                <a:ext uri="{FF2B5EF4-FFF2-40B4-BE49-F238E27FC236}">
                  <a16:creationId xmlns:a16="http://schemas.microsoft.com/office/drawing/2014/main" id="{675CAA61-3A59-E44E-8237-03F32008E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1" name="Line 48">
              <a:extLst>
                <a:ext uri="{FF2B5EF4-FFF2-40B4-BE49-F238E27FC236}">
                  <a16:creationId xmlns:a16="http://schemas.microsoft.com/office/drawing/2014/main" id="{A32B3A92-CEFB-ED42-B64D-A31904F85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Line 49">
              <a:extLst>
                <a:ext uri="{FF2B5EF4-FFF2-40B4-BE49-F238E27FC236}">
                  <a16:creationId xmlns:a16="http://schemas.microsoft.com/office/drawing/2014/main" id="{A23831CA-F607-524C-A282-42ECD3431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Line 50">
              <a:extLst>
                <a:ext uri="{FF2B5EF4-FFF2-40B4-BE49-F238E27FC236}">
                  <a16:creationId xmlns:a16="http://schemas.microsoft.com/office/drawing/2014/main" id="{D71711A7-8B31-7544-82D3-701A8416F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Rectangle 51">
              <a:extLst>
                <a:ext uri="{FF2B5EF4-FFF2-40B4-BE49-F238E27FC236}">
                  <a16:creationId xmlns:a16="http://schemas.microsoft.com/office/drawing/2014/main" id="{47F0D54C-2C36-E445-9E40-4F507518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5" name="Line 52">
              <a:extLst>
                <a:ext uri="{FF2B5EF4-FFF2-40B4-BE49-F238E27FC236}">
                  <a16:creationId xmlns:a16="http://schemas.microsoft.com/office/drawing/2014/main" id="{3589AE79-9A3A-4B42-95AD-F9B51F280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53">
              <a:extLst>
                <a:ext uri="{FF2B5EF4-FFF2-40B4-BE49-F238E27FC236}">
                  <a16:creationId xmlns:a16="http://schemas.microsoft.com/office/drawing/2014/main" id="{29F2AA47-C7CE-3A49-9350-59221DD93F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Rectangle 55">
              <a:extLst>
                <a:ext uri="{FF2B5EF4-FFF2-40B4-BE49-F238E27FC236}">
                  <a16:creationId xmlns:a16="http://schemas.microsoft.com/office/drawing/2014/main" id="{D8672D7E-6109-5A48-9A32-0250D562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8" name="Rectangle 56">
              <a:extLst>
                <a:ext uri="{FF2B5EF4-FFF2-40B4-BE49-F238E27FC236}">
                  <a16:creationId xmlns:a16="http://schemas.microsoft.com/office/drawing/2014/main" id="{59DE15CC-A0F1-074C-B1E1-B1E307057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9" name="Rectangle 57">
              <a:extLst>
                <a:ext uri="{FF2B5EF4-FFF2-40B4-BE49-F238E27FC236}">
                  <a16:creationId xmlns:a16="http://schemas.microsoft.com/office/drawing/2014/main" id="{A6828923-712E-1D41-BF79-CA0C7E68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0" name="Rectangle 58">
              <a:extLst>
                <a:ext uri="{FF2B5EF4-FFF2-40B4-BE49-F238E27FC236}">
                  <a16:creationId xmlns:a16="http://schemas.microsoft.com/office/drawing/2014/main" id="{222481E5-34E0-1141-8D2D-B8DB3B6A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1" name="Rectangle 59">
              <a:extLst>
                <a:ext uri="{FF2B5EF4-FFF2-40B4-BE49-F238E27FC236}">
                  <a16:creationId xmlns:a16="http://schemas.microsoft.com/office/drawing/2014/main" id="{A7A144F5-FABC-FC4A-A257-AC7F70CF2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2" name="Rectangle 60">
              <a:extLst>
                <a:ext uri="{FF2B5EF4-FFF2-40B4-BE49-F238E27FC236}">
                  <a16:creationId xmlns:a16="http://schemas.microsoft.com/office/drawing/2014/main" id="{F2B4BED2-7B1B-D34E-A816-EF30BC38E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61">
              <a:extLst>
                <a:ext uri="{FF2B5EF4-FFF2-40B4-BE49-F238E27FC236}">
                  <a16:creationId xmlns:a16="http://schemas.microsoft.com/office/drawing/2014/main" id="{AB59251D-3C5B-3C47-8D94-109BA3510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62">
              <a:extLst>
                <a:ext uri="{FF2B5EF4-FFF2-40B4-BE49-F238E27FC236}">
                  <a16:creationId xmlns:a16="http://schemas.microsoft.com/office/drawing/2014/main" id="{8A158A51-A8A2-994E-BC44-A5B26549D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63">
              <a:extLst>
                <a:ext uri="{FF2B5EF4-FFF2-40B4-BE49-F238E27FC236}">
                  <a16:creationId xmlns:a16="http://schemas.microsoft.com/office/drawing/2014/main" id="{B27BB249-E739-B74C-BA71-2D2EBE8F7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64">
              <a:extLst>
                <a:ext uri="{FF2B5EF4-FFF2-40B4-BE49-F238E27FC236}">
                  <a16:creationId xmlns:a16="http://schemas.microsoft.com/office/drawing/2014/main" id="{02DEF8DC-5DEF-D846-8328-093C60B9C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Rectangle 65">
              <a:extLst>
                <a:ext uri="{FF2B5EF4-FFF2-40B4-BE49-F238E27FC236}">
                  <a16:creationId xmlns:a16="http://schemas.microsoft.com/office/drawing/2014/main" id="{C11F380E-4727-634B-BBE1-8864498DA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8" name="Rectangle 66">
              <a:extLst>
                <a:ext uri="{FF2B5EF4-FFF2-40B4-BE49-F238E27FC236}">
                  <a16:creationId xmlns:a16="http://schemas.microsoft.com/office/drawing/2014/main" id="{A4A8FB32-217E-B74C-A958-C86B29BB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9" name="Rectangle 67">
              <a:extLst>
                <a:ext uri="{FF2B5EF4-FFF2-40B4-BE49-F238E27FC236}">
                  <a16:creationId xmlns:a16="http://schemas.microsoft.com/office/drawing/2014/main" id="{0214A4C8-2AA0-0148-8669-B2A43BFF3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0" name="Rectangle 68">
              <a:extLst>
                <a:ext uri="{FF2B5EF4-FFF2-40B4-BE49-F238E27FC236}">
                  <a16:creationId xmlns:a16="http://schemas.microsoft.com/office/drawing/2014/main" id="{10E20504-BC81-7843-AF6C-7FA8068E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1" name="Line 69">
              <a:extLst>
                <a:ext uri="{FF2B5EF4-FFF2-40B4-BE49-F238E27FC236}">
                  <a16:creationId xmlns:a16="http://schemas.microsoft.com/office/drawing/2014/main" id="{541FCF1F-C7CC-3749-B7EF-2D80BBA74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Line 70">
              <a:extLst>
                <a:ext uri="{FF2B5EF4-FFF2-40B4-BE49-F238E27FC236}">
                  <a16:creationId xmlns:a16="http://schemas.microsoft.com/office/drawing/2014/main" id="{3EF5A5F1-4DF4-FC4F-8E34-0E1342F705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Rectangle 71">
              <a:extLst>
                <a:ext uri="{FF2B5EF4-FFF2-40B4-BE49-F238E27FC236}">
                  <a16:creationId xmlns:a16="http://schemas.microsoft.com/office/drawing/2014/main" id="{CFAAAFDA-0C4C-AC48-929E-6C46A9FAF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4" name="Line 72">
              <a:extLst>
                <a:ext uri="{FF2B5EF4-FFF2-40B4-BE49-F238E27FC236}">
                  <a16:creationId xmlns:a16="http://schemas.microsoft.com/office/drawing/2014/main" id="{6EB3E218-ABFD-624A-B271-704F326E6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73">
              <a:extLst>
                <a:ext uri="{FF2B5EF4-FFF2-40B4-BE49-F238E27FC236}">
                  <a16:creationId xmlns:a16="http://schemas.microsoft.com/office/drawing/2014/main" id="{707ED8C7-FBA8-394E-AD52-167C330156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Rectangle 74">
              <a:extLst>
                <a:ext uri="{FF2B5EF4-FFF2-40B4-BE49-F238E27FC236}">
                  <a16:creationId xmlns:a16="http://schemas.microsoft.com/office/drawing/2014/main" id="{D25785D3-E054-404D-A13F-DE5DC248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7" name="Rectangle 75">
              <a:extLst>
                <a:ext uri="{FF2B5EF4-FFF2-40B4-BE49-F238E27FC236}">
                  <a16:creationId xmlns:a16="http://schemas.microsoft.com/office/drawing/2014/main" id="{A09190D6-4007-5941-9A75-9668FB1A3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8" name="Rectangle 76">
              <a:extLst>
                <a:ext uri="{FF2B5EF4-FFF2-40B4-BE49-F238E27FC236}">
                  <a16:creationId xmlns:a16="http://schemas.microsoft.com/office/drawing/2014/main" id="{D1863AD9-27A9-D04D-AE66-FFA45DDBC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9" name="Rectangle 77">
              <a:extLst>
                <a:ext uri="{FF2B5EF4-FFF2-40B4-BE49-F238E27FC236}">
                  <a16:creationId xmlns:a16="http://schemas.microsoft.com/office/drawing/2014/main" id="{8C095AA9-C03C-8049-8535-7036DB18D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0" name="Rectangle 78">
              <a:extLst>
                <a:ext uri="{FF2B5EF4-FFF2-40B4-BE49-F238E27FC236}">
                  <a16:creationId xmlns:a16="http://schemas.microsoft.com/office/drawing/2014/main" id="{4AEFE51E-A861-C546-A5F1-A63577A4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79">
              <a:extLst>
                <a:ext uri="{FF2B5EF4-FFF2-40B4-BE49-F238E27FC236}">
                  <a16:creationId xmlns:a16="http://schemas.microsoft.com/office/drawing/2014/main" id="{B69CB7DF-62BD-C84F-A8A5-4671327E5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80">
              <a:extLst>
                <a:ext uri="{FF2B5EF4-FFF2-40B4-BE49-F238E27FC236}">
                  <a16:creationId xmlns:a16="http://schemas.microsoft.com/office/drawing/2014/main" id="{C8DDE410-EA3C-6A43-A5F0-B03741BEB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81">
              <a:extLst>
                <a:ext uri="{FF2B5EF4-FFF2-40B4-BE49-F238E27FC236}">
                  <a16:creationId xmlns:a16="http://schemas.microsoft.com/office/drawing/2014/main" id="{A4CA9D92-93D0-E946-B893-31D4658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82">
              <a:extLst>
                <a:ext uri="{FF2B5EF4-FFF2-40B4-BE49-F238E27FC236}">
                  <a16:creationId xmlns:a16="http://schemas.microsoft.com/office/drawing/2014/main" id="{951BB4FA-62AE-1D4C-B334-76BA1B469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83">
              <a:extLst>
                <a:ext uri="{FF2B5EF4-FFF2-40B4-BE49-F238E27FC236}">
                  <a16:creationId xmlns:a16="http://schemas.microsoft.com/office/drawing/2014/main" id="{C5FD4BDA-F515-1543-A39B-506025ECA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84">
              <a:extLst>
                <a:ext uri="{FF2B5EF4-FFF2-40B4-BE49-F238E27FC236}">
                  <a16:creationId xmlns:a16="http://schemas.microsoft.com/office/drawing/2014/main" id="{7F35B045-6C32-8147-A36A-BF8E09D6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85">
              <a:extLst>
                <a:ext uri="{FF2B5EF4-FFF2-40B4-BE49-F238E27FC236}">
                  <a16:creationId xmlns:a16="http://schemas.microsoft.com/office/drawing/2014/main" id="{F8551288-2AA8-BD42-AFD3-7555EA70E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86">
              <a:extLst>
                <a:ext uri="{FF2B5EF4-FFF2-40B4-BE49-F238E27FC236}">
                  <a16:creationId xmlns:a16="http://schemas.microsoft.com/office/drawing/2014/main" id="{27A3D217-D3CE-2041-997A-9445D35B1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87">
              <a:extLst>
                <a:ext uri="{FF2B5EF4-FFF2-40B4-BE49-F238E27FC236}">
                  <a16:creationId xmlns:a16="http://schemas.microsoft.com/office/drawing/2014/main" id="{15575F58-B9E9-F746-A562-2FF5AD3B9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88">
              <a:extLst>
                <a:ext uri="{FF2B5EF4-FFF2-40B4-BE49-F238E27FC236}">
                  <a16:creationId xmlns:a16="http://schemas.microsoft.com/office/drawing/2014/main" id="{4088499E-4461-1449-B4FA-705E1C8F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89">
              <a:extLst>
                <a:ext uri="{FF2B5EF4-FFF2-40B4-BE49-F238E27FC236}">
                  <a16:creationId xmlns:a16="http://schemas.microsoft.com/office/drawing/2014/main" id="{EB2B39D7-3620-764A-B3F7-04C057F1D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98">
              <a:extLst>
                <a:ext uri="{FF2B5EF4-FFF2-40B4-BE49-F238E27FC236}">
                  <a16:creationId xmlns:a16="http://schemas.microsoft.com/office/drawing/2014/main" id="{367D6D53-F04C-BE49-8610-426C02006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Rectangle 179">
              <a:extLst>
                <a:ext uri="{FF2B5EF4-FFF2-40B4-BE49-F238E27FC236}">
                  <a16:creationId xmlns:a16="http://schemas.microsoft.com/office/drawing/2014/main" id="{97A4FB90-2312-B34B-9C7E-B1B5C460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44884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Rectangle 180">
              <a:extLst>
                <a:ext uri="{FF2B5EF4-FFF2-40B4-BE49-F238E27FC236}">
                  <a16:creationId xmlns:a16="http://schemas.microsoft.com/office/drawing/2014/main" id="{6860E314-BDBD-1A4C-AF94-DC1876A71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35266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184">
              <a:extLst>
                <a:ext uri="{FF2B5EF4-FFF2-40B4-BE49-F238E27FC236}">
                  <a16:creationId xmlns:a16="http://schemas.microsoft.com/office/drawing/2014/main" id="{0DD9C9A8-6E7F-C241-843C-AEE03508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35266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F552C7B1-FC64-F948-8AC3-D43F05C91BB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46F3DB1-19FA-F442-ACF0-6668261684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pic>
        <p:nvPicPr>
          <p:cNvPr id="10243" name="Picture 1" descr="Screen shot 2013-11-04 at 3.51.12 PM.png">
            <a:extLst>
              <a:ext uri="{FF2B5EF4-FFF2-40B4-BE49-F238E27FC236}">
                <a16:creationId xmlns:a16="http://schemas.microsoft.com/office/drawing/2014/main" id="{6750718B-DC85-084D-90FE-1131861DC4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895456E-757F-054D-B50C-0A1C308E49B7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5609" name="Rectangle 4">
              <a:extLst>
                <a:ext uri="{FF2B5EF4-FFF2-40B4-BE49-F238E27FC236}">
                  <a16:creationId xmlns:a16="http://schemas.microsoft.com/office/drawing/2014/main" id="{22C8C6A7-9757-4D49-AFE4-3A6CB0AB6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0" name="Rectangle 5">
              <a:extLst>
                <a:ext uri="{FF2B5EF4-FFF2-40B4-BE49-F238E27FC236}">
                  <a16:creationId xmlns:a16="http://schemas.microsoft.com/office/drawing/2014/main" id="{CCA7CA4F-8744-514A-93F5-55422C7BA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1" name="Rectangle 6">
              <a:extLst>
                <a:ext uri="{FF2B5EF4-FFF2-40B4-BE49-F238E27FC236}">
                  <a16:creationId xmlns:a16="http://schemas.microsoft.com/office/drawing/2014/main" id="{49EEB119-89F0-A544-9716-7992CB96B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7">
              <a:extLst>
                <a:ext uri="{FF2B5EF4-FFF2-40B4-BE49-F238E27FC236}">
                  <a16:creationId xmlns:a16="http://schemas.microsoft.com/office/drawing/2014/main" id="{1A5C0CE9-EAA0-894B-A21D-B74D91412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Rectangle 8">
              <a:extLst>
                <a:ext uri="{FF2B5EF4-FFF2-40B4-BE49-F238E27FC236}">
                  <a16:creationId xmlns:a16="http://schemas.microsoft.com/office/drawing/2014/main" id="{2A6BB6E4-214E-674F-88BD-873F5BDDE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9">
              <a:extLst>
                <a:ext uri="{FF2B5EF4-FFF2-40B4-BE49-F238E27FC236}">
                  <a16:creationId xmlns:a16="http://schemas.microsoft.com/office/drawing/2014/main" id="{103D55BD-2486-2F4D-B7A6-A221FBD3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10">
              <a:extLst>
                <a:ext uri="{FF2B5EF4-FFF2-40B4-BE49-F238E27FC236}">
                  <a16:creationId xmlns:a16="http://schemas.microsoft.com/office/drawing/2014/main" id="{87E422E1-0FFD-0840-B557-4A856F692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Rectangle 11">
              <a:extLst>
                <a:ext uri="{FF2B5EF4-FFF2-40B4-BE49-F238E27FC236}">
                  <a16:creationId xmlns:a16="http://schemas.microsoft.com/office/drawing/2014/main" id="{CA98BF63-3C24-D448-B1D4-C5840C555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12">
              <a:extLst>
                <a:ext uri="{FF2B5EF4-FFF2-40B4-BE49-F238E27FC236}">
                  <a16:creationId xmlns:a16="http://schemas.microsoft.com/office/drawing/2014/main" id="{B78ABF90-E887-8147-B47A-D5882204D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Rectangle 13">
              <a:extLst>
                <a:ext uri="{FF2B5EF4-FFF2-40B4-BE49-F238E27FC236}">
                  <a16:creationId xmlns:a16="http://schemas.microsoft.com/office/drawing/2014/main" id="{861E591A-DB31-4849-A3CF-448A32E70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Rectangle 14">
              <a:extLst>
                <a:ext uri="{FF2B5EF4-FFF2-40B4-BE49-F238E27FC236}">
                  <a16:creationId xmlns:a16="http://schemas.microsoft.com/office/drawing/2014/main" id="{24B5ADD1-106B-9244-96E5-A32AE42D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Rectangle 15">
              <a:extLst>
                <a:ext uri="{FF2B5EF4-FFF2-40B4-BE49-F238E27FC236}">
                  <a16:creationId xmlns:a16="http://schemas.microsoft.com/office/drawing/2014/main" id="{CCB9F417-0857-144C-BA7D-E83ACDC38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1" name="Rectangle 16">
              <a:extLst>
                <a:ext uri="{FF2B5EF4-FFF2-40B4-BE49-F238E27FC236}">
                  <a16:creationId xmlns:a16="http://schemas.microsoft.com/office/drawing/2014/main" id="{672025A1-E6CB-8942-B906-A8422476C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17">
              <a:extLst>
                <a:ext uri="{FF2B5EF4-FFF2-40B4-BE49-F238E27FC236}">
                  <a16:creationId xmlns:a16="http://schemas.microsoft.com/office/drawing/2014/main" id="{461D5061-F675-4C4A-8C50-62C0F92B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18">
              <a:extLst>
                <a:ext uri="{FF2B5EF4-FFF2-40B4-BE49-F238E27FC236}">
                  <a16:creationId xmlns:a16="http://schemas.microsoft.com/office/drawing/2014/main" id="{3B8F758D-7EAE-B940-9891-C3868BE7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4" name="Rectangle 19">
              <a:extLst>
                <a:ext uri="{FF2B5EF4-FFF2-40B4-BE49-F238E27FC236}">
                  <a16:creationId xmlns:a16="http://schemas.microsoft.com/office/drawing/2014/main" id="{94292F89-371B-724F-98ED-5F92B4705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5" name="Rectangle 20">
              <a:extLst>
                <a:ext uri="{FF2B5EF4-FFF2-40B4-BE49-F238E27FC236}">
                  <a16:creationId xmlns:a16="http://schemas.microsoft.com/office/drawing/2014/main" id="{05E9E533-A701-D34C-8630-DFDE0EED3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6" name="Rectangle 21">
              <a:extLst>
                <a:ext uri="{FF2B5EF4-FFF2-40B4-BE49-F238E27FC236}">
                  <a16:creationId xmlns:a16="http://schemas.microsoft.com/office/drawing/2014/main" id="{D89D973B-45E6-CF49-9BAE-3B89BE978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7" name="Rectangle 22">
              <a:extLst>
                <a:ext uri="{FF2B5EF4-FFF2-40B4-BE49-F238E27FC236}">
                  <a16:creationId xmlns:a16="http://schemas.microsoft.com/office/drawing/2014/main" id="{84452E63-881C-2C4D-9884-4CC935FCB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8" name="Rectangle 23">
              <a:extLst>
                <a:ext uri="{FF2B5EF4-FFF2-40B4-BE49-F238E27FC236}">
                  <a16:creationId xmlns:a16="http://schemas.microsoft.com/office/drawing/2014/main" id="{A35D6CDC-9B8F-1345-AD32-2F50A622A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9" name="Rectangle 24">
              <a:extLst>
                <a:ext uri="{FF2B5EF4-FFF2-40B4-BE49-F238E27FC236}">
                  <a16:creationId xmlns:a16="http://schemas.microsoft.com/office/drawing/2014/main" id="{2E63F354-05E8-EA4B-AC32-4F2E5A316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0" name="Rectangle 25">
              <a:extLst>
                <a:ext uri="{FF2B5EF4-FFF2-40B4-BE49-F238E27FC236}">
                  <a16:creationId xmlns:a16="http://schemas.microsoft.com/office/drawing/2014/main" id="{06FBABD7-A248-454B-9405-3A13115CE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1" name="Rectangle 26">
              <a:extLst>
                <a:ext uri="{FF2B5EF4-FFF2-40B4-BE49-F238E27FC236}">
                  <a16:creationId xmlns:a16="http://schemas.microsoft.com/office/drawing/2014/main" id="{2A429EA9-ED05-334A-AE77-E15FE47C7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2" name="Rectangle 27">
              <a:extLst>
                <a:ext uri="{FF2B5EF4-FFF2-40B4-BE49-F238E27FC236}">
                  <a16:creationId xmlns:a16="http://schemas.microsoft.com/office/drawing/2014/main" id="{CE939279-694F-B04B-AB72-91BF2449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3" name="Rectangle 28">
              <a:extLst>
                <a:ext uri="{FF2B5EF4-FFF2-40B4-BE49-F238E27FC236}">
                  <a16:creationId xmlns:a16="http://schemas.microsoft.com/office/drawing/2014/main" id="{0C1C5BC1-6C0D-1748-933D-31E9F4C0A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4" name="Rectangle 29">
              <a:extLst>
                <a:ext uri="{FF2B5EF4-FFF2-40B4-BE49-F238E27FC236}">
                  <a16:creationId xmlns:a16="http://schemas.microsoft.com/office/drawing/2014/main" id="{E053ACA0-695E-494C-A036-DBC98E5DE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5" name="Rectangle 30">
              <a:extLst>
                <a:ext uri="{FF2B5EF4-FFF2-40B4-BE49-F238E27FC236}">
                  <a16:creationId xmlns:a16="http://schemas.microsoft.com/office/drawing/2014/main" id="{EFB28FA6-A963-444C-9388-45F0D7FDA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6" name="Rectangle 31">
              <a:extLst>
                <a:ext uri="{FF2B5EF4-FFF2-40B4-BE49-F238E27FC236}">
                  <a16:creationId xmlns:a16="http://schemas.microsoft.com/office/drawing/2014/main" id="{C5546605-89C4-F24C-AFB4-6797B8B5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7" name="Rectangle 32">
              <a:extLst>
                <a:ext uri="{FF2B5EF4-FFF2-40B4-BE49-F238E27FC236}">
                  <a16:creationId xmlns:a16="http://schemas.microsoft.com/office/drawing/2014/main" id="{D56AED48-A9C0-394D-BAD1-64CD7A281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8" name="Rectangle 33">
              <a:extLst>
                <a:ext uri="{FF2B5EF4-FFF2-40B4-BE49-F238E27FC236}">
                  <a16:creationId xmlns:a16="http://schemas.microsoft.com/office/drawing/2014/main" id="{39766792-91DE-2B44-BC76-C7681407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9" name="Rectangle 34">
              <a:extLst>
                <a:ext uri="{FF2B5EF4-FFF2-40B4-BE49-F238E27FC236}">
                  <a16:creationId xmlns:a16="http://schemas.microsoft.com/office/drawing/2014/main" id="{54C76C6D-0946-0F45-A149-61E3F5099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0" name="Rectangle 35">
              <a:extLst>
                <a:ext uri="{FF2B5EF4-FFF2-40B4-BE49-F238E27FC236}">
                  <a16:creationId xmlns:a16="http://schemas.microsoft.com/office/drawing/2014/main" id="{F45A69F0-930A-324D-8FC2-310D3108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1" name="Rectangle 36">
              <a:extLst>
                <a:ext uri="{FF2B5EF4-FFF2-40B4-BE49-F238E27FC236}">
                  <a16:creationId xmlns:a16="http://schemas.microsoft.com/office/drawing/2014/main" id="{8A59D9C1-72F1-B345-91B4-1E03D8907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2" name="Rectangle 37">
              <a:extLst>
                <a:ext uri="{FF2B5EF4-FFF2-40B4-BE49-F238E27FC236}">
                  <a16:creationId xmlns:a16="http://schemas.microsoft.com/office/drawing/2014/main" id="{5BABF829-2245-3D4A-B58A-3577966FC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3" name="Rectangle 38">
              <a:extLst>
                <a:ext uri="{FF2B5EF4-FFF2-40B4-BE49-F238E27FC236}">
                  <a16:creationId xmlns:a16="http://schemas.microsoft.com/office/drawing/2014/main" id="{160D43B4-99B9-8C45-A173-58D524769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4" name="Rectangle 39">
              <a:extLst>
                <a:ext uri="{FF2B5EF4-FFF2-40B4-BE49-F238E27FC236}">
                  <a16:creationId xmlns:a16="http://schemas.microsoft.com/office/drawing/2014/main" id="{93D0354D-EB92-4D4E-B5BB-AEAF5540F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5" name="Rectangle 40">
              <a:extLst>
                <a:ext uri="{FF2B5EF4-FFF2-40B4-BE49-F238E27FC236}">
                  <a16:creationId xmlns:a16="http://schemas.microsoft.com/office/drawing/2014/main" id="{255EA369-6659-2848-A521-4812A8D2F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6" name="Rectangle 41">
              <a:extLst>
                <a:ext uri="{FF2B5EF4-FFF2-40B4-BE49-F238E27FC236}">
                  <a16:creationId xmlns:a16="http://schemas.microsoft.com/office/drawing/2014/main" id="{D0B90DA6-656D-F64E-BC6C-27A73E6A9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7" name="Rectangle 42">
              <a:extLst>
                <a:ext uri="{FF2B5EF4-FFF2-40B4-BE49-F238E27FC236}">
                  <a16:creationId xmlns:a16="http://schemas.microsoft.com/office/drawing/2014/main" id="{82E4108F-0A3C-F545-9FF3-409D6CC86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8" name="Rectangle 43">
              <a:extLst>
                <a:ext uri="{FF2B5EF4-FFF2-40B4-BE49-F238E27FC236}">
                  <a16:creationId xmlns:a16="http://schemas.microsoft.com/office/drawing/2014/main" id="{A360317A-5D85-D14B-A296-7B708F5D2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9" name="Rectangle 44">
              <a:extLst>
                <a:ext uri="{FF2B5EF4-FFF2-40B4-BE49-F238E27FC236}">
                  <a16:creationId xmlns:a16="http://schemas.microsoft.com/office/drawing/2014/main" id="{6DE2681D-1721-B343-A3B8-9E1E0F5FF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0" name="Rectangle 45">
              <a:extLst>
                <a:ext uri="{FF2B5EF4-FFF2-40B4-BE49-F238E27FC236}">
                  <a16:creationId xmlns:a16="http://schemas.microsoft.com/office/drawing/2014/main" id="{667B9444-CD8C-3C48-BF69-8200F2BCC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1" name="Rectangle 46">
              <a:extLst>
                <a:ext uri="{FF2B5EF4-FFF2-40B4-BE49-F238E27FC236}">
                  <a16:creationId xmlns:a16="http://schemas.microsoft.com/office/drawing/2014/main" id="{AFC3C49E-3A4B-5048-83FE-ADB982B10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2" name="Rectangle 47">
              <a:extLst>
                <a:ext uri="{FF2B5EF4-FFF2-40B4-BE49-F238E27FC236}">
                  <a16:creationId xmlns:a16="http://schemas.microsoft.com/office/drawing/2014/main" id="{C62D8766-9D5E-D247-8F7F-1F5CA0BC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3" name="Rectangle 48">
              <a:extLst>
                <a:ext uri="{FF2B5EF4-FFF2-40B4-BE49-F238E27FC236}">
                  <a16:creationId xmlns:a16="http://schemas.microsoft.com/office/drawing/2014/main" id="{469733D5-F11B-C849-997D-FAD3E9C31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4" name="Rectangle 49">
              <a:extLst>
                <a:ext uri="{FF2B5EF4-FFF2-40B4-BE49-F238E27FC236}">
                  <a16:creationId xmlns:a16="http://schemas.microsoft.com/office/drawing/2014/main" id="{445F83C2-7680-BE46-BCE8-CFD775A8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5" name="Rectangle 50">
              <a:extLst>
                <a:ext uri="{FF2B5EF4-FFF2-40B4-BE49-F238E27FC236}">
                  <a16:creationId xmlns:a16="http://schemas.microsoft.com/office/drawing/2014/main" id="{ED35A729-728B-A847-8996-A940E9DD0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6" name="Rectangle 51">
              <a:extLst>
                <a:ext uri="{FF2B5EF4-FFF2-40B4-BE49-F238E27FC236}">
                  <a16:creationId xmlns:a16="http://schemas.microsoft.com/office/drawing/2014/main" id="{23928F09-F9D6-AF42-A65A-0A54BCB6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7" name="Rectangle 52">
              <a:extLst>
                <a:ext uri="{FF2B5EF4-FFF2-40B4-BE49-F238E27FC236}">
                  <a16:creationId xmlns:a16="http://schemas.microsoft.com/office/drawing/2014/main" id="{23A93593-1A7C-C84B-B6BA-D9CBE6AB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8" name="Rectangle 53">
              <a:extLst>
                <a:ext uri="{FF2B5EF4-FFF2-40B4-BE49-F238E27FC236}">
                  <a16:creationId xmlns:a16="http://schemas.microsoft.com/office/drawing/2014/main" id="{85B87F7C-104E-BD4E-9102-709B1434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9" name="Rectangle 54">
              <a:extLst>
                <a:ext uri="{FF2B5EF4-FFF2-40B4-BE49-F238E27FC236}">
                  <a16:creationId xmlns:a16="http://schemas.microsoft.com/office/drawing/2014/main" id="{60204E09-968C-3A4D-A9F1-6C75C187B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0" name="Rectangle 55">
              <a:extLst>
                <a:ext uri="{FF2B5EF4-FFF2-40B4-BE49-F238E27FC236}">
                  <a16:creationId xmlns:a16="http://schemas.microsoft.com/office/drawing/2014/main" id="{3CCA6805-2765-EE4E-ACD7-4DC1C57C9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1" name="Rectangle 56">
              <a:extLst>
                <a:ext uri="{FF2B5EF4-FFF2-40B4-BE49-F238E27FC236}">
                  <a16:creationId xmlns:a16="http://schemas.microsoft.com/office/drawing/2014/main" id="{614DB16C-E2CB-264D-93CC-C52B6702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2" name="Rectangle 57">
              <a:extLst>
                <a:ext uri="{FF2B5EF4-FFF2-40B4-BE49-F238E27FC236}">
                  <a16:creationId xmlns:a16="http://schemas.microsoft.com/office/drawing/2014/main" id="{458A2309-B275-1648-AD1B-C6F2083E3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3" name="Rectangle 58">
              <a:extLst>
                <a:ext uri="{FF2B5EF4-FFF2-40B4-BE49-F238E27FC236}">
                  <a16:creationId xmlns:a16="http://schemas.microsoft.com/office/drawing/2014/main" id="{CE8F7C7E-B234-F744-8A8B-23B3C919A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4" name="Rectangle 59">
              <a:extLst>
                <a:ext uri="{FF2B5EF4-FFF2-40B4-BE49-F238E27FC236}">
                  <a16:creationId xmlns:a16="http://schemas.microsoft.com/office/drawing/2014/main" id="{A379ADAF-9456-EA41-AF9B-AE1FA93EB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5" name="Rectangle 60">
              <a:extLst>
                <a:ext uri="{FF2B5EF4-FFF2-40B4-BE49-F238E27FC236}">
                  <a16:creationId xmlns:a16="http://schemas.microsoft.com/office/drawing/2014/main" id="{44F776FA-74BE-EA40-92BC-2E3BAFA8A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6" name="Rectangle 61">
              <a:extLst>
                <a:ext uri="{FF2B5EF4-FFF2-40B4-BE49-F238E27FC236}">
                  <a16:creationId xmlns:a16="http://schemas.microsoft.com/office/drawing/2014/main" id="{681DDCB2-E7EE-9B44-8C5E-41010F55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7" name="Rectangle 62">
              <a:extLst>
                <a:ext uri="{FF2B5EF4-FFF2-40B4-BE49-F238E27FC236}">
                  <a16:creationId xmlns:a16="http://schemas.microsoft.com/office/drawing/2014/main" id="{7C922962-8AA0-2A46-848C-7162DDAA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8" name="Rectangle 63">
              <a:extLst>
                <a:ext uri="{FF2B5EF4-FFF2-40B4-BE49-F238E27FC236}">
                  <a16:creationId xmlns:a16="http://schemas.microsoft.com/office/drawing/2014/main" id="{BCCEC06A-1E21-6841-8DBF-2CA91C40C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9" name="Rectangle 64">
              <a:extLst>
                <a:ext uri="{FF2B5EF4-FFF2-40B4-BE49-F238E27FC236}">
                  <a16:creationId xmlns:a16="http://schemas.microsoft.com/office/drawing/2014/main" id="{EA58949E-94B8-6143-A59E-7E3BA1E6F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0" name="Rectangle 65">
              <a:extLst>
                <a:ext uri="{FF2B5EF4-FFF2-40B4-BE49-F238E27FC236}">
                  <a16:creationId xmlns:a16="http://schemas.microsoft.com/office/drawing/2014/main" id="{1A4DE6E3-D5C8-F94E-99FC-B163748D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1" name="Rectangle 66">
              <a:extLst>
                <a:ext uri="{FF2B5EF4-FFF2-40B4-BE49-F238E27FC236}">
                  <a16:creationId xmlns:a16="http://schemas.microsoft.com/office/drawing/2014/main" id="{A1068390-C82E-504A-A285-75600A92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2" name="Rectangle 67">
              <a:extLst>
                <a:ext uri="{FF2B5EF4-FFF2-40B4-BE49-F238E27FC236}">
                  <a16:creationId xmlns:a16="http://schemas.microsoft.com/office/drawing/2014/main" id="{A4DBAAB3-AC49-7F47-9AA9-41CCC89D3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3" name="Rectangle 68">
              <a:extLst>
                <a:ext uri="{FF2B5EF4-FFF2-40B4-BE49-F238E27FC236}">
                  <a16:creationId xmlns:a16="http://schemas.microsoft.com/office/drawing/2014/main" id="{B8EBC2B7-FF32-874F-BF17-CEB5C26D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4" name="Rectangle 69">
              <a:extLst>
                <a:ext uri="{FF2B5EF4-FFF2-40B4-BE49-F238E27FC236}">
                  <a16:creationId xmlns:a16="http://schemas.microsoft.com/office/drawing/2014/main" id="{1C93F282-5C8D-3D4B-A5C6-32966950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5" name="Rectangle 70">
              <a:extLst>
                <a:ext uri="{FF2B5EF4-FFF2-40B4-BE49-F238E27FC236}">
                  <a16:creationId xmlns:a16="http://schemas.microsoft.com/office/drawing/2014/main" id="{219E2DE5-00B2-4340-8965-6529ED1A3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6" name="Rectangle 71">
              <a:extLst>
                <a:ext uri="{FF2B5EF4-FFF2-40B4-BE49-F238E27FC236}">
                  <a16:creationId xmlns:a16="http://schemas.microsoft.com/office/drawing/2014/main" id="{A12DA2E6-4B5E-C946-BBAA-89F0CC2F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7" name="Rectangle 72">
              <a:extLst>
                <a:ext uri="{FF2B5EF4-FFF2-40B4-BE49-F238E27FC236}">
                  <a16:creationId xmlns:a16="http://schemas.microsoft.com/office/drawing/2014/main" id="{D77133FE-F243-B848-9F03-08E5B195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8" name="Rectangle 73">
              <a:extLst>
                <a:ext uri="{FF2B5EF4-FFF2-40B4-BE49-F238E27FC236}">
                  <a16:creationId xmlns:a16="http://schemas.microsoft.com/office/drawing/2014/main" id="{F403D676-BCA3-E346-9959-3084D5DCD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9" name="Rectangle 74">
              <a:extLst>
                <a:ext uri="{FF2B5EF4-FFF2-40B4-BE49-F238E27FC236}">
                  <a16:creationId xmlns:a16="http://schemas.microsoft.com/office/drawing/2014/main" id="{ED9322A0-E4C4-C444-AD9A-B0ED9651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0" name="Rectangle 75">
              <a:extLst>
                <a:ext uri="{FF2B5EF4-FFF2-40B4-BE49-F238E27FC236}">
                  <a16:creationId xmlns:a16="http://schemas.microsoft.com/office/drawing/2014/main" id="{6DC2E5A7-0366-6C4E-9487-E986F3285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1" name="Rectangle 76">
              <a:extLst>
                <a:ext uri="{FF2B5EF4-FFF2-40B4-BE49-F238E27FC236}">
                  <a16:creationId xmlns:a16="http://schemas.microsoft.com/office/drawing/2014/main" id="{215E9590-1FD5-784D-8640-248EC910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2" name="Rectangle 77">
              <a:extLst>
                <a:ext uri="{FF2B5EF4-FFF2-40B4-BE49-F238E27FC236}">
                  <a16:creationId xmlns:a16="http://schemas.microsoft.com/office/drawing/2014/main" id="{097299F4-8457-2B4C-A4EE-18C2E1B36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3" name="Rectangle 78">
              <a:extLst>
                <a:ext uri="{FF2B5EF4-FFF2-40B4-BE49-F238E27FC236}">
                  <a16:creationId xmlns:a16="http://schemas.microsoft.com/office/drawing/2014/main" id="{99EE23DD-354B-6C4B-877F-FC9D7E4F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4" name="Rectangle 79">
              <a:extLst>
                <a:ext uri="{FF2B5EF4-FFF2-40B4-BE49-F238E27FC236}">
                  <a16:creationId xmlns:a16="http://schemas.microsoft.com/office/drawing/2014/main" id="{398BEDFD-DCF7-3144-81EB-253864F10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5" name="Rectangle 80">
              <a:extLst>
                <a:ext uri="{FF2B5EF4-FFF2-40B4-BE49-F238E27FC236}">
                  <a16:creationId xmlns:a16="http://schemas.microsoft.com/office/drawing/2014/main" id="{4465DDDC-BC1F-F246-896E-202A2219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6" name="Rectangle 81">
              <a:extLst>
                <a:ext uri="{FF2B5EF4-FFF2-40B4-BE49-F238E27FC236}">
                  <a16:creationId xmlns:a16="http://schemas.microsoft.com/office/drawing/2014/main" id="{C021A01E-E0A6-7441-A2A7-9FA5063AD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7" name="Rectangle 82">
              <a:extLst>
                <a:ext uri="{FF2B5EF4-FFF2-40B4-BE49-F238E27FC236}">
                  <a16:creationId xmlns:a16="http://schemas.microsoft.com/office/drawing/2014/main" id="{065F7630-DBB9-8647-9CE6-B6D9E9A0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8" name="Rectangle 83">
              <a:extLst>
                <a:ext uri="{FF2B5EF4-FFF2-40B4-BE49-F238E27FC236}">
                  <a16:creationId xmlns:a16="http://schemas.microsoft.com/office/drawing/2014/main" id="{61422900-03DF-0748-879B-FCCDB733C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9" name="Rectangle 84">
              <a:extLst>
                <a:ext uri="{FF2B5EF4-FFF2-40B4-BE49-F238E27FC236}">
                  <a16:creationId xmlns:a16="http://schemas.microsoft.com/office/drawing/2014/main" id="{B33AB11A-0870-6449-BE1A-EEF8A4A43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0" name="Rectangle 85">
              <a:extLst>
                <a:ext uri="{FF2B5EF4-FFF2-40B4-BE49-F238E27FC236}">
                  <a16:creationId xmlns:a16="http://schemas.microsoft.com/office/drawing/2014/main" id="{26B5473D-709F-BC48-9348-135B5FD82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1" name="Rectangle 86">
              <a:extLst>
                <a:ext uri="{FF2B5EF4-FFF2-40B4-BE49-F238E27FC236}">
                  <a16:creationId xmlns:a16="http://schemas.microsoft.com/office/drawing/2014/main" id="{63148FB4-3BD0-5848-B4EC-89AE2F8A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2" name="Rectangle 87">
              <a:extLst>
                <a:ext uri="{FF2B5EF4-FFF2-40B4-BE49-F238E27FC236}">
                  <a16:creationId xmlns:a16="http://schemas.microsoft.com/office/drawing/2014/main" id="{E605A150-3879-FB4C-A5AD-20F113F2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3" name="Rectangle 88">
              <a:extLst>
                <a:ext uri="{FF2B5EF4-FFF2-40B4-BE49-F238E27FC236}">
                  <a16:creationId xmlns:a16="http://schemas.microsoft.com/office/drawing/2014/main" id="{A488FF6E-C03B-7340-9082-30E368235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4" name="Rectangle 89">
              <a:extLst>
                <a:ext uri="{FF2B5EF4-FFF2-40B4-BE49-F238E27FC236}">
                  <a16:creationId xmlns:a16="http://schemas.microsoft.com/office/drawing/2014/main" id="{D01A6A80-668E-184D-80E7-40AA780A9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5" name="Rectangle 90">
              <a:extLst>
                <a:ext uri="{FF2B5EF4-FFF2-40B4-BE49-F238E27FC236}">
                  <a16:creationId xmlns:a16="http://schemas.microsoft.com/office/drawing/2014/main" id="{DF861BA5-AA21-F144-9211-028655899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6" name="Rectangle 91">
              <a:extLst>
                <a:ext uri="{FF2B5EF4-FFF2-40B4-BE49-F238E27FC236}">
                  <a16:creationId xmlns:a16="http://schemas.microsoft.com/office/drawing/2014/main" id="{FA0DAF56-3BC1-5646-9A19-2EA40743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7" name="Rectangle 92">
              <a:extLst>
                <a:ext uri="{FF2B5EF4-FFF2-40B4-BE49-F238E27FC236}">
                  <a16:creationId xmlns:a16="http://schemas.microsoft.com/office/drawing/2014/main" id="{0C3303F7-53FF-B04F-BF29-B4013B73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8" name="Rectangle 93">
              <a:extLst>
                <a:ext uri="{FF2B5EF4-FFF2-40B4-BE49-F238E27FC236}">
                  <a16:creationId xmlns:a16="http://schemas.microsoft.com/office/drawing/2014/main" id="{B6ADFE4B-E825-6A40-9922-998A358E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9" name="Rectangle 94">
              <a:extLst>
                <a:ext uri="{FF2B5EF4-FFF2-40B4-BE49-F238E27FC236}">
                  <a16:creationId xmlns:a16="http://schemas.microsoft.com/office/drawing/2014/main" id="{66F8C138-72BF-C44F-B7A8-8053C354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0" name="Rectangle 95">
              <a:extLst>
                <a:ext uri="{FF2B5EF4-FFF2-40B4-BE49-F238E27FC236}">
                  <a16:creationId xmlns:a16="http://schemas.microsoft.com/office/drawing/2014/main" id="{C1D3F817-9FF1-754B-92A2-FD6BF36A7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1" name="Rectangle 96">
              <a:extLst>
                <a:ext uri="{FF2B5EF4-FFF2-40B4-BE49-F238E27FC236}">
                  <a16:creationId xmlns:a16="http://schemas.microsoft.com/office/drawing/2014/main" id="{3E807BA1-1683-7B47-933B-2CA8CF00B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2" name="Rectangle 97">
              <a:extLst>
                <a:ext uri="{FF2B5EF4-FFF2-40B4-BE49-F238E27FC236}">
                  <a16:creationId xmlns:a16="http://schemas.microsoft.com/office/drawing/2014/main" id="{89DF87F7-FCE5-D74A-8054-17BCD4EEA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3" name="Rectangle 98">
              <a:extLst>
                <a:ext uri="{FF2B5EF4-FFF2-40B4-BE49-F238E27FC236}">
                  <a16:creationId xmlns:a16="http://schemas.microsoft.com/office/drawing/2014/main" id="{D91D2D6B-7D68-9148-AF33-243532A32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4" name="Rectangle 99">
              <a:extLst>
                <a:ext uri="{FF2B5EF4-FFF2-40B4-BE49-F238E27FC236}">
                  <a16:creationId xmlns:a16="http://schemas.microsoft.com/office/drawing/2014/main" id="{9551E265-D719-B347-AD67-79F49D47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5" name="Rectangle 100">
              <a:extLst>
                <a:ext uri="{FF2B5EF4-FFF2-40B4-BE49-F238E27FC236}">
                  <a16:creationId xmlns:a16="http://schemas.microsoft.com/office/drawing/2014/main" id="{704C4B62-DBEA-7C49-8586-086149D4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6" name="Rectangle 101">
              <a:extLst>
                <a:ext uri="{FF2B5EF4-FFF2-40B4-BE49-F238E27FC236}">
                  <a16:creationId xmlns:a16="http://schemas.microsoft.com/office/drawing/2014/main" id="{0153492A-3A62-264C-89EB-475D057A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7" name="Rectangle 102">
              <a:extLst>
                <a:ext uri="{FF2B5EF4-FFF2-40B4-BE49-F238E27FC236}">
                  <a16:creationId xmlns:a16="http://schemas.microsoft.com/office/drawing/2014/main" id="{D5FD8E75-217D-344C-84B1-52CA2CEA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8" name="Rectangle 103">
              <a:extLst>
                <a:ext uri="{FF2B5EF4-FFF2-40B4-BE49-F238E27FC236}">
                  <a16:creationId xmlns:a16="http://schemas.microsoft.com/office/drawing/2014/main" id="{3BE3F585-5D8A-7149-87EB-1F3B6877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9" name="Rectangle 104">
              <a:extLst>
                <a:ext uri="{FF2B5EF4-FFF2-40B4-BE49-F238E27FC236}">
                  <a16:creationId xmlns:a16="http://schemas.microsoft.com/office/drawing/2014/main" id="{18468296-B105-5943-9B0F-289959238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0" name="Rectangle 105">
              <a:extLst>
                <a:ext uri="{FF2B5EF4-FFF2-40B4-BE49-F238E27FC236}">
                  <a16:creationId xmlns:a16="http://schemas.microsoft.com/office/drawing/2014/main" id="{A3260D77-74A0-D149-802B-F673A926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1" name="Rectangle 106">
              <a:extLst>
                <a:ext uri="{FF2B5EF4-FFF2-40B4-BE49-F238E27FC236}">
                  <a16:creationId xmlns:a16="http://schemas.microsoft.com/office/drawing/2014/main" id="{47C01DD5-F0ED-204B-9ABA-39460795B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2" name="Rectangle 107">
              <a:extLst>
                <a:ext uri="{FF2B5EF4-FFF2-40B4-BE49-F238E27FC236}">
                  <a16:creationId xmlns:a16="http://schemas.microsoft.com/office/drawing/2014/main" id="{9FF99A55-4D34-CC4B-9678-FA31BF74C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3" name="Rectangle 108">
              <a:extLst>
                <a:ext uri="{FF2B5EF4-FFF2-40B4-BE49-F238E27FC236}">
                  <a16:creationId xmlns:a16="http://schemas.microsoft.com/office/drawing/2014/main" id="{E35AA468-DED6-6449-9CD0-3EC564653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4" name="Rectangle 109">
              <a:extLst>
                <a:ext uri="{FF2B5EF4-FFF2-40B4-BE49-F238E27FC236}">
                  <a16:creationId xmlns:a16="http://schemas.microsoft.com/office/drawing/2014/main" id="{D5F9E251-3F7A-E444-8780-3E11C3BE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5" name="Rectangle 110">
              <a:extLst>
                <a:ext uri="{FF2B5EF4-FFF2-40B4-BE49-F238E27FC236}">
                  <a16:creationId xmlns:a16="http://schemas.microsoft.com/office/drawing/2014/main" id="{BD14B6E8-D691-404B-A581-B334D2C31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6" name="Rectangle 111">
              <a:extLst>
                <a:ext uri="{FF2B5EF4-FFF2-40B4-BE49-F238E27FC236}">
                  <a16:creationId xmlns:a16="http://schemas.microsoft.com/office/drawing/2014/main" id="{1F322147-A05F-294C-BE5C-094FB6D0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7" name="Rectangle 112">
              <a:extLst>
                <a:ext uri="{FF2B5EF4-FFF2-40B4-BE49-F238E27FC236}">
                  <a16:creationId xmlns:a16="http://schemas.microsoft.com/office/drawing/2014/main" id="{F6DA8B45-38C3-744C-9477-96F5EC38B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8" name="Rectangle 113">
              <a:extLst>
                <a:ext uri="{FF2B5EF4-FFF2-40B4-BE49-F238E27FC236}">
                  <a16:creationId xmlns:a16="http://schemas.microsoft.com/office/drawing/2014/main" id="{C5A6844F-EFA4-8D47-B160-73EF289D6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9" name="Rectangle 114">
              <a:extLst>
                <a:ext uri="{FF2B5EF4-FFF2-40B4-BE49-F238E27FC236}">
                  <a16:creationId xmlns:a16="http://schemas.microsoft.com/office/drawing/2014/main" id="{7DA6D196-339C-6249-AECD-489C3204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0" name="Rectangle 115">
              <a:extLst>
                <a:ext uri="{FF2B5EF4-FFF2-40B4-BE49-F238E27FC236}">
                  <a16:creationId xmlns:a16="http://schemas.microsoft.com/office/drawing/2014/main" id="{7F2D525B-6FD4-1D48-9D61-916D4A4FA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1" name="Rectangle 116">
              <a:extLst>
                <a:ext uri="{FF2B5EF4-FFF2-40B4-BE49-F238E27FC236}">
                  <a16:creationId xmlns:a16="http://schemas.microsoft.com/office/drawing/2014/main" id="{DFE68A9A-5EB1-7B43-AB08-F3E99098D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2" name="Rectangle 117">
              <a:extLst>
                <a:ext uri="{FF2B5EF4-FFF2-40B4-BE49-F238E27FC236}">
                  <a16:creationId xmlns:a16="http://schemas.microsoft.com/office/drawing/2014/main" id="{96907060-8AF5-B147-ADFE-E458CC2A8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3" name="Rectangle 118">
              <a:extLst>
                <a:ext uri="{FF2B5EF4-FFF2-40B4-BE49-F238E27FC236}">
                  <a16:creationId xmlns:a16="http://schemas.microsoft.com/office/drawing/2014/main" id="{4980109A-69AC-7645-B881-92665C3A2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4" name="Rectangle 119">
              <a:extLst>
                <a:ext uri="{FF2B5EF4-FFF2-40B4-BE49-F238E27FC236}">
                  <a16:creationId xmlns:a16="http://schemas.microsoft.com/office/drawing/2014/main" id="{8A47CA2B-65D8-004C-89A7-1D842E102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5" name="Rectangle 120">
              <a:extLst>
                <a:ext uri="{FF2B5EF4-FFF2-40B4-BE49-F238E27FC236}">
                  <a16:creationId xmlns:a16="http://schemas.microsoft.com/office/drawing/2014/main" id="{3A46AFEA-173B-1B41-9D18-4684250B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6" name="Rectangle 121">
              <a:extLst>
                <a:ext uri="{FF2B5EF4-FFF2-40B4-BE49-F238E27FC236}">
                  <a16:creationId xmlns:a16="http://schemas.microsoft.com/office/drawing/2014/main" id="{9CA2A211-3EFA-0348-86FC-9949B4AF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7" name="Rectangle 122">
              <a:extLst>
                <a:ext uri="{FF2B5EF4-FFF2-40B4-BE49-F238E27FC236}">
                  <a16:creationId xmlns:a16="http://schemas.microsoft.com/office/drawing/2014/main" id="{F36A879B-0B08-7845-AFD9-646C68235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8" name="Rectangle 123">
              <a:extLst>
                <a:ext uri="{FF2B5EF4-FFF2-40B4-BE49-F238E27FC236}">
                  <a16:creationId xmlns:a16="http://schemas.microsoft.com/office/drawing/2014/main" id="{86A957B3-3568-DA4C-B7B5-5C5E126C4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9" name="Rectangle 124">
              <a:extLst>
                <a:ext uri="{FF2B5EF4-FFF2-40B4-BE49-F238E27FC236}">
                  <a16:creationId xmlns:a16="http://schemas.microsoft.com/office/drawing/2014/main" id="{AB276B6C-3A64-334C-8E5C-14021DBB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30" name="Rectangle 125">
              <a:extLst>
                <a:ext uri="{FF2B5EF4-FFF2-40B4-BE49-F238E27FC236}">
                  <a16:creationId xmlns:a16="http://schemas.microsoft.com/office/drawing/2014/main" id="{D3374C1D-B3FB-894F-BD6B-E7723816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31" name="Rectangle 126">
              <a:extLst>
                <a:ext uri="{FF2B5EF4-FFF2-40B4-BE49-F238E27FC236}">
                  <a16:creationId xmlns:a16="http://schemas.microsoft.com/office/drawing/2014/main" id="{6C795F43-789B-1B4C-8882-96C9427C4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21CD4B23-5362-2845-9ADD-34474824F2D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65539" name="Rectangle 158">
            <a:extLst>
              <a:ext uri="{FF2B5EF4-FFF2-40B4-BE49-F238E27FC236}">
                <a16:creationId xmlns:a16="http://schemas.microsoft.com/office/drawing/2014/main" id="{BF306534-4334-624B-9AAA-8F23E4F34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0" name="Rectangle 159">
            <a:extLst>
              <a:ext uri="{FF2B5EF4-FFF2-40B4-BE49-F238E27FC236}">
                <a16:creationId xmlns:a16="http://schemas.microsoft.com/office/drawing/2014/main" id="{A204F0A4-40B9-BE42-A31B-F0C063E63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1" name="Rectangle 160">
            <a:extLst>
              <a:ext uri="{FF2B5EF4-FFF2-40B4-BE49-F238E27FC236}">
                <a16:creationId xmlns:a16="http://schemas.microsoft.com/office/drawing/2014/main" id="{62D02E74-7C19-BD46-AE89-7AC8ACBC9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Rectangle 161">
            <a:extLst>
              <a:ext uri="{FF2B5EF4-FFF2-40B4-BE49-F238E27FC236}">
                <a16:creationId xmlns:a16="http://schemas.microsoft.com/office/drawing/2014/main" id="{4D09ACEB-9453-674B-B571-8A7295AC1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5543" name="Group 237">
            <a:extLst>
              <a:ext uri="{FF2B5EF4-FFF2-40B4-BE49-F238E27FC236}">
                <a16:creationId xmlns:a16="http://schemas.microsoft.com/office/drawing/2014/main" id="{24965485-3CE3-9249-B032-5A18FFE851B2}"/>
              </a:ext>
            </a:extLst>
          </p:cNvPr>
          <p:cNvGrpSpPr>
            <a:grpSpLocks/>
          </p:cNvGrpSpPr>
          <p:nvPr/>
        </p:nvGrpSpPr>
        <p:grpSpPr bwMode="auto">
          <a:xfrm>
            <a:off x="6562726" y="2203451"/>
            <a:ext cx="2434661" cy="2652127"/>
            <a:chOff x="5083175" y="838200"/>
            <a:chExt cx="2434661" cy="2652127"/>
          </a:xfrm>
        </p:grpSpPr>
        <p:sp>
          <p:nvSpPr>
            <p:cNvPr id="65545" name="Rectangle 47">
              <a:extLst>
                <a:ext uri="{FF2B5EF4-FFF2-40B4-BE49-F238E27FC236}">
                  <a16:creationId xmlns:a16="http://schemas.microsoft.com/office/drawing/2014/main" id="{15D06616-EAC3-AB40-999D-B8ED634D7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6" name="Line 48">
              <a:extLst>
                <a:ext uri="{FF2B5EF4-FFF2-40B4-BE49-F238E27FC236}">
                  <a16:creationId xmlns:a16="http://schemas.microsoft.com/office/drawing/2014/main" id="{167D91E0-16D1-B94F-A303-8C9E3008A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49">
              <a:extLst>
                <a:ext uri="{FF2B5EF4-FFF2-40B4-BE49-F238E27FC236}">
                  <a16:creationId xmlns:a16="http://schemas.microsoft.com/office/drawing/2014/main" id="{DE1F3CA8-E61A-424A-BC4E-4A0DB27E0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50">
              <a:extLst>
                <a:ext uri="{FF2B5EF4-FFF2-40B4-BE49-F238E27FC236}">
                  <a16:creationId xmlns:a16="http://schemas.microsoft.com/office/drawing/2014/main" id="{A8B47C99-BEB2-E44B-B38A-B64F77998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Rectangle 51">
              <a:extLst>
                <a:ext uri="{FF2B5EF4-FFF2-40B4-BE49-F238E27FC236}">
                  <a16:creationId xmlns:a16="http://schemas.microsoft.com/office/drawing/2014/main" id="{163DF4FB-3E53-B340-971A-7374358FB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Line 52">
              <a:extLst>
                <a:ext uri="{FF2B5EF4-FFF2-40B4-BE49-F238E27FC236}">
                  <a16:creationId xmlns:a16="http://schemas.microsoft.com/office/drawing/2014/main" id="{A1EA0A93-D53E-044B-BD88-C344A8FE99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Line 53">
              <a:extLst>
                <a:ext uri="{FF2B5EF4-FFF2-40B4-BE49-F238E27FC236}">
                  <a16:creationId xmlns:a16="http://schemas.microsoft.com/office/drawing/2014/main" id="{899F200E-7F8A-1847-9404-3D380CF746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Rectangle 55">
              <a:extLst>
                <a:ext uri="{FF2B5EF4-FFF2-40B4-BE49-F238E27FC236}">
                  <a16:creationId xmlns:a16="http://schemas.microsoft.com/office/drawing/2014/main" id="{DADC8FF3-68BF-9D4C-80D4-E648F59A0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56">
              <a:extLst>
                <a:ext uri="{FF2B5EF4-FFF2-40B4-BE49-F238E27FC236}">
                  <a16:creationId xmlns:a16="http://schemas.microsoft.com/office/drawing/2014/main" id="{C63B8F4E-E14E-7C48-B422-39CB66DB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4" name="Rectangle 57">
              <a:extLst>
                <a:ext uri="{FF2B5EF4-FFF2-40B4-BE49-F238E27FC236}">
                  <a16:creationId xmlns:a16="http://schemas.microsoft.com/office/drawing/2014/main" id="{2659A592-1814-3F49-815A-668103295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5" name="Rectangle 58">
              <a:extLst>
                <a:ext uri="{FF2B5EF4-FFF2-40B4-BE49-F238E27FC236}">
                  <a16:creationId xmlns:a16="http://schemas.microsoft.com/office/drawing/2014/main" id="{89F87202-79AF-9C45-8E42-2F4E6C2DD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6" name="Rectangle 59">
              <a:extLst>
                <a:ext uri="{FF2B5EF4-FFF2-40B4-BE49-F238E27FC236}">
                  <a16:creationId xmlns:a16="http://schemas.microsoft.com/office/drawing/2014/main" id="{96050853-F20D-134F-BFE5-D23907903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7" name="Rectangle 60">
              <a:extLst>
                <a:ext uri="{FF2B5EF4-FFF2-40B4-BE49-F238E27FC236}">
                  <a16:creationId xmlns:a16="http://schemas.microsoft.com/office/drawing/2014/main" id="{A97054C0-2A8D-F643-B501-F1B5A97A5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Rectangle 61">
              <a:extLst>
                <a:ext uri="{FF2B5EF4-FFF2-40B4-BE49-F238E27FC236}">
                  <a16:creationId xmlns:a16="http://schemas.microsoft.com/office/drawing/2014/main" id="{BB113505-4917-CD47-97B3-E916070B2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9" name="Rectangle 62">
              <a:extLst>
                <a:ext uri="{FF2B5EF4-FFF2-40B4-BE49-F238E27FC236}">
                  <a16:creationId xmlns:a16="http://schemas.microsoft.com/office/drawing/2014/main" id="{B5233CBF-4922-AC42-86F2-CD13D14F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63">
              <a:extLst>
                <a:ext uri="{FF2B5EF4-FFF2-40B4-BE49-F238E27FC236}">
                  <a16:creationId xmlns:a16="http://schemas.microsoft.com/office/drawing/2014/main" id="{84CDEE2A-0BC2-4444-9BDA-FBF1D66D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64">
              <a:extLst>
                <a:ext uri="{FF2B5EF4-FFF2-40B4-BE49-F238E27FC236}">
                  <a16:creationId xmlns:a16="http://schemas.microsoft.com/office/drawing/2014/main" id="{4802C9EF-9544-0946-AC6A-51E775F8C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65">
              <a:extLst>
                <a:ext uri="{FF2B5EF4-FFF2-40B4-BE49-F238E27FC236}">
                  <a16:creationId xmlns:a16="http://schemas.microsoft.com/office/drawing/2014/main" id="{359A2C03-3668-6A48-A1DD-68F04A202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66">
              <a:extLst>
                <a:ext uri="{FF2B5EF4-FFF2-40B4-BE49-F238E27FC236}">
                  <a16:creationId xmlns:a16="http://schemas.microsoft.com/office/drawing/2014/main" id="{61A9E4EA-A5AE-AD42-AF69-A29D64F9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Rectangle 67">
              <a:extLst>
                <a:ext uri="{FF2B5EF4-FFF2-40B4-BE49-F238E27FC236}">
                  <a16:creationId xmlns:a16="http://schemas.microsoft.com/office/drawing/2014/main" id="{06B0EC0B-A168-3A43-81ED-E02B11DF1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68">
              <a:extLst>
                <a:ext uri="{FF2B5EF4-FFF2-40B4-BE49-F238E27FC236}">
                  <a16:creationId xmlns:a16="http://schemas.microsoft.com/office/drawing/2014/main" id="{B8489BC1-3B2A-B14A-B4B8-4458CAF58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Line 69">
              <a:extLst>
                <a:ext uri="{FF2B5EF4-FFF2-40B4-BE49-F238E27FC236}">
                  <a16:creationId xmlns:a16="http://schemas.microsoft.com/office/drawing/2014/main" id="{741EE578-2B3E-B243-BBFA-FD7A3CDC8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Line 70">
              <a:extLst>
                <a:ext uri="{FF2B5EF4-FFF2-40B4-BE49-F238E27FC236}">
                  <a16:creationId xmlns:a16="http://schemas.microsoft.com/office/drawing/2014/main" id="{B00E88C1-1971-9D41-AE87-35D1004DCD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Rectangle 71">
              <a:extLst>
                <a:ext uri="{FF2B5EF4-FFF2-40B4-BE49-F238E27FC236}">
                  <a16:creationId xmlns:a16="http://schemas.microsoft.com/office/drawing/2014/main" id="{CFACCB74-EA70-0D4B-A344-0536CC438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Line 72">
              <a:extLst>
                <a:ext uri="{FF2B5EF4-FFF2-40B4-BE49-F238E27FC236}">
                  <a16:creationId xmlns:a16="http://schemas.microsoft.com/office/drawing/2014/main" id="{F070AF6B-96D0-BC43-9B7F-E895C544FC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Line 73">
              <a:extLst>
                <a:ext uri="{FF2B5EF4-FFF2-40B4-BE49-F238E27FC236}">
                  <a16:creationId xmlns:a16="http://schemas.microsoft.com/office/drawing/2014/main" id="{60BA3E0D-0DB2-724C-8980-D5F4A9A5B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74">
              <a:extLst>
                <a:ext uri="{FF2B5EF4-FFF2-40B4-BE49-F238E27FC236}">
                  <a16:creationId xmlns:a16="http://schemas.microsoft.com/office/drawing/2014/main" id="{23CEE5CB-EB5F-A74B-8035-6651DC37B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75">
              <a:extLst>
                <a:ext uri="{FF2B5EF4-FFF2-40B4-BE49-F238E27FC236}">
                  <a16:creationId xmlns:a16="http://schemas.microsoft.com/office/drawing/2014/main" id="{0893D981-229A-1F43-88F5-6BB1EB960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76">
              <a:extLst>
                <a:ext uri="{FF2B5EF4-FFF2-40B4-BE49-F238E27FC236}">
                  <a16:creationId xmlns:a16="http://schemas.microsoft.com/office/drawing/2014/main" id="{61F8F701-ADA0-AF4B-84AC-6E909A50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Rectangle 77">
              <a:extLst>
                <a:ext uri="{FF2B5EF4-FFF2-40B4-BE49-F238E27FC236}">
                  <a16:creationId xmlns:a16="http://schemas.microsoft.com/office/drawing/2014/main" id="{63D7872B-F224-4F40-990F-65999BFDF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5" name="Rectangle 78">
              <a:extLst>
                <a:ext uri="{FF2B5EF4-FFF2-40B4-BE49-F238E27FC236}">
                  <a16:creationId xmlns:a16="http://schemas.microsoft.com/office/drawing/2014/main" id="{45F7F095-BAF5-9541-A448-3E76094D3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6" name="Rectangle 79">
              <a:extLst>
                <a:ext uri="{FF2B5EF4-FFF2-40B4-BE49-F238E27FC236}">
                  <a16:creationId xmlns:a16="http://schemas.microsoft.com/office/drawing/2014/main" id="{961951B9-BDBD-4345-9BDF-3A8CF86D2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7" name="Rectangle 80">
              <a:extLst>
                <a:ext uri="{FF2B5EF4-FFF2-40B4-BE49-F238E27FC236}">
                  <a16:creationId xmlns:a16="http://schemas.microsoft.com/office/drawing/2014/main" id="{C51396B4-F391-BC43-B562-9C27A4BF7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81">
              <a:extLst>
                <a:ext uri="{FF2B5EF4-FFF2-40B4-BE49-F238E27FC236}">
                  <a16:creationId xmlns:a16="http://schemas.microsoft.com/office/drawing/2014/main" id="{A8A95762-7539-3740-8628-66CA6B226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82">
              <a:extLst>
                <a:ext uri="{FF2B5EF4-FFF2-40B4-BE49-F238E27FC236}">
                  <a16:creationId xmlns:a16="http://schemas.microsoft.com/office/drawing/2014/main" id="{6918E86B-1844-0043-AD69-17D5168EC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83">
              <a:extLst>
                <a:ext uri="{FF2B5EF4-FFF2-40B4-BE49-F238E27FC236}">
                  <a16:creationId xmlns:a16="http://schemas.microsoft.com/office/drawing/2014/main" id="{4FD999FF-2224-D44F-AEAB-272DFC9C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84">
              <a:extLst>
                <a:ext uri="{FF2B5EF4-FFF2-40B4-BE49-F238E27FC236}">
                  <a16:creationId xmlns:a16="http://schemas.microsoft.com/office/drawing/2014/main" id="{301FED61-CA5B-DE4A-8CF2-2FE91458C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85">
              <a:extLst>
                <a:ext uri="{FF2B5EF4-FFF2-40B4-BE49-F238E27FC236}">
                  <a16:creationId xmlns:a16="http://schemas.microsoft.com/office/drawing/2014/main" id="{E31FC11F-341D-1148-8ED8-DC913FB4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86">
              <a:extLst>
                <a:ext uri="{FF2B5EF4-FFF2-40B4-BE49-F238E27FC236}">
                  <a16:creationId xmlns:a16="http://schemas.microsoft.com/office/drawing/2014/main" id="{4068E028-1F69-284C-856C-8F670377F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87">
              <a:extLst>
                <a:ext uri="{FF2B5EF4-FFF2-40B4-BE49-F238E27FC236}">
                  <a16:creationId xmlns:a16="http://schemas.microsoft.com/office/drawing/2014/main" id="{CD6861FD-D0D5-E642-911A-8978F4845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88">
              <a:extLst>
                <a:ext uri="{FF2B5EF4-FFF2-40B4-BE49-F238E27FC236}">
                  <a16:creationId xmlns:a16="http://schemas.microsoft.com/office/drawing/2014/main" id="{35265839-22A3-3649-8EE9-1D61AB8F6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89">
              <a:extLst>
                <a:ext uri="{FF2B5EF4-FFF2-40B4-BE49-F238E27FC236}">
                  <a16:creationId xmlns:a16="http://schemas.microsoft.com/office/drawing/2014/main" id="{AA9EA315-1CC6-1B48-B2C5-E0B02A766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Freeform 90">
              <a:extLst>
                <a:ext uri="{FF2B5EF4-FFF2-40B4-BE49-F238E27FC236}">
                  <a16:creationId xmlns:a16="http://schemas.microsoft.com/office/drawing/2014/main" id="{B073CE88-D931-194D-9036-2C4493FB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517650"/>
              <a:ext cx="676275" cy="676275"/>
            </a:xfrm>
            <a:custGeom>
              <a:avLst/>
              <a:gdLst>
                <a:gd name="T0" fmla="*/ 2147483646 w 853"/>
                <a:gd name="T1" fmla="*/ 0 h 853"/>
                <a:gd name="T2" fmla="*/ 2147483646 w 853"/>
                <a:gd name="T3" fmla="*/ 0 h 853"/>
                <a:gd name="T4" fmla="*/ 2147483646 w 853"/>
                <a:gd name="T5" fmla="*/ 0 h 853"/>
                <a:gd name="T6" fmla="*/ 2147483646 w 853"/>
                <a:gd name="T7" fmla="*/ 0 h 853"/>
                <a:gd name="T8" fmla="*/ 2147483646 w 853"/>
                <a:gd name="T9" fmla="*/ 2147483646 h 853"/>
                <a:gd name="T10" fmla="*/ 2147483646 w 853"/>
                <a:gd name="T11" fmla="*/ 2147483646 h 853"/>
                <a:gd name="T12" fmla="*/ 2147483646 w 853"/>
                <a:gd name="T13" fmla="*/ 2147483646 h 853"/>
                <a:gd name="T14" fmla="*/ 2147483646 w 853"/>
                <a:gd name="T15" fmla="*/ 2147483646 h 853"/>
                <a:gd name="T16" fmla="*/ 2147483646 w 853"/>
                <a:gd name="T17" fmla="*/ 2147483646 h 853"/>
                <a:gd name="T18" fmla="*/ 2147483646 w 853"/>
                <a:gd name="T19" fmla="*/ 2147483646 h 853"/>
                <a:gd name="T20" fmla="*/ 0 w 853"/>
                <a:gd name="T21" fmla="*/ 2147483646 h 853"/>
                <a:gd name="T22" fmla="*/ 0 w 853"/>
                <a:gd name="T23" fmla="*/ 2147483646 h 853"/>
                <a:gd name="T24" fmla="*/ 0 w 853"/>
                <a:gd name="T25" fmla="*/ 2147483646 h 853"/>
                <a:gd name="T26" fmla="*/ 0 w 853"/>
                <a:gd name="T27" fmla="*/ 2147483646 h 853"/>
                <a:gd name="T28" fmla="*/ 0 w 853"/>
                <a:gd name="T29" fmla="*/ 2147483646 h 853"/>
                <a:gd name="T30" fmla="*/ 0 w 853"/>
                <a:gd name="T31" fmla="*/ 2147483646 h 853"/>
                <a:gd name="T32" fmla="*/ 0 w 853"/>
                <a:gd name="T33" fmla="*/ 2147483646 h 853"/>
                <a:gd name="T34" fmla="*/ 0 w 853"/>
                <a:gd name="T35" fmla="*/ 2147483646 h 853"/>
                <a:gd name="T36" fmla="*/ 0 w 853"/>
                <a:gd name="T37" fmla="*/ 2147483646 h 853"/>
                <a:gd name="T38" fmla="*/ 2147483646 w 853"/>
                <a:gd name="T39" fmla="*/ 2147483646 h 853"/>
                <a:gd name="T40" fmla="*/ 2147483646 w 853"/>
                <a:gd name="T41" fmla="*/ 2147483646 h 853"/>
                <a:gd name="T42" fmla="*/ 2147483646 w 853"/>
                <a:gd name="T43" fmla="*/ 2147483646 h 853"/>
                <a:gd name="T44" fmla="*/ 2147483646 w 853"/>
                <a:gd name="T45" fmla="*/ 2147483646 h 853"/>
                <a:gd name="T46" fmla="*/ 2147483646 w 853"/>
                <a:gd name="T47" fmla="*/ 2147483646 h 853"/>
                <a:gd name="T48" fmla="*/ 2147483646 w 853"/>
                <a:gd name="T49" fmla="*/ 2147483646 h 853"/>
                <a:gd name="T50" fmla="*/ 2147483646 w 853"/>
                <a:gd name="T51" fmla="*/ 2147483646 h 853"/>
                <a:gd name="T52" fmla="*/ 2147483646 w 853"/>
                <a:gd name="T53" fmla="*/ 2147483646 h 853"/>
                <a:gd name="T54" fmla="*/ 2147483646 w 853"/>
                <a:gd name="T55" fmla="*/ 2147483646 h 853"/>
                <a:gd name="T56" fmla="*/ 2147483646 w 853"/>
                <a:gd name="T57" fmla="*/ 2147483646 h 853"/>
                <a:gd name="T58" fmla="*/ 2147483646 w 853"/>
                <a:gd name="T59" fmla="*/ 2147483646 h 853"/>
                <a:gd name="T60" fmla="*/ 2147483646 w 853"/>
                <a:gd name="T61" fmla="*/ 2147483646 h 853"/>
                <a:gd name="T62" fmla="*/ 2147483646 w 853"/>
                <a:gd name="T63" fmla="*/ 2147483646 h 853"/>
                <a:gd name="T64" fmla="*/ 2147483646 w 853"/>
                <a:gd name="T65" fmla="*/ 2147483646 h 853"/>
                <a:gd name="T66" fmla="*/ 2147483646 w 853"/>
                <a:gd name="T67" fmla="*/ 2147483646 h 853"/>
                <a:gd name="T68" fmla="*/ 2147483646 w 853"/>
                <a:gd name="T69" fmla="*/ 2147483646 h 853"/>
                <a:gd name="T70" fmla="*/ 2147483646 w 853"/>
                <a:gd name="T71" fmla="*/ 2147483646 h 853"/>
                <a:gd name="T72" fmla="*/ 2147483646 w 853"/>
                <a:gd name="T73" fmla="*/ 2147483646 h 853"/>
                <a:gd name="T74" fmla="*/ 2147483646 w 853"/>
                <a:gd name="T75" fmla="*/ 2147483646 h 853"/>
                <a:gd name="T76" fmla="*/ 2147483646 w 853"/>
                <a:gd name="T77" fmla="*/ 2147483646 h 853"/>
                <a:gd name="T78" fmla="*/ 2147483646 w 853"/>
                <a:gd name="T79" fmla="*/ 2147483646 h 853"/>
                <a:gd name="T80" fmla="*/ 2147483646 w 853"/>
                <a:gd name="T81" fmla="*/ 2147483646 h 853"/>
                <a:gd name="T82" fmla="*/ 2147483646 w 853"/>
                <a:gd name="T83" fmla="*/ 2147483646 h 853"/>
                <a:gd name="T84" fmla="*/ 2147483646 w 853"/>
                <a:gd name="T85" fmla="*/ 2147483646 h 853"/>
                <a:gd name="T86" fmla="*/ 2147483646 w 853"/>
                <a:gd name="T87" fmla="*/ 2147483646 h 853"/>
                <a:gd name="T88" fmla="*/ 2147483646 w 853"/>
                <a:gd name="T89" fmla="*/ 2147483646 h 853"/>
                <a:gd name="T90" fmla="*/ 2147483646 w 853"/>
                <a:gd name="T91" fmla="*/ 2147483646 h 853"/>
                <a:gd name="T92" fmla="*/ 2147483646 w 853"/>
                <a:gd name="T93" fmla="*/ 2147483646 h 853"/>
                <a:gd name="T94" fmla="*/ 2147483646 w 853"/>
                <a:gd name="T95" fmla="*/ 2147483646 h 853"/>
                <a:gd name="T96" fmla="*/ 2147483646 w 853"/>
                <a:gd name="T97" fmla="*/ 2147483646 h 853"/>
                <a:gd name="T98" fmla="*/ 2147483646 w 853"/>
                <a:gd name="T99" fmla="*/ 2147483646 h 853"/>
                <a:gd name="T100" fmla="*/ 2147483646 w 853"/>
                <a:gd name="T101" fmla="*/ 2147483646 h 853"/>
                <a:gd name="T102" fmla="*/ 2147483646 w 853"/>
                <a:gd name="T103" fmla="*/ 2147483646 h 853"/>
                <a:gd name="T104" fmla="*/ 2147483646 w 853"/>
                <a:gd name="T105" fmla="*/ 2147483646 h 853"/>
                <a:gd name="T106" fmla="*/ 2147483646 w 853"/>
                <a:gd name="T107" fmla="*/ 2147483646 h 853"/>
                <a:gd name="T108" fmla="*/ 2147483646 w 853"/>
                <a:gd name="T109" fmla="*/ 0 h 853"/>
                <a:gd name="T110" fmla="*/ 2147483646 w 853"/>
                <a:gd name="T111" fmla="*/ 0 h 853"/>
                <a:gd name="T112" fmla="*/ 2147483646 w 853"/>
                <a:gd name="T113" fmla="*/ 0 h 853"/>
                <a:gd name="T114" fmla="*/ 2147483646 w 853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3"/>
                <a:gd name="T175" fmla="*/ 0 h 853"/>
                <a:gd name="T176" fmla="*/ 853 w 853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3" h="853">
                  <a:moveTo>
                    <a:pt x="427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8" y="0"/>
                  </a:lnTo>
                  <a:lnTo>
                    <a:pt x="325" y="0"/>
                  </a:lnTo>
                  <a:lnTo>
                    <a:pt x="303" y="0"/>
                  </a:lnTo>
                  <a:lnTo>
                    <a:pt x="283" y="0"/>
                  </a:lnTo>
                  <a:lnTo>
                    <a:pt x="263" y="0"/>
                  </a:lnTo>
                  <a:lnTo>
                    <a:pt x="247" y="0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8" y="27"/>
                  </a:lnTo>
                  <a:lnTo>
                    <a:pt x="27" y="29"/>
                  </a:lnTo>
                  <a:lnTo>
                    <a:pt x="25" y="33"/>
                  </a:lnTo>
                  <a:lnTo>
                    <a:pt x="23" y="36"/>
                  </a:lnTo>
                  <a:lnTo>
                    <a:pt x="22" y="40"/>
                  </a:lnTo>
                  <a:lnTo>
                    <a:pt x="19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10" y="67"/>
                  </a:lnTo>
                  <a:lnTo>
                    <a:pt x="9" y="69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8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0" y="704"/>
                  </a:lnTo>
                  <a:lnTo>
                    <a:pt x="0" y="711"/>
                  </a:lnTo>
                  <a:lnTo>
                    <a:pt x="0" y="717"/>
                  </a:lnTo>
                  <a:lnTo>
                    <a:pt x="0" y="722"/>
                  </a:lnTo>
                  <a:lnTo>
                    <a:pt x="0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1" y="753"/>
                  </a:lnTo>
                  <a:lnTo>
                    <a:pt x="3" y="755"/>
                  </a:lnTo>
                  <a:lnTo>
                    <a:pt x="3" y="759"/>
                  </a:lnTo>
                  <a:lnTo>
                    <a:pt x="3" y="763"/>
                  </a:lnTo>
                  <a:lnTo>
                    <a:pt x="4" y="765"/>
                  </a:lnTo>
                  <a:lnTo>
                    <a:pt x="4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7" y="782"/>
                  </a:lnTo>
                  <a:lnTo>
                    <a:pt x="9" y="784"/>
                  </a:lnTo>
                  <a:lnTo>
                    <a:pt x="10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19" y="811"/>
                  </a:lnTo>
                  <a:lnTo>
                    <a:pt x="22" y="814"/>
                  </a:lnTo>
                  <a:lnTo>
                    <a:pt x="23" y="818"/>
                  </a:lnTo>
                  <a:lnTo>
                    <a:pt x="25" y="821"/>
                  </a:lnTo>
                  <a:lnTo>
                    <a:pt x="27" y="824"/>
                  </a:lnTo>
                  <a:lnTo>
                    <a:pt x="28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3" y="837"/>
                  </a:lnTo>
                  <a:lnTo>
                    <a:pt x="34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7" y="844"/>
                  </a:lnTo>
                  <a:lnTo>
                    <a:pt x="39" y="846"/>
                  </a:lnTo>
                  <a:lnTo>
                    <a:pt x="40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5" y="849"/>
                  </a:lnTo>
                  <a:lnTo>
                    <a:pt x="46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8" y="853"/>
                  </a:lnTo>
                  <a:lnTo>
                    <a:pt x="60" y="853"/>
                  </a:lnTo>
                  <a:lnTo>
                    <a:pt x="63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5" y="853"/>
                  </a:lnTo>
                  <a:lnTo>
                    <a:pt x="78" y="853"/>
                  </a:lnTo>
                  <a:lnTo>
                    <a:pt x="82" y="853"/>
                  </a:lnTo>
                  <a:lnTo>
                    <a:pt x="84" y="853"/>
                  </a:lnTo>
                  <a:lnTo>
                    <a:pt x="88" y="853"/>
                  </a:lnTo>
                  <a:lnTo>
                    <a:pt x="92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1" y="853"/>
                  </a:lnTo>
                  <a:lnTo>
                    <a:pt x="105" y="853"/>
                  </a:lnTo>
                  <a:lnTo>
                    <a:pt x="110" y="853"/>
                  </a:lnTo>
                  <a:lnTo>
                    <a:pt x="113" y="853"/>
                  </a:lnTo>
                  <a:lnTo>
                    <a:pt x="118" y="853"/>
                  </a:lnTo>
                  <a:lnTo>
                    <a:pt x="124" y="853"/>
                  </a:lnTo>
                  <a:lnTo>
                    <a:pt x="129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59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2" y="853"/>
                  </a:lnTo>
                  <a:lnTo>
                    <a:pt x="217" y="853"/>
                  </a:lnTo>
                  <a:lnTo>
                    <a:pt x="231" y="853"/>
                  </a:lnTo>
                  <a:lnTo>
                    <a:pt x="247" y="853"/>
                  </a:lnTo>
                  <a:lnTo>
                    <a:pt x="263" y="853"/>
                  </a:lnTo>
                  <a:lnTo>
                    <a:pt x="283" y="853"/>
                  </a:lnTo>
                  <a:lnTo>
                    <a:pt x="303" y="853"/>
                  </a:lnTo>
                  <a:lnTo>
                    <a:pt x="325" y="853"/>
                  </a:lnTo>
                  <a:lnTo>
                    <a:pt x="348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7" y="853"/>
                  </a:lnTo>
                  <a:lnTo>
                    <a:pt x="455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1" y="853"/>
                  </a:lnTo>
                  <a:lnTo>
                    <a:pt x="570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1" y="853"/>
                  </a:lnTo>
                  <a:lnTo>
                    <a:pt x="663" y="853"/>
                  </a:lnTo>
                  <a:lnTo>
                    <a:pt x="675" y="853"/>
                  </a:lnTo>
                  <a:lnTo>
                    <a:pt x="684" y="853"/>
                  </a:lnTo>
                  <a:lnTo>
                    <a:pt x="694" y="853"/>
                  </a:lnTo>
                  <a:lnTo>
                    <a:pt x="702" y="853"/>
                  </a:lnTo>
                  <a:lnTo>
                    <a:pt x="711" y="853"/>
                  </a:lnTo>
                  <a:lnTo>
                    <a:pt x="717" y="853"/>
                  </a:lnTo>
                  <a:lnTo>
                    <a:pt x="724" y="853"/>
                  </a:lnTo>
                  <a:lnTo>
                    <a:pt x="730" y="853"/>
                  </a:lnTo>
                  <a:lnTo>
                    <a:pt x="735" y="853"/>
                  </a:lnTo>
                  <a:lnTo>
                    <a:pt x="740" y="853"/>
                  </a:lnTo>
                  <a:lnTo>
                    <a:pt x="744" y="853"/>
                  </a:lnTo>
                  <a:lnTo>
                    <a:pt x="748" y="853"/>
                  </a:lnTo>
                  <a:lnTo>
                    <a:pt x="752" y="853"/>
                  </a:lnTo>
                  <a:lnTo>
                    <a:pt x="755" y="853"/>
                  </a:lnTo>
                  <a:lnTo>
                    <a:pt x="759" y="853"/>
                  </a:lnTo>
                  <a:lnTo>
                    <a:pt x="761" y="853"/>
                  </a:lnTo>
                  <a:lnTo>
                    <a:pt x="765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4" y="853"/>
                  </a:lnTo>
                  <a:lnTo>
                    <a:pt x="778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0" y="853"/>
                  </a:lnTo>
                  <a:lnTo>
                    <a:pt x="794" y="853"/>
                  </a:lnTo>
                  <a:lnTo>
                    <a:pt x="795" y="853"/>
                  </a:lnTo>
                  <a:lnTo>
                    <a:pt x="797" y="852"/>
                  </a:lnTo>
                  <a:lnTo>
                    <a:pt x="800" y="852"/>
                  </a:lnTo>
                  <a:lnTo>
                    <a:pt x="802" y="852"/>
                  </a:lnTo>
                  <a:lnTo>
                    <a:pt x="803" y="852"/>
                  </a:lnTo>
                  <a:lnTo>
                    <a:pt x="806" y="850"/>
                  </a:lnTo>
                  <a:lnTo>
                    <a:pt x="807" y="850"/>
                  </a:lnTo>
                  <a:lnTo>
                    <a:pt x="808" y="849"/>
                  </a:lnTo>
                  <a:lnTo>
                    <a:pt x="810" y="848"/>
                  </a:lnTo>
                  <a:lnTo>
                    <a:pt x="812" y="848"/>
                  </a:lnTo>
                  <a:lnTo>
                    <a:pt x="813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8" y="841"/>
                  </a:lnTo>
                  <a:lnTo>
                    <a:pt x="819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4" y="830"/>
                  </a:lnTo>
                  <a:lnTo>
                    <a:pt x="825" y="827"/>
                  </a:lnTo>
                  <a:lnTo>
                    <a:pt x="826" y="824"/>
                  </a:lnTo>
                  <a:lnTo>
                    <a:pt x="828" y="821"/>
                  </a:lnTo>
                  <a:lnTo>
                    <a:pt x="830" y="818"/>
                  </a:lnTo>
                  <a:lnTo>
                    <a:pt x="831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7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3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7" y="778"/>
                  </a:lnTo>
                  <a:lnTo>
                    <a:pt x="847" y="776"/>
                  </a:lnTo>
                  <a:lnTo>
                    <a:pt x="848" y="773"/>
                  </a:lnTo>
                  <a:lnTo>
                    <a:pt x="849" y="771"/>
                  </a:lnTo>
                  <a:lnTo>
                    <a:pt x="849" y="767"/>
                  </a:lnTo>
                  <a:lnTo>
                    <a:pt x="849" y="765"/>
                  </a:lnTo>
                  <a:lnTo>
                    <a:pt x="850" y="763"/>
                  </a:lnTo>
                  <a:lnTo>
                    <a:pt x="850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1" y="745"/>
                  </a:lnTo>
                  <a:lnTo>
                    <a:pt x="851" y="741"/>
                  </a:lnTo>
                  <a:lnTo>
                    <a:pt x="853" y="737"/>
                  </a:lnTo>
                  <a:lnTo>
                    <a:pt x="853" y="733"/>
                  </a:lnTo>
                  <a:lnTo>
                    <a:pt x="853" y="728"/>
                  </a:lnTo>
                  <a:lnTo>
                    <a:pt x="853" y="722"/>
                  </a:lnTo>
                  <a:lnTo>
                    <a:pt x="853" y="717"/>
                  </a:lnTo>
                  <a:lnTo>
                    <a:pt x="853" y="711"/>
                  </a:lnTo>
                  <a:lnTo>
                    <a:pt x="853" y="704"/>
                  </a:lnTo>
                  <a:lnTo>
                    <a:pt x="853" y="698"/>
                  </a:lnTo>
                  <a:lnTo>
                    <a:pt x="853" y="690"/>
                  </a:lnTo>
                  <a:lnTo>
                    <a:pt x="853" y="682"/>
                  </a:lnTo>
                  <a:lnTo>
                    <a:pt x="853" y="675"/>
                  </a:lnTo>
                  <a:lnTo>
                    <a:pt x="853" y="668"/>
                  </a:lnTo>
                  <a:lnTo>
                    <a:pt x="853" y="660"/>
                  </a:lnTo>
                  <a:lnTo>
                    <a:pt x="853" y="654"/>
                  </a:lnTo>
                  <a:lnTo>
                    <a:pt x="853" y="647"/>
                  </a:lnTo>
                  <a:lnTo>
                    <a:pt x="853" y="641"/>
                  </a:lnTo>
                  <a:lnTo>
                    <a:pt x="853" y="636"/>
                  </a:lnTo>
                  <a:lnTo>
                    <a:pt x="853" y="630"/>
                  </a:lnTo>
                  <a:lnTo>
                    <a:pt x="853" y="626"/>
                  </a:lnTo>
                  <a:lnTo>
                    <a:pt x="853" y="620"/>
                  </a:lnTo>
                  <a:lnTo>
                    <a:pt x="853" y="615"/>
                  </a:lnTo>
                  <a:lnTo>
                    <a:pt x="853" y="609"/>
                  </a:lnTo>
                  <a:lnTo>
                    <a:pt x="853" y="604"/>
                  </a:lnTo>
                  <a:lnTo>
                    <a:pt x="853" y="598"/>
                  </a:lnTo>
                  <a:lnTo>
                    <a:pt x="853" y="592"/>
                  </a:lnTo>
                  <a:lnTo>
                    <a:pt x="853" y="587"/>
                  </a:lnTo>
                  <a:lnTo>
                    <a:pt x="853" y="580"/>
                  </a:lnTo>
                  <a:lnTo>
                    <a:pt x="853" y="574"/>
                  </a:lnTo>
                  <a:lnTo>
                    <a:pt x="853" y="568"/>
                  </a:lnTo>
                  <a:lnTo>
                    <a:pt x="853" y="561"/>
                  </a:lnTo>
                  <a:lnTo>
                    <a:pt x="853" y="552"/>
                  </a:lnTo>
                  <a:lnTo>
                    <a:pt x="853" y="545"/>
                  </a:lnTo>
                  <a:lnTo>
                    <a:pt x="853" y="535"/>
                  </a:lnTo>
                  <a:lnTo>
                    <a:pt x="853" y="527"/>
                  </a:lnTo>
                  <a:lnTo>
                    <a:pt x="853" y="517"/>
                  </a:lnTo>
                  <a:lnTo>
                    <a:pt x="853" y="507"/>
                  </a:lnTo>
                  <a:lnTo>
                    <a:pt x="853" y="496"/>
                  </a:lnTo>
                  <a:lnTo>
                    <a:pt x="853" y="484"/>
                  </a:lnTo>
                  <a:lnTo>
                    <a:pt x="853" y="470"/>
                  </a:lnTo>
                  <a:lnTo>
                    <a:pt x="853" y="457"/>
                  </a:lnTo>
                  <a:lnTo>
                    <a:pt x="853" y="443"/>
                  </a:lnTo>
                  <a:lnTo>
                    <a:pt x="853" y="427"/>
                  </a:lnTo>
                  <a:lnTo>
                    <a:pt x="853" y="412"/>
                  </a:lnTo>
                  <a:lnTo>
                    <a:pt x="853" y="397"/>
                  </a:lnTo>
                  <a:lnTo>
                    <a:pt x="853" y="383"/>
                  </a:lnTo>
                  <a:lnTo>
                    <a:pt x="853" y="371"/>
                  </a:lnTo>
                  <a:lnTo>
                    <a:pt x="853" y="359"/>
                  </a:lnTo>
                  <a:lnTo>
                    <a:pt x="853" y="347"/>
                  </a:lnTo>
                  <a:lnTo>
                    <a:pt x="853" y="337"/>
                  </a:lnTo>
                  <a:lnTo>
                    <a:pt x="853" y="327"/>
                  </a:lnTo>
                  <a:lnTo>
                    <a:pt x="853" y="318"/>
                  </a:lnTo>
                  <a:lnTo>
                    <a:pt x="853" y="309"/>
                  </a:lnTo>
                  <a:lnTo>
                    <a:pt x="853" y="301"/>
                  </a:lnTo>
                  <a:lnTo>
                    <a:pt x="853" y="294"/>
                  </a:lnTo>
                  <a:lnTo>
                    <a:pt x="853" y="287"/>
                  </a:lnTo>
                  <a:lnTo>
                    <a:pt x="853" y="279"/>
                  </a:lnTo>
                  <a:lnTo>
                    <a:pt x="853" y="273"/>
                  </a:lnTo>
                  <a:lnTo>
                    <a:pt x="853" y="267"/>
                  </a:lnTo>
                  <a:lnTo>
                    <a:pt x="853" y="261"/>
                  </a:lnTo>
                  <a:lnTo>
                    <a:pt x="853" y="255"/>
                  </a:lnTo>
                  <a:lnTo>
                    <a:pt x="853" y="250"/>
                  </a:lnTo>
                  <a:lnTo>
                    <a:pt x="853" y="244"/>
                  </a:lnTo>
                  <a:lnTo>
                    <a:pt x="853" y="240"/>
                  </a:lnTo>
                  <a:lnTo>
                    <a:pt x="853" y="234"/>
                  </a:lnTo>
                  <a:lnTo>
                    <a:pt x="853" y="229"/>
                  </a:lnTo>
                  <a:lnTo>
                    <a:pt x="853" y="223"/>
                  </a:lnTo>
                  <a:lnTo>
                    <a:pt x="853" y="218"/>
                  </a:lnTo>
                  <a:lnTo>
                    <a:pt x="853" y="212"/>
                  </a:lnTo>
                  <a:lnTo>
                    <a:pt x="853" y="206"/>
                  </a:lnTo>
                  <a:lnTo>
                    <a:pt x="853" y="200"/>
                  </a:lnTo>
                  <a:lnTo>
                    <a:pt x="853" y="193"/>
                  </a:lnTo>
                  <a:lnTo>
                    <a:pt x="853" y="187"/>
                  </a:lnTo>
                  <a:lnTo>
                    <a:pt x="853" y="178"/>
                  </a:lnTo>
                  <a:lnTo>
                    <a:pt x="853" y="171"/>
                  </a:lnTo>
                  <a:lnTo>
                    <a:pt x="853" y="164"/>
                  </a:lnTo>
                  <a:lnTo>
                    <a:pt x="853" y="157"/>
                  </a:lnTo>
                  <a:lnTo>
                    <a:pt x="853" y="149"/>
                  </a:lnTo>
                  <a:lnTo>
                    <a:pt x="853" y="143"/>
                  </a:lnTo>
                  <a:lnTo>
                    <a:pt x="853" y="137"/>
                  </a:lnTo>
                  <a:lnTo>
                    <a:pt x="853" y="131"/>
                  </a:lnTo>
                  <a:lnTo>
                    <a:pt x="853" y="127"/>
                  </a:lnTo>
                  <a:lnTo>
                    <a:pt x="853" y="122"/>
                  </a:lnTo>
                  <a:lnTo>
                    <a:pt x="853" y="117"/>
                  </a:lnTo>
                  <a:lnTo>
                    <a:pt x="851" y="112"/>
                  </a:lnTo>
                  <a:lnTo>
                    <a:pt x="851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4"/>
                  </a:lnTo>
                  <a:lnTo>
                    <a:pt x="850" y="92"/>
                  </a:lnTo>
                  <a:lnTo>
                    <a:pt x="849" y="88"/>
                  </a:lnTo>
                  <a:lnTo>
                    <a:pt x="849" y="86"/>
                  </a:lnTo>
                  <a:lnTo>
                    <a:pt x="849" y="83"/>
                  </a:lnTo>
                  <a:lnTo>
                    <a:pt x="848" y="80"/>
                  </a:lnTo>
                  <a:lnTo>
                    <a:pt x="847" y="77"/>
                  </a:lnTo>
                  <a:lnTo>
                    <a:pt x="847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3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7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1" y="40"/>
                  </a:lnTo>
                  <a:lnTo>
                    <a:pt x="830" y="36"/>
                  </a:lnTo>
                  <a:lnTo>
                    <a:pt x="828" y="33"/>
                  </a:lnTo>
                  <a:lnTo>
                    <a:pt x="826" y="29"/>
                  </a:lnTo>
                  <a:lnTo>
                    <a:pt x="825" y="27"/>
                  </a:lnTo>
                  <a:lnTo>
                    <a:pt x="824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9" y="15"/>
                  </a:lnTo>
                  <a:lnTo>
                    <a:pt x="818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8" y="4"/>
                  </a:lnTo>
                  <a:lnTo>
                    <a:pt x="807" y="4"/>
                  </a:lnTo>
                  <a:lnTo>
                    <a:pt x="806" y="3"/>
                  </a:lnTo>
                  <a:lnTo>
                    <a:pt x="803" y="3"/>
                  </a:lnTo>
                  <a:lnTo>
                    <a:pt x="802" y="2"/>
                  </a:lnTo>
                  <a:lnTo>
                    <a:pt x="800" y="2"/>
                  </a:lnTo>
                  <a:lnTo>
                    <a:pt x="797" y="2"/>
                  </a:lnTo>
                  <a:lnTo>
                    <a:pt x="795" y="2"/>
                  </a:lnTo>
                  <a:lnTo>
                    <a:pt x="794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5" y="0"/>
                  </a:lnTo>
                  <a:lnTo>
                    <a:pt x="761" y="0"/>
                  </a:lnTo>
                  <a:lnTo>
                    <a:pt x="759" y="0"/>
                  </a:lnTo>
                  <a:lnTo>
                    <a:pt x="755" y="0"/>
                  </a:lnTo>
                  <a:lnTo>
                    <a:pt x="752" y="0"/>
                  </a:lnTo>
                  <a:lnTo>
                    <a:pt x="748" y="0"/>
                  </a:lnTo>
                  <a:lnTo>
                    <a:pt x="744" y="0"/>
                  </a:lnTo>
                  <a:lnTo>
                    <a:pt x="740" y="0"/>
                  </a:lnTo>
                  <a:lnTo>
                    <a:pt x="735" y="0"/>
                  </a:lnTo>
                  <a:lnTo>
                    <a:pt x="730" y="0"/>
                  </a:lnTo>
                  <a:lnTo>
                    <a:pt x="724" y="0"/>
                  </a:lnTo>
                  <a:lnTo>
                    <a:pt x="717" y="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4" y="0"/>
                  </a:lnTo>
                  <a:lnTo>
                    <a:pt x="684" y="0"/>
                  </a:lnTo>
                  <a:lnTo>
                    <a:pt x="675" y="0"/>
                  </a:lnTo>
                  <a:lnTo>
                    <a:pt x="663" y="0"/>
                  </a:lnTo>
                  <a:lnTo>
                    <a:pt x="651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0" y="0"/>
                  </a:lnTo>
                  <a:lnTo>
                    <a:pt x="551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5" y="0"/>
                  </a:lnTo>
                  <a:lnTo>
                    <a:pt x="427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Rectangle 98">
              <a:extLst>
                <a:ext uri="{FF2B5EF4-FFF2-40B4-BE49-F238E27FC236}">
                  <a16:creationId xmlns:a16="http://schemas.microsoft.com/office/drawing/2014/main" id="{92FCE7F6-88E1-AC4A-979C-F3B10937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175">
              <a:extLst>
                <a:ext uri="{FF2B5EF4-FFF2-40B4-BE49-F238E27FC236}">
                  <a16:creationId xmlns:a16="http://schemas.microsoft.com/office/drawing/2014/main" id="{11FBD4BE-EFDD-EC49-BFA1-237F062EE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45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176">
              <a:extLst>
                <a:ext uri="{FF2B5EF4-FFF2-40B4-BE49-F238E27FC236}">
                  <a16:creationId xmlns:a16="http://schemas.microsoft.com/office/drawing/2014/main" id="{C26589F0-A04F-694F-AE02-9270171E4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Rectangle 177">
              <a:extLst>
                <a:ext uri="{FF2B5EF4-FFF2-40B4-BE49-F238E27FC236}">
                  <a16:creationId xmlns:a16="http://schemas.microsoft.com/office/drawing/2014/main" id="{5998B242-E465-134C-9F61-5F364C9AF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178">
              <a:extLst>
                <a:ext uri="{FF2B5EF4-FFF2-40B4-BE49-F238E27FC236}">
                  <a16:creationId xmlns:a16="http://schemas.microsoft.com/office/drawing/2014/main" id="{81447F3F-B232-204D-BE04-9909CD09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179">
              <a:extLst>
                <a:ext uri="{FF2B5EF4-FFF2-40B4-BE49-F238E27FC236}">
                  <a16:creationId xmlns:a16="http://schemas.microsoft.com/office/drawing/2014/main" id="{4C32BA70-A158-B745-B3A9-1A290230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180">
              <a:extLst>
                <a:ext uri="{FF2B5EF4-FFF2-40B4-BE49-F238E27FC236}">
                  <a16:creationId xmlns:a16="http://schemas.microsoft.com/office/drawing/2014/main" id="{3B94164E-C591-2E4B-A0A6-5409F1E96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181">
              <a:extLst>
                <a:ext uri="{FF2B5EF4-FFF2-40B4-BE49-F238E27FC236}">
                  <a16:creationId xmlns:a16="http://schemas.microsoft.com/office/drawing/2014/main" id="{98E6CA0A-0906-4148-9922-3FE51085B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182">
              <a:extLst>
                <a:ext uri="{FF2B5EF4-FFF2-40B4-BE49-F238E27FC236}">
                  <a16:creationId xmlns:a16="http://schemas.microsoft.com/office/drawing/2014/main" id="{1DE1B6A6-8612-4346-B45E-7C0DB8384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183">
              <a:extLst>
                <a:ext uri="{FF2B5EF4-FFF2-40B4-BE49-F238E27FC236}">
                  <a16:creationId xmlns:a16="http://schemas.microsoft.com/office/drawing/2014/main" id="{64610128-4579-8847-8A7E-3F55CE3D2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184">
              <a:extLst>
                <a:ext uri="{FF2B5EF4-FFF2-40B4-BE49-F238E27FC236}">
                  <a16:creationId xmlns:a16="http://schemas.microsoft.com/office/drawing/2014/main" id="{989977CC-A488-194A-BE55-4E33973E6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185">
              <a:extLst>
                <a:ext uri="{FF2B5EF4-FFF2-40B4-BE49-F238E27FC236}">
                  <a16:creationId xmlns:a16="http://schemas.microsoft.com/office/drawing/2014/main" id="{7C972ECB-A812-0949-81FD-B3020FD35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488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186">
              <a:extLst>
                <a:ext uri="{FF2B5EF4-FFF2-40B4-BE49-F238E27FC236}">
                  <a16:creationId xmlns:a16="http://schemas.microsoft.com/office/drawing/2014/main" id="{B41169C9-61ED-9C4C-935D-4F3F0EBE7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2038" y="33210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187">
              <a:extLst>
                <a:ext uri="{FF2B5EF4-FFF2-40B4-BE49-F238E27FC236}">
                  <a16:creationId xmlns:a16="http://schemas.microsoft.com/office/drawing/2014/main" id="{2591A8A0-579D-F147-8237-562EB4996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625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Rectangle 188">
              <a:extLst>
                <a:ext uri="{FF2B5EF4-FFF2-40B4-BE49-F238E27FC236}">
                  <a16:creationId xmlns:a16="http://schemas.microsoft.com/office/drawing/2014/main" id="{E798DC9D-DC4F-9D47-BFFB-7F88FE349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1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3" name="Line 189">
              <a:extLst>
                <a:ext uri="{FF2B5EF4-FFF2-40B4-BE49-F238E27FC236}">
                  <a16:creationId xmlns:a16="http://schemas.microsoft.com/office/drawing/2014/main" id="{B9432A35-2680-4049-B79F-CAE884C88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991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Line 190">
              <a:extLst>
                <a:ext uri="{FF2B5EF4-FFF2-40B4-BE49-F238E27FC236}">
                  <a16:creationId xmlns:a16="http://schemas.microsoft.com/office/drawing/2014/main" id="{1246E69D-ECE5-6B4F-9B24-D2EF7FA2D2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03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191">
              <a:extLst>
                <a:ext uri="{FF2B5EF4-FFF2-40B4-BE49-F238E27FC236}">
                  <a16:creationId xmlns:a16="http://schemas.microsoft.com/office/drawing/2014/main" id="{A3249E08-E1CD-614D-BE02-18D907F6B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901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192">
              <a:extLst>
                <a:ext uri="{FF2B5EF4-FFF2-40B4-BE49-F238E27FC236}">
                  <a16:creationId xmlns:a16="http://schemas.microsoft.com/office/drawing/2014/main" id="{F385DC07-D9E5-7F4F-A2CD-7AC694905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566862"/>
              <a:ext cx="203200" cy="1419225"/>
            </a:xfrm>
            <a:custGeom>
              <a:avLst/>
              <a:gdLst>
                <a:gd name="T0" fmla="*/ 2147483646 w 256"/>
                <a:gd name="T1" fmla="*/ 2147483646 h 1789"/>
                <a:gd name="T2" fmla="*/ 2147483646 w 256"/>
                <a:gd name="T3" fmla="*/ 2147483646 h 1789"/>
                <a:gd name="T4" fmla="*/ 2147483646 w 256"/>
                <a:gd name="T5" fmla="*/ 2147483646 h 1789"/>
                <a:gd name="T6" fmla="*/ 2147483646 w 256"/>
                <a:gd name="T7" fmla="*/ 2147483646 h 1789"/>
                <a:gd name="T8" fmla="*/ 2147483646 w 256"/>
                <a:gd name="T9" fmla="*/ 2147483646 h 1789"/>
                <a:gd name="T10" fmla="*/ 2147483646 w 256"/>
                <a:gd name="T11" fmla="*/ 2147483646 h 1789"/>
                <a:gd name="T12" fmla="*/ 2147483646 w 256"/>
                <a:gd name="T13" fmla="*/ 2147483646 h 1789"/>
                <a:gd name="T14" fmla="*/ 2147483646 w 256"/>
                <a:gd name="T15" fmla="*/ 2147483646 h 1789"/>
                <a:gd name="T16" fmla="*/ 2147483646 w 256"/>
                <a:gd name="T17" fmla="*/ 2147483646 h 1789"/>
                <a:gd name="T18" fmla="*/ 2147483646 w 256"/>
                <a:gd name="T19" fmla="*/ 2147483646 h 1789"/>
                <a:gd name="T20" fmla="*/ 2147483646 w 256"/>
                <a:gd name="T21" fmla="*/ 2147483646 h 1789"/>
                <a:gd name="T22" fmla="*/ 2147483646 w 256"/>
                <a:gd name="T23" fmla="*/ 2147483646 h 1789"/>
                <a:gd name="T24" fmla="*/ 2147483646 w 256"/>
                <a:gd name="T25" fmla="*/ 2147483646 h 1789"/>
                <a:gd name="T26" fmla="*/ 2147483646 w 256"/>
                <a:gd name="T27" fmla="*/ 0 h 1789"/>
                <a:gd name="T28" fmla="*/ 2147483646 w 256"/>
                <a:gd name="T29" fmla="*/ 0 h 1789"/>
                <a:gd name="T30" fmla="*/ 2147483646 w 256"/>
                <a:gd name="T31" fmla="*/ 2147483646 h 1789"/>
                <a:gd name="T32" fmla="*/ 2147483646 w 256"/>
                <a:gd name="T33" fmla="*/ 2147483646 h 1789"/>
                <a:gd name="T34" fmla="*/ 2147483646 w 256"/>
                <a:gd name="T35" fmla="*/ 2147483646 h 1789"/>
                <a:gd name="T36" fmla="*/ 2147483646 w 256"/>
                <a:gd name="T37" fmla="*/ 2147483646 h 1789"/>
                <a:gd name="T38" fmla="*/ 2147483646 w 256"/>
                <a:gd name="T39" fmla="*/ 2147483646 h 1789"/>
                <a:gd name="T40" fmla="*/ 2147483646 w 256"/>
                <a:gd name="T41" fmla="*/ 2147483646 h 1789"/>
                <a:gd name="T42" fmla="*/ 2147483646 w 256"/>
                <a:gd name="T43" fmla="*/ 2147483646 h 1789"/>
                <a:gd name="T44" fmla="*/ 2147483646 w 256"/>
                <a:gd name="T45" fmla="*/ 2147483646 h 1789"/>
                <a:gd name="T46" fmla="*/ 0 w 256"/>
                <a:gd name="T47" fmla="*/ 2147483646 h 1789"/>
                <a:gd name="T48" fmla="*/ 0 w 256"/>
                <a:gd name="T49" fmla="*/ 2147483646 h 1789"/>
                <a:gd name="T50" fmla="*/ 0 w 256"/>
                <a:gd name="T51" fmla="*/ 2147483646 h 1789"/>
                <a:gd name="T52" fmla="*/ 0 w 256"/>
                <a:gd name="T53" fmla="*/ 2147483646 h 1789"/>
                <a:gd name="T54" fmla="*/ 0 w 256"/>
                <a:gd name="T55" fmla="*/ 2147483646 h 1789"/>
                <a:gd name="T56" fmla="*/ 0 w 256"/>
                <a:gd name="T57" fmla="*/ 2147483646 h 1789"/>
                <a:gd name="T58" fmla="*/ 0 w 256"/>
                <a:gd name="T59" fmla="*/ 2147483646 h 1789"/>
                <a:gd name="T60" fmla="*/ 0 w 256"/>
                <a:gd name="T61" fmla="*/ 2147483646 h 1789"/>
                <a:gd name="T62" fmla="*/ 0 w 256"/>
                <a:gd name="T63" fmla="*/ 2147483646 h 1789"/>
                <a:gd name="T64" fmla="*/ 0 w 256"/>
                <a:gd name="T65" fmla="*/ 2147483646 h 1789"/>
                <a:gd name="T66" fmla="*/ 2147483646 w 256"/>
                <a:gd name="T67" fmla="*/ 2147483646 h 1789"/>
                <a:gd name="T68" fmla="*/ 2147483646 w 256"/>
                <a:gd name="T69" fmla="*/ 2147483646 h 1789"/>
                <a:gd name="T70" fmla="*/ 2147483646 w 256"/>
                <a:gd name="T71" fmla="*/ 2147483646 h 1789"/>
                <a:gd name="T72" fmla="*/ 2147483646 w 256"/>
                <a:gd name="T73" fmla="*/ 2147483646 h 1789"/>
                <a:gd name="T74" fmla="*/ 2147483646 w 256"/>
                <a:gd name="T75" fmla="*/ 2147483646 h 1789"/>
                <a:gd name="T76" fmla="*/ 2147483646 w 256"/>
                <a:gd name="T77" fmla="*/ 2147483646 h 1789"/>
                <a:gd name="T78" fmla="*/ 2147483646 w 256"/>
                <a:gd name="T79" fmla="*/ 2147483646 h 1789"/>
                <a:gd name="T80" fmla="*/ 2147483646 w 256"/>
                <a:gd name="T81" fmla="*/ 2147483646 h 1789"/>
                <a:gd name="T82" fmla="*/ 2147483646 w 256"/>
                <a:gd name="T83" fmla="*/ 2147483646 h 1789"/>
                <a:gd name="T84" fmla="*/ 2147483646 w 256"/>
                <a:gd name="T85" fmla="*/ 2147483646 h 1789"/>
                <a:gd name="T86" fmla="*/ 2147483646 w 256"/>
                <a:gd name="T87" fmla="*/ 2147483646 h 1789"/>
                <a:gd name="T88" fmla="*/ 2147483646 w 256"/>
                <a:gd name="T89" fmla="*/ 2147483646 h 1789"/>
                <a:gd name="T90" fmla="*/ 2147483646 w 256"/>
                <a:gd name="T91" fmla="*/ 2147483646 h 1789"/>
                <a:gd name="T92" fmla="*/ 2147483646 w 256"/>
                <a:gd name="T93" fmla="*/ 2147483646 h 1789"/>
                <a:gd name="T94" fmla="*/ 2147483646 w 256"/>
                <a:gd name="T95" fmla="*/ 2147483646 h 1789"/>
                <a:gd name="T96" fmla="*/ 2147483646 w 256"/>
                <a:gd name="T97" fmla="*/ 2147483646 h 1789"/>
                <a:gd name="T98" fmla="*/ 2147483646 w 256"/>
                <a:gd name="T99" fmla="*/ 2147483646 h 1789"/>
                <a:gd name="T100" fmla="*/ 2147483646 w 256"/>
                <a:gd name="T101" fmla="*/ 2147483646 h 1789"/>
                <a:gd name="T102" fmla="*/ 2147483646 w 256"/>
                <a:gd name="T103" fmla="*/ 2147483646 h 1789"/>
                <a:gd name="T104" fmla="*/ 2147483646 w 256"/>
                <a:gd name="T105" fmla="*/ 2147483646 h 1789"/>
                <a:gd name="T106" fmla="*/ 2147483646 w 256"/>
                <a:gd name="T107" fmla="*/ 2147483646 h 1789"/>
                <a:gd name="T108" fmla="*/ 2147483646 w 256"/>
                <a:gd name="T109" fmla="*/ 2147483646 h 1789"/>
                <a:gd name="T110" fmla="*/ 2147483646 w 256"/>
                <a:gd name="T111" fmla="*/ 2147483646 h 1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6"/>
                <a:gd name="T169" fmla="*/ 0 h 1789"/>
                <a:gd name="T170" fmla="*/ 256 w 256"/>
                <a:gd name="T171" fmla="*/ 1789 h 1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6" h="1789">
                  <a:moveTo>
                    <a:pt x="256" y="894"/>
                  </a:moveTo>
                  <a:lnTo>
                    <a:pt x="256" y="835"/>
                  </a:lnTo>
                  <a:lnTo>
                    <a:pt x="256" y="780"/>
                  </a:lnTo>
                  <a:lnTo>
                    <a:pt x="256" y="728"/>
                  </a:lnTo>
                  <a:lnTo>
                    <a:pt x="256" y="679"/>
                  </a:lnTo>
                  <a:lnTo>
                    <a:pt x="256" y="634"/>
                  </a:lnTo>
                  <a:lnTo>
                    <a:pt x="256" y="592"/>
                  </a:lnTo>
                  <a:lnTo>
                    <a:pt x="256" y="553"/>
                  </a:lnTo>
                  <a:lnTo>
                    <a:pt x="256" y="517"/>
                  </a:lnTo>
                  <a:lnTo>
                    <a:pt x="256" y="483"/>
                  </a:lnTo>
                  <a:lnTo>
                    <a:pt x="256" y="453"/>
                  </a:lnTo>
                  <a:lnTo>
                    <a:pt x="256" y="424"/>
                  </a:lnTo>
                  <a:lnTo>
                    <a:pt x="256" y="399"/>
                  </a:lnTo>
                  <a:lnTo>
                    <a:pt x="256" y="375"/>
                  </a:lnTo>
                  <a:lnTo>
                    <a:pt x="256" y="353"/>
                  </a:lnTo>
                  <a:lnTo>
                    <a:pt x="256" y="333"/>
                  </a:lnTo>
                  <a:lnTo>
                    <a:pt x="256" y="315"/>
                  </a:lnTo>
                  <a:lnTo>
                    <a:pt x="256" y="299"/>
                  </a:lnTo>
                  <a:lnTo>
                    <a:pt x="256" y="283"/>
                  </a:lnTo>
                  <a:lnTo>
                    <a:pt x="256" y="270"/>
                  </a:lnTo>
                  <a:lnTo>
                    <a:pt x="256" y="258"/>
                  </a:lnTo>
                  <a:lnTo>
                    <a:pt x="256" y="247"/>
                  </a:lnTo>
                  <a:lnTo>
                    <a:pt x="256" y="238"/>
                  </a:lnTo>
                  <a:lnTo>
                    <a:pt x="256" y="228"/>
                  </a:lnTo>
                  <a:lnTo>
                    <a:pt x="256" y="220"/>
                  </a:lnTo>
                  <a:lnTo>
                    <a:pt x="256" y="211"/>
                  </a:lnTo>
                  <a:lnTo>
                    <a:pt x="256" y="204"/>
                  </a:lnTo>
                  <a:lnTo>
                    <a:pt x="256" y="197"/>
                  </a:lnTo>
                  <a:lnTo>
                    <a:pt x="256" y="191"/>
                  </a:lnTo>
                  <a:lnTo>
                    <a:pt x="256" y="184"/>
                  </a:lnTo>
                  <a:lnTo>
                    <a:pt x="256" y="176"/>
                  </a:lnTo>
                  <a:lnTo>
                    <a:pt x="256" y="170"/>
                  </a:lnTo>
                  <a:lnTo>
                    <a:pt x="256" y="162"/>
                  </a:lnTo>
                  <a:lnTo>
                    <a:pt x="256" y="155"/>
                  </a:lnTo>
                  <a:lnTo>
                    <a:pt x="256" y="149"/>
                  </a:lnTo>
                  <a:lnTo>
                    <a:pt x="256" y="142"/>
                  </a:lnTo>
                  <a:lnTo>
                    <a:pt x="256" y="136"/>
                  </a:lnTo>
                  <a:lnTo>
                    <a:pt x="256" y="130"/>
                  </a:lnTo>
                  <a:lnTo>
                    <a:pt x="256" y="125"/>
                  </a:lnTo>
                  <a:lnTo>
                    <a:pt x="256" y="120"/>
                  </a:lnTo>
                  <a:lnTo>
                    <a:pt x="256" y="115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3"/>
                  </a:lnTo>
                  <a:lnTo>
                    <a:pt x="255" y="99"/>
                  </a:lnTo>
                  <a:lnTo>
                    <a:pt x="254" y="96"/>
                  </a:lnTo>
                  <a:lnTo>
                    <a:pt x="254" y="92"/>
                  </a:lnTo>
                  <a:lnTo>
                    <a:pt x="253" y="89"/>
                  </a:lnTo>
                  <a:lnTo>
                    <a:pt x="253" y="86"/>
                  </a:lnTo>
                  <a:lnTo>
                    <a:pt x="251" y="84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49" y="75"/>
                  </a:lnTo>
                  <a:lnTo>
                    <a:pt x="248" y="73"/>
                  </a:lnTo>
                  <a:lnTo>
                    <a:pt x="245" y="71"/>
                  </a:lnTo>
                  <a:lnTo>
                    <a:pt x="244" y="68"/>
                  </a:lnTo>
                  <a:lnTo>
                    <a:pt x="243" y="66"/>
                  </a:lnTo>
                  <a:lnTo>
                    <a:pt x="241" y="62"/>
                  </a:lnTo>
                  <a:lnTo>
                    <a:pt x="239" y="60"/>
                  </a:lnTo>
                  <a:lnTo>
                    <a:pt x="237" y="57"/>
                  </a:lnTo>
                  <a:lnTo>
                    <a:pt x="235" y="54"/>
                  </a:lnTo>
                  <a:lnTo>
                    <a:pt x="232" y="51"/>
                  </a:lnTo>
                  <a:lnTo>
                    <a:pt x="230" y="48"/>
                  </a:lnTo>
                  <a:lnTo>
                    <a:pt x="227" y="44"/>
                  </a:lnTo>
                  <a:lnTo>
                    <a:pt x="224" y="41"/>
                  </a:lnTo>
                  <a:lnTo>
                    <a:pt x="221" y="37"/>
                  </a:lnTo>
                  <a:lnTo>
                    <a:pt x="219" y="33"/>
                  </a:lnTo>
                  <a:lnTo>
                    <a:pt x="217" y="30"/>
                  </a:lnTo>
                  <a:lnTo>
                    <a:pt x="214" y="27"/>
                  </a:lnTo>
                  <a:lnTo>
                    <a:pt x="212" y="25"/>
                  </a:lnTo>
                  <a:lnTo>
                    <a:pt x="209" y="21"/>
                  </a:lnTo>
                  <a:lnTo>
                    <a:pt x="207" y="19"/>
                  </a:lnTo>
                  <a:lnTo>
                    <a:pt x="205" y="17"/>
                  </a:lnTo>
                  <a:lnTo>
                    <a:pt x="203" y="15"/>
                  </a:lnTo>
                  <a:lnTo>
                    <a:pt x="201" y="13"/>
                  </a:lnTo>
                  <a:lnTo>
                    <a:pt x="199" y="12"/>
                  </a:lnTo>
                  <a:lnTo>
                    <a:pt x="197" y="9"/>
                  </a:lnTo>
                  <a:lnTo>
                    <a:pt x="195" y="8"/>
                  </a:lnTo>
                  <a:lnTo>
                    <a:pt x="193" y="7"/>
                  </a:lnTo>
                  <a:lnTo>
                    <a:pt x="190" y="6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84" y="3"/>
                  </a:lnTo>
                  <a:lnTo>
                    <a:pt x="182" y="3"/>
                  </a:lnTo>
                  <a:lnTo>
                    <a:pt x="178" y="2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70" y="1"/>
                  </a:lnTo>
                  <a:lnTo>
                    <a:pt x="166" y="1"/>
                  </a:lnTo>
                  <a:lnTo>
                    <a:pt x="162" y="1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6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5"/>
                  </a:lnTo>
                  <a:lnTo>
                    <a:pt x="52" y="17"/>
                  </a:lnTo>
                  <a:lnTo>
                    <a:pt x="51" y="19"/>
                  </a:lnTo>
                  <a:lnTo>
                    <a:pt x="48" y="21"/>
                  </a:lnTo>
                  <a:lnTo>
                    <a:pt x="46" y="25"/>
                  </a:lnTo>
                  <a:lnTo>
                    <a:pt x="43" y="27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0" y="44"/>
                  </a:lnTo>
                  <a:lnTo>
                    <a:pt x="27" y="48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19" y="57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6"/>
                  </a:lnTo>
                  <a:lnTo>
                    <a:pt x="12" y="68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9" y="75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2"/>
                  </a:lnTo>
                  <a:lnTo>
                    <a:pt x="3" y="96"/>
                  </a:lnTo>
                  <a:lnTo>
                    <a:pt x="3" y="99"/>
                  </a:lnTo>
                  <a:lnTo>
                    <a:pt x="3" y="103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1" y="136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0" y="197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7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0" y="333"/>
                  </a:lnTo>
                  <a:lnTo>
                    <a:pt x="0" y="353"/>
                  </a:lnTo>
                  <a:lnTo>
                    <a:pt x="0" y="375"/>
                  </a:lnTo>
                  <a:lnTo>
                    <a:pt x="0" y="399"/>
                  </a:lnTo>
                  <a:lnTo>
                    <a:pt x="0" y="424"/>
                  </a:lnTo>
                  <a:lnTo>
                    <a:pt x="0" y="453"/>
                  </a:lnTo>
                  <a:lnTo>
                    <a:pt x="0" y="483"/>
                  </a:lnTo>
                  <a:lnTo>
                    <a:pt x="0" y="517"/>
                  </a:lnTo>
                  <a:lnTo>
                    <a:pt x="0" y="553"/>
                  </a:lnTo>
                  <a:lnTo>
                    <a:pt x="0" y="592"/>
                  </a:lnTo>
                  <a:lnTo>
                    <a:pt x="0" y="634"/>
                  </a:lnTo>
                  <a:lnTo>
                    <a:pt x="0" y="679"/>
                  </a:lnTo>
                  <a:lnTo>
                    <a:pt x="0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4"/>
                  </a:lnTo>
                  <a:lnTo>
                    <a:pt x="0" y="953"/>
                  </a:lnTo>
                  <a:lnTo>
                    <a:pt x="0" y="1010"/>
                  </a:lnTo>
                  <a:lnTo>
                    <a:pt x="0" y="1061"/>
                  </a:lnTo>
                  <a:lnTo>
                    <a:pt x="0" y="1109"/>
                  </a:lnTo>
                  <a:lnTo>
                    <a:pt x="0" y="1155"/>
                  </a:lnTo>
                  <a:lnTo>
                    <a:pt x="0" y="1197"/>
                  </a:lnTo>
                  <a:lnTo>
                    <a:pt x="0" y="1236"/>
                  </a:lnTo>
                  <a:lnTo>
                    <a:pt x="0" y="1272"/>
                  </a:lnTo>
                  <a:lnTo>
                    <a:pt x="0" y="1305"/>
                  </a:lnTo>
                  <a:lnTo>
                    <a:pt x="0" y="1337"/>
                  </a:lnTo>
                  <a:lnTo>
                    <a:pt x="0" y="1364"/>
                  </a:lnTo>
                  <a:lnTo>
                    <a:pt x="0" y="1391"/>
                  </a:lnTo>
                  <a:lnTo>
                    <a:pt x="0" y="1415"/>
                  </a:lnTo>
                  <a:lnTo>
                    <a:pt x="0" y="1436"/>
                  </a:lnTo>
                  <a:lnTo>
                    <a:pt x="0" y="1456"/>
                  </a:lnTo>
                  <a:lnTo>
                    <a:pt x="0" y="1474"/>
                  </a:lnTo>
                  <a:lnTo>
                    <a:pt x="0" y="1490"/>
                  </a:lnTo>
                  <a:lnTo>
                    <a:pt x="0" y="1505"/>
                  </a:lnTo>
                  <a:lnTo>
                    <a:pt x="0" y="1518"/>
                  </a:lnTo>
                  <a:lnTo>
                    <a:pt x="0" y="1530"/>
                  </a:lnTo>
                  <a:lnTo>
                    <a:pt x="0" y="1542"/>
                  </a:lnTo>
                  <a:lnTo>
                    <a:pt x="0" y="1552"/>
                  </a:lnTo>
                  <a:lnTo>
                    <a:pt x="0" y="1560"/>
                  </a:lnTo>
                  <a:lnTo>
                    <a:pt x="0" y="1569"/>
                  </a:lnTo>
                  <a:lnTo>
                    <a:pt x="0" y="1577"/>
                  </a:lnTo>
                  <a:lnTo>
                    <a:pt x="0" y="1584"/>
                  </a:lnTo>
                  <a:lnTo>
                    <a:pt x="0" y="1591"/>
                  </a:lnTo>
                  <a:lnTo>
                    <a:pt x="0" y="1599"/>
                  </a:lnTo>
                  <a:lnTo>
                    <a:pt x="0" y="1605"/>
                  </a:lnTo>
                  <a:lnTo>
                    <a:pt x="0" y="1612"/>
                  </a:lnTo>
                  <a:lnTo>
                    <a:pt x="0" y="1619"/>
                  </a:lnTo>
                  <a:lnTo>
                    <a:pt x="0" y="1626"/>
                  </a:lnTo>
                  <a:lnTo>
                    <a:pt x="0" y="1633"/>
                  </a:lnTo>
                  <a:lnTo>
                    <a:pt x="0" y="1641"/>
                  </a:lnTo>
                  <a:lnTo>
                    <a:pt x="1" y="1647"/>
                  </a:lnTo>
                  <a:lnTo>
                    <a:pt x="1" y="1653"/>
                  </a:lnTo>
                  <a:lnTo>
                    <a:pt x="1" y="1659"/>
                  </a:lnTo>
                  <a:lnTo>
                    <a:pt x="1" y="1665"/>
                  </a:lnTo>
                  <a:lnTo>
                    <a:pt x="1" y="1670"/>
                  </a:lnTo>
                  <a:lnTo>
                    <a:pt x="1" y="1674"/>
                  </a:lnTo>
                  <a:lnTo>
                    <a:pt x="1" y="1678"/>
                  </a:lnTo>
                  <a:lnTo>
                    <a:pt x="1" y="1683"/>
                  </a:lnTo>
                  <a:lnTo>
                    <a:pt x="3" y="1686"/>
                  </a:lnTo>
                  <a:lnTo>
                    <a:pt x="3" y="1690"/>
                  </a:lnTo>
                  <a:lnTo>
                    <a:pt x="3" y="1694"/>
                  </a:lnTo>
                  <a:lnTo>
                    <a:pt x="4" y="1696"/>
                  </a:lnTo>
                  <a:lnTo>
                    <a:pt x="4" y="1700"/>
                  </a:lnTo>
                  <a:lnTo>
                    <a:pt x="5" y="1702"/>
                  </a:lnTo>
                  <a:lnTo>
                    <a:pt x="5" y="1706"/>
                  </a:lnTo>
                  <a:lnTo>
                    <a:pt x="6" y="1708"/>
                  </a:lnTo>
                  <a:lnTo>
                    <a:pt x="7" y="1710"/>
                  </a:lnTo>
                  <a:lnTo>
                    <a:pt x="9" y="1713"/>
                  </a:lnTo>
                  <a:lnTo>
                    <a:pt x="10" y="1716"/>
                  </a:lnTo>
                  <a:lnTo>
                    <a:pt x="11" y="1719"/>
                  </a:lnTo>
                  <a:lnTo>
                    <a:pt x="12" y="1721"/>
                  </a:lnTo>
                  <a:lnTo>
                    <a:pt x="15" y="1724"/>
                  </a:lnTo>
                  <a:lnTo>
                    <a:pt x="16" y="1726"/>
                  </a:lnTo>
                  <a:lnTo>
                    <a:pt x="18" y="1728"/>
                  </a:lnTo>
                  <a:lnTo>
                    <a:pt x="19" y="1732"/>
                  </a:lnTo>
                  <a:lnTo>
                    <a:pt x="22" y="1734"/>
                  </a:lnTo>
                  <a:lnTo>
                    <a:pt x="24" y="1738"/>
                  </a:lnTo>
                  <a:lnTo>
                    <a:pt x="27" y="1742"/>
                  </a:lnTo>
                  <a:lnTo>
                    <a:pt x="30" y="1745"/>
                  </a:lnTo>
                  <a:lnTo>
                    <a:pt x="33" y="1749"/>
                  </a:lnTo>
                  <a:lnTo>
                    <a:pt x="36" y="1752"/>
                  </a:lnTo>
                  <a:lnTo>
                    <a:pt x="39" y="1756"/>
                  </a:lnTo>
                  <a:lnTo>
                    <a:pt x="41" y="1758"/>
                  </a:lnTo>
                  <a:lnTo>
                    <a:pt x="43" y="1762"/>
                  </a:lnTo>
                  <a:lnTo>
                    <a:pt x="46" y="1764"/>
                  </a:lnTo>
                  <a:lnTo>
                    <a:pt x="48" y="1767"/>
                  </a:lnTo>
                  <a:lnTo>
                    <a:pt x="51" y="1769"/>
                  </a:lnTo>
                  <a:lnTo>
                    <a:pt x="52" y="1772"/>
                  </a:lnTo>
                  <a:lnTo>
                    <a:pt x="54" y="1774"/>
                  </a:lnTo>
                  <a:lnTo>
                    <a:pt x="57" y="1775"/>
                  </a:lnTo>
                  <a:lnTo>
                    <a:pt x="58" y="1778"/>
                  </a:lnTo>
                  <a:lnTo>
                    <a:pt x="60" y="1779"/>
                  </a:lnTo>
                  <a:lnTo>
                    <a:pt x="63" y="1780"/>
                  </a:lnTo>
                  <a:lnTo>
                    <a:pt x="64" y="1781"/>
                  </a:lnTo>
                  <a:lnTo>
                    <a:pt x="66" y="1783"/>
                  </a:lnTo>
                  <a:lnTo>
                    <a:pt x="69" y="1784"/>
                  </a:lnTo>
                  <a:lnTo>
                    <a:pt x="71" y="1785"/>
                  </a:lnTo>
                  <a:lnTo>
                    <a:pt x="74" y="1786"/>
                  </a:lnTo>
                  <a:lnTo>
                    <a:pt x="76" y="1786"/>
                  </a:lnTo>
                  <a:lnTo>
                    <a:pt x="78" y="1787"/>
                  </a:lnTo>
                  <a:lnTo>
                    <a:pt x="82" y="1787"/>
                  </a:lnTo>
                  <a:lnTo>
                    <a:pt x="84" y="1787"/>
                  </a:lnTo>
                  <a:lnTo>
                    <a:pt x="88" y="1789"/>
                  </a:lnTo>
                  <a:lnTo>
                    <a:pt x="92" y="1789"/>
                  </a:lnTo>
                  <a:lnTo>
                    <a:pt x="95" y="1789"/>
                  </a:lnTo>
                  <a:lnTo>
                    <a:pt x="99" y="1789"/>
                  </a:lnTo>
                  <a:lnTo>
                    <a:pt x="104" y="1789"/>
                  </a:lnTo>
                  <a:lnTo>
                    <a:pt x="107" y="1789"/>
                  </a:lnTo>
                  <a:lnTo>
                    <a:pt x="112" y="1789"/>
                  </a:lnTo>
                  <a:lnTo>
                    <a:pt x="118" y="1789"/>
                  </a:lnTo>
                  <a:lnTo>
                    <a:pt x="123" y="1789"/>
                  </a:lnTo>
                  <a:lnTo>
                    <a:pt x="129" y="1789"/>
                  </a:lnTo>
                  <a:lnTo>
                    <a:pt x="135" y="1789"/>
                  </a:lnTo>
                  <a:lnTo>
                    <a:pt x="140" y="1789"/>
                  </a:lnTo>
                  <a:lnTo>
                    <a:pt x="144" y="1789"/>
                  </a:lnTo>
                  <a:lnTo>
                    <a:pt x="149" y="1789"/>
                  </a:lnTo>
                  <a:lnTo>
                    <a:pt x="154" y="1789"/>
                  </a:lnTo>
                  <a:lnTo>
                    <a:pt x="159" y="1789"/>
                  </a:lnTo>
                  <a:lnTo>
                    <a:pt x="162" y="1789"/>
                  </a:lnTo>
                  <a:lnTo>
                    <a:pt x="166" y="1789"/>
                  </a:lnTo>
                  <a:lnTo>
                    <a:pt x="170" y="1789"/>
                  </a:lnTo>
                  <a:lnTo>
                    <a:pt x="172" y="1787"/>
                  </a:lnTo>
                  <a:lnTo>
                    <a:pt x="176" y="1787"/>
                  </a:lnTo>
                  <a:lnTo>
                    <a:pt x="178" y="1787"/>
                  </a:lnTo>
                  <a:lnTo>
                    <a:pt x="182" y="1786"/>
                  </a:lnTo>
                  <a:lnTo>
                    <a:pt x="184" y="1786"/>
                  </a:lnTo>
                  <a:lnTo>
                    <a:pt x="187" y="1785"/>
                  </a:lnTo>
                  <a:lnTo>
                    <a:pt x="189" y="1784"/>
                  </a:lnTo>
                  <a:lnTo>
                    <a:pt x="190" y="1783"/>
                  </a:lnTo>
                  <a:lnTo>
                    <a:pt x="193" y="1781"/>
                  </a:lnTo>
                  <a:lnTo>
                    <a:pt x="195" y="1780"/>
                  </a:lnTo>
                  <a:lnTo>
                    <a:pt x="197" y="1779"/>
                  </a:lnTo>
                  <a:lnTo>
                    <a:pt x="199" y="1778"/>
                  </a:lnTo>
                  <a:lnTo>
                    <a:pt x="201" y="1775"/>
                  </a:lnTo>
                  <a:lnTo>
                    <a:pt x="203" y="1774"/>
                  </a:lnTo>
                  <a:lnTo>
                    <a:pt x="205" y="1772"/>
                  </a:lnTo>
                  <a:lnTo>
                    <a:pt x="207" y="1769"/>
                  </a:lnTo>
                  <a:lnTo>
                    <a:pt x="209" y="1767"/>
                  </a:lnTo>
                  <a:lnTo>
                    <a:pt x="212" y="1764"/>
                  </a:lnTo>
                  <a:lnTo>
                    <a:pt x="214" y="1762"/>
                  </a:lnTo>
                  <a:lnTo>
                    <a:pt x="217" y="1758"/>
                  </a:lnTo>
                  <a:lnTo>
                    <a:pt x="219" y="1756"/>
                  </a:lnTo>
                  <a:lnTo>
                    <a:pt x="221" y="1752"/>
                  </a:lnTo>
                  <a:lnTo>
                    <a:pt x="224" y="1749"/>
                  </a:lnTo>
                  <a:lnTo>
                    <a:pt x="227" y="1745"/>
                  </a:lnTo>
                  <a:lnTo>
                    <a:pt x="230" y="1742"/>
                  </a:lnTo>
                  <a:lnTo>
                    <a:pt x="232" y="1738"/>
                  </a:lnTo>
                  <a:lnTo>
                    <a:pt x="235" y="1734"/>
                  </a:lnTo>
                  <a:lnTo>
                    <a:pt x="237" y="1732"/>
                  </a:lnTo>
                  <a:lnTo>
                    <a:pt x="239" y="1728"/>
                  </a:lnTo>
                  <a:lnTo>
                    <a:pt x="241" y="1726"/>
                  </a:lnTo>
                  <a:lnTo>
                    <a:pt x="243" y="1724"/>
                  </a:lnTo>
                  <a:lnTo>
                    <a:pt x="244" y="1721"/>
                  </a:lnTo>
                  <a:lnTo>
                    <a:pt x="245" y="1719"/>
                  </a:lnTo>
                  <a:lnTo>
                    <a:pt x="248" y="1716"/>
                  </a:lnTo>
                  <a:lnTo>
                    <a:pt x="249" y="1713"/>
                  </a:lnTo>
                  <a:lnTo>
                    <a:pt x="250" y="1710"/>
                  </a:lnTo>
                  <a:lnTo>
                    <a:pt x="250" y="1708"/>
                  </a:lnTo>
                  <a:lnTo>
                    <a:pt x="251" y="1706"/>
                  </a:lnTo>
                  <a:lnTo>
                    <a:pt x="253" y="1702"/>
                  </a:lnTo>
                  <a:lnTo>
                    <a:pt x="253" y="1700"/>
                  </a:lnTo>
                  <a:lnTo>
                    <a:pt x="254" y="1696"/>
                  </a:lnTo>
                  <a:lnTo>
                    <a:pt x="254" y="1694"/>
                  </a:lnTo>
                  <a:lnTo>
                    <a:pt x="255" y="1690"/>
                  </a:lnTo>
                  <a:lnTo>
                    <a:pt x="255" y="1686"/>
                  </a:lnTo>
                  <a:lnTo>
                    <a:pt x="255" y="1683"/>
                  </a:lnTo>
                  <a:lnTo>
                    <a:pt x="255" y="1678"/>
                  </a:lnTo>
                  <a:lnTo>
                    <a:pt x="256" y="1674"/>
                  </a:lnTo>
                  <a:lnTo>
                    <a:pt x="256" y="1670"/>
                  </a:lnTo>
                  <a:lnTo>
                    <a:pt x="256" y="1665"/>
                  </a:lnTo>
                  <a:lnTo>
                    <a:pt x="256" y="1659"/>
                  </a:lnTo>
                  <a:lnTo>
                    <a:pt x="256" y="1653"/>
                  </a:lnTo>
                  <a:lnTo>
                    <a:pt x="256" y="1647"/>
                  </a:lnTo>
                  <a:lnTo>
                    <a:pt x="256" y="1641"/>
                  </a:lnTo>
                  <a:lnTo>
                    <a:pt x="256" y="1633"/>
                  </a:lnTo>
                  <a:lnTo>
                    <a:pt x="256" y="1626"/>
                  </a:lnTo>
                  <a:lnTo>
                    <a:pt x="256" y="1619"/>
                  </a:lnTo>
                  <a:lnTo>
                    <a:pt x="256" y="1612"/>
                  </a:lnTo>
                  <a:lnTo>
                    <a:pt x="256" y="1605"/>
                  </a:lnTo>
                  <a:lnTo>
                    <a:pt x="256" y="1599"/>
                  </a:lnTo>
                  <a:lnTo>
                    <a:pt x="256" y="1591"/>
                  </a:lnTo>
                  <a:lnTo>
                    <a:pt x="256" y="1584"/>
                  </a:lnTo>
                  <a:lnTo>
                    <a:pt x="256" y="1577"/>
                  </a:lnTo>
                  <a:lnTo>
                    <a:pt x="256" y="1569"/>
                  </a:lnTo>
                  <a:lnTo>
                    <a:pt x="256" y="1560"/>
                  </a:lnTo>
                  <a:lnTo>
                    <a:pt x="256" y="1552"/>
                  </a:lnTo>
                  <a:lnTo>
                    <a:pt x="256" y="1542"/>
                  </a:lnTo>
                  <a:lnTo>
                    <a:pt x="256" y="1530"/>
                  </a:lnTo>
                  <a:lnTo>
                    <a:pt x="256" y="1518"/>
                  </a:lnTo>
                  <a:lnTo>
                    <a:pt x="256" y="1505"/>
                  </a:lnTo>
                  <a:lnTo>
                    <a:pt x="256" y="1490"/>
                  </a:lnTo>
                  <a:lnTo>
                    <a:pt x="256" y="1474"/>
                  </a:lnTo>
                  <a:lnTo>
                    <a:pt x="256" y="1456"/>
                  </a:lnTo>
                  <a:lnTo>
                    <a:pt x="256" y="1436"/>
                  </a:lnTo>
                  <a:lnTo>
                    <a:pt x="256" y="1415"/>
                  </a:lnTo>
                  <a:lnTo>
                    <a:pt x="256" y="1391"/>
                  </a:lnTo>
                  <a:lnTo>
                    <a:pt x="256" y="1364"/>
                  </a:lnTo>
                  <a:lnTo>
                    <a:pt x="256" y="1337"/>
                  </a:lnTo>
                  <a:lnTo>
                    <a:pt x="256" y="1305"/>
                  </a:lnTo>
                  <a:lnTo>
                    <a:pt x="256" y="1272"/>
                  </a:lnTo>
                  <a:lnTo>
                    <a:pt x="256" y="1236"/>
                  </a:lnTo>
                  <a:lnTo>
                    <a:pt x="256" y="1197"/>
                  </a:lnTo>
                  <a:lnTo>
                    <a:pt x="256" y="1155"/>
                  </a:lnTo>
                  <a:lnTo>
                    <a:pt x="256" y="1109"/>
                  </a:lnTo>
                  <a:lnTo>
                    <a:pt x="256" y="1061"/>
                  </a:lnTo>
                  <a:lnTo>
                    <a:pt x="256" y="1010"/>
                  </a:lnTo>
                  <a:lnTo>
                    <a:pt x="256" y="953"/>
                  </a:lnTo>
                  <a:lnTo>
                    <a:pt x="256" y="894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193">
              <a:extLst>
                <a:ext uri="{FF2B5EF4-FFF2-40B4-BE49-F238E27FC236}">
                  <a16:creationId xmlns:a16="http://schemas.microsoft.com/office/drawing/2014/main" id="{AD34ECE7-1916-9B4F-9C76-2BB947206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330450"/>
              <a:ext cx="269875" cy="674687"/>
            </a:xfrm>
            <a:custGeom>
              <a:avLst/>
              <a:gdLst>
                <a:gd name="T0" fmla="*/ 2147483646 w 340"/>
                <a:gd name="T1" fmla="*/ 2147483646 h 852"/>
                <a:gd name="T2" fmla="*/ 2147483646 w 340"/>
                <a:gd name="T3" fmla="*/ 2147483646 h 852"/>
                <a:gd name="T4" fmla="*/ 2147483646 w 340"/>
                <a:gd name="T5" fmla="*/ 2147483646 h 852"/>
                <a:gd name="T6" fmla="*/ 2147483646 w 340"/>
                <a:gd name="T7" fmla="*/ 2147483646 h 852"/>
                <a:gd name="T8" fmla="*/ 2147483646 w 340"/>
                <a:gd name="T9" fmla="*/ 2147483646 h 852"/>
                <a:gd name="T10" fmla="*/ 2147483646 w 340"/>
                <a:gd name="T11" fmla="*/ 2147483646 h 852"/>
                <a:gd name="T12" fmla="*/ 2147483646 w 340"/>
                <a:gd name="T13" fmla="*/ 2147483646 h 852"/>
                <a:gd name="T14" fmla="*/ 2147483646 w 340"/>
                <a:gd name="T15" fmla="*/ 2147483646 h 852"/>
                <a:gd name="T16" fmla="*/ 2147483646 w 340"/>
                <a:gd name="T17" fmla="*/ 2147483646 h 852"/>
                <a:gd name="T18" fmla="*/ 2147483646 w 340"/>
                <a:gd name="T19" fmla="*/ 2147483646 h 852"/>
                <a:gd name="T20" fmla="*/ 2147483646 w 340"/>
                <a:gd name="T21" fmla="*/ 2147483646 h 852"/>
                <a:gd name="T22" fmla="*/ 2147483646 w 340"/>
                <a:gd name="T23" fmla="*/ 2147483646 h 852"/>
                <a:gd name="T24" fmla="*/ 2147483646 w 340"/>
                <a:gd name="T25" fmla="*/ 0 h 852"/>
                <a:gd name="T26" fmla="*/ 2147483646 w 340"/>
                <a:gd name="T27" fmla="*/ 0 h 852"/>
                <a:gd name="T28" fmla="*/ 2147483646 w 340"/>
                <a:gd name="T29" fmla="*/ 0 h 852"/>
                <a:gd name="T30" fmla="*/ 2147483646 w 340"/>
                <a:gd name="T31" fmla="*/ 2147483646 h 852"/>
                <a:gd name="T32" fmla="*/ 2147483646 w 340"/>
                <a:gd name="T33" fmla="*/ 2147483646 h 852"/>
                <a:gd name="T34" fmla="*/ 2147483646 w 340"/>
                <a:gd name="T35" fmla="*/ 2147483646 h 852"/>
                <a:gd name="T36" fmla="*/ 2147483646 w 340"/>
                <a:gd name="T37" fmla="*/ 2147483646 h 852"/>
                <a:gd name="T38" fmla="*/ 2147483646 w 340"/>
                <a:gd name="T39" fmla="*/ 2147483646 h 852"/>
                <a:gd name="T40" fmla="*/ 2147483646 w 340"/>
                <a:gd name="T41" fmla="*/ 2147483646 h 852"/>
                <a:gd name="T42" fmla="*/ 2147483646 w 340"/>
                <a:gd name="T43" fmla="*/ 2147483646 h 852"/>
                <a:gd name="T44" fmla="*/ 0 w 340"/>
                <a:gd name="T45" fmla="*/ 2147483646 h 852"/>
                <a:gd name="T46" fmla="*/ 0 w 340"/>
                <a:gd name="T47" fmla="*/ 2147483646 h 852"/>
                <a:gd name="T48" fmla="*/ 0 w 340"/>
                <a:gd name="T49" fmla="*/ 2147483646 h 852"/>
                <a:gd name="T50" fmla="*/ 0 w 340"/>
                <a:gd name="T51" fmla="*/ 2147483646 h 852"/>
                <a:gd name="T52" fmla="*/ 0 w 340"/>
                <a:gd name="T53" fmla="*/ 2147483646 h 852"/>
                <a:gd name="T54" fmla="*/ 0 w 340"/>
                <a:gd name="T55" fmla="*/ 2147483646 h 852"/>
                <a:gd name="T56" fmla="*/ 0 w 340"/>
                <a:gd name="T57" fmla="*/ 2147483646 h 852"/>
                <a:gd name="T58" fmla="*/ 0 w 340"/>
                <a:gd name="T59" fmla="*/ 2147483646 h 852"/>
                <a:gd name="T60" fmla="*/ 0 w 340"/>
                <a:gd name="T61" fmla="*/ 2147483646 h 852"/>
                <a:gd name="T62" fmla="*/ 0 w 340"/>
                <a:gd name="T63" fmla="*/ 2147483646 h 852"/>
                <a:gd name="T64" fmla="*/ 0 w 340"/>
                <a:gd name="T65" fmla="*/ 2147483646 h 852"/>
                <a:gd name="T66" fmla="*/ 0 w 340"/>
                <a:gd name="T67" fmla="*/ 2147483646 h 852"/>
                <a:gd name="T68" fmla="*/ 2147483646 w 340"/>
                <a:gd name="T69" fmla="*/ 2147483646 h 852"/>
                <a:gd name="T70" fmla="*/ 2147483646 w 340"/>
                <a:gd name="T71" fmla="*/ 2147483646 h 852"/>
                <a:gd name="T72" fmla="*/ 2147483646 w 340"/>
                <a:gd name="T73" fmla="*/ 2147483646 h 852"/>
                <a:gd name="T74" fmla="*/ 2147483646 w 340"/>
                <a:gd name="T75" fmla="*/ 2147483646 h 852"/>
                <a:gd name="T76" fmla="*/ 2147483646 w 340"/>
                <a:gd name="T77" fmla="*/ 2147483646 h 852"/>
                <a:gd name="T78" fmla="*/ 2147483646 w 340"/>
                <a:gd name="T79" fmla="*/ 2147483646 h 852"/>
                <a:gd name="T80" fmla="*/ 2147483646 w 340"/>
                <a:gd name="T81" fmla="*/ 2147483646 h 852"/>
                <a:gd name="T82" fmla="*/ 2147483646 w 340"/>
                <a:gd name="T83" fmla="*/ 2147483646 h 852"/>
                <a:gd name="T84" fmla="*/ 2147483646 w 340"/>
                <a:gd name="T85" fmla="*/ 2147483646 h 852"/>
                <a:gd name="T86" fmla="*/ 2147483646 w 340"/>
                <a:gd name="T87" fmla="*/ 2147483646 h 852"/>
                <a:gd name="T88" fmla="*/ 2147483646 w 340"/>
                <a:gd name="T89" fmla="*/ 2147483646 h 852"/>
                <a:gd name="T90" fmla="*/ 2147483646 w 340"/>
                <a:gd name="T91" fmla="*/ 2147483646 h 852"/>
                <a:gd name="T92" fmla="*/ 2147483646 w 340"/>
                <a:gd name="T93" fmla="*/ 2147483646 h 852"/>
                <a:gd name="T94" fmla="*/ 2147483646 w 340"/>
                <a:gd name="T95" fmla="*/ 2147483646 h 852"/>
                <a:gd name="T96" fmla="*/ 2147483646 w 340"/>
                <a:gd name="T97" fmla="*/ 2147483646 h 852"/>
                <a:gd name="T98" fmla="*/ 2147483646 w 340"/>
                <a:gd name="T99" fmla="*/ 2147483646 h 852"/>
                <a:gd name="T100" fmla="*/ 2147483646 w 340"/>
                <a:gd name="T101" fmla="*/ 2147483646 h 852"/>
                <a:gd name="T102" fmla="*/ 2147483646 w 340"/>
                <a:gd name="T103" fmla="*/ 2147483646 h 852"/>
                <a:gd name="T104" fmla="*/ 2147483646 w 340"/>
                <a:gd name="T105" fmla="*/ 2147483646 h 852"/>
                <a:gd name="T106" fmla="*/ 2147483646 w 340"/>
                <a:gd name="T107" fmla="*/ 2147483646 h 852"/>
                <a:gd name="T108" fmla="*/ 2147483646 w 340"/>
                <a:gd name="T109" fmla="*/ 2147483646 h 852"/>
                <a:gd name="T110" fmla="*/ 2147483646 w 340"/>
                <a:gd name="T111" fmla="*/ 2147483646 h 852"/>
                <a:gd name="T112" fmla="*/ 2147483646 w 340"/>
                <a:gd name="T113" fmla="*/ 2147483646 h 852"/>
                <a:gd name="T114" fmla="*/ 2147483646 w 340"/>
                <a:gd name="T115" fmla="*/ 2147483646 h 852"/>
                <a:gd name="T116" fmla="*/ 2147483646 w 340"/>
                <a:gd name="T117" fmla="*/ 2147483646 h 852"/>
                <a:gd name="T118" fmla="*/ 2147483646 w 340"/>
                <a:gd name="T119" fmla="*/ 2147483646 h 852"/>
                <a:gd name="T120" fmla="*/ 2147483646 w 340"/>
                <a:gd name="T121" fmla="*/ 2147483646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"/>
                <a:gd name="T184" fmla="*/ 0 h 852"/>
                <a:gd name="T185" fmla="*/ 340 w 340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" h="852">
                  <a:moveTo>
                    <a:pt x="340" y="426"/>
                  </a:moveTo>
                  <a:lnTo>
                    <a:pt x="340" y="410"/>
                  </a:lnTo>
                  <a:lnTo>
                    <a:pt x="340" y="396"/>
                  </a:lnTo>
                  <a:lnTo>
                    <a:pt x="340" y="383"/>
                  </a:lnTo>
                  <a:lnTo>
                    <a:pt x="340" y="370"/>
                  </a:lnTo>
                  <a:lnTo>
                    <a:pt x="340" y="357"/>
                  </a:lnTo>
                  <a:lnTo>
                    <a:pt x="340" y="347"/>
                  </a:lnTo>
                  <a:lnTo>
                    <a:pt x="340" y="336"/>
                  </a:lnTo>
                  <a:lnTo>
                    <a:pt x="340" y="326"/>
                  </a:lnTo>
                  <a:lnTo>
                    <a:pt x="340" y="317"/>
                  </a:lnTo>
                  <a:lnTo>
                    <a:pt x="340" y="308"/>
                  </a:lnTo>
                  <a:lnTo>
                    <a:pt x="340" y="301"/>
                  </a:lnTo>
                  <a:lnTo>
                    <a:pt x="340" y="293"/>
                  </a:lnTo>
                  <a:lnTo>
                    <a:pt x="340" y="285"/>
                  </a:lnTo>
                  <a:lnTo>
                    <a:pt x="340" y="279"/>
                  </a:lnTo>
                  <a:lnTo>
                    <a:pt x="340" y="272"/>
                  </a:lnTo>
                  <a:lnTo>
                    <a:pt x="340" y="266"/>
                  </a:lnTo>
                  <a:lnTo>
                    <a:pt x="340" y="260"/>
                  </a:lnTo>
                  <a:lnTo>
                    <a:pt x="340" y="255"/>
                  </a:lnTo>
                  <a:lnTo>
                    <a:pt x="340" y="249"/>
                  </a:lnTo>
                  <a:lnTo>
                    <a:pt x="340" y="244"/>
                  </a:lnTo>
                  <a:lnTo>
                    <a:pt x="340" y="238"/>
                  </a:lnTo>
                  <a:lnTo>
                    <a:pt x="340" y="234"/>
                  </a:lnTo>
                  <a:lnTo>
                    <a:pt x="340" y="228"/>
                  </a:lnTo>
                  <a:lnTo>
                    <a:pt x="340" y="223"/>
                  </a:lnTo>
                  <a:lnTo>
                    <a:pt x="340" y="217"/>
                  </a:lnTo>
                  <a:lnTo>
                    <a:pt x="340" y="211"/>
                  </a:lnTo>
                  <a:lnTo>
                    <a:pt x="340" y="205"/>
                  </a:lnTo>
                  <a:lnTo>
                    <a:pt x="340" y="199"/>
                  </a:lnTo>
                  <a:lnTo>
                    <a:pt x="340" y="193"/>
                  </a:lnTo>
                  <a:lnTo>
                    <a:pt x="340" y="186"/>
                  </a:lnTo>
                  <a:lnTo>
                    <a:pt x="340" y="178"/>
                  </a:lnTo>
                  <a:lnTo>
                    <a:pt x="340" y="170"/>
                  </a:lnTo>
                  <a:lnTo>
                    <a:pt x="340" y="163"/>
                  </a:lnTo>
                  <a:lnTo>
                    <a:pt x="340" y="156"/>
                  </a:lnTo>
                  <a:lnTo>
                    <a:pt x="340" y="148"/>
                  </a:lnTo>
                  <a:lnTo>
                    <a:pt x="340" y="142"/>
                  </a:lnTo>
                  <a:lnTo>
                    <a:pt x="340" y="136"/>
                  </a:lnTo>
                  <a:lnTo>
                    <a:pt x="340" y="130"/>
                  </a:lnTo>
                  <a:lnTo>
                    <a:pt x="340" y="125"/>
                  </a:lnTo>
                  <a:lnTo>
                    <a:pt x="340" y="121"/>
                  </a:lnTo>
                  <a:lnTo>
                    <a:pt x="340" y="116"/>
                  </a:lnTo>
                  <a:lnTo>
                    <a:pt x="339" y="112"/>
                  </a:lnTo>
                  <a:lnTo>
                    <a:pt x="339" y="107"/>
                  </a:lnTo>
                  <a:lnTo>
                    <a:pt x="339" y="104"/>
                  </a:lnTo>
                  <a:lnTo>
                    <a:pt x="338" y="100"/>
                  </a:lnTo>
                  <a:lnTo>
                    <a:pt x="338" y="97"/>
                  </a:lnTo>
                  <a:lnTo>
                    <a:pt x="337" y="94"/>
                  </a:lnTo>
                  <a:lnTo>
                    <a:pt x="336" y="91"/>
                  </a:lnTo>
                  <a:lnTo>
                    <a:pt x="334" y="88"/>
                  </a:lnTo>
                  <a:lnTo>
                    <a:pt x="333" y="85"/>
                  </a:lnTo>
                  <a:lnTo>
                    <a:pt x="332" y="82"/>
                  </a:lnTo>
                  <a:lnTo>
                    <a:pt x="331" y="80"/>
                  </a:lnTo>
                  <a:lnTo>
                    <a:pt x="328" y="77"/>
                  </a:lnTo>
                  <a:lnTo>
                    <a:pt x="327" y="74"/>
                  </a:lnTo>
                  <a:lnTo>
                    <a:pt x="325" y="71"/>
                  </a:lnTo>
                  <a:lnTo>
                    <a:pt x="324" y="69"/>
                  </a:lnTo>
                  <a:lnTo>
                    <a:pt x="321" y="65"/>
                  </a:lnTo>
                  <a:lnTo>
                    <a:pt x="318" y="63"/>
                  </a:lnTo>
                  <a:lnTo>
                    <a:pt x="315" y="61"/>
                  </a:lnTo>
                  <a:lnTo>
                    <a:pt x="313" y="57"/>
                  </a:lnTo>
                  <a:lnTo>
                    <a:pt x="309" y="53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3"/>
                  </a:lnTo>
                  <a:lnTo>
                    <a:pt x="295" y="39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4" y="29"/>
                  </a:lnTo>
                  <a:lnTo>
                    <a:pt x="282" y="26"/>
                  </a:lnTo>
                  <a:lnTo>
                    <a:pt x="278" y="23"/>
                  </a:lnTo>
                  <a:lnTo>
                    <a:pt x="276" y="21"/>
                  </a:lnTo>
                  <a:lnTo>
                    <a:pt x="273" y="18"/>
                  </a:lnTo>
                  <a:lnTo>
                    <a:pt x="270" y="16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2" y="10"/>
                  </a:lnTo>
                  <a:lnTo>
                    <a:pt x="259" y="9"/>
                  </a:lnTo>
                  <a:lnTo>
                    <a:pt x="256" y="8"/>
                  </a:lnTo>
                  <a:lnTo>
                    <a:pt x="254" y="6"/>
                  </a:lnTo>
                  <a:lnTo>
                    <a:pt x="250" y="5"/>
                  </a:lnTo>
                  <a:lnTo>
                    <a:pt x="248" y="4"/>
                  </a:lnTo>
                  <a:lnTo>
                    <a:pt x="244" y="4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3" y="2"/>
                  </a:lnTo>
                  <a:lnTo>
                    <a:pt x="230" y="2"/>
                  </a:lnTo>
                  <a:lnTo>
                    <a:pt x="225" y="2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2"/>
                  </a:lnTo>
                  <a:lnTo>
                    <a:pt x="104" y="3"/>
                  </a:lnTo>
                  <a:lnTo>
                    <a:pt x="100" y="3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6" y="8"/>
                  </a:lnTo>
                  <a:lnTo>
                    <a:pt x="82" y="9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9" y="18"/>
                  </a:lnTo>
                  <a:lnTo>
                    <a:pt x="66" y="21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1" y="35"/>
                  </a:lnTo>
                  <a:lnTo>
                    <a:pt x="47" y="39"/>
                  </a:lnTo>
                  <a:lnTo>
                    <a:pt x="42" y="43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1" y="53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18" y="69"/>
                  </a:lnTo>
                  <a:lnTo>
                    <a:pt x="16" y="71"/>
                  </a:lnTo>
                  <a:lnTo>
                    <a:pt x="15" y="74"/>
                  </a:lnTo>
                  <a:lnTo>
                    <a:pt x="12" y="77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5" y="94"/>
                  </a:lnTo>
                  <a:lnTo>
                    <a:pt x="4" y="97"/>
                  </a:lnTo>
                  <a:lnTo>
                    <a:pt x="3" y="100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0" y="241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5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0" y="313"/>
                  </a:lnTo>
                  <a:lnTo>
                    <a:pt x="0" y="32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8"/>
                  </a:lnTo>
                  <a:lnTo>
                    <a:pt x="0" y="414"/>
                  </a:lnTo>
                  <a:lnTo>
                    <a:pt x="0" y="431"/>
                  </a:lnTo>
                  <a:lnTo>
                    <a:pt x="0" y="449"/>
                  </a:lnTo>
                  <a:lnTo>
                    <a:pt x="0" y="468"/>
                  </a:lnTo>
                  <a:lnTo>
                    <a:pt x="0" y="489"/>
                  </a:lnTo>
                  <a:lnTo>
                    <a:pt x="0" y="507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0" y="553"/>
                  </a:lnTo>
                  <a:lnTo>
                    <a:pt x="0" y="568"/>
                  </a:lnTo>
                  <a:lnTo>
                    <a:pt x="0" y="581"/>
                  </a:lnTo>
                  <a:lnTo>
                    <a:pt x="0" y="592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3"/>
                  </a:lnTo>
                  <a:lnTo>
                    <a:pt x="0" y="632"/>
                  </a:lnTo>
                  <a:lnTo>
                    <a:pt x="0" y="640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0" y="676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6"/>
                  </a:lnTo>
                  <a:lnTo>
                    <a:pt x="0" y="710"/>
                  </a:lnTo>
                  <a:lnTo>
                    <a:pt x="0" y="713"/>
                  </a:lnTo>
                  <a:lnTo>
                    <a:pt x="0" y="717"/>
                  </a:lnTo>
                  <a:lnTo>
                    <a:pt x="0" y="721"/>
                  </a:lnTo>
                  <a:lnTo>
                    <a:pt x="0" y="724"/>
                  </a:lnTo>
                  <a:lnTo>
                    <a:pt x="0" y="728"/>
                  </a:lnTo>
                  <a:lnTo>
                    <a:pt x="0" y="731"/>
                  </a:lnTo>
                  <a:lnTo>
                    <a:pt x="0" y="735"/>
                  </a:lnTo>
                  <a:lnTo>
                    <a:pt x="0" y="739"/>
                  </a:lnTo>
                  <a:lnTo>
                    <a:pt x="0" y="741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9"/>
                  </a:lnTo>
                  <a:lnTo>
                    <a:pt x="1" y="752"/>
                  </a:lnTo>
                  <a:lnTo>
                    <a:pt x="1" y="754"/>
                  </a:lnTo>
                  <a:lnTo>
                    <a:pt x="3" y="757"/>
                  </a:lnTo>
                  <a:lnTo>
                    <a:pt x="3" y="759"/>
                  </a:lnTo>
                  <a:lnTo>
                    <a:pt x="3" y="760"/>
                  </a:lnTo>
                  <a:lnTo>
                    <a:pt x="4" y="763"/>
                  </a:lnTo>
                  <a:lnTo>
                    <a:pt x="5" y="765"/>
                  </a:lnTo>
                  <a:lnTo>
                    <a:pt x="6" y="766"/>
                  </a:lnTo>
                  <a:lnTo>
                    <a:pt x="6" y="769"/>
                  </a:lnTo>
                  <a:lnTo>
                    <a:pt x="7" y="771"/>
                  </a:lnTo>
                  <a:lnTo>
                    <a:pt x="9" y="773"/>
                  </a:lnTo>
                  <a:lnTo>
                    <a:pt x="11" y="775"/>
                  </a:lnTo>
                  <a:lnTo>
                    <a:pt x="12" y="777"/>
                  </a:lnTo>
                  <a:lnTo>
                    <a:pt x="15" y="779"/>
                  </a:lnTo>
                  <a:lnTo>
                    <a:pt x="16" y="782"/>
                  </a:lnTo>
                  <a:lnTo>
                    <a:pt x="18" y="784"/>
                  </a:lnTo>
                  <a:lnTo>
                    <a:pt x="21" y="787"/>
                  </a:lnTo>
                  <a:lnTo>
                    <a:pt x="23" y="789"/>
                  </a:lnTo>
                  <a:lnTo>
                    <a:pt x="25" y="793"/>
                  </a:lnTo>
                  <a:lnTo>
                    <a:pt x="29" y="795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9" y="806"/>
                  </a:lnTo>
                  <a:lnTo>
                    <a:pt x="42" y="809"/>
                  </a:lnTo>
                  <a:lnTo>
                    <a:pt x="47" y="813"/>
                  </a:lnTo>
                  <a:lnTo>
                    <a:pt x="51" y="817"/>
                  </a:lnTo>
                  <a:lnTo>
                    <a:pt x="54" y="820"/>
                  </a:lnTo>
                  <a:lnTo>
                    <a:pt x="57" y="824"/>
                  </a:lnTo>
                  <a:lnTo>
                    <a:pt x="60" y="826"/>
                  </a:lnTo>
                  <a:lnTo>
                    <a:pt x="63" y="829"/>
                  </a:lnTo>
                  <a:lnTo>
                    <a:pt x="65" y="832"/>
                  </a:lnTo>
                  <a:lnTo>
                    <a:pt x="69" y="835"/>
                  </a:lnTo>
                  <a:lnTo>
                    <a:pt x="71" y="836"/>
                  </a:lnTo>
                  <a:lnTo>
                    <a:pt x="72" y="838"/>
                  </a:lnTo>
                  <a:lnTo>
                    <a:pt x="75" y="840"/>
                  </a:lnTo>
                  <a:lnTo>
                    <a:pt x="77" y="842"/>
                  </a:lnTo>
                  <a:lnTo>
                    <a:pt x="80" y="843"/>
                  </a:lnTo>
                  <a:lnTo>
                    <a:pt x="82" y="844"/>
                  </a:lnTo>
                  <a:lnTo>
                    <a:pt x="83" y="846"/>
                  </a:lnTo>
                  <a:lnTo>
                    <a:pt x="86" y="847"/>
                  </a:lnTo>
                  <a:lnTo>
                    <a:pt x="88" y="848"/>
                  </a:lnTo>
                  <a:lnTo>
                    <a:pt x="89" y="848"/>
                  </a:lnTo>
                  <a:lnTo>
                    <a:pt x="92" y="849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8" y="850"/>
                  </a:lnTo>
                  <a:lnTo>
                    <a:pt x="100" y="852"/>
                  </a:lnTo>
                  <a:lnTo>
                    <a:pt x="102" y="852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40" y="852"/>
                  </a:lnTo>
                  <a:lnTo>
                    <a:pt x="142" y="852"/>
                  </a:lnTo>
                  <a:lnTo>
                    <a:pt x="146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58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1" y="852"/>
                  </a:lnTo>
                  <a:lnTo>
                    <a:pt x="173" y="852"/>
                  </a:lnTo>
                  <a:lnTo>
                    <a:pt x="175" y="852"/>
                  </a:lnTo>
                  <a:lnTo>
                    <a:pt x="177" y="852"/>
                  </a:lnTo>
                  <a:lnTo>
                    <a:pt x="179" y="852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5" y="852"/>
                  </a:lnTo>
                  <a:lnTo>
                    <a:pt x="188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6" y="852"/>
                  </a:lnTo>
                  <a:lnTo>
                    <a:pt x="200" y="852"/>
                  </a:lnTo>
                  <a:lnTo>
                    <a:pt x="202" y="852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13" y="852"/>
                  </a:lnTo>
                  <a:lnTo>
                    <a:pt x="218" y="852"/>
                  </a:lnTo>
                  <a:lnTo>
                    <a:pt x="221" y="852"/>
                  </a:lnTo>
                  <a:lnTo>
                    <a:pt x="224" y="852"/>
                  </a:lnTo>
                  <a:lnTo>
                    <a:pt x="227" y="852"/>
                  </a:lnTo>
                  <a:lnTo>
                    <a:pt x="231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8" y="852"/>
                  </a:lnTo>
                  <a:lnTo>
                    <a:pt x="241" y="852"/>
                  </a:lnTo>
                  <a:lnTo>
                    <a:pt x="243" y="850"/>
                  </a:lnTo>
                  <a:lnTo>
                    <a:pt x="245" y="850"/>
                  </a:lnTo>
                  <a:lnTo>
                    <a:pt x="248" y="850"/>
                  </a:lnTo>
                  <a:lnTo>
                    <a:pt x="250" y="849"/>
                  </a:lnTo>
                  <a:lnTo>
                    <a:pt x="252" y="848"/>
                  </a:lnTo>
                  <a:lnTo>
                    <a:pt x="254" y="848"/>
                  </a:lnTo>
                  <a:lnTo>
                    <a:pt x="256" y="847"/>
                  </a:lnTo>
                  <a:lnTo>
                    <a:pt x="258" y="846"/>
                  </a:lnTo>
                  <a:lnTo>
                    <a:pt x="260" y="844"/>
                  </a:lnTo>
                  <a:lnTo>
                    <a:pt x="262" y="843"/>
                  </a:lnTo>
                  <a:lnTo>
                    <a:pt x="264" y="842"/>
                  </a:lnTo>
                  <a:lnTo>
                    <a:pt x="266" y="840"/>
                  </a:lnTo>
                  <a:lnTo>
                    <a:pt x="268" y="838"/>
                  </a:lnTo>
                  <a:lnTo>
                    <a:pt x="271" y="836"/>
                  </a:lnTo>
                  <a:lnTo>
                    <a:pt x="273" y="835"/>
                  </a:lnTo>
                  <a:lnTo>
                    <a:pt x="276" y="832"/>
                  </a:lnTo>
                  <a:lnTo>
                    <a:pt x="278" y="829"/>
                  </a:lnTo>
                  <a:lnTo>
                    <a:pt x="282" y="826"/>
                  </a:lnTo>
                  <a:lnTo>
                    <a:pt x="284" y="824"/>
                  </a:lnTo>
                  <a:lnTo>
                    <a:pt x="288" y="820"/>
                  </a:lnTo>
                  <a:lnTo>
                    <a:pt x="291" y="817"/>
                  </a:lnTo>
                  <a:lnTo>
                    <a:pt x="295" y="813"/>
                  </a:lnTo>
                  <a:lnTo>
                    <a:pt x="298" y="809"/>
                  </a:lnTo>
                  <a:lnTo>
                    <a:pt x="302" y="806"/>
                  </a:lnTo>
                  <a:lnTo>
                    <a:pt x="306" y="802"/>
                  </a:lnTo>
                  <a:lnTo>
                    <a:pt x="309" y="799"/>
                  </a:lnTo>
                  <a:lnTo>
                    <a:pt x="313" y="795"/>
                  </a:lnTo>
                  <a:lnTo>
                    <a:pt x="315" y="793"/>
                  </a:lnTo>
                  <a:lnTo>
                    <a:pt x="318" y="789"/>
                  </a:lnTo>
                  <a:lnTo>
                    <a:pt x="321" y="787"/>
                  </a:lnTo>
                  <a:lnTo>
                    <a:pt x="324" y="783"/>
                  </a:lnTo>
                  <a:lnTo>
                    <a:pt x="325" y="781"/>
                  </a:lnTo>
                  <a:lnTo>
                    <a:pt x="327" y="778"/>
                  </a:lnTo>
                  <a:lnTo>
                    <a:pt x="328" y="776"/>
                  </a:lnTo>
                  <a:lnTo>
                    <a:pt x="331" y="772"/>
                  </a:lnTo>
                  <a:lnTo>
                    <a:pt x="332" y="770"/>
                  </a:lnTo>
                  <a:lnTo>
                    <a:pt x="333" y="767"/>
                  </a:lnTo>
                  <a:lnTo>
                    <a:pt x="334" y="764"/>
                  </a:lnTo>
                  <a:lnTo>
                    <a:pt x="336" y="761"/>
                  </a:lnTo>
                  <a:lnTo>
                    <a:pt x="337" y="758"/>
                  </a:lnTo>
                  <a:lnTo>
                    <a:pt x="338" y="755"/>
                  </a:lnTo>
                  <a:lnTo>
                    <a:pt x="338" y="752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9" y="741"/>
                  </a:lnTo>
                  <a:lnTo>
                    <a:pt x="340" y="736"/>
                  </a:lnTo>
                  <a:lnTo>
                    <a:pt x="340" y="731"/>
                  </a:lnTo>
                  <a:lnTo>
                    <a:pt x="340" y="727"/>
                  </a:lnTo>
                  <a:lnTo>
                    <a:pt x="340" y="722"/>
                  </a:lnTo>
                  <a:lnTo>
                    <a:pt x="340" y="716"/>
                  </a:lnTo>
                  <a:lnTo>
                    <a:pt x="340" y="710"/>
                  </a:lnTo>
                  <a:lnTo>
                    <a:pt x="340" y="704"/>
                  </a:lnTo>
                  <a:lnTo>
                    <a:pt x="340" y="696"/>
                  </a:lnTo>
                  <a:lnTo>
                    <a:pt x="340" y="689"/>
                  </a:lnTo>
                  <a:lnTo>
                    <a:pt x="340" y="682"/>
                  </a:lnTo>
                  <a:lnTo>
                    <a:pt x="340" y="674"/>
                  </a:lnTo>
                  <a:lnTo>
                    <a:pt x="340" y="666"/>
                  </a:lnTo>
                  <a:lnTo>
                    <a:pt x="340" y="659"/>
                  </a:lnTo>
                  <a:lnTo>
                    <a:pt x="340" y="653"/>
                  </a:lnTo>
                  <a:lnTo>
                    <a:pt x="340" y="647"/>
                  </a:lnTo>
                  <a:lnTo>
                    <a:pt x="340" y="641"/>
                  </a:lnTo>
                  <a:lnTo>
                    <a:pt x="340" y="635"/>
                  </a:lnTo>
                  <a:lnTo>
                    <a:pt x="340" y="629"/>
                  </a:lnTo>
                  <a:lnTo>
                    <a:pt x="340" y="624"/>
                  </a:lnTo>
                  <a:lnTo>
                    <a:pt x="340" y="620"/>
                  </a:lnTo>
                  <a:lnTo>
                    <a:pt x="340" y="614"/>
                  </a:lnTo>
                  <a:lnTo>
                    <a:pt x="340" y="609"/>
                  </a:lnTo>
                  <a:lnTo>
                    <a:pt x="340" y="603"/>
                  </a:lnTo>
                  <a:lnTo>
                    <a:pt x="340" y="598"/>
                  </a:lnTo>
                  <a:lnTo>
                    <a:pt x="340" y="592"/>
                  </a:lnTo>
                  <a:lnTo>
                    <a:pt x="340" y="586"/>
                  </a:lnTo>
                  <a:lnTo>
                    <a:pt x="340" y="580"/>
                  </a:lnTo>
                  <a:lnTo>
                    <a:pt x="340" y="574"/>
                  </a:lnTo>
                  <a:lnTo>
                    <a:pt x="340" y="567"/>
                  </a:lnTo>
                  <a:lnTo>
                    <a:pt x="340" y="559"/>
                  </a:lnTo>
                  <a:lnTo>
                    <a:pt x="340" y="552"/>
                  </a:lnTo>
                  <a:lnTo>
                    <a:pt x="340" y="544"/>
                  </a:lnTo>
                  <a:lnTo>
                    <a:pt x="340" y="535"/>
                  </a:lnTo>
                  <a:lnTo>
                    <a:pt x="340" y="526"/>
                  </a:lnTo>
                  <a:lnTo>
                    <a:pt x="340" y="516"/>
                  </a:lnTo>
                  <a:lnTo>
                    <a:pt x="340" y="505"/>
                  </a:lnTo>
                  <a:lnTo>
                    <a:pt x="340" y="495"/>
                  </a:lnTo>
                  <a:lnTo>
                    <a:pt x="340" y="483"/>
                  </a:lnTo>
                  <a:lnTo>
                    <a:pt x="340" y="469"/>
                  </a:lnTo>
                  <a:lnTo>
                    <a:pt x="340" y="456"/>
                  </a:lnTo>
                  <a:lnTo>
                    <a:pt x="340" y="442"/>
                  </a:lnTo>
                  <a:lnTo>
                    <a:pt x="340" y="426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Rectangle 198">
              <a:extLst>
                <a:ext uri="{FF2B5EF4-FFF2-40B4-BE49-F238E27FC236}">
                  <a16:creationId xmlns:a16="http://schemas.microsoft.com/office/drawing/2014/main" id="{692B47C1-84E3-BE4B-A1DD-7E644A9B7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8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pic>
        <p:nvPicPr>
          <p:cNvPr id="65544" name="Picture 2" descr="Screen shot 2013-12-04 at 1.36.37 PM.png">
            <a:extLst>
              <a:ext uri="{FF2B5EF4-FFF2-40B4-BE49-F238E27FC236}">
                <a16:creationId xmlns:a16="http://schemas.microsoft.com/office/drawing/2014/main" id="{21F25B2B-AF66-0C40-9C00-B9F6EE969A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60889"/>
            <a:ext cx="3657600" cy="66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1AC4B7DF-14E3-6A4E-A17F-BA509D5DB7B9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6595" name="Rectangle 4">
              <a:extLst>
                <a:ext uri="{FF2B5EF4-FFF2-40B4-BE49-F238E27FC236}">
                  <a16:creationId xmlns:a16="http://schemas.microsoft.com/office/drawing/2014/main" id="{D0DF2194-5BC5-624F-80F5-54CDDF817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5">
              <a:extLst>
                <a:ext uri="{FF2B5EF4-FFF2-40B4-BE49-F238E27FC236}">
                  <a16:creationId xmlns:a16="http://schemas.microsoft.com/office/drawing/2014/main" id="{C072135B-B1F3-BA4E-A9F1-36AA7AD9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6">
              <a:extLst>
                <a:ext uri="{FF2B5EF4-FFF2-40B4-BE49-F238E27FC236}">
                  <a16:creationId xmlns:a16="http://schemas.microsoft.com/office/drawing/2014/main" id="{89929D69-3615-D04C-B4A0-04D0C4989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7">
              <a:extLst>
                <a:ext uri="{FF2B5EF4-FFF2-40B4-BE49-F238E27FC236}">
                  <a16:creationId xmlns:a16="http://schemas.microsoft.com/office/drawing/2014/main" id="{241D7F58-E4E5-A343-8DDD-EECE7C334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8">
              <a:extLst>
                <a:ext uri="{FF2B5EF4-FFF2-40B4-BE49-F238E27FC236}">
                  <a16:creationId xmlns:a16="http://schemas.microsoft.com/office/drawing/2014/main" id="{06BCDE4A-C6DE-DB4F-ABB0-1291E5B7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9">
              <a:extLst>
                <a:ext uri="{FF2B5EF4-FFF2-40B4-BE49-F238E27FC236}">
                  <a16:creationId xmlns:a16="http://schemas.microsoft.com/office/drawing/2014/main" id="{CD0A68AA-37F0-2C48-84EB-4EAD80A56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Rectangle 10">
              <a:extLst>
                <a:ext uri="{FF2B5EF4-FFF2-40B4-BE49-F238E27FC236}">
                  <a16:creationId xmlns:a16="http://schemas.microsoft.com/office/drawing/2014/main" id="{8CD8A0D7-1649-9A4D-B632-BC9D6A332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11">
              <a:extLst>
                <a:ext uri="{FF2B5EF4-FFF2-40B4-BE49-F238E27FC236}">
                  <a16:creationId xmlns:a16="http://schemas.microsoft.com/office/drawing/2014/main" id="{A7C2B324-D5A1-D44E-84B8-183E6B8B9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12">
              <a:extLst>
                <a:ext uri="{FF2B5EF4-FFF2-40B4-BE49-F238E27FC236}">
                  <a16:creationId xmlns:a16="http://schemas.microsoft.com/office/drawing/2014/main" id="{C4A80A2A-7153-7149-B960-DB113038F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13">
              <a:extLst>
                <a:ext uri="{FF2B5EF4-FFF2-40B4-BE49-F238E27FC236}">
                  <a16:creationId xmlns:a16="http://schemas.microsoft.com/office/drawing/2014/main" id="{11CC73C7-4B35-204B-9886-F6749D45C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14">
              <a:extLst>
                <a:ext uri="{FF2B5EF4-FFF2-40B4-BE49-F238E27FC236}">
                  <a16:creationId xmlns:a16="http://schemas.microsoft.com/office/drawing/2014/main" id="{541364C0-B5B1-324D-AC7C-567B5AB0A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15">
              <a:extLst>
                <a:ext uri="{FF2B5EF4-FFF2-40B4-BE49-F238E27FC236}">
                  <a16:creationId xmlns:a16="http://schemas.microsoft.com/office/drawing/2014/main" id="{3779DE4D-12DA-AD4C-AD29-C8CFE497A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07" name="Rectangle 16">
              <a:extLst>
                <a:ext uri="{FF2B5EF4-FFF2-40B4-BE49-F238E27FC236}">
                  <a16:creationId xmlns:a16="http://schemas.microsoft.com/office/drawing/2014/main" id="{18789DCD-1F98-F74B-835E-E42978E92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17">
              <a:extLst>
                <a:ext uri="{FF2B5EF4-FFF2-40B4-BE49-F238E27FC236}">
                  <a16:creationId xmlns:a16="http://schemas.microsoft.com/office/drawing/2014/main" id="{2305F5F8-7D03-A041-A1A3-7A8C9ABA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18">
              <a:extLst>
                <a:ext uri="{FF2B5EF4-FFF2-40B4-BE49-F238E27FC236}">
                  <a16:creationId xmlns:a16="http://schemas.microsoft.com/office/drawing/2014/main" id="{02C67BED-133E-8347-AEBB-CA75CE7E0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10" name="Rectangle 19">
              <a:extLst>
                <a:ext uri="{FF2B5EF4-FFF2-40B4-BE49-F238E27FC236}">
                  <a16:creationId xmlns:a16="http://schemas.microsoft.com/office/drawing/2014/main" id="{50DB73F5-03E6-4A4C-974C-1F9DD42C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20">
              <a:extLst>
                <a:ext uri="{FF2B5EF4-FFF2-40B4-BE49-F238E27FC236}">
                  <a16:creationId xmlns:a16="http://schemas.microsoft.com/office/drawing/2014/main" id="{6A645204-0596-9145-AA99-3C37CF4FE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21">
              <a:extLst>
                <a:ext uri="{FF2B5EF4-FFF2-40B4-BE49-F238E27FC236}">
                  <a16:creationId xmlns:a16="http://schemas.microsoft.com/office/drawing/2014/main" id="{581D1BE6-343E-7547-8010-4AC4B54CF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22">
              <a:extLst>
                <a:ext uri="{FF2B5EF4-FFF2-40B4-BE49-F238E27FC236}">
                  <a16:creationId xmlns:a16="http://schemas.microsoft.com/office/drawing/2014/main" id="{4D09E81C-E2DC-894F-9D84-9633B971F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23">
              <a:extLst>
                <a:ext uri="{FF2B5EF4-FFF2-40B4-BE49-F238E27FC236}">
                  <a16:creationId xmlns:a16="http://schemas.microsoft.com/office/drawing/2014/main" id="{E0142C90-B881-7A45-A332-F0FD36C21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24">
              <a:extLst>
                <a:ext uri="{FF2B5EF4-FFF2-40B4-BE49-F238E27FC236}">
                  <a16:creationId xmlns:a16="http://schemas.microsoft.com/office/drawing/2014/main" id="{F4A9EA4F-D3C1-B946-AFAA-FD9E8AE8F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25">
              <a:extLst>
                <a:ext uri="{FF2B5EF4-FFF2-40B4-BE49-F238E27FC236}">
                  <a16:creationId xmlns:a16="http://schemas.microsoft.com/office/drawing/2014/main" id="{CEAD385A-506B-774C-8D8E-265B9F576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26">
              <a:extLst>
                <a:ext uri="{FF2B5EF4-FFF2-40B4-BE49-F238E27FC236}">
                  <a16:creationId xmlns:a16="http://schemas.microsoft.com/office/drawing/2014/main" id="{2664997B-02A9-C24D-93FA-63A6F6BA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18" name="Rectangle 27">
              <a:extLst>
                <a:ext uri="{FF2B5EF4-FFF2-40B4-BE49-F238E27FC236}">
                  <a16:creationId xmlns:a16="http://schemas.microsoft.com/office/drawing/2014/main" id="{2B3A635D-0FBD-C343-8FD2-B0ACA3E15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28">
              <a:extLst>
                <a:ext uri="{FF2B5EF4-FFF2-40B4-BE49-F238E27FC236}">
                  <a16:creationId xmlns:a16="http://schemas.microsoft.com/office/drawing/2014/main" id="{2FB65A5B-19FB-7F47-A47C-B0099FA11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0" name="Rectangle 29">
              <a:extLst>
                <a:ext uri="{FF2B5EF4-FFF2-40B4-BE49-F238E27FC236}">
                  <a16:creationId xmlns:a16="http://schemas.microsoft.com/office/drawing/2014/main" id="{38461928-F71E-9B46-8532-449DF7E33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1" name="Rectangle 30">
              <a:extLst>
                <a:ext uri="{FF2B5EF4-FFF2-40B4-BE49-F238E27FC236}">
                  <a16:creationId xmlns:a16="http://schemas.microsoft.com/office/drawing/2014/main" id="{18E387ED-5AAE-E846-9C87-DAC08AD3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2" name="Rectangle 31">
              <a:extLst>
                <a:ext uri="{FF2B5EF4-FFF2-40B4-BE49-F238E27FC236}">
                  <a16:creationId xmlns:a16="http://schemas.microsoft.com/office/drawing/2014/main" id="{6E0DF901-CFEC-0747-B5F2-54A6953A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32">
              <a:extLst>
                <a:ext uri="{FF2B5EF4-FFF2-40B4-BE49-F238E27FC236}">
                  <a16:creationId xmlns:a16="http://schemas.microsoft.com/office/drawing/2014/main" id="{7A185D98-FEA1-9840-A10B-65765EE67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Rectangle 33">
              <a:extLst>
                <a:ext uri="{FF2B5EF4-FFF2-40B4-BE49-F238E27FC236}">
                  <a16:creationId xmlns:a16="http://schemas.microsoft.com/office/drawing/2014/main" id="{731001AC-7FD5-3941-B009-57E289D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5" name="Rectangle 34">
              <a:extLst>
                <a:ext uri="{FF2B5EF4-FFF2-40B4-BE49-F238E27FC236}">
                  <a16:creationId xmlns:a16="http://schemas.microsoft.com/office/drawing/2014/main" id="{C21F51E9-BED1-7D4A-8B5E-2BB78CA6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6" name="Rectangle 35">
              <a:extLst>
                <a:ext uri="{FF2B5EF4-FFF2-40B4-BE49-F238E27FC236}">
                  <a16:creationId xmlns:a16="http://schemas.microsoft.com/office/drawing/2014/main" id="{F03FF76A-E776-1D41-8886-407223BA0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7" name="Rectangle 36">
              <a:extLst>
                <a:ext uri="{FF2B5EF4-FFF2-40B4-BE49-F238E27FC236}">
                  <a16:creationId xmlns:a16="http://schemas.microsoft.com/office/drawing/2014/main" id="{B0AA07B9-BEBC-1D4C-9FB0-E25E67667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8" name="Rectangle 37">
              <a:extLst>
                <a:ext uri="{FF2B5EF4-FFF2-40B4-BE49-F238E27FC236}">
                  <a16:creationId xmlns:a16="http://schemas.microsoft.com/office/drawing/2014/main" id="{6081CB02-91DD-8348-AD80-AFC89ECDE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9" name="Rectangle 38">
              <a:extLst>
                <a:ext uri="{FF2B5EF4-FFF2-40B4-BE49-F238E27FC236}">
                  <a16:creationId xmlns:a16="http://schemas.microsoft.com/office/drawing/2014/main" id="{81D0A4B3-0A19-8245-BAF2-A7D98BE7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0" name="Rectangle 39">
              <a:extLst>
                <a:ext uri="{FF2B5EF4-FFF2-40B4-BE49-F238E27FC236}">
                  <a16:creationId xmlns:a16="http://schemas.microsoft.com/office/drawing/2014/main" id="{52286315-6FC4-BA42-A659-19547ADBD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1" name="Rectangle 40">
              <a:extLst>
                <a:ext uri="{FF2B5EF4-FFF2-40B4-BE49-F238E27FC236}">
                  <a16:creationId xmlns:a16="http://schemas.microsoft.com/office/drawing/2014/main" id="{86C43879-FE4E-4B4D-B2AA-EB45B196E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41">
              <a:extLst>
                <a:ext uri="{FF2B5EF4-FFF2-40B4-BE49-F238E27FC236}">
                  <a16:creationId xmlns:a16="http://schemas.microsoft.com/office/drawing/2014/main" id="{33FFE973-8EB6-764C-9B4A-7DD28645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3" name="Rectangle 42">
              <a:extLst>
                <a:ext uri="{FF2B5EF4-FFF2-40B4-BE49-F238E27FC236}">
                  <a16:creationId xmlns:a16="http://schemas.microsoft.com/office/drawing/2014/main" id="{104C3784-EF80-4E4B-B9EF-A2DFDCA7F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Rectangle 43">
              <a:extLst>
                <a:ext uri="{FF2B5EF4-FFF2-40B4-BE49-F238E27FC236}">
                  <a16:creationId xmlns:a16="http://schemas.microsoft.com/office/drawing/2014/main" id="{A012769B-0AEB-A549-A536-939DAC21E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5" name="Rectangle 44">
              <a:extLst>
                <a:ext uri="{FF2B5EF4-FFF2-40B4-BE49-F238E27FC236}">
                  <a16:creationId xmlns:a16="http://schemas.microsoft.com/office/drawing/2014/main" id="{5BA5C2D9-4B41-CC4A-B4DD-B9D8C7B63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6" name="Rectangle 45">
              <a:extLst>
                <a:ext uri="{FF2B5EF4-FFF2-40B4-BE49-F238E27FC236}">
                  <a16:creationId xmlns:a16="http://schemas.microsoft.com/office/drawing/2014/main" id="{897C01D3-25A2-AA43-BB59-B9347657B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Rectangle 46">
              <a:extLst>
                <a:ext uri="{FF2B5EF4-FFF2-40B4-BE49-F238E27FC236}">
                  <a16:creationId xmlns:a16="http://schemas.microsoft.com/office/drawing/2014/main" id="{A2B5FB88-259A-EF48-92C9-22D51B8F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8" name="Rectangle 47">
              <a:extLst>
                <a:ext uri="{FF2B5EF4-FFF2-40B4-BE49-F238E27FC236}">
                  <a16:creationId xmlns:a16="http://schemas.microsoft.com/office/drawing/2014/main" id="{D798467A-D305-884F-9612-423EA4B5A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9" name="Rectangle 48">
              <a:extLst>
                <a:ext uri="{FF2B5EF4-FFF2-40B4-BE49-F238E27FC236}">
                  <a16:creationId xmlns:a16="http://schemas.microsoft.com/office/drawing/2014/main" id="{1A541A19-14C6-F74D-84BC-E57A0B6D2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0" name="Rectangle 49">
              <a:extLst>
                <a:ext uri="{FF2B5EF4-FFF2-40B4-BE49-F238E27FC236}">
                  <a16:creationId xmlns:a16="http://schemas.microsoft.com/office/drawing/2014/main" id="{038EDA63-3C9D-F040-8503-32AC9F345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50">
              <a:extLst>
                <a:ext uri="{FF2B5EF4-FFF2-40B4-BE49-F238E27FC236}">
                  <a16:creationId xmlns:a16="http://schemas.microsoft.com/office/drawing/2014/main" id="{9CBBF240-1901-1945-9254-749AB5BEB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2" name="Rectangle 51">
              <a:extLst>
                <a:ext uri="{FF2B5EF4-FFF2-40B4-BE49-F238E27FC236}">
                  <a16:creationId xmlns:a16="http://schemas.microsoft.com/office/drawing/2014/main" id="{C4F8F1AB-47E8-344A-B13A-DEEDDB38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2">
              <a:extLst>
                <a:ext uri="{FF2B5EF4-FFF2-40B4-BE49-F238E27FC236}">
                  <a16:creationId xmlns:a16="http://schemas.microsoft.com/office/drawing/2014/main" id="{500B0061-1B8D-DA4B-878D-DEFC8BEA3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53">
              <a:extLst>
                <a:ext uri="{FF2B5EF4-FFF2-40B4-BE49-F238E27FC236}">
                  <a16:creationId xmlns:a16="http://schemas.microsoft.com/office/drawing/2014/main" id="{29307BDE-51AB-ED44-9AB7-9D788EC5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54">
              <a:extLst>
                <a:ext uri="{FF2B5EF4-FFF2-40B4-BE49-F238E27FC236}">
                  <a16:creationId xmlns:a16="http://schemas.microsoft.com/office/drawing/2014/main" id="{0F7A0F24-142D-C14A-B96F-9A6A190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Rectangle 55">
              <a:extLst>
                <a:ext uri="{FF2B5EF4-FFF2-40B4-BE49-F238E27FC236}">
                  <a16:creationId xmlns:a16="http://schemas.microsoft.com/office/drawing/2014/main" id="{25133003-A6A0-9A45-A867-0C0A031FE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56">
              <a:extLst>
                <a:ext uri="{FF2B5EF4-FFF2-40B4-BE49-F238E27FC236}">
                  <a16:creationId xmlns:a16="http://schemas.microsoft.com/office/drawing/2014/main" id="{DB187C63-22B9-2B45-9F46-6EE4D3C7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57">
              <a:extLst>
                <a:ext uri="{FF2B5EF4-FFF2-40B4-BE49-F238E27FC236}">
                  <a16:creationId xmlns:a16="http://schemas.microsoft.com/office/drawing/2014/main" id="{C7710883-9479-F940-9C54-529F126F2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58">
              <a:extLst>
                <a:ext uri="{FF2B5EF4-FFF2-40B4-BE49-F238E27FC236}">
                  <a16:creationId xmlns:a16="http://schemas.microsoft.com/office/drawing/2014/main" id="{F7FDAEA9-575F-244C-BE87-38C40A93B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59">
              <a:extLst>
                <a:ext uri="{FF2B5EF4-FFF2-40B4-BE49-F238E27FC236}">
                  <a16:creationId xmlns:a16="http://schemas.microsoft.com/office/drawing/2014/main" id="{1BBC044D-F695-4540-9352-6B4559779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60">
              <a:extLst>
                <a:ext uri="{FF2B5EF4-FFF2-40B4-BE49-F238E27FC236}">
                  <a16:creationId xmlns:a16="http://schemas.microsoft.com/office/drawing/2014/main" id="{4B52F330-9E63-1444-818D-C0C99947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61">
              <a:extLst>
                <a:ext uri="{FF2B5EF4-FFF2-40B4-BE49-F238E27FC236}">
                  <a16:creationId xmlns:a16="http://schemas.microsoft.com/office/drawing/2014/main" id="{7B645CB9-F2F5-5142-9650-6A20D1C9E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62">
              <a:extLst>
                <a:ext uri="{FF2B5EF4-FFF2-40B4-BE49-F238E27FC236}">
                  <a16:creationId xmlns:a16="http://schemas.microsoft.com/office/drawing/2014/main" id="{5971DD92-631F-AC40-B9BF-4E88310B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63">
              <a:extLst>
                <a:ext uri="{FF2B5EF4-FFF2-40B4-BE49-F238E27FC236}">
                  <a16:creationId xmlns:a16="http://schemas.microsoft.com/office/drawing/2014/main" id="{55209D73-B0BB-2A4A-AA9F-30A184D83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5" name="Rectangle 64">
              <a:extLst>
                <a:ext uri="{FF2B5EF4-FFF2-40B4-BE49-F238E27FC236}">
                  <a16:creationId xmlns:a16="http://schemas.microsoft.com/office/drawing/2014/main" id="{EA2D5BF8-6B04-CF45-8E15-AF9A26E3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65">
              <a:extLst>
                <a:ext uri="{FF2B5EF4-FFF2-40B4-BE49-F238E27FC236}">
                  <a16:creationId xmlns:a16="http://schemas.microsoft.com/office/drawing/2014/main" id="{B0085E17-EFA3-7A42-9A97-4F67E1562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66">
              <a:extLst>
                <a:ext uri="{FF2B5EF4-FFF2-40B4-BE49-F238E27FC236}">
                  <a16:creationId xmlns:a16="http://schemas.microsoft.com/office/drawing/2014/main" id="{AD6D61DE-90F8-8647-9B2C-A5E8A0A4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67">
              <a:extLst>
                <a:ext uri="{FF2B5EF4-FFF2-40B4-BE49-F238E27FC236}">
                  <a16:creationId xmlns:a16="http://schemas.microsoft.com/office/drawing/2014/main" id="{91A59260-0888-AF4D-9B4B-96485B4B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68">
              <a:extLst>
                <a:ext uri="{FF2B5EF4-FFF2-40B4-BE49-F238E27FC236}">
                  <a16:creationId xmlns:a16="http://schemas.microsoft.com/office/drawing/2014/main" id="{EF34302E-A842-3A40-B9E4-24D9304E8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Rectangle 69">
              <a:extLst>
                <a:ext uri="{FF2B5EF4-FFF2-40B4-BE49-F238E27FC236}">
                  <a16:creationId xmlns:a16="http://schemas.microsoft.com/office/drawing/2014/main" id="{E3761796-4BEA-6D46-989F-F6FD237CD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1" name="Rectangle 70">
              <a:extLst>
                <a:ext uri="{FF2B5EF4-FFF2-40B4-BE49-F238E27FC236}">
                  <a16:creationId xmlns:a16="http://schemas.microsoft.com/office/drawing/2014/main" id="{302672E6-3C01-8B48-B493-686D64A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2" name="Rectangle 71">
              <a:extLst>
                <a:ext uri="{FF2B5EF4-FFF2-40B4-BE49-F238E27FC236}">
                  <a16:creationId xmlns:a16="http://schemas.microsoft.com/office/drawing/2014/main" id="{8786A40B-F8C0-3145-AF11-76FE0CEA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3" name="Rectangle 72">
              <a:extLst>
                <a:ext uri="{FF2B5EF4-FFF2-40B4-BE49-F238E27FC236}">
                  <a16:creationId xmlns:a16="http://schemas.microsoft.com/office/drawing/2014/main" id="{B3A10352-22D5-7241-9917-0EAC054CD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4" name="Rectangle 73">
              <a:extLst>
                <a:ext uri="{FF2B5EF4-FFF2-40B4-BE49-F238E27FC236}">
                  <a16:creationId xmlns:a16="http://schemas.microsoft.com/office/drawing/2014/main" id="{858EA7B1-735E-E446-8CB7-365BF5BE0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5" name="Rectangle 74">
              <a:extLst>
                <a:ext uri="{FF2B5EF4-FFF2-40B4-BE49-F238E27FC236}">
                  <a16:creationId xmlns:a16="http://schemas.microsoft.com/office/drawing/2014/main" id="{4FD05F0B-42E8-AC42-BED5-311ED70EC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6" name="Rectangle 75">
              <a:extLst>
                <a:ext uri="{FF2B5EF4-FFF2-40B4-BE49-F238E27FC236}">
                  <a16:creationId xmlns:a16="http://schemas.microsoft.com/office/drawing/2014/main" id="{B2E70C7C-AC26-E146-B7F5-BC9FE489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7" name="Rectangle 76">
              <a:extLst>
                <a:ext uri="{FF2B5EF4-FFF2-40B4-BE49-F238E27FC236}">
                  <a16:creationId xmlns:a16="http://schemas.microsoft.com/office/drawing/2014/main" id="{9D63E966-D32F-9947-8EE0-D489AA4B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8" name="Rectangle 77">
              <a:extLst>
                <a:ext uri="{FF2B5EF4-FFF2-40B4-BE49-F238E27FC236}">
                  <a16:creationId xmlns:a16="http://schemas.microsoft.com/office/drawing/2014/main" id="{E8D980AC-66B4-B440-9247-4141CD47C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9" name="Rectangle 78">
              <a:extLst>
                <a:ext uri="{FF2B5EF4-FFF2-40B4-BE49-F238E27FC236}">
                  <a16:creationId xmlns:a16="http://schemas.microsoft.com/office/drawing/2014/main" id="{04337632-1547-3C40-9E32-395CB242A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0" name="Rectangle 79">
              <a:extLst>
                <a:ext uri="{FF2B5EF4-FFF2-40B4-BE49-F238E27FC236}">
                  <a16:creationId xmlns:a16="http://schemas.microsoft.com/office/drawing/2014/main" id="{729FB520-7D71-CA40-8C71-9B40BBAA4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1" name="Rectangle 80">
              <a:extLst>
                <a:ext uri="{FF2B5EF4-FFF2-40B4-BE49-F238E27FC236}">
                  <a16:creationId xmlns:a16="http://schemas.microsoft.com/office/drawing/2014/main" id="{E63DA40B-CB2A-E341-89DD-D6AA6DCB4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2" name="Rectangle 81">
              <a:extLst>
                <a:ext uri="{FF2B5EF4-FFF2-40B4-BE49-F238E27FC236}">
                  <a16:creationId xmlns:a16="http://schemas.microsoft.com/office/drawing/2014/main" id="{80BB5C37-95F3-8B40-A992-15A05584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3" name="Rectangle 82">
              <a:extLst>
                <a:ext uri="{FF2B5EF4-FFF2-40B4-BE49-F238E27FC236}">
                  <a16:creationId xmlns:a16="http://schemas.microsoft.com/office/drawing/2014/main" id="{90FC09F2-029E-6E4E-B3C8-D8FF2F07E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4" name="Rectangle 83">
              <a:extLst>
                <a:ext uri="{FF2B5EF4-FFF2-40B4-BE49-F238E27FC236}">
                  <a16:creationId xmlns:a16="http://schemas.microsoft.com/office/drawing/2014/main" id="{F4472BF7-96D1-D241-A55C-2D06F769E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5" name="Rectangle 84">
              <a:extLst>
                <a:ext uri="{FF2B5EF4-FFF2-40B4-BE49-F238E27FC236}">
                  <a16:creationId xmlns:a16="http://schemas.microsoft.com/office/drawing/2014/main" id="{8266F296-F198-5245-9C73-E2C60502D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6" name="Rectangle 85">
              <a:extLst>
                <a:ext uri="{FF2B5EF4-FFF2-40B4-BE49-F238E27FC236}">
                  <a16:creationId xmlns:a16="http://schemas.microsoft.com/office/drawing/2014/main" id="{75C30670-97F6-2E4B-A2A1-DE78BEB19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7" name="Rectangle 86">
              <a:extLst>
                <a:ext uri="{FF2B5EF4-FFF2-40B4-BE49-F238E27FC236}">
                  <a16:creationId xmlns:a16="http://schemas.microsoft.com/office/drawing/2014/main" id="{63FE79C3-E13A-484F-8014-261F6C114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8" name="Rectangle 87">
              <a:extLst>
                <a:ext uri="{FF2B5EF4-FFF2-40B4-BE49-F238E27FC236}">
                  <a16:creationId xmlns:a16="http://schemas.microsoft.com/office/drawing/2014/main" id="{AB40B6D1-BF6E-CF48-9960-C4FC808EE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9" name="Rectangle 88">
              <a:extLst>
                <a:ext uri="{FF2B5EF4-FFF2-40B4-BE49-F238E27FC236}">
                  <a16:creationId xmlns:a16="http://schemas.microsoft.com/office/drawing/2014/main" id="{B09651D7-F317-2A46-A2F5-27DF2E08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0" name="Rectangle 89">
              <a:extLst>
                <a:ext uri="{FF2B5EF4-FFF2-40B4-BE49-F238E27FC236}">
                  <a16:creationId xmlns:a16="http://schemas.microsoft.com/office/drawing/2014/main" id="{45F82CA0-6B70-6443-BD2D-D7B0DA7D5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1" name="Rectangle 90">
              <a:extLst>
                <a:ext uri="{FF2B5EF4-FFF2-40B4-BE49-F238E27FC236}">
                  <a16:creationId xmlns:a16="http://schemas.microsoft.com/office/drawing/2014/main" id="{4AEBF866-2576-9244-A82B-15C924CCD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2" name="Rectangle 91">
              <a:extLst>
                <a:ext uri="{FF2B5EF4-FFF2-40B4-BE49-F238E27FC236}">
                  <a16:creationId xmlns:a16="http://schemas.microsoft.com/office/drawing/2014/main" id="{4DE3C2BD-E863-A04C-A4CA-A7479ED29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3" name="Rectangle 92">
              <a:extLst>
                <a:ext uri="{FF2B5EF4-FFF2-40B4-BE49-F238E27FC236}">
                  <a16:creationId xmlns:a16="http://schemas.microsoft.com/office/drawing/2014/main" id="{53001545-24FA-F045-A038-4505239C6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4" name="Rectangle 93">
              <a:extLst>
                <a:ext uri="{FF2B5EF4-FFF2-40B4-BE49-F238E27FC236}">
                  <a16:creationId xmlns:a16="http://schemas.microsoft.com/office/drawing/2014/main" id="{2D812948-4EF7-E540-AD95-917165BBC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5" name="Rectangle 94">
              <a:extLst>
                <a:ext uri="{FF2B5EF4-FFF2-40B4-BE49-F238E27FC236}">
                  <a16:creationId xmlns:a16="http://schemas.microsoft.com/office/drawing/2014/main" id="{A3B1E482-05B8-EA43-BB15-E59D587F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6" name="Rectangle 95">
              <a:extLst>
                <a:ext uri="{FF2B5EF4-FFF2-40B4-BE49-F238E27FC236}">
                  <a16:creationId xmlns:a16="http://schemas.microsoft.com/office/drawing/2014/main" id="{CA1355C1-88D0-F648-B5E2-5129EA7C8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7" name="Rectangle 96">
              <a:extLst>
                <a:ext uri="{FF2B5EF4-FFF2-40B4-BE49-F238E27FC236}">
                  <a16:creationId xmlns:a16="http://schemas.microsoft.com/office/drawing/2014/main" id="{DC5D0BC2-6F63-7247-857F-FCB8ED51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8" name="Rectangle 97">
              <a:extLst>
                <a:ext uri="{FF2B5EF4-FFF2-40B4-BE49-F238E27FC236}">
                  <a16:creationId xmlns:a16="http://schemas.microsoft.com/office/drawing/2014/main" id="{703D8440-5F96-7A42-B1F2-248D6ADBA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9" name="Rectangle 98">
              <a:extLst>
                <a:ext uri="{FF2B5EF4-FFF2-40B4-BE49-F238E27FC236}">
                  <a16:creationId xmlns:a16="http://schemas.microsoft.com/office/drawing/2014/main" id="{7557EADB-527A-8840-B5B8-9A924CBF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0" name="Rectangle 99">
              <a:extLst>
                <a:ext uri="{FF2B5EF4-FFF2-40B4-BE49-F238E27FC236}">
                  <a16:creationId xmlns:a16="http://schemas.microsoft.com/office/drawing/2014/main" id="{C4C6744B-1BF5-F149-BB10-0DC592B9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1" name="Rectangle 100">
              <a:extLst>
                <a:ext uri="{FF2B5EF4-FFF2-40B4-BE49-F238E27FC236}">
                  <a16:creationId xmlns:a16="http://schemas.microsoft.com/office/drawing/2014/main" id="{4FC25F73-EF87-4842-95C3-62B301DE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2" name="Rectangle 101">
              <a:extLst>
                <a:ext uri="{FF2B5EF4-FFF2-40B4-BE49-F238E27FC236}">
                  <a16:creationId xmlns:a16="http://schemas.microsoft.com/office/drawing/2014/main" id="{ABB2FFD4-0CAF-8940-BED3-2F5DEDE95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3" name="Rectangle 102">
              <a:extLst>
                <a:ext uri="{FF2B5EF4-FFF2-40B4-BE49-F238E27FC236}">
                  <a16:creationId xmlns:a16="http://schemas.microsoft.com/office/drawing/2014/main" id="{8E08593A-194B-CC47-BBAE-A0C1AAB7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4" name="Rectangle 103">
              <a:extLst>
                <a:ext uri="{FF2B5EF4-FFF2-40B4-BE49-F238E27FC236}">
                  <a16:creationId xmlns:a16="http://schemas.microsoft.com/office/drawing/2014/main" id="{FB5D07C9-E865-244F-8059-71641F86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5" name="Rectangle 104">
              <a:extLst>
                <a:ext uri="{FF2B5EF4-FFF2-40B4-BE49-F238E27FC236}">
                  <a16:creationId xmlns:a16="http://schemas.microsoft.com/office/drawing/2014/main" id="{5EF3A6B4-EA94-E14C-A65D-53CE3E7C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6" name="Rectangle 105">
              <a:extLst>
                <a:ext uri="{FF2B5EF4-FFF2-40B4-BE49-F238E27FC236}">
                  <a16:creationId xmlns:a16="http://schemas.microsoft.com/office/drawing/2014/main" id="{B2DB4168-E92A-C046-BF59-4904DEAC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7" name="Rectangle 106">
              <a:extLst>
                <a:ext uri="{FF2B5EF4-FFF2-40B4-BE49-F238E27FC236}">
                  <a16:creationId xmlns:a16="http://schemas.microsoft.com/office/drawing/2014/main" id="{11062A36-10F6-8F48-B063-2D76A5D5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8" name="Rectangle 107">
              <a:extLst>
                <a:ext uri="{FF2B5EF4-FFF2-40B4-BE49-F238E27FC236}">
                  <a16:creationId xmlns:a16="http://schemas.microsoft.com/office/drawing/2014/main" id="{BBF0C15B-4ED0-CE41-99A1-4081C5EED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9" name="Rectangle 108">
              <a:extLst>
                <a:ext uri="{FF2B5EF4-FFF2-40B4-BE49-F238E27FC236}">
                  <a16:creationId xmlns:a16="http://schemas.microsoft.com/office/drawing/2014/main" id="{F416C631-6F1A-0740-BBAB-74442CA90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0" name="Rectangle 109">
              <a:extLst>
                <a:ext uri="{FF2B5EF4-FFF2-40B4-BE49-F238E27FC236}">
                  <a16:creationId xmlns:a16="http://schemas.microsoft.com/office/drawing/2014/main" id="{0C4F2A43-B5B6-024C-B5D2-E7371DD2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1" name="Rectangle 110">
              <a:extLst>
                <a:ext uri="{FF2B5EF4-FFF2-40B4-BE49-F238E27FC236}">
                  <a16:creationId xmlns:a16="http://schemas.microsoft.com/office/drawing/2014/main" id="{3B86E600-AF22-B647-B104-F51179AFC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2" name="Rectangle 111">
              <a:extLst>
                <a:ext uri="{FF2B5EF4-FFF2-40B4-BE49-F238E27FC236}">
                  <a16:creationId xmlns:a16="http://schemas.microsoft.com/office/drawing/2014/main" id="{FB30F408-AFA0-8640-9526-8042CC205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3" name="Rectangle 112">
              <a:extLst>
                <a:ext uri="{FF2B5EF4-FFF2-40B4-BE49-F238E27FC236}">
                  <a16:creationId xmlns:a16="http://schemas.microsoft.com/office/drawing/2014/main" id="{918351E2-DC70-E04E-875C-012683E3E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4" name="Rectangle 113">
              <a:extLst>
                <a:ext uri="{FF2B5EF4-FFF2-40B4-BE49-F238E27FC236}">
                  <a16:creationId xmlns:a16="http://schemas.microsoft.com/office/drawing/2014/main" id="{20F37EAD-3ACE-414B-AD10-413FEF7BA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5" name="Rectangle 114">
              <a:extLst>
                <a:ext uri="{FF2B5EF4-FFF2-40B4-BE49-F238E27FC236}">
                  <a16:creationId xmlns:a16="http://schemas.microsoft.com/office/drawing/2014/main" id="{0B788674-E43E-E34F-B06C-D8FDDEFDB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6" name="Rectangle 115">
              <a:extLst>
                <a:ext uri="{FF2B5EF4-FFF2-40B4-BE49-F238E27FC236}">
                  <a16:creationId xmlns:a16="http://schemas.microsoft.com/office/drawing/2014/main" id="{5186D50C-1B99-5447-A958-E6A4C0DCD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7" name="Rectangle 116">
              <a:extLst>
                <a:ext uri="{FF2B5EF4-FFF2-40B4-BE49-F238E27FC236}">
                  <a16:creationId xmlns:a16="http://schemas.microsoft.com/office/drawing/2014/main" id="{18486139-46C1-3044-AD2E-BE6079B72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8" name="Rectangle 117">
              <a:extLst>
                <a:ext uri="{FF2B5EF4-FFF2-40B4-BE49-F238E27FC236}">
                  <a16:creationId xmlns:a16="http://schemas.microsoft.com/office/drawing/2014/main" id="{AEEDD112-EC05-B149-83D5-D4E1175E0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9" name="Rectangle 118">
              <a:extLst>
                <a:ext uri="{FF2B5EF4-FFF2-40B4-BE49-F238E27FC236}">
                  <a16:creationId xmlns:a16="http://schemas.microsoft.com/office/drawing/2014/main" id="{F0137A0C-F1BE-0146-ABD1-4CF857A3A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0" name="Rectangle 119">
              <a:extLst>
                <a:ext uri="{FF2B5EF4-FFF2-40B4-BE49-F238E27FC236}">
                  <a16:creationId xmlns:a16="http://schemas.microsoft.com/office/drawing/2014/main" id="{1091F48E-788A-C04C-9958-4DFD104B5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1" name="Rectangle 120">
              <a:extLst>
                <a:ext uri="{FF2B5EF4-FFF2-40B4-BE49-F238E27FC236}">
                  <a16:creationId xmlns:a16="http://schemas.microsoft.com/office/drawing/2014/main" id="{ECBADDB0-5540-C14E-8C7F-504A4FFA4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2" name="Rectangle 121">
              <a:extLst>
                <a:ext uri="{FF2B5EF4-FFF2-40B4-BE49-F238E27FC236}">
                  <a16:creationId xmlns:a16="http://schemas.microsoft.com/office/drawing/2014/main" id="{3845B5FD-927A-0044-9B0E-AE100F85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3" name="Rectangle 122">
              <a:extLst>
                <a:ext uri="{FF2B5EF4-FFF2-40B4-BE49-F238E27FC236}">
                  <a16:creationId xmlns:a16="http://schemas.microsoft.com/office/drawing/2014/main" id="{95E76F43-82A5-5842-AF03-B792CA0C2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4" name="Rectangle 123">
              <a:extLst>
                <a:ext uri="{FF2B5EF4-FFF2-40B4-BE49-F238E27FC236}">
                  <a16:creationId xmlns:a16="http://schemas.microsoft.com/office/drawing/2014/main" id="{F9BBEA5B-C089-824C-9F53-5D3CA9FAC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5" name="Rectangle 124">
              <a:extLst>
                <a:ext uri="{FF2B5EF4-FFF2-40B4-BE49-F238E27FC236}">
                  <a16:creationId xmlns:a16="http://schemas.microsoft.com/office/drawing/2014/main" id="{36B2A90B-93D6-5044-BF32-0AD3EB58D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6" name="Rectangle 125">
              <a:extLst>
                <a:ext uri="{FF2B5EF4-FFF2-40B4-BE49-F238E27FC236}">
                  <a16:creationId xmlns:a16="http://schemas.microsoft.com/office/drawing/2014/main" id="{3ADBDBCC-B961-284D-93AA-131C0C253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7" name="Rectangle 126">
              <a:extLst>
                <a:ext uri="{FF2B5EF4-FFF2-40B4-BE49-F238E27FC236}">
                  <a16:creationId xmlns:a16="http://schemas.microsoft.com/office/drawing/2014/main" id="{B838FBF9-FEFA-7648-8C89-79A44601F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B621ADF6-0ACD-4545-A3C7-553C43EC71D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66563" name="Group 127">
            <a:extLst>
              <a:ext uri="{FF2B5EF4-FFF2-40B4-BE49-F238E27FC236}">
                <a16:creationId xmlns:a16="http://schemas.microsoft.com/office/drawing/2014/main" id="{8EA9325C-8550-3046-A6D2-7E33406CA764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6564" name="Rectangle 4">
              <a:extLst>
                <a:ext uri="{FF2B5EF4-FFF2-40B4-BE49-F238E27FC236}">
                  <a16:creationId xmlns:a16="http://schemas.microsoft.com/office/drawing/2014/main" id="{51B96F53-DFD1-0347-8007-DD534C93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65" name="Line 5">
              <a:extLst>
                <a:ext uri="{FF2B5EF4-FFF2-40B4-BE49-F238E27FC236}">
                  <a16:creationId xmlns:a16="http://schemas.microsoft.com/office/drawing/2014/main" id="{95523D5E-6158-6141-957A-71A721DDC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Line 6">
              <a:extLst>
                <a:ext uri="{FF2B5EF4-FFF2-40B4-BE49-F238E27FC236}">
                  <a16:creationId xmlns:a16="http://schemas.microsoft.com/office/drawing/2014/main" id="{B6B848FA-4B84-DB4D-9640-CCF527479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7">
              <a:extLst>
                <a:ext uri="{FF2B5EF4-FFF2-40B4-BE49-F238E27FC236}">
                  <a16:creationId xmlns:a16="http://schemas.microsoft.com/office/drawing/2014/main" id="{9C949823-54E1-E446-A6F7-54EAA55EFC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Rectangle 8">
              <a:extLst>
                <a:ext uri="{FF2B5EF4-FFF2-40B4-BE49-F238E27FC236}">
                  <a16:creationId xmlns:a16="http://schemas.microsoft.com/office/drawing/2014/main" id="{4CBCD685-EB87-5440-9393-1121CE556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69" name="Line 9">
              <a:extLst>
                <a:ext uri="{FF2B5EF4-FFF2-40B4-BE49-F238E27FC236}">
                  <a16:creationId xmlns:a16="http://schemas.microsoft.com/office/drawing/2014/main" id="{5AE8C65C-D944-9540-8D4F-7EC2529E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10">
              <a:extLst>
                <a:ext uri="{FF2B5EF4-FFF2-40B4-BE49-F238E27FC236}">
                  <a16:creationId xmlns:a16="http://schemas.microsoft.com/office/drawing/2014/main" id="{3D00CFC4-02E0-374D-A425-1934FCDC90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Rectangle 11">
              <a:extLst>
                <a:ext uri="{FF2B5EF4-FFF2-40B4-BE49-F238E27FC236}">
                  <a16:creationId xmlns:a16="http://schemas.microsoft.com/office/drawing/2014/main" id="{EE125B97-F430-D846-A03A-990646471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2" name="Rectangle 12">
              <a:extLst>
                <a:ext uri="{FF2B5EF4-FFF2-40B4-BE49-F238E27FC236}">
                  <a16:creationId xmlns:a16="http://schemas.microsoft.com/office/drawing/2014/main" id="{E2CDE432-5F10-8243-B6F6-262AD329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13">
              <a:extLst>
                <a:ext uri="{FF2B5EF4-FFF2-40B4-BE49-F238E27FC236}">
                  <a16:creationId xmlns:a16="http://schemas.microsoft.com/office/drawing/2014/main" id="{2CA09A0F-947D-4F40-BA02-5D895189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14">
              <a:extLst>
                <a:ext uri="{FF2B5EF4-FFF2-40B4-BE49-F238E27FC236}">
                  <a16:creationId xmlns:a16="http://schemas.microsoft.com/office/drawing/2014/main" id="{B2E0D3CE-C673-B042-8811-DF5C1DFEA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5">
              <a:extLst>
                <a:ext uri="{FF2B5EF4-FFF2-40B4-BE49-F238E27FC236}">
                  <a16:creationId xmlns:a16="http://schemas.microsoft.com/office/drawing/2014/main" id="{373EE2A3-FFE0-B244-A779-B90D9E6C2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6">
              <a:extLst>
                <a:ext uri="{FF2B5EF4-FFF2-40B4-BE49-F238E27FC236}">
                  <a16:creationId xmlns:a16="http://schemas.microsoft.com/office/drawing/2014/main" id="{AA54A45B-E9FB-C341-B332-44AA78634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17">
              <a:extLst>
                <a:ext uri="{FF2B5EF4-FFF2-40B4-BE49-F238E27FC236}">
                  <a16:creationId xmlns:a16="http://schemas.microsoft.com/office/drawing/2014/main" id="{8F31DF8A-572F-E144-8E83-19634A2D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4">
              <a:extLst>
                <a:ext uri="{FF2B5EF4-FFF2-40B4-BE49-F238E27FC236}">
                  <a16:creationId xmlns:a16="http://schemas.microsoft.com/office/drawing/2014/main" id="{E4CEAD40-68BD-FC4F-805C-E82F3EEC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Line 25">
              <a:extLst>
                <a:ext uri="{FF2B5EF4-FFF2-40B4-BE49-F238E27FC236}">
                  <a16:creationId xmlns:a16="http://schemas.microsoft.com/office/drawing/2014/main" id="{4AEB7935-9A27-F648-BF14-22D4CD1F1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Line 26">
              <a:extLst>
                <a:ext uri="{FF2B5EF4-FFF2-40B4-BE49-F238E27FC236}">
                  <a16:creationId xmlns:a16="http://schemas.microsoft.com/office/drawing/2014/main" id="{19A6E09B-3693-9346-B156-0E6D2A6077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27">
              <a:extLst>
                <a:ext uri="{FF2B5EF4-FFF2-40B4-BE49-F238E27FC236}">
                  <a16:creationId xmlns:a16="http://schemas.microsoft.com/office/drawing/2014/main" id="{FB9656D5-3358-7948-A09C-B1FAF2C3F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Line 28">
              <a:extLst>
                <a:ext uri="{FF2B5EF4-FFF2-40B4-BE49-F238E27FC236}">
                  <a16:creationId xmlns:a16="http://schemas.microsoft.com/office/drawing/2014/main" id="{036C107F-8B47-9546-8167-18370BFE1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29">
              <a:extLst>
                <a:ext uri="{FF2B5EF4-FFF2-40B4-BE49-F238E27FC236}">
                  <a16:creationId xmlns:a16="http://schemas.microsoft.com/office/drawing/2014/main" id="{D01D10B7-F41A-9449-96D6-42511BC22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Rectangle 30">
              <a:extLst>
                <a:ext uri="{FF2B5EF4-FFF2-40B4-BE49-F238E27FC236}">
                  <a16:creationId xmlns:a16="http://schemas.microsoft.com/office/drawing/2014/main" id="{D064B04E-188A-C440-A020-538BEEAC8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Rectangle 39">
              <a:extLst>
                <a:ext uri="{FF2B5EF4-FFF2-40B4-BE49-F238E27FC236}">
                  <a16:creationId xmlns:a16="http://schemas.microsoft.com/office/drawing/2014/main" id="{AA2D0A21-5D3A-F740-875F-A3C6A5F37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6" name="Rectangle 40">
              <a:extLst>
                <a:ext uri="{FF2B5EF4-FFF2-40B4-BE49-F238E27FC236}">
                  <a16:creationId xmlns:a16="http://schemas.microsoft.com/office/drawing/2014/main" id="{EF38B35D-3442-CB4B-91C2-CC9EDCA52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41">
              <a:extLst>
                <a:ext uri="{FF2B5EF4-FFF2-40B4-BE49-F238E27FC236}">
                  <a16:creationId xmlns:a16="http://schemas.microsoft.com/office/drawing/2014/main" id="{0C3DD089-AE6E-0B48-A436-1D7C5A05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42">
              <a:extLst>
                <a:ext uri="{FF2B5EF4-FFF2-40B4-BE49-F238E27FC236}">
                  <a16:creationId xmlns:a16="http://schemas.microsoft.com/office/drawing/2014/main" id="{D622E2EE-5057-6D4A-83D1-0B0678EA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43">
              <a:extLst>
                <a:ext uri="{FF2B5EF4-FFF2-40B4-BE49-F238E27FC236}">
                  <a16:creationId xmlns:a16="http://schemas.microsoft.com/office/drawing/2014/main" id="{34AE1515-C917-C741-8452-9ED372F10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44">
              <a:extLst>
                <a:ext uri="{FF2B5EF4-FFF2-40B4-BE49-F238E27FC236}">
                  <a16:creationId xmlns:a16="http://schemas.microsoft.com/office/drawing/2014/main" id="{F26A25AA-3B6D-5B41-A3B9-659229C8F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45">
              <a:extLst>
                <a:ext uri="{FF2B5EF4-FFF2-40B4-BE49-F238E27FC236}">
                  <a16:creationId xmlns:a16="http://schemas.microsoft.com/office/drawing/2014/main" id="{B4CA011C-29AD-014E-BF27-7F8F4FD9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54">
              <a:extLst>
                <a:ext uri="{FF2B5EF4-FFF2-40B4-BE49-F238E27FC236}">
                  <a16:creationId xmlns:a16="http://schemas.microsoft.com/office/drawing/2014/main" id="{6750D987-E80B-7740-86A8-BC4C7075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164">
              <a:extLst>
                <a:ext uri="{FF2B5EF4-FFF2-40B4-BE49-F238E27FC236}">
                  <a16:creationId xmlns:a16="http://schemas.microsoft.com/office/drawing/2014/main" id="{E65D322D-3F29-7446-B740-E0F901D3E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169">
              <a:extLst>
                <a:ext uri="{FF2B5EF4-FFF2-40B4-BE49-F238E27FC236}">
                  <a16:creationId xmlns:a16="http://schemas.microsoft.com/office/drawing/2014/main" id="{84885B67-FF25-8C40-BD30-053B9EEFA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81D1E229-67B5-D943-871E-EA25EF1DFA95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7621" name="Rectangle 4">
              <a:extLst>
                <a:ext uri="{FF2B5EF4-FFF2-40B4-BE49-F238E27FC236}">
                  <a16:creationId xmlns:a16="http://schemas.microsoft.com/office/drawing/2014/main" id="{E77FA8E3-1310-6346-92C6-67D8E9BEA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2" name="Rectangle 5">
              <a:extLst>
                <a:ext uri="{FF2B5EF4-FFF2-40B4-BE49-F238E27FC236}">
                  <a16:creationId xmlns:a16="http://schemas.microsoft.com/office/drawing/2014/main" id="{CF06BB46-2783-5C4C-A821-8A7A6D807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3" name="Rectangle 6">
              <a:extLst>
                <a:ext uri="{FF2B5EF4-FFF2-40B4-BE49-F238E27FC236}">
                  <a16:creationId xmlns:a16="http://schemas.microsoft.com/office/drawing/2014/main" id="{5117C56B-93EB-F34F-B1A3-C5CC2DEC3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4" name="Rectangle 7">
              <a:extLst>
                <a:ext uri="{FF2B5EF4-FFF2-40B4-BE49-F238E27FC236}">
                  <a16:creationId xmlns:a16="http://schemas.microsoft.com/office/drawing/2014/main" id="{58F59C80-B9DB-AC4F-A6D5-15968D313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5" name="Rectangle 8">
              <a:extLst>
                <a:ext uri="{FF2B5EF4-FFF2-40B4-BE49-F238E27FC236}">
                  <a16:creationId xmlns:a16="http://schemas.microsoft.com/office/drawing/2014/main" id="{8062C4D7-6CE2-AB44-9157-A3001DC08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6" name="Rectangle 9">
              <a:extLst>
                <a:ext uri="{FF2B5EF4-FFF2-40B4-BE49-F238E27FC236}">
                  <a16:creationId xmlns:a16="http://schemas.microsoft.com/office/drawing/2014/main" id="{A41225E6-CB6E-384F-AAC5-3EFECBF4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7" name="Rectangle 10">
              <a:extLst>
                <a:ext uri="{FF2B5EF4-FFF2-40B4-BE49-F238E27FC236}">
                  <a16:creationId xmlns:a16="http://schemas.microsoft.com/office/drawing/2014/main" id="{1FA7D570-6385-1A4B-8FD7-6ED8E875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11">
              <a:extLst>
                <a:ext uri="{FF2B5EF4-FFF2-40B4-BE49-F238E27FC236}">
                  <a16:creationId xmlns:a16="http://schemas.microsoft.com/office/drawing/2014/main" id="{02CDCB8E-8734-344A-8E2A-1687D726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12">
              <a:extLst>
                <a:ext uri="{FF2B5EF4-FFF2-40B4-BE49-F238E27FC236}">
                  <a16:creationId xmlns:a16="http://schemas.microsoft.com/office/drawing/2014/main" id="{E6784EFE-3579-2743-A97E-910B2BA4E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13">
              <a:extLst>
                <a:ext uri="{FF2B5EF4-FFF2-40B4-BE49-F238E27FC236}">
                  <a16:creationId xmlns:a16="http://schemas.microsoft.com/office/drawing/2014/main" id="{9561F9E8-0D35-444A-9113-260D451A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14">
              <a:extLst>
                <a:ext uri="{FF2B5EF4-FFF2-40B4-BE49-F238E27FC236}">
                  <a16:creationId xmlns:a16="http://schemas.microsoft.com/office/drawing/2014/main" id="{D62D2B9E-3B7D-5A49-8D3A-C77197C0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15">
              <a:extLst>
                <a:ext uri="{FF2B5EF4-FFF2-40B4-BE49-F238E27FC236}">
                  <a16:creationId xmlns:a16="http://schemas.microsoft.com/office/drawing/2014/main" id="{876B6F99-C67E-DA4D-9DA0-CE645CEFD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33" name="Rectangle 16">
              <a:extLst>
                <a:ext uri="{FF2B5EF4-FFF2-40B4-BE49-F238E27FC236}">
                  <a16:creationId xmlns:a16="http://schemas.microsoft.com/office/drawing/2014/main" id="{A4092CB7-0550-784D-BE08-320C0FB85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17">
              <a:extLst>
                <a:ext uri="{FF2B5EF4-FFF2-40B4-BE49-F238E27FC236}">
                  <a16:creationId xmlns:a16="http://schemas.microsoft.com/office/drawing/2014/main" id="{23C23AD1-3D39-7F48-8335-E0ACE713D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18">
              <a:extLst>
                <a:ext uri="{FF2B5EF4-FFF2-40B4-BE49-F238E27FC236}">
                  <a16:creationId xmlns:a16="http://schemas.microsoft.com/office/drawing/2014/main" id="{7EBCDF2B-7A88-E946-936C-911AF596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36" name="Rectangle 19">
              <a:extLst>
                <a:ext uri="{FF2B5EF4-FFF2-40B4-BE49-F238E27FC236}">
                  <a16:creationId xmlns:a16="http://schemas.microsoft.com/office/drawing/2014/main" id="{84EA3C1F-523B-B74F-AA60-346D95D0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20">
              <a:extLst>
                <a:ext uri="{FF2B5EF4-FFF2-40B4-BE49-F238E27FC236}">
                  <a16:creationId xmlns:a16="http://schemas.microsoft.com/office/drawing/2014/main" id="{E18DA524-B1E1-1E4D-8414-033FE001D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21">
              <a:extLst>
                <a:ext uri="{FF2B5EF4-FFF2-40B4-BE49-F238E27FC236}">
                  <a16:creationId xmlns:a16="http://schemas.microsoft.com/office/drawing/2014/main" id="{62636D5D-B7EC-8647-9FA3-B0B0EF974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22">
              <a:extLst>
                <a:ext uri="{FF2B5EF4-FFF2-40B4-BE49-F238E27FC236}">
                  <a16:creationId xmlns:a16="http://schemas.microsoft.com/office/drawing/2014/main" id="{FFC4C40F-9B6A-3841-864B-B55A9F9B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23">
              <a:extLst>
                <a:ext uri="{FF2B5EF4-FFF2-40B4-BE49-F238E27FC236}">
                  <a16:creationId xmlns:a16="http://schemas.microsoft.com/office/drawing/2014/main" id="{63865036-E8D5-5344-83DB-486CFA9E1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24">
              <a:extLst>
                <a:ext uri="{FF2B5EF4-FFF2-40B4-BE49-F238E27FC236}">
                  <a16:creationId xmlns:a16="http://schemas.microsoft.com/office/drawing/2014/main" id="{DD9E249E-45DE-1249-BA8D-4C5D46D60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25">
              <a:extLst>
                <a:ext uri="{FF2B5EF4-FFF2-40B4-BE49-F238E27FC236}">
                  <a16:creationId xmlns:a16="http://schemas.microsoft.com/office/drawing/2014/main" id="{292F41AA-471E-524A-9709-EA8B59BA7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26">
              <a:extLst>
                <a:ext uri="{FF2B5EF4-FFF2-40B4-BE49-F238E27FC236}">
                  <a16:creationId xmlns:a16="http://schemas.microsoft.com/office/drawing/2014/main" id="{0383F605-CDCF-0641-882E-3AC7A8944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4" name="Rectangle 27">
              <a:extLst>
                <a:ext uri="{FF2B5EF4-FFF2-40B4-BE49-F238E27FC236}">
                  <a16:creationId xmlns:a16="http://schemas.microsoft.com/office/drawing/2014/main" id="{A4B66DF3-720A-EA43-818D-F2284FC0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28">
              <a:extLst>
                <a:ext uri="{FF2B5EF4-FFF2-40B4-BE49-F238E27FC236}">
                  <a16:creationId xmlns:a16="http://schemas.microsoft.com/office/drawing/2014/main" id="{E20B77D8-D0BB-0046-A619-1998A5AC3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6" name="Rectangle 29">
              <a:extLst>
                <a:ext uri="{FF2B5EF4-FFF2-40B4-BE49-F238E27FC236}">
                  <a16:creationId xmlns:a16="http://schemas.microsoft.com/office/drawing/2014/main" id="{FC519A64-15F0-5841-9670-5A19308D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30">
              <a:extLst>
                <a:ext uri="{FF2B5EF4-FFF2-40B4-BE49-F238E27FC236}">
                  <a16:creationId xmlns:a16="http://schemas.microsoft.com/office/drawing/2014/main" id="{387A3774-42CE-794E-A90F-6CD170CC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8" name="Rectangle 31">
              <a:extLst>
                <a:ext uri="{FF2B5EF4-FFF2-40B4-BE49-F238E27FC236}">
                  <a16:creationId xmlns:a16="http://schemas.microsoft.com/office/drawing/2014/main" id="{CF9BDF08-E5A2-C841-8152-3E105F94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32">
              <a:extLst>
                <a:ext uri="{FF2B5EF4-FFF2-40B4-BE49-F238E27FC236}">
                  <a16:creationId xmlns:a16="http://schemas.microsoft.com/office/drawing/2014/main" id="{A736E5FC-3DC1-EE48-8E5E-C62E26BCE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33">
              <a:extLst>
                <a:ext uri="{FF2B5EF4-FFF2-40B4-BE49-F238E27FC236}">
                  <a16:creationId xmlns:a16="http://schemas.microsoft.com/office/drawing/2014/main" id="{DD67F1D0-A451-674C-859E-904CB012D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1" name="Rectangle 34">
              <a:extLst>
                <a:ext uri="{FF2B5EF4-FFF2-40B4-BE49-F238E27FC236}">
                  <a16:creationId xmlns:a16="http://schemas.microsoft.com/office/drawing/2014/main" id="{2F3D56D9-8FE0-B941-876C-825F5B35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35">
              <a:extLst>
                <a:ext uri="{FF2B5EF4-FFF2-40B4-BE49-F238E27FC236}">
                  <a16:creationId xmlns:a16="http://schemas.microsoft.com/office/drawing/2014/main" id="{C1CF2A99-A5B3-FB4F-A955-CCF1B4D5F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3" name="Rectangle 36">
              <a:extLst>
                <a:ext uri="{FF2B5EF4-FFF2-40B4-BE49-F238E27FC236}">
                  <a16:creationId xmlns:a16="http://schemas.microsoft.com/office/drawing/2014/main" id="{885EB7A3-F27D-2D48-9C05-F49535EEB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37">
              <a:extLst>
                <a:ext uri="{FF2B5EF4-FFF2-40B4-BE49-F238E27FC236}">
                  <a16:creationId xmlns:a16="http://schemas.microsoft.com/office/drawing/2014/main" id="{F4828988-F320-084A-96C1-40842F92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5" name="Rectangle 38">
              <a:extLst>
                <a:ext uri="{FF2B5EF4-FFF2-40B4-BE49-F238E27FC236}">
                  <a16:creationId xmlns:a16="http://schemas.microsoft.com/office/drawing/2014/main" id="{304FF2DE-E320-E14B-9210-77D54AA4B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39">
              <a:extLst>
                <a:ext uri="{FF2B5EF4-FFF2-40B4-BE49-F238E27FC236}">
                  <a16:creationId xmlns:a16="http://schemas.microsoft.com/office/drawing/2014/main" id="{F0DD04B4-2BE5-2F4D-9368-1459A66B1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7" name="Rectangle 40">
              <a:extLst>
                <a:ext uri="{FF2B5EF4-FFF2-40B4-BE49-F238E27FC236}">
                  <a16:creationId xmlns:a16="http://schemas.microsoft.com/office/drawing/2014/main" id="{3B1C27F5-4747-6545-8AA7-A3B3AB053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41">
              <a:extLst>
                <a:ext uri="{FF2B5EF4-FFF2-40B4-BE49-F238E27FC236}">
                  <a16:creationId xmlns:a16="http://schemas.microsoft.com/office/drawing/2014/main" id="{D1E185B4-3A07-9149-90F9-4C1B1DF2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9" name="Rectangle 42">
              <a:extLst>
                <a:ext uri="{FF2B5EF4-FFF2-40B4-BE49-F238E27FC236}">
                  <a16:creationId xmlns:a16="http://schemas.microsoft.com/office/drawing/2014/main" id="{9BA28CA9-8AF4-C244-B9AF-46E82487A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43">
              <a:extLst>
                <a:ext uri="{FF2B5EF4-FFF2-40B4-BE49-F238E27FC236}">
                  <a16:creationId xmlns:a16="http://schemas.microsoft.com/office/drawing/2014/main" id="{776E805D-560F-6048-B7C2-2A8D1B0FF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1" name="Rectangle 44">
              <a:extLst>
                <a:ext uri="{FF2B5EF4-FFF2-40B4-BE49-F238E27FC236}">
                  <a16:creationId xmlns:a16="http://schemas.microsoft.com/office/drawing/2014/main" id="{DA75BE1D-283C-6041-B4F7-2E0FACA97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45">
              <a:extLst>
                <a:ext uri="{FF2B5EF4-FFF2-40B4-BE49-F238E27FC236}">
                  <a16:creationId xmlns:a16="http://schemas.microsoft.com/office/drawing/2014/main" id="{A9F2D6A2-B89F-AE4B-8807-93F582DB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46">
              <a:extLst>
                <a:ext uri="{FF2B5EF4-FFF2-40B4-BE49-F238E27FC236}">
                  <a16:creationId xmlns:a16="http://schemas.microsoft.com/office/drawing/2014/main" id="{B81D1848-4393-414D-801E-FEC23C75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4" name="Rectangle 47">
              <a:extLst>
                <a:ext uri="{FF2B5EF4-FFF2-40B4-BE49-F238E27FC236}">
                  <a16:creationId xmlns:a16="http://schemas.microsoft.com/office/drawing/2014/main" id="{A314F756-F0F2-BD49-998D-2703470E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48">
              <a:extLst>
                <a:ext uri="{FF2B5EF4-FFF2-40B4-BE49-F238E27FC236}">
                  <a16:creationId xmlns:a16="http://schemas.microsoft.com/office/drawing/2014/main" id="{515BC3A5-7A8D-0349-ACAF-FAB1CEE59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6" name="Rectangle 49">
              <a:extLst>
                <a:ext uri="{FF2B5EF4-FFF2-40B4-BE49-F238E27FC236}">
                  <a16:creationId xmlns:a16="http://schemas.microsoft.com/office/drawing/2014/main" id="{2769D21F-1839-3049-B5B5-25E5A085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50">
              <a:extLst>
                <a:ext uri="{FF2B5EF4-FFF2-40B4-BE49-F238E27FC236}">
                  <a16:creationId xmlns:a16="http://schemas.microsoft.com/office/drawing/2014/main" id="{5F0C5F21-2256-F14B-BD53-C6A4D98B6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8" name="Rectangle 51">
              <a:extLst>
                <a:ext uri="{FF2B5EF4-FFF2-40B4-BE49-F238E27FC236}">
                  <a16:creationId xmlns:a16="http://schemas.microsoft.com/office/drawing/2014/main" id="{FF2E5113-E293-8B45-A097-0FCD8723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52">
              <a:extLst>
                <a:ext uri="{FF2B5EF4-FFF2-40B4-BE49-F238E27FC236}">
                  <a16:creationId xmlns:a16="http://schemas.microsoft.com/office/drawing/2014/main" id="{50A65119-F590-DA48-ADB6-93E2A180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0" name="Rectangle 53">
              <a:extLst>
                <a:ext uri="{FF2B5EF4-FFF2-40B4-BE49-F238E27FC236}">
                  <a16:creationId xmlns:a16="http://schemas.microsoft.com/office/drawing/2014/main" id="{4F5DFBF6-CDBF-9A48-97D1-5C20861E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54">
              <a:extLst>
                <a:ext uri="{FF2B5EF4-FFF2-40B4-BE49-F238E27FC236}">
                  <a16:creationId xmlns:a16="http://schemas.microsoft.com/office/drawing/2014/main" id="{515BE91B-034D-1344-A6AB-FC643AC02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Rectangle 55">
              <a:extLst>
                <a:ext uri="{FF2B5EF4-FFF2-40B4-BE49-F238E27FC236}">
                  <a16:creationId xmlns:a16="http://schemas.microsoft.com/office/drawing/2014/main" id="{6B5E6C94-64F8-214D-86C5-1C0998B15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Rectangle 56">
              <a:extLst>
                <a:ext uri="{FF2B5EF4-FFF2-40B4-BE49-F238E27FC236}">
                  <a16:creationId xmlns:a16="http://schemas.microsoft.com/office/drawing/2014/main" id="{5718E2E8-5E0A-2D42-B1A7-D89D1AECC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Rectangle 57">
              <a:extLst>
                <a:ext uri="{FF2B5EF4-FFF2-40B4-BE49-F238E27FC236}">
                  <a16:creationId xmlns:a16="http://schemas.microsoft.com/office/drawing/2014/main" id="{5D1C383A-3B27-B648-8A79-9960C63C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Rectangle 58">
              <a:extLst>
                <a:ext uri="{FF2B5EF4-FFF2-40B4-BE49-F238E27FC236}">
                  <a16:creationId xmlns:a16="http://schemas.microsoft.com/office/drawing/2014/main" id="{B71B1097-49BE-2448-8063-785B871AC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Rectangle 59">
              <a:extLst>
                <a:ext uri="{FF2B5EF4-FFF2-40B4-BE49-F238E27FC236}">
                  <a16:creationId xmlns:a16="http://schemas.microsoft.com/office/drawing/2014/main" id="{00F2E21F-9C6A-6A4D-AB84-6CAAA1DE4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7" name="Rectangle 60">
              <a:extLst>
                <a:ext uri="{FF2B5EF4-FFF2-40B4-BE49-F238E27FC236}">
                  <a16:creationId xmlns:a16="http://schemas.microsoft.com/office/drawing/2014/main" id="{EEED58A7-0FA2-234C-A296-79A2C10B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8" name="Rectangle 61">
              <a:extLst>
                <a:ext uri="{FF2B5EF4-FFF2-40B4-BE49-F238E27FC236}">
                  <a16:creationId xmlns:a16="http://schemas.microsoft.com/office/drawing/2014/main" id="{740173F4-3615-7C42-AB3E-9A446CFC9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9" name="Rectangle 62">
              <a:extLst>
                <a:ext uri="{FF2B5EF4-FFF2-40B4-BE49-F238E27FC236}">
                  <a16:creationId xmlns:a16="http://schemas.microsoft.com/office/drawing/2014/main" id="{B8492738-1B41-664E-BC61-B102F37F7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0" name="Rectangle 63">
              <a:extLst>
                <a:ext uri="{FF2B5EF4-FFF2-40B4-BE49-F238E27FC236}">
                  <a16:creationId xmlns:a16="http://schemas.microsoft.com/office/drawing/2014/main" id="{4FE03291-C167-1045-BD87-9B48A3174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1" name="Rectangle 64">
              <a:extLst>
                <a:ext uri="{FF2B5EF4-FFF2-40B4-BE49-F238E27FC236}">
                  <a16:creationId xmlns:a16="http://schemas.microsoft.com/office/drawing/2014/main" id="{B77B2B0E-8C5D-0946-B070-9D304BC6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2" name="Rectangle 65">
              <a:extLst>
                <a:ext uri="{FF2B5EF4-FFF2-40B4-BE49-F238E27FC236}">
                  <a16:creationId xmlns:a16="http://schemas.microsoft.com/office/drawing/2014/main" id="{0C31C4B7-949D-C548-B49B-70CE8CC2A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3" name="Rectangle 66">
              <a:extLst>
                <a:ext uri="{FF2B5EF4-FFF2-40B4-BE49-F238E27FC236}">
                  <a16:creationId xmlns:a16="http://schemas.microsoft.com/office/drawing/2014/main" id="{D79DA99E-8683-DE49-89D3-213ADE05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4" name="Rectangle 67">
              <a:extLst>
                <a:ext uri="{FF2B5EF4-FFF2-40B4-BE49-F238E27FC236}">
                  <a16:creationId xmlns:a16="http://schemas.microsoft.com/office/drawing/2014/main" id="{F73B12EF-8F01-FB4E-AB95-EBBC28CC3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5" name="Rectangle 68">
              <a:extLst>
                <a:ext uri="{FF2B5EF4-FFF2-40B4-BE49-F238E27FC236}">
                  <a16:creationId xmlns:a16="http://schemas.microsoft.com/office/drawing/2014/main" id="{81B284AF-11AB-CE49-9919-FA25BC018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6" name="Rectangle 69">
              <a:extLst>
                <a:ext uri="{FF2B5EF4-FFF2-40B4-BE49-F238E27FC236}">
                  <a16:creationId xmlns:a16="http://schemas.microsoft.com/office/drawing/2014/main" id="{491954D2-F58C-5549-A7BF-22046AAF5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7" name="Rectangle 70">
              <a:extLst>
                <a:ext uri="{FF2B5EF4-FFF2-40B4-BE49-F238E27FC236}">
                  <a16:creationId xmlns:a16="http://schemas.microsoft.com/office/drawing/2014/main" id="{8EA6E6D1-9632-8846-9CF0-9CC802DA7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8" name="Rectangle 71">
              <a:extLst>
                <a:ext uri="{FF2B5EF4-FFF2-40B4-BE49-F238E27FC236}">
                  <a16:creationId xmlns:a16="http://schemas.microsoft.com/office/drawing/2014/main" id="{115DACEE-82CC-8A47-BA6E-CC9A1C7C0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9" name="Rectangle 72">
              <a:extLst>
                <a:ext uri="{FF2B5EF4-FFF2-40B4-BE49-F238E27FC236}">
                  <a16:creationId xmlns:a16="http://schemas.microsoft.com/office/drawing/2014/main" id="{A9D0A7C2-56C3-5949-B681-E923346E7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0" name="Rectangle 73">
              <a:extLst>
                <a:ext uri="{FF2B5EF4-FFF2-40B4-BE49-F238E27FC236}">
                  <a16:creationId xmlns:a16="http://schemas.microsoft.com/office/drawing/2014/main" id="{4DEFFFFF-DD4E-7F4C-A053-CE36538B8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1" name="Rectangle 74">
              <a:extLst>
                <a:ext uri="{FF2B5EF4-FFF2-40B4-BE49-F238E27FC236}">
                  <a16:creationId xmlns:a16="http://schemas.microsoft.com/office/drawing/2014/main" id="{1C749209-AF8F-E447-B5B8-70532355E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2" name="Rectangle 75">
              <a:extLst>
                <a:ext uri="{FF2B5EF4-FFF2-40B4-BE49-F238E27FC236}">
                  <a16:creationId xmlns:a16="http://schemas.microsoft.com/office/drawing/2014/main" id="{1DCC170D-DFE8-1643-9EEA-772A7F09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3" name="Rectangle 76">
              <a:extLst>
                <a:ext uri="{FF2B5EF4-FFF2-40B4-BE49-F238E27FC236}">
                  <a16:creationId xmlns:a16="http://schemas.microsoft.com/office/drawing/2014/main" id="{C780B18D-FCAC-5647-A3B0-5831DC93B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4" name="Rectangle 77">
              <a:extLst>
                <a:ext uri="{FF2B5EF4-FFF2-40B4-BE49-F238E27FC236}">
                  <a16:creationId xmlns:a16="http://schemas.microsoft.com/office/drawing/2014/main" id="{E34BBBCA-226C-D744-AF63-E0CEA5B45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5" name="Rectangle 78">
              <a:extLst>
                <a:ext uri="{FF2B5EF4-FFF2-40B4-BE49-F238E27FC236}">
                  <a16:creationId xmlns:a16="http://schemas.microsoft.com/office/drawing/2014/main" id="{5C86B3E7-1A77-924C-820C-C545C41DD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6" name="Rectangle 79">
              <a:extLst>
                <a:ext uri="{FF2B5EF4-FFF2-40B4-BE49-F238E27FC236}">
                  <a16:creationId xmlns:a16="http://schemas.microsoft.com/office/drawing/2014/main" id="{22DA5AA2-685D-AE41-8830-BDD6A12FB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7" name="Rectangle 80">
              <a:extLst>
                <a:ext uri="{FF2B5EF4-FFF2-40B4-BE49-F238E27FC236}">
                  <a16:creationId xmlns:a16="http://schemas.microsoft.com/office/drawing/2014/main" id="{ACB51A20-3D4A-9D43-9205-B5CAC24F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8" name="Rectangle 81">
              <a:extLst>
                <a:ext uri="{FF2B5EF4-FFF2-40B4-BE49-F238E27FC236}">
                  <a16:creationId xmlns:a16="http://schemas.microsoft.com/office/drawing/2014/main" id="{C6614F7A-B802-7345-BAC9-4736B178E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9" name="Rectangle 82">
              <a:extLst>
                <a:ext uri="{FF2B5EF4-FFF2-40B4-BE49-F238E27FC236}">
                  <a16:creationId xmlns:a16="http://schemas.microsoft.com/office/drawing/2014/main" id="{68035412-07CF-0345-A28E-539BA702E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0" name="Rectangle 83">
              <a:extLst>
                <a:ext uri="{FF2B5EF4-FFF2-40B4-BE49-F238E27FC236}">
                  <a16:creationId xmlns:a16="http://schemas.microsoft.com/office/drawing/2014/main" id="{70147E17-B4AE-7F48-A4B4-50F80777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1" name="Rectangle 84">
              <a:extLst>
                <a:ext uri="{FF2B5EF4-FFF2-40B4-BE49-F238E27FC236}">
                  <a16:creationId xmlns:a16="http://schemas.microsoft.com/office/drawing/2014/main" id="{7463CD77-6717-F940-99F7-4B5073AD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2" name="Rectangle 85">
              <a:extLst>
                <a:ext uri="{FF2B5EF4-FFF2-40B4-BE49-F238E27FC236}">
                  <a16:creationId xmlns:a16="http://schemas.microsoft.com/office/drawing/2014/main" id="{402B8C19-6A71-B644-B17D-4D3C93208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3" name="Rectangle 86">
              <a:extLst>
                <a:ext uri="{FF2B5EF4-FFF2-40B4-BE49-F238E27FC236}">
                  <a16:creationId xmlns:a16="http://schemas.microsoft.com/office/drawing/2014/main" id="{B7E50AE6-3906-B247-BCF2-D4494FC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4" name="Rectangle 87">
              <a:extLst>
                <a:ext uri="{FF2B5EF4-FFF2-40B4-BE49-F238E27FC236}">
                  <a16:creationId xmlns:a16="http://schemas.microsoft.com/office/drawing/2014/main" id="{CFB4A0CF-F15A-964B-8ADA-96C5CE173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5" name="Rectangle 88">
              <a:extLst>
                <a:ext uri="{FF2B5EF4-FFF2-40B4-BE49-F238E27FC236}">
                  <a16:creationId xmlns:a16="http://schemas.microsoft.com/office/drawing/2014/main" id="{9EAC67A5-2A9C-ED49-B62A-7A78FCF55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6" name="Rectangle 89">
              <a:extLst>
                <a:ext uri="{FF2B5EF4-FFF2-40B4-BE49-F238E27FC236}">
                  <a16:creationId xmlns:a16="http://schemas.microsoft.com/office/drawing/2014/main" id="{FD261D44-507D-7440-9A74-E264146C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7" name="Rectangle 90">
              <a:extLst>
                <a:ext uri="{FF2B5EF4-FFF2-40B4-BE49-F238E27FC236}">
                  <a16:creationId xmlns:a16="http://schemas.microsoft.com/office/drawing/2014/main" id="{A0575B94-6E5A-5545-83B1-3FA95245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8" name="Rectangle 91">
              <a:extLst>
                <a:ext uri="{FF2B5EF4-FFF2-40B4-BE49-F238E27FC236}">
                  <a16:creationId xmlns:a16="http://schemas.microsoft.com/office/drawing/2014/main" id="{D2A89298-41CC-D346-8CA3-F0E1D429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9" name="Rectangle 92">
              <a:extLst>
                <a:ext uri="{FF2B5EF4-FFF2-40B4-BE49-F238E27FC236}">
                  <a16:creationId xmlns:a16="http://schemas.microsoft.com/office/drawing/2014/main" id="{6B17E9D8-6DD4-5841-913A-05C61F2F6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0" name="Rectangle 93">
              <a:extLst>
                <a:ext uri="{FF2B5EF4-FFF2-40B4-BE49-F238E27FC236}">
                  <a16:creationId xmlns:a16="http://schemas.microsoft.com/office/drawing/2014/main" id="{0AA35F55-7F11-3549-940E-89C45DFF3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1" name="Rectangle 94">
              <a:extLst>
                <a:ext uri="{FF2B5EF4-FFF2-40B4-BE49-F238E27FC236}">
                  <a16:creationId xmlns:a16="http://schemas.microsoft.com/office/drawing/2014/main" id="{F3FAAC55-FE29-8340-9FF4-4063F2D41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2" name="Rectangle 95">
              <a:extLst>
                <a:ext uri="{FF2B5EF4-FFF2-40B4-BE49-F238E27FC236}">
                  <a16:creationId xmlns:a16="http://schemas.microsoft.com/office/drawing/2014/main" id="{C28BF232-B2C1-8547-A1B7-9F593090B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3" name="Rectangle 96">
              <a:extLst>
                <a:ext uri="{FF2B5EF4-FFF2-40B4-BE49-F238E27FC236}">
                  <a16:creationId xmlns:a16="http://schemas.microsoft.com/office/drawing/2014/main" id="{3F24429A-2A6B-AE48-A2FB-F55996DA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4" name="Rectangle 97">
              <a:extLst>
                <a:ext uri="{FF2B5EF4-FFF2-40B4-BE49-F238E27FC236}">
                  <a16:creationId xmlns:a16="http://schemas.microsoft.com/office/drawing/2014/main" id="{9AB18D33-16B7-E349-9074-658F1879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5" name="Rectangle 98">
              <a:extLst>
                <a:ext uri="{FF2B5EF4-FFF2-40B4-BE49-F238E27FC236}">
                  <a16:creationId xmlns:a16="http://schemas.microsoft.com/office/drawing/2014/main" id="{172D2F68-5053-BA4F-8724-AFD376F82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6" name="Rectangle 99">
              <a:extLst>
                <a:ext uri="{FF2B5EF4-FFF2-40B4-BE49-F238E27FC236}">
                  <a16:creationId xmlns:a16="http://schemas.microsoft.com/office/drawing/2014/main" id="{B7D6582D-C1C0-AB43-96C5-3AE1B5342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7" name="Rectangle 100">
              <a:extLst>
                <a:ext uri="{FF2B5EF4-FFF2-40B4-BE49-F238E27FC236}">
                  <a16:creationId xmlns:a16="http://schemas.microsoft.com/office/drawing/2014/main" id="{68D38B07-F57A-A14B-B918-FA95132A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8" name="Rectangle 101">
              <a:extLst>
                <a:ext uri="{FF2B5EF4-FFF2-40B4-BE49-F238E27FC236}">
                  <a16:creationId xmlns:a16="http://schemas.microsoft.com/office/drawing/2014/main" id="{0D721C10-CF13-9345-8B4E-7202E6EA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9" name="Rectangle 102">
              <a:extLst>
                <a:ext uri="{FF2B5EF4-FFF2-40B4-BE49-F238E27FC236}">
                  <a16:creationId xmlns:a16="http://schemas.microsoft.com/office/drawing/2014/main" id="{AC391BB3-6CC6-224B-A54F-7016F18E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0" name="Rectangle 103">
              <a:extLst>
                <a:ext uri="{FF2B5EF4-FFF2-40B4-BE49-F238E27FC236}">
                  <a16:creationId xmlns:a16="http://schemas.microsoft.com/office/drawing/2014/main" id="{CE156A42-155C-8047-83EF-62967745F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1" name="Rectangle 104">
              <a:extLst>
                <a:ext uri="{FF2B5EF4-FFF2-40B4-BE49-F238E27FC236}">
                  <a16:creationId xmlns:a16="http://schemas.microsoft.com/office/drawing/2014/main" id="{9B63F9DB-0EE5-234F-9FCE-F5FEDE17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2" name="Rectangle 105">
              <a:extLst>
                <a:ext uri="{FF2B5EF4-FFF2-40B4-BE49-F238E27FC236}">
                  <a16:creationId xmlns:a16="http://schemas.microsoft.com/office/drawing/2014/main" id="{AC650304-D23F-C343-96A7-224CA169A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3" name="Rectangle 106">
              <a:extLst>
                <a:ext uri="{FF2B5EF4-FFF2-40B4-BE49-F238E27FC236}">
                  <a16:creationId xmlns:a16="http://schemas.microsoft.com/office/drawing/2014/main" id="{830D378A-6687-8346-AF4A-60158F1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4" name="Rectangle 107">
              <a:extLst>
                <a:ext uri="{FF2B5EF4-FFF2-40B4-BE49-F238E27FC236}">
                  <a16:creationId xmlns:a16="http://schemas.microsoft.com/office/drawing/2014/main" id="{D7BDF996-5C0D-B243-999D-98AD94A9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5" name="Rectangle 108">
              <a:extLst>
                <a:ext uri="{FF2B5EF4-FFF2-40B4-BE49-F238E27FC236}">
                  <a16:creationId xmlns:a16="http://schemas.microsoft.com/office/drawing/2014/main" id="{45A91A61-B9D7-A543-B8F8-BD04E268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6" name="Rectangle 109">
              <a:extLst>
                <a:ext uri="{FF2B5EF4-FFF2-40B4-BE49-F238E27FC236}">
                  <a16:creationId xmlns:a16="http://schemas.microsoft.com/office/drawing/2014/main" id="{823ADE71-BC6C-BF42-A71B-86C289D3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7" name="Rectangle 110">
              <a:extLst>
                <a:ext uri="{FF2B5EF4-FFF2-40B4-BE49-F238E27FC236}">
                  <a16:creationId xmlns:a16="http://schemas.microsoft.com/office/drawing/2014/main" id="{FEAC4A46-5253-F946-8CA9-63DF0931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8" name="Rectangle 111">
              <a:extLst>
                <a:ext uri="{FF2B5EF4-FFF2-40B4-BE49-F238E27FC236}">
                  <a16:creationId xmlns:a16="http://schemas.microsoft.com/office/drawing/2014/main" id="{5B840D78-1F39-4643-A16B-CFDD8A8F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9" name="Rectangle 112">
              <a:extLst>
                <a:ext uri="{FF2B5EF4-FFF2-40B4-BE49-F238E27FC236}">
                  <a16:creationId xmlns:a16="http://schemas.microsoft.com/office/drawing/2014/main" id="{D3E2527D-7A3F-B648-8AAA-4EAC6C20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0" name="Rectangle 113">
              <a:extLst>
                <a:ext uri="{FF2B5EF4-FFF2-40B4-BE49-F238E27FC236}">
                  <a16:creationId xmlns:a16="http://schemas.microsoft.com/office/drawing/2014/main" id="{49A5B764-B85A-744E-835B-F0DD1C2B7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1" name="Rectangle 114">
              <a:extLst>
                <a:ext uri="{FF2B5EF4-FFF2-40B4-BE49-F238E27FC236}">
                  <a16:creationId xmlns:a16="http://schemas.microsoft.com/office/drawing/2014/main" id="{C4A47CCB-7A33-2844-8A3D-602E3FE5A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2" name="Rectangle 115">
              <a:extLst>
                <a:ext uri="{FF2B5EF4-FFF2-40B4-BE49-F238E27FC236}">
                  <a16:creationId xmlns:a16="http://schemas.microsoft.com/office/drawing/2014/main" id="{5F8618A0-B24F-2F45-AB2D-53892908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3" name="Rectangle 116">
              <a:extLst>
                <a:ext uri="{FF2B5EF4-FFF2-40B4-BE49-F238E27FC236}">
                  <a16:creationId xmlns:a16="http://schemas.microsoft.com/office/drawing/2014/main" id="{3178E77A-E838-FC45-9110-5809BA763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4" name="Rectangle 117">
              <a:extLst>
                <a:ext uri="{FF2B5EF4-FFF2-40B4-BE49-F238E27FC236}">
                  <a16:creationId xmlns:a16="http://schemas.microsoft.com/office/drawing/2014/main" id="{5CAA0906-1E23-2243-AABD-4DD0AFB2E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5" name="Rectangle 118">
              <a:extLst>
                <a:ext uri="{FF2B5EF4-FFF2-40B4-BE49-F238E27FC236}">
                  <a16:creationId xmlns:a16="http://schemas.microsoft.com/office/drawing/2014/main" id="{C66F944F-C092-7F45-AE3B-E5A6BA111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6" name="Rectangle 119">
              <a:extLst>
                <a:ext uri="{FF2B5EF4-FFF2-40B4-BE49-F238E27FC236}">
                  <a16:creationId xmlns:a16="http://schemas.microsoft.com/office/drawing/2014/main" id="{0041C453-4FBD-414C-9A99-7BCCDB1F5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7" name="Rectangle 120">
              <a:extLst>
                <a:ext uri="{FF2B5EF4-FFF2-40B4-BE49-F238E27FC236}">
                  <a16:creationId xmlns:a16="http://schemas.microsoft.com/office/drawing/2014/main" id="{282CA471-0282-614A-8B3D-3E93D202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8" name="Rectangle 121">
              <a:extLst>
                <a:ext uri="{FF2B5EF4-FFF2-40B4-BE49-F238E27FC236}">
                  <a16:creationId xmlns:a16="http://schemas.microsoft.com/office/drawing/2014/main" id="{6E412DE6-D420-B44D-A649-ACCF62EE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9" name="Rectangle 122">
              <a:extLst>
                <a:ext uri="{FF2B5EF4-FFF2-40B4-BE49-F238E27FC236}">
                  <a16:creationId xmlns:a16="http://schemas.microsoft.com/office/drawing/2014/main" id="{F6DE7BBC-D457-114E-A8D9-D9A37646B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0" name="Rectangle 123">
              <a:extLst>
                <a:ext uri="{FF2B5EF4-FFF2-40B4-BE49-F238E27FC236}">
                  <a16:creationId xmlns:a16="http://schemas.microsoft.com/office/drawing/2014/main" id="{18527EA6-4C33-9644-BCC5-20A6414F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1" name="Rectangle 124">
              <a:extLst>
                <a:ext uri="{FF2B5EF4-FFF2-40B4-BE49-F238E27FC236}">
                  <a16:creationId xmlns:a16="http://schemas.microsoft.com/office/drawing/2014/main" id="{899979C8-4CF6-A240-BA8A-FA9DEB142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2" name="Rectangle 125">
              <a:extLst>
                <a:ext uri="{FF2B5EF4-FFF2-40B4-BE49-F238E27FC236}">
                  <a16:creationId xmlns:a16="http://schemas.microsoft.com/office/drawing/2014/main" id="{99C4615A-2A00-5A48-A008-369EF09A8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3" name="Rectangle 126">
              <a:extLst>
                <a:ext uri="{FF2B5EF4-FFF2-40B4-BE49-F238E27FC236}">
                  <a16:creationId xmlns:a16="http://schemas.microsoft.com/office/drawing/2014/main" id="{7A8407B4-F4D0-2543-8727-7844A21F3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51405092-7F22-C548-B360-51B0F27E689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67587" name="Group 127">
            <a:extLst>
              <a:ext uri="{FF2B5EF4-FFF2-40B4-BE49-F238E27FC236}">
                <a16:creationId xmlns:a16="http://schemas.microsoft.com/office/drawing/2014/main" id="{03A8DB9B-058F-7A41-8D3E-7F2881961F80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7590" name="Rectangle 4">
              <a:extLst>
                <a:ext uri="{FF2B5EF4-FFF2-40B4-BE49-F238E27FC236}">
                  <a16:creationId xmlns:a16="http://schemas.microsoft.com/office/drawing/2014/main" id="{7D37E1F4-22B6-914D-A3BB-274CE4BDF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1" name="Line 5">
              <a:extLst>
                <a:ext uri="{FF2B5EF4-FFF2-40B4-BE49-F238E27FC236}">
                  <a16:creationId xmlns:a16="http://schemas.microsoft.com/office/drawing/2014/main" id="{3171B24F-D4D1-C345-8EB6-8B6F45753A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Line 6">
              <a:extLst>
                <a:ext uri="{FF2B5EF4-FFF2-40B4-BE49-F238E27FC236}">
                  <a16:creationId xmlns:a16="http://schemas.microsoft.com/office/drawing/2014/main" id="{C8133979-23CD-C64B-B475-6CABB040E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Line 7">
              <a:extLst>
                <a:ext uri="{FF2B5EF4-FFF2-40B4-BE49-F238E27FC236}">
                  <a16:creationId xmlns:a16="http://schemas.microsoft.com/office/drawing/2014/main" id="{FB9257B4-0714-A244-ABCA-5DF0EE03D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Rectangle 8">
              <a:extLst>
                <a:ext uri="{FF2B5EF4-FFF2-40B4-BE49-F238E27FC236}">
                  <a16:creationId xmlns:a16="http://schemas.microsoft.com/office/drawing/2014/main" id="{2AC1FA8C-9410-8F47-8028-ED03EE252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5" name="Line 9">
              <a:extLst>
                <a:ext uri="{FF2B5EF4-FFF2-40B4-BE49-F238E27FC236}">
                  <a16:creationId xmlns:a16="http://schemas.microsoft.com/office/drawing/2014/main" id="{358CC49C-CEB0-CB40-B938-83C3B7E2C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Line 10">
              <a:extLst>
                <a:ext uri="{FF2B5EF4-FFF2-40B4-BE49-F238E27FC236}">
                  <a16:creationId xmlns:a16="http://schemas.microsoft.com/office/drawing/2014/main" id="{E6A146D5-12B9-9B46-ADED-4F92116568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Rectangle 11">
              <a:extLst>
                <a:ext uri="{FF2B5EF4-FFF2-40B4-BE49-F238E27FC236}">
                  <a16:creationId xmlns:a16="http://schemas.microsoft.com/office/drawing/2014/main" id="{EED5F411-F528-6E4F-827E-28BDD2CD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2">
              <a:extLst>
                <a:ext uri="{FF2B5EF4-FFF2-40B4-BE49-F238E27FC236}">
                  <a16:creationId xmlns:a16="http://schemas.microsoft.com/office/drawing/2014/main" id="{EE600207-1AC5-9D43-82AC-1973E25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3">
              <a:extLst>
                <a:ext uri="{FF2B5EF4-FFF2-40B4-BE49-F238E27FC236}">
                  <a16:creationId xmlns:a16="http://schemas.microsoft.com/office/drawing/2014/main" id="{9F26FBF1-2D82-564F-A72E-25E0C5D6E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4">
              <a:extLst>
                <a:ext uri="{FF2B5EF4-FFF2-40B4-BE49-F238E27FC236}">
                  <a16:creationId xmlns:a16="http://schemas.microsoft.com/office/drawing/2014/main" id="{3FA6D76F-1926-E244-881F-25F58543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1" name="Rectangle 15">
              <a:extLst>
                <a:ext uri="{FF2B5EF4-FFF2-40B4-BE49-F238E27FC236}">
                  <a16:creationId xmlns:a16="http://schemas.microsoft.com/office/drawing/2014/main" id="{F9C5B7E9-CA4A-404B-9AD8-12E855033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16">
              <a:extLst>
                <a:ext uri="{FF2B5EF4-FFF2-40B4-BE49-F238E27FC236}">
                  <a16:creationId xmlns:a16="http://schemas.microsoft.com/office/drawing/2014/main" id="{08780DB0-E161-2149-B297-5D5E28CF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3" name="Rectangle 17">
              <a:extLst>
                <a:ext uri="{FF2B5EF4-FFF2-40B4-BE49-F238E27FC236}">
                  <a16:creationId xmlns:a16="http://schemas.microsoft.com/office/drawing/2014/main" id="{CC5C1266-067B-1844-A3F4-C6E310B84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4" name="Rectangle 24">
              <a:extLst>
                <a:ext uri="{FF2B5EF4-FFF2-40B4-BE49-F238E27FC236}">
                  <a16:creationId xmlns:a16="http://schemas.microsoft.com/office/drawing/2014/main" id="{2C0E4285-3DAE-2F40-8CD5-A08FA6D64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5" name="Line 25">
              <a:extLst>
                <a:ext uri="{FF2B5EF4-FFF2-40B4-BE49-F238E27FC236}">
                  <a16:creationId xmlns:a16="http://schemas.microsoft.com/office/drawing/2014/main" id="{4F507D83-FE3F-DF46-821E-539FCD3A0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Line 26">
              <a:extLst>
                <a:ext uri="{FF2B5EF4-FFF2-40B4-BE49-F238E27FC236}">
                  <a16:creationId xmlns:a16="http://schemas.microsoft.com/office/drawing/2014/main" id="{F0E6309A-73B1-7A4A-9903-C6F5093D8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Rectangle 27">
              <a:extLst>
                <a:ext uri="{FF2B5EF4-FFF2-40B4-BE49-F238E27FC236}">
                  <a16:creationId xmlns:a16="http://schemas.microsoft.com/office/drawing/2014/main" id="{6FC08FDC-B3F1-2345-9736-F2CF77590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8" name="Line 28">
              <a:extLst>
                <a:ext uri="{FF2B5EF4-FFF2-40B4-BE49-F238E27FC236}">
                  <a16:creationId xmlns:a16="http://schemas.microsoft.com/office/drawing/2014/main" id="{8581D330-3108-CC42-9C04-7AC2F74F9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Line 29">
              <a:extLst>
                <a:ext uri="{FF2B5EF4-FFF2-40B4-BE49-F238E27FC236}">
                  <a16:creationId xmlns:a16="http://schemas.microsoft.com/office/drawing/2014/main" id="{F02E7ED0-75FD-A746-A29B-58FB846B5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Rectangle 30">
              <a:extLst>
                <a:ext uri="{FF2B5EF4-FFF2-40B4-BE49-F238E27FC236}">
                  <a16:creationId xmlns:a16="http://schemas.microsoft.com/office/drawing/2014/main" id="{4170E180-3E26-2346-A8D6-74F84D6B4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39">
              <a:extLst>
                <a:ext uri="{FF2B5EF4-FFF2-40B4-BE49-F238E27FC236}">
                  <a16:creationId xmlns:a16="http://schemas.microsoft.com/office/drawing/2014/main" id="{902CA223-5DDF-374B-A783-9F58B64CF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Rectangle 40">
              <a:extLst>
                <a:ext uri="{FF2B5EF4-FFF2-40B4-BE49-F238E27FC236}">
                  <a16:creationId xmlns:a16="http://schemas.microsoft.com/office/drawing/2014/main" id="{F465FA2A-8193-914D-8080-328A421E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3" name="Rectangle 41">
              <a:extLst>
                <a:ext uri="{FF2B5EF4-FFF2-40B4-BE49-F238E27FC236}">
                  <a16:creationId xmlns:a16="http://schemas.microsoft.com/office/drawing/2014/main" id="{10AD09BA-EF2B-2D4B-9E22-71E36C51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42">
              <a:extLst>
                <a:ext uri="{FF2B5EF4-FFF2-40B4-BE49-F238E27FC236}">
                  <a16:creationId xmlns:a16="http://schemas.microsoft.com/office/drawing/2014/main" id="{8A94441D-5D40-7F4D-9069-C16440962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43">
              <a:extLst>
                <a:ext uri="{FF2B5EF4-FFF2-40B4-BE49-F238E27FC236}">
                  <a16:creationId xmlns:a16="http://schemas.microsoft.com/office/drawing/2014/main" id="{71F3104D-36E5-9E44-94DC-7FA7F2F3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44">
              <a:extLst>
                <a:ext uri="{FF2B5EF4-FFF2-40B4-BE49-F238E27FC236}">
                  <a16:creationId xmlns:a16="http://schemas.microsoft.com/office/drawing/2014/main" id="{83C413D4-F389-644F-90B4-4667B9919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45">
              <a:extLst>
                <a:ext uri="{FF2B5EF4-FFF2-40B4-BE49-F238E27FC236}">
                  <a16:creationId xmlns:a16="http://schemas.microsoft.com/office/drawing/2014/main" id="{3C020FB6-71EC-604E-9ADE-AF36C5A19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54">
              <a:extLst>
                <a:ext uri="{FF2B5EF4-FFF2-40B4-BE49-F238E27FC236}">
                  <a16:creationId xmlns:a16="http://schemas.microsoft.com/office/drawing/2014/main" id="{D3D7674B-D7F8-EE40-B94E-623648782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164">
              <a:extLst>
                <a:ext uri="{FF2B5EF4-FFF2-40B4-BE49-F238E27FC236}">
                  <a16:creationId xmlns:a16="http://schemas.microsoft.com/office/drawing/2014/main" id="{33E89D0F-7506-EF48-AB12-7A630A24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169">
              <a:extLst>
                <a:ext uri="{FF2B5EF4-FFF2-40B4-BE49-F238E27FC236}">
                  <a16:creationId xmlns:a16="http://schemas.microsoft.com/office/drawing/2014/main" id="{81DE0E23-AF5B-A044-9F40-8E8EDB48B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8" name="Rectangle 162">
            <a:extLst>
              <a:ext uri="{FF2B5EF4-FFF2-40B4-BE49-F238E27FC236}">
                <a16:creationId xmlns:a16="http://schemas.microsoft.com/office/drawing/2014/main" id="{1525C632-FF1E-F144-82C1-4C810DD6A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89" name="Rectangle 170">
            <a:extLst>
              <a:ext uri="{FF2B5EF4-FFF2-40B4-BE49-F238E27FC236}">
                <a16:creationId xmlns:a16="http://schemas.microsoft.com/office/drawing/2014/main" id="{20A80494-C96B-F142-BEC3-95C55868F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8EE2D45B-CAEE-4C41-B511-F65015B3AD5D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8657" name="Rectangle 4">
              <a:extLst>
                <a:ext uri="{FF2B5EF4-FFF2-40B4-BE49-F238E27FC236}">
                  <a16:creationId xmlns:a16="http://schemas.microsoft.com/office/drawing/2014/main" id="{75958D76-E0BF-5D45-88DE-3EC10298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5">
              <a:extLst>
                <a:ext uri="{FF2B5EF4-FFF2-40B4-BE49-F238E27FC236}">
                  <a16:creationId xmlns:a16="http://schemas.microsoft.com/office/drawing/2014/main" id="{FA0AC272-5224-9649-B889-45B4AF7E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6">
              <a:extLst>
                <a:ext uri="{FF2B5EF4-FFF2-40B4-BE49-F238E27FC236}">
                  <a16:creationId xmlns:a16="http://schemas.microsoft.com/office/drawing/2014/main" id="{8C1167B0-31DE-A648-9D62-236C4B34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7">
              <a:extLst>
                <a:ext uri="{FF2B5EF4-FFF2-40B4-BE49-F238E27FC236}">
                  <a16:creationId xmlns:a16="http://schemas.microsoft.com/office/drawing/2014/main" id="{920669CB-1F91-A54E-9D82-2A4E7E6E8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8">
              <a:extLst>
                <a:ext uri="{FF2B5EF4-FFF2-40B4-BE49-F238E27FC236}">
                  <a16:creationId xmlns:a16="http://schemas.microsoft.com/office/drawing/2014/main" id="{28CF61EE-A9EB-0744-9F30-7706E88A0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9">
              <a:extLst>
                <a:ext uri="{FF2B5EF4-FFF2-40B4-BE49-F238E27FC236}">
                  <a16:creationId xmlns:a16="http://schemas.microsoft.com/office/drawing/2014/main" id="{EA64824F-7C78-494E-B1D8-D34896FB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10">
              <a:extLst>
                <a:ext uri="{FF2B5EF4-FFF2-40B4-BE49-F238E27FC236}">
                  <a16:creationId xmlns:a16="http://schemas.microsoft.com/office/drawing/2014/main" id="{AF132629-D0C3-1E41-97D6-31CA8C7A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11">
              <a:extLst>
                <a:ext uri="{FF2B5EF4-FFF2-40B4-BE49-F238E27FC236}">
                  <a16:creationId xmlns:a16="http://schemas.microsoft.com/office/drawing/2014/main" id="{0D8C3893-7E09-0040-95AD-9450F982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12">
              <a:extLst>
                <a:ext uri="{FF2B5EF4-FFF2-40B4-BE49-F238E27FC236}">
                  <a16:creationId xmlns:a16="http://schemas.microsoft.com/office/drawing/2014/main" id="{422F4320-2F3E-3D47-BD5D-ED0046BB5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13">
              <a:extLst>
                <a:ext uri="{FF2B5EF4-FFF2-40B4-BE49-F238E27FC236}">
                  <a16:creationId xmlns:a16="http://schemas.microsoft.com/office/drawing/2014/main" id="{75B0CCFF-9617-DE45-9B1C-77FD2711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14">
              <a:extLst>
                <a:ext uri="{FF2B5EF4-FFF2-40B4-BE49-F238E27FC236}">
                  <a16:creationId xmlns:a16="http://schemas.microsoft.com/office/drawing/2014/main" id="{1BF3F561-1A65-3748-B2BA-80BEE439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15">
              <a:extLst>
                <a:ext uri="{FF2B5EF4-FFF2-40B4-BE49-F238E27FC236}">
                  <a16:creationId xmlns:a16="http://schemas.microsoft.com/office/drawing/2014/main" id="{72ADF529-56E1-5843-86AA-A270746E6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69" name="Rectangle 16">
              <a:extLst>
                <a:ext uri="{FF2B5EF4-FFF2-40B4-BE49-F238E27FC236}">
                  <a16:creationId xmlns:a16="http://schemas.microsoft.com/office/drawing/2014/main" id="{DF52A01B-30C4-9345-96C1-050C8326B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17">
              <a:extLst>
                <a:ext uri="{FF2B5EF4-FFF2-40B4-BE49-F238E27FC236}">
                  <a16:creationId xmlns:a16="http://schemas.microsoft.com/office/drawing/2014/main" id="{32E06951-8515-A246-A95D-B5035D393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18">
              <a:extLst>
                <a:ext uri="{FF2B5EF4-FFF2-40B4-BE49-F238E27FC236}">
                  <a16:creationId xmlns:a16="http://schemas.microsoft.com/office/drawing/2014/main" id="{4AFFADCF-AFCB-E841-A986-F84F6B00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72" name="Rectangle 19">
              <a:extLst>
                <a:ext uri="{FF2B5EF4-FFF2-40B4-BE49-F238E27FC236}">
                  <a16:creationId xmlns:a16="http://schemas.microsoft.com/office/drawing/2014/main" id="{90D8A7C5-0EF9-AC42-863F-7F42D64BA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20">
              <a:extLst>
                <a:ext uri="{FF2B5EF4-FFF2-40B4-BE49-F238E27FC236}">
                  <a16:creationId xmlns:a16="http://schemas.microsoft.com/office/drawing/2014/main" id="{7B05F755-E139-5F49-A8F6-4A2AFC4B3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21">
              <a:extLst>
                <a:ext uri="{FF2B5EF4-FFF2-40B4-BE49-F238E27FC236}">
                  <a16:creationId xmlns:a16="http://schemas.microsoft.com/office/drawing/2014/main" id="{D1C6023F-2996-3C4F-9AF7-996C33B65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22">
              <a:extLst>
                <a:ext uri="{FF2B5EF4-FFF2-40B4-BE49-F238E27FC236}">
                  <a16:creationId xmlns:a16="http://schemas.microsoft.com/office/drawing/2014/main" id="{3D06A686-FB5F-0643-9497-5006730FB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23">
              <a:extLst>
                <a:ext uri="{FF2B5EF4-FFF2-40B4-BE49-F238E27FC236}">
                  <a16:creationId xmlns:a16="http://schemas.microsoft.com/office/drawing/2014/main" id="{0865FFD3-7F87-1149-955B-88FDCEEC2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24">
              <a:extLst>
                <a:ext uri="{FF2B5EF4-FFF2-40B4-BE49-F238E27FC236}">
                  <a16:creationId xmlns:a16="http://schemas.microsoft.com/office/drawing/2014/main" id="{FB853BC9-68F2-FC4A-A335-BB51CC444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8" name="Rectangle 25">
              <a:extLst>
                <a:ext uri="{FF2B5EF4-FFF2-40B4-BE49-F238E27FC236}">
                  <a16:creationId xmlns:a16="http://schemas.microsoft.com/office/drawing/2014/main" id="{9D60346E-8B21-3840-B3D4-4AA3643A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26">
              <a:extLst>
                <a:ext uri="{FF2B5EF4-FFF2-40B4-BE49-F238E27FC236}">
                  <a16:creationId xmlns:a16="http://schemas.microsoft.com/office/drawing/2014/main" id="{5F4891A8-62CF-6845-BBEB-482451D67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0" name="Rectangle 27">
              <a:extLst>
                <a:ext uri="{FF2B5EF4-FFF2-40B4-BE49-F238E27FC236}">
                  <a16:creationId xmlns:a16="http://schemas.microsoft.com/office/drawing/2014/main" id="{6025229A-539F-2140-BC1B-A3DA5EC0D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1" name="Rectangle 28">
              <a:extLst>
                <a:ext uri="{FF2B5EF4-FFF2-40B4-BE49-F238E27FC236}">
                  <a16:creationId xmlns:a16="http://schemas.microsoft.com/office/drawing/2014/main" id="{D78A3D76-0F79-8B4D-9F89-3742635A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2" name="Rectangle 29">
              <a:extLst>
                <a:ext uri="{FF2B5EF4-FFF2-40B4-BE49-F238E27FC236}">
                  <a16:creationId xmlns:a16="http://schemas.microsoft.com/office/drawing/2014/main" id="{E33E7104-FC91-1A4C-A33E-8F5927EC4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30">
              <a:extLst>
                <a:ext uri="{FF2B5EF4-FFF2-40B4-BE49-F238E27FC236}">
                  <a16:creationId xmlns:a16="http://schemas.microsoft.com/office/drawing/2014/main" id="{F856A36E-B73E-7543-A4CC-1DEB009B0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4" name="Rectangle 31">
              <a:extLst>
                <a:ext uri="{FF2B5EF4-FFF2-40B4-BE49-F238E27FC236}">
                  <a16:creationId xmlns:a16="http://schemas.microsoft.com/office/drawing/2014/main" id="{E62402C5-AC72-A245-8043-2927159F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32">
              <a:extLst>
                <a:ext uri="{FF2B5EF4-FFF2-40B4-BE49-F238E27FC236}">
                  <a16:creationId xmlns:a16="http://schemas.microsoft.com/office/drawing/2014/main" id="{5AE87403-5FD2-A249-A2CB-88597F7F8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33">
              <a:extLst>
                <a:ext uri="{FF2B5EF4-FFF2-40B4-BE49-F238E27FC236}">
                  <a16:creationId xmlns:a16="http://schemas.microsoft.com/office/drawing/2014/main" id="{643CE61F-DA66-974B-9508-25A8A9D7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7" name="Rectangle 34">
              <a:extLst>
                <a:ext uri="{FF2B5EF4-FFF2-40B4-BE49-F238E27FC236}">
                  <a16:creationId xmlns:a16="http://schemas.microsoft.com/office/drawing/2014/main" id="{ABEDB722-83E3-C14D-893D-42E2C61E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35">
              <a:extLst>
                <a:ext uri="{FF2B5EF4-FFF2-40B4-BE49-F238E27FC236}">
                  <a16:creationId xmlns:a16="http://schemas.microsoft.com/office/drawing/2014/main" id="{E2FC869E-B72A-974A-BB60-E7F1101A1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9" name="Rectangle 36">
              <a:extLst>
                <a:ext uri="{FF2B5EF4-FFF2-40B4-BE49-F238E27FC236}">
                  <a16:creationId xmlns:a16="http://schemas.microsoft.com/office/drawing/2014/main" id="{074BA490-3AA0-CA4E-A4B1-B16C43999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0" name="Rectangle 37">
              <a:extLst>
                <a:ext uri="{FF2B5EF4-FFF2-40B4-BE49-F238E27FC236}">
                  <a16:creationId xmlns:a16="http://schemas.microsoft.com/office/drawing/2014/main" id="{CC80A453-70F1-2146-8F03-D57B94A5C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1" name="Rectangle 38">
              <a:extLst>
                <a:ext uri="{FF2B5EF4-FFF2-40B4-BE49-F238E27FC236}">
                  <a16:creationId xmlns:a16="http://schemas.microsoft.com/office/drawing/2014/main" id="{7ED4D187-FD0A-464D-94C8-D1456F45F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39">
              <a:extLst>
                <a:ext uri="{FF2B5EF4-FFF2-40B4-BE49-F238E27FC236}">
                  <a16:creationId xmlns:a16="http://schemas.microsoft.com/office/drawing/2014/main" id="{E6908C10-3F18-9A43-8E89-1538031BF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3" name="Rectangle 40">
              <a:extLst>
                <a:ext uri="{FF2B5EF4-FFF2-40B4-BE49-F238E27FC236}">
                  <a16:creationId xmlns:a16="http://schemas.microsoft.com/office/drawing/2014/main" id="{21B2ECA2-D2B3-F443-ACBD-3E8BF808D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41">
              <a:extLst>
                <a:ext uri="{FF2B5EF4-FFF2-40B4-BE49-F238E27FC236}">
                  <a16:creationId xmlns:a16="http://schemas.microsoft.com/office/drawing/2014/main" id="{5F6F368C-AD76-E340-B250-8370B3E5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5" name="Rectangle 42">
              <a:extLst>
                <a:ext uri="{FF2B5EF4-FFF2-40B4-BE49-F238E27FC236}">
                  <a16:creationId xmlns:a16="http://schemas.microsoft.com/office/drawing/2014/main" id="{382A08A9-EAA8-234A-8786-70DD43820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43">
              <a:extLst>
                <a:ext uri="{FF2B5EF4-FFF2-40B4-BE49-F238E27FC236}">
                  <a16:creationId xmlns:a16="http://schemas.microsoft.com/office/drawing/2014/main" id="{B90A15E3-6688-174E-9CDC-EB1BF86C7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7" name="Rectangle 44">
              <a:extLst>
                <a:ext uri="{FF2B5EF4-FFF2-40B4-BE49-F238E27FC236}">
                  <a16:creationId xmlns:a16="http://schemas.microsoft.com/office/drawing/2014/main" id="{FC85DA18-B146-5640-BD6D-08225AC18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45">
              <a:extLst>
                <a:ext uri="{FF2B5EF4-FFF2-40B4-BE49-F238E27FC236}">
                  <a16:creationId xmlns:a16="http://schemas.microsoft.com/office/drawing/2014/main" id="{A50BB03D-D254-7D4C-A69D-90FDDD6A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46">
              <a:extLst>
                <a:ext uri="{FF2B5EF4-FFF2-40B4-BE49-F238E27FC236}">
                  <a16:creationId xmlns:a16="http://schemas.microsoft.com/office/drawing/2014/main" id="{DEFDC411-2675-0647-8169-3457E8C97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0" name="Rectangle 47">
              <a:extLst>
                <a:ext uri="{FF2B5EF4-FFF2-40B4-BE49-F238E27FC236}">
                  <a16:creationId xmlns:a16="http://schemas.microsoft.com/office/drawing/2014/main" id="{8B471178-28A8-4D4D-BF4E-C5E3C73E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48">
              <a:extLst>
                <a:ext uri="{FF2B5EF4-FFF2-40B4-BE49-F238E27FC236}">
                  <a16:creationId xmlns:a16="http://schemas.microsoft.com/office/drawing/2014/main" id="{C9173A73-CF3E-C548-B51D-D09BACB84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2" name="Rectangle 49">
              <a:extLst>
                <a:ext uri="{FF2B5EF4-FFF2-40B4-BE49-F238E27FC236}">
                  <a16:creationId xmlns:a16="http://schemas.microsoft.com/office/drawing/2014/main" id="{90044A59-0FD6-2649-9A97-B0930613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50">
              <a:extLst>
                <a:ext uri="{FF2B5EF4-FFF2-40B4-BE49-F238E27FC236}">
                  <a16:creationId xmlns:a16="http://schemas.microsoft.com/office/drawing/2014/main" id="{B23A678F-6898-CF46-AB4E-0FB305A18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4" name="Rectangle 51">
              <a:extLst>
                <a:ext uri="{FF2B5EF4-FFF2-40B4-BE49-F238E27FC236}">
                  <a16:creationId xmlns:a16="http://schemas.microsoft.com/office/drawing/2014/main" id="{E00A7FC3-3468-9E42-942B-B3BF7F33B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52">
              <a:extLst>
                <a:ext uri="{FF2B5EF4-FFF2-40B4-BE49-F238E27FC236}">
                  <a16:creationId xmlns:a16="http://schemas.microsoft.com/office/drawing/2014/main" id="{3F352187-708A-0945-A913-47BBD5C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53">
              <a:extLst>
                <a:ext uri="{FF2B5EF4-FFF2-40B4-BE49-F238E27FC236}">
                  <a16:creationId xmlns:a16="http://schemas.microsoft.com/office/drawing/2014/main" id="{BD6C5927-44E7-1E4D-9BDE-A983FA9F8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7" name="Rectangle 54">
              <a:extLst>
                <a:ext uri="{FF2B5EF4-FFF2-40B4-BE49-F238E27FC236}">
                  <a16:creationId xmlns:a16="http://schemas.microsoft.com/office/drawing/2014/main" id="{7B6ABDDA-3E5F-274B-9BB8-9C214F9C0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8" name="Rectangle 55">
              <a:extLst>
                <a:ext uri="{FF2B5EF4-FFF2-40B4-BE49-F238E27FC236}">
                  <a16:creationId xmlns:a16="http://schemas.microsoft.com/office/drawing/2014/main" id="{0FA22E23-3B9E-224E-9045-732F68E2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9" name="Rectangle 56">
              <a:extLst>
                <a:ext uri="{FF2B5EF4-FFF2-40B4-BE49-F238E27FC236}">
                  <a16:creationId xmlns:a16="http://schemas.microsoft.com/office/drawing/2014/main" id="{C247C54A-F795-7141-9B83-437B969B6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0" name="Rectangle 57">
              <a:extLst>
                <a:ext uri="{FF2B5EF4-FFF2-40B4-BE49-F238E27FC236}">
                  <a16:creationId xmlns:a16="http://schemas.microsoft.com/office/drawing/2014/main" id="{85E2C281-7085-8F43-8678-15B6A4D96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1" name="Rectangle 58">
              <a:extLst>
                <a:ext uri="{FF2B5EF4-FFF2-40B4-BE49-F238E27FC236}">
                  <a16:creationId xmlns:a16="http://schemas.microsoft.com/office/drawing/2014/main" id="{693679CA-73F8-BD47-ACC2-886AFA5E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2" name="Rectangle 59">
              <a:extLst>
                <a:ext uri="{FF2B5EF4-FFF2-40B4-BE49-F238E27FC236}">
                  <a16:creationId xmlns:a16="http://schemas.microsoft.com/office/drawing/2014/main" id="{5E6BC974-77BA-6E45-A929-920E94D29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3" name="Rectangle 60">
              <a:extLst>
                <a:ext uri="{FF2B5EF4-FFF2-40B4-BE49-F238E27FC236}">
                  <a16:creationId xmlns:a16="http://schemas.microsoft.com/office/drawing/2014/main" id="{D4160658-4B77-BF47-A834-74930CAFF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Rectangle 61">
              <a:extLst>
                <a:ext uri="{FF2B5EF4-FFF2-40B4-BE49-F238E27FC236}">
                  <a16:creationId xmlns:a16="http://schemas.microsoft.com/office/drawing/2014/main" id="{059A29D6-1D77-2E4E-88E9-6C73950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5" name="Rectangle 62">
              <a:extLst>
                <a:ext uri="{FF2B5EF4-FFF2-40B4-BE49-F238E27FC236}">
                  <a16:creationId xmlns:a16="http://schemas.microsoft.com/office/drawing/2014/main" id="{49052A59-940D-F043-847D-1FC0E10A7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6" name="Rectangle 63">
              <a:extLst>
                <a:ext uri="{FF2B5EF4-FFF2-40B4-BE49-F238E27FC236}">
                  <a16:creationId xmlns:a16="http://schemas.microsoft.com/office/drawing/2014/main" id="{34702567-F813-8344-B825-28C905C9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7" name="Rectangle 64">
              <a:extLst>
                <a:ext uri="{FF2B5EF4-FFF2-40B4-BE49-F238E27FC236}">
                  <a16:creationId xmlns:a16="http://schemas.microsoft.com/office/drawing/2014/main" id="{DA1253DD-3D60-C042-83E6-0E015E867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Rectangle 65">
              <a:extLst>
                <a:ext uri="{FF2B5EF4-FFF2-40B4-BE49-F238E27FC236}">
                  <a16:creationId xmlns:a16="http://schemas.microsoft.com/office/drawing/2014/main" id="{6347174F-B655-FA48-97D9-83564734B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9" name="Rectangle 66">
              <a:extLst>
                <a:ext uri="{FF2B5EF4-FFF2-40B4-BE49-F238E27FC236}">
                  <a16:creationId xmlns:a16="http://schemas.microsoft.com/office/drawing/2014/main" id="{38CC09B5-F548-FB48-B328-FA74F64E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0" name="Rectangle 67">
              <a:extLst>
                <a:ext uri="{FF2B5EF4-FFF2-40B4-BE49-F238E27FC236}">
                  <a16:creationId xmlns:a16="http://schemas.microsoft.com/office/drawing/2014/main" id="{6B21DD7F-A518-F24A-B730-23AA55E92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1" name="Rectangle 68">
              <a:extLst>
                <a:ext uri="{FF2B5EF4-FFF2-40B4-BE49-F238E27FC236}">
                  <a16:creationId xmlns:a16="http://schemas.microsoft.com/office/drawing/2014/main" id="{A3CC6EE2-1353-7A44-8297-7EA896538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2" name="Rectangle 69">
              <a:extLst>
                <a:ext uri="{FF2B5EF4-FFF2-40B4-BE49-F238E27FC236}">
                  <a16:creationId xmlns:a16="http://schemas.microsoft.com/office/drawing/2014/main" id="{37366391-9863-294C-97BB-0B9780AE2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3" name="Rectangle 70">
              <a:extLst>
                <a:ext uri="{FF2B5EF4-FFF2-40B4-BE49-F238E27FC236}">
                  <a16:creationId xmlns:a16="http://schemas.microsoft.com/office/drawing/2014/main" id="{CD7526D9-E00B-364E-A466-56CE03A39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4" name="Rectangle 71">
              <a:extLst>
                <a:ext uri="{FF2B5EF4-FFF2-40B4-BE49-F238E27FC236}">
                  <a16:creationId xmlns:a16="http://schemas.microsoft.com/office/drawing/2014/main" id="{321F2369-0673-8048-B6CC-2C448478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5" name="Rectangle 72">
              <a:extLst>
                <a:ext uri="{FF2B5EF4-FFF2-40B4-BE49-F238E27FC236}">
                  <a16:creationId xmlns:a16="http://schemas.microsoft.com/office/drawing/2014/main" id="{AFFBB212-ADAC-1948-9992-AA99445B4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6" name="Rectangle 73">
              <a:extLst>
                <a:ext uri="{FF2B5EF4-FFF2-40B4-BE49-F238E27FC236}">
                  <a16:creationId xmlns:a16="http://schemas.microsoft.com/office/drawing/2014/main" id="{983CC3AF-012A-AA44-ABE8-D2A8E9855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7" name="Rectangle 74">
              <a:extLst>
                <a:ext uri="{FF2B5EF4-FFF2-40B4-BE49-F238E27FC236}">
                  <a16:creationId xmlns:a16="http://schemas.microsoft.com/office/drawing/2014/main" id="{AAD7AC86-EC00-634A-8F77-C2EE9168A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8" name="Rectangle 75">
              <a:extLst>
                <a:ext uri="{FF2B5EF4-FFF2-40B4-BE49-F238E27FC236}">
                  <a16:creationId xmlns:a16="http://schemas.microsoft.com/office/drawing/2014/main" id="{3A063632-9B61-C34C-9A1D-BE976279A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9" name="Rectangle 76">
              <a:extLst>
                <a:ext uri="{FF2B5EF4-FFF2-40B4-BE49-F238E27FC236}">
                  <a16:creationId xmlns:a16="http://schemas.microsoft.com/office/drawing/2014/main" id="{72E5EFB6-517E-5946-9D17-4391A30A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0" name="Rectangle 77">
              <a:extLst>
                <a:ext uri="{FF2B5EF4-FFF2-40B4-BE49-F238E27FC236}">
                  <a16:creationId xmlns:a16="http://schemas.microsoft.com/office/drawing/2014/main" id="{F7F55ECD-1AD1-4E48-80F3-EA790BB5D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1" name="Rectangle 78">
              <a:extLst>
                <a:ext uri="{FF2B5EF4-FFF2-40B4-BE49-F238E27FC236}">
                  <a16:creationId xmlns:a16="http://schemas.microsoft.com/office/drawing/2014/main" id="{BA9B0AAB-77D4-F04F-9C39-91A82173B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2" name="Rectangle 79">
              <a:extLst>
                <a:ext uri="{FF2B5EF4-FFF2-40B4-BE49-F238E27FC236}">
                  <a16:creationId xmlns:a16="http://schemas.microsoft.com/office/drawing/2014/main" id="{6F036A68-9A7A-F14F-B81F-600FAAF1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3" name="Rectangle 80">
              <a:extLst>
                <a:ext uri="{FF2B5EF4-FFF2-40B4-BE49-F238E27FC236}">
                  <a16:creationId xmlns:a16="http://schemas.microsoft.com/office/drawing/2014/main" id="{4F6C0693-73AD-E749-8B6A-93299AE8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4" name="Rectangle 81">
              <a:extLst>
                <a:ext uri="{FF2B5EF4-FFF2-40B4-BE49-F238E27FC236}">
                  <a16:creationId xmlns:a16="http://schemas.microsoft.com/office/drawing/2014/main" id="{9FADFB28-8DF4-A140-B79C-AED3B8DE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5" name="Rectangle 82">
              <a:extLst>
                <a:ext uri="{FF2B5EF4-FFF2-40B4-BE49-F238E27FC236}">
                  <a16:creationId xmlns:a16="http://schemas.microsoft.com/office/drawing/2014/main" id="{34B8C434-419A-1F4F-A98C-82C8E7F00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6" name="Rectangle 83">
              <a:extLst>
                <a:ext uri="{FF2B5EF4-FFF2-40B4-BE49-F238E27FC236}">
                  <a16:creationId xmlns:a16="http://schemas.microsoft.com/office/drawing/2014/main" id="{4D0CA4C4-3D5E-0D40-AA0E-DCB728DA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7" name="Rectangle 84">
              <a:extLst>
                <a:ext uri="{FF2B5EF4-FFF2-40B4-BE49-F238E27FC236}">
                  <a16:creationId xmlns:a16="http://schemas.microsoft.com/office/drawing/2014/main" id="{3F7D8F1C-0CE9-C64C-8071-49265FBA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8" name="Rectangle 85">
              <a:extLst>
                <a:ext uri="{FF2B5EF4-FFF2-40B4-BE49-F238E27FC236}">
                  <a16:creationId xmlns:a16="http://schemas.microsoft.com/office/drawing/2014/main" id="{1F3F2CF9-F8B0-144F-9C1C-E7B545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9" name="Rectangle 86">
              <a:extLst>
                <a:ext uri="{FF2B5EF4-FFF2-40B4-BE49-F238E27FC236}">
                  <a16:creationId xmlns:a16="http://schemas.microsoft.com/office/drawing/2014/main" id="{BED60989-654C-8043-8DA3-E13A02D5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0" name="Rectangle 87">
              <a:extLst>
                <a:ext uri="{FF2B5EF4-FFF2-40B4-BE49-F238E27FC236}">
                  <a16:creationId xmlns:a16="http://schemas.microsoft.com/office/drawing/2014/main" id="{43DA0DCA-ED60-A144-9E85-15D481072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1" name="Rectangle 88">
              <a:extLst>
                <a:ext uri="{FF2B5EF4-FFF2-40B4-BE49-F238E27FC236}">
                  <a16:creationId xmlns:a16="http://schemas.microsoft.com/office/drawing/2014/main" id="{1447E111-63F7-5C46-A3F8-9939623A7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2" name="Rectangle 89">
              <a:extLst>
                <a:ext uri="{FF2B5EF4-FFF2-40B4-BE49-F238E27FC236}">
                  <a16:creationId xmlns:a16="http://schemas.microsoft.com/office/drawing/2014/main" id="{C6051E19-0E78-DD4F-AD91-AE4220DF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3" name="Rectangle 90">
              <a:extLst>
                <a:ext uri="{FF2B5EF4-FFF2-40B4-BE49-F238E27FC236}">
                  <a16:creationId xmlns:a16="http://schemas.microsoft.com/office/drawing/2014/main" id="{64ECE661-93E1-6F48-8673-3C6E985FB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4" name="Rectangle 91">
              <a:extLst>
                <a:ext uri="{FF2B5EF4-FFF2-40B4-BE49-F238E27FC236}">
                  <a16:creationId xmlns:a16="http://schemas.microsoft.com/office/drawing/2014/main" id="{C661ECDA-B266-2147-B0DF-9E91836BD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5" name="Rectangle 92">
              <a:extLst>
                <a:ext uri="{FF2B5EF4-FFF2-40B4-BE49-F238E27FC236}">
                  <a16:creationId xmlns:a16="http://schemas.microsoft.com/office/drawing/2014/main" id="{F1321751-800C-E04B-BCA3-3161121C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6" name="Rectangle 93">
              <a:extLst>
                <a:ext uri="{FF2B5EF4-FFF2-40B4-BE49-F238E27FC236}">
                  <a16:creationId xmlns:a16="http://schemas.microsoft.com/office/drawing/2014/main" id="{DD92C00E-E731-B645-8315-164A264C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7" name="Rectangle 94">
              <a:extLst>
                <a:ext uri="{FF2B5EF4-FFF2-40B4-BE49-F238E27FC236}">
                  <a16:creationId xmlns:a16="http://schemas.microsoft.com/office/drawing/2014/main" id="{74513F89-34DB-924E-941A-A1C247741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8" name="Rectangle 95">
              <a:extLst>
                <a:ext uri="{FF2B5EF4-FFF2-40B4-BE49-F238E27FC236}">
                  <a16:creationId xmlns:a16="http://schemas.microsoft.com/office/drawing/2014/main" id="{D1BBAD54-1C29-5A47-AF4D-8B060DFEA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9" name="Rectangle 96">
              <a:extLst>
                <a:ext uri="{FF2B5EF4-FFF2-40B4-BE49-F238E27FC236}">
                  <a16:creationId xmlns:a16="http://schemas.microsoft.com/office/drawing/2014/main" id="{D311E241-B139-0E49-AAB7-47F2B7453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0" name="Rectangle 97">
              <a:extLst>
                <a:ext uri="{FF2B5EF4-FFF2-40B4-BE49-F238E27FC236}">
                  <a16:creationId xmlns:a16="http://schemas.microsoft.com/office/drawing/2014/main" id="{D111CCE0-C41E-204A-A1C5-297502214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1" name="Rectangle 98">
              <a:extLst>
                <a:ext uri="{FF2B5EF4-FFF2-40B4-BE49-F238E27FC236}">
                  <a16:creationId xmlns:a16="http://schemas.microsoft.com/office/drawing/2014/main" id="{203EBAF3-26FD-8B44-877A-0C68B41D6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2" name="Rectangle 99">
              <a:extLst>
                <a:ext uri="{FF2B5EF4-FFF2-40B4-BE49-F238E27FC236}">
                  <a16:creationId xmlns:a16="http://schemas.microsoft.com/office/drawing/2014/main" id="{A4E629C2-A14F-BC4E-B7D7-0FC8DF41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3" name="Rectangle 100">
              <a:extLst>
                <a:ext uri="{FF2B5EF4-FFF2-40B4-BE49-F238E27FC236}">
                  <a16:creationId xmlns:a16="http://schemas.microsoft.com/office/drawing/2014/main" id="{37B7F40F-80CD-6645-8D7A-98E0C4FF7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4" name="Rectangle 101">
              <a:extLst>
                <a:ext uri="{FF2B5EF4-FFF2-40B4-BE49-F238E27FC236}">
                  <a16:creationId xmlns:a16="http://schemas.microsoft.com/office/drawing/2014/main" id="{C299A781-687A-DE4A-8AB1-0992B6B0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5" name="Rectangle 102">
              <a:extLst>
                <a:ext uri="{FF2B5EF4-FFF2-40B4-BE49-F238E27FC236}">
                  <a16:creationId xmlns:a16="http://schemas.microsoft.com/office/drawing/2014/main" id="{CDE04960-99D7-D741-B127-53116FA1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6" name="Rectangle 103">
              <a:extLst>
                <a:ext uri="{FF2B5EF4-FFF2-40B4-BE49-F238E27FC236}">
                  <a16:creationId xmlns:a16="http://schemas.microsoft.com/office/drawing/2014/main" id="{F6F87792-D524-EB42-BF15-E1887F374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7" name="Rectangle 104">
              <a:extLst>
                <a:ext uri="{FF2B5EF4-FFF2-40B4-BE49-F238E27FC236}">
                  <a16:creationId xmlns:a16="http://schemas.microsoft.com/office/drawing/2014/main" id="{B33DEBA2-E442-6945-919C-596590504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8" name="Rectangle 105">
              <a:extLst>
                <a:ext uri="{FF2B5EF4-FFF2-40B4-BE49-F238E27FC236}">
                  <a16:creationId xmlns:a16="http://schemas.microsoft.com/office/drawing/2014/main" id="{F3E61254-7034-834E-8D7F-C5353F51A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9" name="Rectangle 106">
              <a:extLst>
                <a:ext uri="{FF2B5EF4-FFF2-40B4-BE49-F238E27FC236}">
                  <a16:creationId xmlns:a16="http://schemas.microsoft.com/office/drawing/2014/main" id="{57273766-4C78-624E-AEE4-C818A16B7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0" name="Rectangle 107">
              <a:extLst>
                <a:ext uri="{FF2B5EF4-FFF2-40B4-BE49-F238E27FC236}">
                  <a16:creationId xmlns:a16="http://schemas.microsoft.com/office/drawing/2014/main" id="{62260B65-AD46-124C-92B6-18B5EFD5C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1" name="Rectangle 108">
              <a:extLst>
                <a:ext uri="{FF2B5EF4-FFF2-40B4-BE49-F238E27FC236}">
                  <a16:creationId xmlns:a16="http://schemas.microsoft.com/office/drawing/2014/main" id="{4DC6B16A-574D-044D-95D4-98B70D003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2" name="Rectangle 109">
              <a:extLst>
                <a:ext uri="{FF2B5EF4-FFF2-40B4-BE49-F238E27FC236}">
                  <a16:creationId xmlns:a16="http://schemas.microsoft.com/office/drawing/2014/main" id="{D064A297-553C-054E-9F3E-46E6A5A2E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3" name="Rectangle 110">
              <a:extLst>
                <a:ext uri="{FF2B5EF4-FFF2-40B4-BE49-F238E27FC236}">
                  <a16:creationId xmlns:a16="http://schemas.microsoft.com/office/drawing/2014/main" id="{518F6877-D911-2244-8068-E9889BEF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4" name="Rectangle 111">
              <a:extLst>
                <a:ext uri="{FF2B5EF4-FFF2-40B4-BE49-F238E27FC236}">
                  <a16:creationId xmlns:a16="http://schemas.microsoft.com/office/drawing/2014/main" id="{3B094A49-3477-8B42-B13A-10B8653E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5" name="Rectangle 112">
              <a:extLst>
                <a:ext uri="{FF2B5EF4-FFF2-40B4-BE49-F238E27FC236}">
                  <a16:creationId xmlns:a16="http://schemas.microsoft.com/office/drawing/2014/main" id="{7EC63091-4019-FC40-9FDF-23E0F0878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6" name="Rectangle 113">
              <a:extLst>
                <a:ext uri="{FF2B5EF4-FFF2-40B4-BE49-F238E27FC236}">
                  <a16:creationId xmlns:a16="http://schemas.microsoft.com/office/drawing/2014/main" id="{E2C6EBCE-2741-3948-8975-C4D7C041A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7" name="Rectangle 114">
              <a:extLst>
                <a:ext uri="{FF2B5EF4-FFF2-40B4-BE49-F238E27FC236}">
                  <a16:creationId xmlns:a16="http://schemas.microsoft.com/office/drawing/2014/main" id="{6153BEB3-B4A4-C047-9CCF-F1C4F090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8" name="Rectangle 115">
              <a:extLst>
                <a:ext uri="{FF2B5EF4-FFF2-40B4-BE49-F238E27FC236}">
                  <a16:creationId xmlns:a16="http://schemas.microsoft.com/office/drawing/2014/main" id="{E2ABF39C-E86C-C04B-8A3A-4E04EEC8E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9" name="Rectangle 116">
              <a:extLst>
                <a:ext uri="{FF2B5EF4-FFF2-40B4-BE49-F238E27FC236}">
                  <a16:creationId xmlns:a16="http://schemas.microsoft.com/office/drawing/2014/main" id="{BDB83428-1179-5043-8943-AF0D7926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0" name="Rectangle 117">
              <a:extLst>
                <a:ext uri="{FF2B5EF4-FFF2-40B4-BE49-F238E27FC236}">
                  <a16:creationId xmlns:a16="http://schemas.microsoft.com/office/drawing/2014/main" id="{FC5BC2B8-2731-1C4A-AE10-CC96D941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1" name="Rectangle 118">
              <a:extLst>
                <a:ext uri="{FF2B5EF4-FFF2-40B4-BE49-F238E27FC236}">
                  <a16:creationId xmlns:a16="http://schemas.microsoft.com/office/drawing/2014/main" id="{E03BEE30-7F4E-2844-8B38-F3FF4635C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2" name="Rectangle 119">
              <a:extLst>
                <a:ext uri="{FF2B5EF4-FFF2-40B4-BE49-F238E27FC236}">
                  <a16:creationId xmlns:a16="http://schemas.microsoft.com/office/drawing/2014/main" id="{36FD82B5-4A38-A648-B0EA-49843E02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3" name="Rectangle 120">
              <a:extLst>
                <a:ext uri="{FF2B5EF4-FFF2-40B4-BE49-F238E27FC236}">
                  <a16:creationId xmlns:a16="http://schemas.microsoft.com/office/drawing/2014/main" id="{F3FC4EF9-CD88-AD47-8707-CF31CB822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4" name="Rectangle 121">
              <a:extLst>
                <a:ext uri="{FF2B5EF4-FFF2-40B4-BE49-F238E27FC236}">
                  <a16:creationId xmlns:a16="http://schemas.microsoft.com/office/drawing/2014/main" id="{66198BF1-77E9-6B44-BC2A-14E8ABBC6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5" name="Rectangle 122">
              <a:extLst>
                <a:ext uri="{FF2B5EF4-FFF2-40B4-BE49-F238E27FC236}">
                  <a16:creationId xmlns:a16="http://schemas.microsoft.com/office/drawing/2014/main" id="{CE6E698E-830B-E348-A19F-9F0FD72F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6" name="Rectangle 123">
              <a:extLst>
                <a:ext uri="{FF2B5EF4-FFF2-40B4-BE49-F238E27FC236}">
                  <a16:creationId xmlns:a16="http://schemas.microsoft.com/office/drawing/2014/main" id="{0825722B-9B58-5E40-BDD9-EBB098E8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7" name="Rectangle 124">
              <a:extLst>
                <a:ext uri="{FF2B5EF4-FFF2-40B4-BE49-F238E27FC236}">
                  <a16:creationId xmlns:a16="http://schemas.microsoft.com/office/drawing/2014/main" id="{4C356350-178F-B541-BD6C-67BF32458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8" name="Rectangle 125">
              <a:extLst>
                <a:ext uri="{FF2B5EF4-FFF2-40B4-BE49-F238E27FC236}">
                  <a16:creationId xmlns:a16="http://schemas.microsoft.com/office/drawing/2014/main" id="{F6CC571C-BD4F-7B43-809F-99BDB5DDD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9" name="Rectangle 126">
              <a:extLst>
                <a:ext uri="{FF2B5EF4-FFF2-40B4-BE49-F238E27FC236}">
                  <a16:creationId xmlns:a16="http://schemas.microsoft.com/office/drawing/2014/main" id="{8B108FEC-366A-5F4D-A493-DAFE6F7D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0" name="Title 1">
            <a:extLst>
              <a:ext uri="{FF2B5EF4-FFF2-40B4-BE49-F238E27FC236}">
                <a16:creationId xmlns:a16="http://schemas.microsoft.com/office/drawing/2014/main" id="{C3534009-0D27-EF49-97CA-BFDA447DAAF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68611" name="Rectangle 162">
            <a:extLst>
              <a:ext uri="{FF2B5EF4-FFF2-40B4-BE49-F238E27FC236}">
                <a16:creationId xmlns:a16="http://schemas.microsoft.com/office/drawing/2014/main" id="{9DAC918F-F6AB-4240-9F9F-2F30E879E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2" name="Rectangle 170">
            <a:extLst>
              <a:ext uri="{FF2B5EF4-FFF2-40B4-BE49-F238E27FC236}">
                <a16:creationId xmlns:a16="http://schemas.microsoft.com/office/drawing/2014/main" id="{D103616E-8A9F-9C4C-AC1D-0193F2F31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8613" name="Group 221">
            <a:extLst>
              <a:ext uri="{FF2B5EF4-FFF2-40B4-BE49-F238E27FC236}">
                <a16:creationId xmlns:a16="http://schemas.microsoft.com/office/drawing/2014/main" id="{50033B60-836B-4641-8986-479478506371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09801"/>
            <a:ext cx="2298700" cy="2232025"/>
            <a:chOff x="3189288" y="3813175"/>
            <a:chExt cx="2298700" cy="2232025"/>
          </a:xfrm>
        </p:grpSpPr>
        <p:sp>
          <p:nvSpPr>
            <p:cNvPr id="68614" name="Rectangle 91">
              <a:extLst>
                <a:ext uri="{FF2B5EF4-FFF2-40B4-BE49-F238E27FC236}">
                  <a16:creationId xmlns:a16="http://schemas.microsoft.com/office/drawing/2014/main" id="{B1C8ABB5-52FC-0C4E-8636-4BAB43F58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5" name="Line 92">
              <a:extLst>
                <a:ext uri="{FF2B5EF4-FFF2-40B4-BE49-F238E27FC236}">
                  <a16:creationId xmlns:a16="http://schemas.microsoft.com/office/drawing/2014/main" id="{34645715-B83F-FF46-B6F9-F1E0684C90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Line 93">
              <a:extLst>
                <a:ext uri="{FF2B5EF4-FFF2-40B4-BE49-F238E27FC236}">
                  <a16:creationId xmlns:a16="http://schemas.microsoft.com/office/drawing/2014/main" id="{52707F94-4EEE-F643-8C7E-9FCF2B93DF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Line 94">
              <a:extLst>
                <a:ext uri="{FF2B5EF4-FFF2-40B4-BE49-F238E27FC236}">
                  <a16:creationId xmlns:a16="http://schemas.microsoft.com/office/drawing/2014/main" id="{9A881C57-98F1-3742-86E4-ECB9A09BC4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Rectangle 95">
              <a:extLst>
                <a:ext uri="{FF2B5EF4-FFF2-40B4-BE49-F238E27FC236}">
                  <a16:creationId xmlns:a16="http://schemas.microsoft.com/office/drawing/2014/main" id="{CE517E7D-BAC9-4E49-A494-D07AD812F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9" name="Line 96">
              <a:extLst>
                <a:ext uri="{FF2B5EF4-FFF2-40B4-BE49-F238E27FC236}">
                  <a16:creationId xmlns:a16="http://schemas.microsoft.com/office/drawing/2014/main" id="{9A059D38-071B-2D41-A9AB-594CD88F1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Line 97">
              <a:extLst>
                <a:ext uri="{FF2B5EF4-FFF2-40B4-BE49-F238E27FC236}">
                  <a16:creationId xmlns:a16="http://schemas.microsoft.com/office/drawing/2014/main" id="{E40E8DF8-5081-614F-862D-0371B8F47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Rectangle 99">
              <a:extLst>
                <a:ext uri="{FF2B5EF4-FFF2-40B4-BE49-F238E27FC236}">
                  <a16:creationId xmlns:a16="http://schemas.microsoft.com/office/drawing/2014/main" id="{9D6C6C0F-C804-8D47-B0AF-34B7DD9E4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Rectangle 100">
              <a:extLst>
                <a:ext uri="{FF2B5EF4-FFF2-40B4-BE49-F238E27FC236}">
                  <a16:creationId xmlns:a16="http://schemas.microsoft.com/office/drawing/2014/main" id="{90559A8C-2889-2043-88DF-CD6FE2FDE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3" name="Rectangle 101">
              <a:extLst>
                <a:ext uri="{FF2B5EF4-FFF2-40B4-BE49-F238E27FC236}">
                  <a16:creationId xmlns:a16="http://schemas.microsoft.com/office/drawing/2014/main" id="{50BE2AD1-3734-FA47-A7AC-9C1FAB0F2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4" name="Rectangle 102">
              <a:extLst>
                <a:ext uri="{FF2B5EF4-FFF2-40B4-BE49-F238E27FC236}">
                  <a16:creationId xmlns:a16="http://schemas.microsoft.com/office/drawing/2014/main" id="{FFA34629-4B23-704D-8828-A1A251734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5" name="Rectangle 103">
              <a:extLst>
                <a:ext uri="{FF2B5EF4-FFF2-40B4-BE49-F238E27FC236}">
                  <a16:creationId xmlns:a16="http://schemas.microsoft.com/office/drawing/2014/main" id="{997B99B8-43AB-9847-BF35-33066D27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6" name="Rectangle 104">
              <a:extLst>
                <a:ext uri="{FF2B5EF4-FFF2-40B4-BE49-F238E27FC236}">
                  <a16:creationId xmlns:a16="http://schemas.microsoft.com/office/drawing/2014/main" id="{6D29E2E9-CE2C-194C-97C9-5ED8C606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7" name="Rectangle 105">
              <a:extLst>
                <a:ext uri="{FF2B5EF4-FFF2-40B4-BE49-F238E27FC236}">
                  <a16:creationId xmlns:a16="http://schemas.microsoft.com/office/drawing/2014/main" id="{0BB71058-760C-4A4E-84A7-B0DB56F4C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8" name="Rectangle 106">
              <a:extLst>
                <a:ext uri="{FF2B5EF4-FFF2-40B4-BE49-F238E27FC236}">
                  <a16:creationId xmlns:a16="http://schemas.microsoft.com/office/drawing/2014/main" id="{084D7AEA-675A-C543-A168-7A217208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9" name="Rectangle 107">
              <a:extLst>
                <a:ext uri="{FF2B5EF4-FFF2-40B4-BE49-F238E27FC236}">
                  <a16:creationId xmlns:a16="http://schemas.microsoft.com/office/drawing/2014/main" id="{E4E7AC36-FE78-2747-8697-86F8ACCEA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Rectangle 108">
              <a:extLst>
                <a:ext uri="{FF2B5EF4-FFF2-40B4-BE49-F238E27FC236}">
                  <a16:creationId xmlns:a16="http://schemas.microsoft.com/office/drawing/2014/main" id="{8B1B8F58-E0A2-D544-A645-D7799DBA8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1" name="Rectangle 109">
              <a:extLst>
                <a:ext uri="{FF2B5EF4-FFF2-40B4-BE49-F238E27FC236}">
                  <a16:creationId xmlns:a16="http://schemas.microsoft.com/office/drawing/2014/main" id="{353F00A4-6F89-0443-B90E-D4E4B221D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2" name="Rectangle 110">
              <a:extLst>
                <a:ext uri="{FF2B5EF4-FFF2-40B4-BE49-F238E27FC236}">
                  <a16:creationId xmlns:a16="http://schemas.microsoft.com/office/drawing/2014/main" id="{B9714452-5FAB-D542-9110-B54ADC44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3" name="Rectangle 111">
              <a:extLst>
                <a:ext uri="{FF2B5EF4-FFF2-40B4-BE49-F238E27FC236}">
                  <a16:creationId xmlns:a16="http://schemas.microsoft.com/office/drawing/2014/main" id="{385D354D-54BE-3344-98A6-F9B6887EE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4" name="Rectangle 112">
              <a:extLst>
                <a:ext uri="{FF2B5EF4-FFF2-40B4-BE49-F238E27FC236}">
                  <a16:creationId xmlns:a16="http://schemas.microsoft.com/office/drawing/2014/main" id="{AB4DFED0-B067-9744-9838-F0A7BB2C4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5" name="Line 113">
              <a:extLst>
                <a:ext uri="{FF2B5EF4-FFF2-40B4-BE49-F238E27FC236}">
                  <a16:creationId xmlns:a16="http://schemas.microsoft.com/office/drawing/2014/main" id="{53892AD0-0C4C-A345-9A95-04D56460FC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114">
              <a:extLst>
                <a:ext uri="{FF2B5EF4-FFF2-40B4-BE49-F238E27FC236}">
                  <a16:creationId xmlns:a16="http://schemas.microsoft.com/office/drawing/2014/main" id="{DDA0973D-4E55-A746-A410-12354BC3BA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Rectangle 115">
              <a:extLst>
                <a:ext uri="{FF2B5EF4-FFF2-40B4-BE49-F238E27FC236}">
                  <a16:creationId xmlns:a16="http://schemas.microsoft.com/office/drawing/2014/main" id="{A02D50E4-1129-0F4B-9458-C3387A8C0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8" name="Line 116">
              <a:extLst>
                <a:ext uri="{FF2B5EF4-FFF2-40B4-BE49-F238E27FC236}">
                  <a16:creationId xmlns:a16="http://schemas.microsoft.com/office/drawing/2014/main" id="{35B141FB-5CFD-FC41-9446-DE547E7CD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Line 117">
              <a:extLst>
                <a:ext uri="{FF2B5EF4-FFF2-40B4-BE49-F238E27FC236}">
                  <a16:creationId xmlns:a16="http://schemas.microsoft.com/office/drawing/2014/main" id="{F3112075-15A4-744F-B6F8-4EAA13F1AE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Rectangle 118">
              <a:extLst>
                <a:ext uri="{FF2B5EF4-FFF2-40B4-BE49-F238E27FC236}">
                  <a16:creationId xmlns:a16="http://schemas.microsoft.com/office/drawing/2014/main" id="{BC2267BF-8602-F541-892B-B44877B32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1" name="Rectangle 119">
              <a:extLst>
                <a:ext uri="{FF2B5EF4-FFF2-40B4-BE49-F238E27FC236}">
                  <a16:creationId xmlns:a16="http://schemas.microsoft.com/office/drawing/2014/main" id="{6F49BDFF-C103-3944-B7D0-D44F6C10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2" name="Rectangle 120">
              <a:extLst>
                <a:ext uri="{FF2B5EF4-FFF2-40B4-BE49-F238E27FC236}">
                  <a16:creationId xmlns:a16="http://schemas.microsoft.com/office/drawing/2014/main" id="{73FE5744-71DF-724F-800C-6F7F3F88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3" name="Rectangle 121">
              <a:extLst>
                <a:ext uri="{FF2B5EF4-FFF2-40B4-BE49-F238E27FC236}">
                  <a16:creationId xmlns:a16="http://schemas.microsoft.com/office/drawing/2014/main" id="{84C97198-5701-7147-A1EE-97220005E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4" name="Rectangle 122">
              <a:extLst>
                <a:ext uri="{FF2B5EF4-FFF2-40B4-BE49-F238E27FC236}">
                  <a16:creationId xmlns:a16="http://schemas.microsoft.com/office/drawing/2014/main" id="{7E11C1FA-4610-964B-A45D-EC8CC8D5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5" name="Rectangle 123">
              <a:extLst>
                <a:ext uri="{FF2B5EF4-FFF2-40B4-BE49-F238E27FC236}">
                  <a16:creationId xmlns:a16="http://schemas.microsoft.com/office/drawing/2014/main" id="{44D320FB-4201-D94A-9D44-ECCDE8B3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6" name="Rectangle 124">
              <a:extLst>
                <a:ext uri="{FF2B5EF4-FFF2-40B4-BE49-F238E27FC236}">
                  <a16:creationId xmlns:a16="http://schemas.microsoft.com/office/drawing/2014/main" id="{BBF94273-4EF6-A545-AB88-39E4370B4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7" name="Rectangle 125">
              <a:extLst>
                <a:ext uri="{FF2B5EF4-FFF2-40B4-BE49-F238E27FC236}">
                  <a16:creationId xmlns:a16="http://schemas.microsoft.com/office/drawing/2014/main" id="{3ADF2624-7721-1241-B3B1-1A90A1DFB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8" name="Rectangle 126">
              <a:extLst>
                <a:ext uri="{FF2B5EF4-FFF2-40B4-BE49-F238E27FC236}">
                  <a16:creationId xmlns:a16="http://schemas.microsoft.com/office/drawing/2014/main" id="{49DC2FF6-8626-EA4D-862F-4F292D30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9" name="Rectangle 127">
              <a:extLst>
                <a:ext uri="{FF2B5EF4-FFF2-40B4-BE49-F238E27FC236}">
                  <a16:creationId xmlns:a16="http://schemas.microsoft.com/office/drawing/2014/main" id="{495964AF-803B-774B-9B34-075A97559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0" name="Rectangle 128">
              <a:extLst>
                <a:ext uri="{FF2B5EF4-FFF2-40B4-BE49-F238E27FC236}">
                  <a16:creationId xmlns:a16="http://schemas.microsoft.com/office/drawing/2014/main" id="{92B4F39F-68D3-A84F-8C8A-9DA45E54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129">
              <a:extLst>
                <a:ext uri="{FF2B5EF4-FFF2-40B4-BE49-F238E27FC236}">
                  <a16:creationId xmlns:a16="http://schemas.microsoft.com/office/drawing/2014/main" id="{2CDDCB5E-26A9-0344-9F49-21482448D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130">
              <a:extLst>
                <a:ext uri="{FF2B5EF4-FFF2-40B4-BE49-F238E27FC236}">
                  <a16:creationId xmlns:a16="http://schemas.microsoft.com/office/drawing/2014/main" id="{6EAD30FB-D337-F946-8B66-927D38B65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131">
              <a:extLst>
                <a:ext uri="{FF2B5EF4-FFF2-40B4-BE49-F238E27FC236}">
                  <a16:creationId xmlns:a16="http://schemas.microsoft.com/office/drawing/2014/main" id="{F9A4BDF8-F738-C040-8CAE-AE71E7253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132">
              <a:extLst>
                <a:ext uri="{FF2B5EF4-FFF2-40B4-BE49-F238E27FC236}">
                  <a16:creationId xmlns:a16="http://schemas.microsoft.com/office/drawing/2014/main" id="{D6B1EF2B-D49B-A44F-98B9-A959D814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133">
              <a:extLst>
                <a:ext uri="{FF2B5EF4-FFF2-40B4-BE49-F238E27FC236}">
                  <a16:creationId xmlns:a16="http://schemas.microsoft.com/office/drawing/2014/main" id="{EE44DE02-50B8-4C4D-BCEE-1F6194D5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135">
              <a:extLst>
                <a:ext uri="{FF2B5EF4-FFF2-40B4-BE49-F238E27FC236}">
                  <a16:creationId xmlns:a16="http://schemas.microsoft.com/office/drawing/2014/main" id="{1DFCB1AC-8A87-2447-996F-3C5E9E45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FA33A062-F390-E142-8F1D-10BB9A231FBE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9687" name="Rectangle 4">
              <a:extLst>
                <a:ext uri="{FF2B5EF4-FFF2-40B4-BE49-F238E27FC236}">
                  <a16:creationId xmlns:a16="http://schemas.microsoft.com/office/drawing/2014/main" id="{801C5AE6-9013-7F4C-B5C0-DFEA5B5E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">
              <a:extLst>
                <a:ext uri="{FF2B5EF4-FFF2-40B4-BE49-F238E27FC236}">
                  <a16:creationId xmlns:a16="http://schemas.microsoft.com/office/drawing/2014/main" id="{F403AE32-76CA-0C46-A86E-B775C651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6">
              <a:extLst>
                <a:ext uri="{FF2B5EF4-FFF2-40B4-BE49-F238E27FC236}">
                  <a16:creationId xmlns:a16="http://schemas.microsoft.com/office/drawing/2014/main" id="{15FB7D72-82D7-1840-9C8C-8A8C19D9F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7">
              <a:extLst>
                <a:ext uri="{FF2B5EF4-FFF2-40B4-BE49-F238E27FC236}">
                  <a16:creationId xmlns:a16="http://schemas.microsoft.com/office/drawing/2014/main" id="{E9E44CD7-06FA-024E-A772-EF79ECE88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8">
              <a:extLst>
                <a:ext uri="{FF2B5EF4-FFF2-40B4-BE49-F238E27FC236}">
                  <a16:creationId xmlns:a16="http://schemas.microsoft.com/office/drawing/2014/main" id="{E7DE7AB4-7E98-4D4A-BEAE-9BCA101E0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9">
              <a:extLst>
                <a:ext uri="{FF2B5EF4-FFF2-40B4-BE49-F238E27FC236}">
                  <a16:creationId xmlns:a16="http://schemas.microsoft.com/office/drawing/2014/main" id="{9B9E37FF-7EB6-D240-B9A2-55ECDFF3F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10">
              <a:extLst>
                <a:ext uri="{FF2B5EF4-FFF2-40B4-BE49-F238E27FC236}">
                  <a16:creationId xmlns:a16="http://schemas.microsoft.com/office/drawing/2014/main" id="{AA7E7A1D-D6FF-D241-B895-F4C063B67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11">
              <a:extLst>
                <a:ext uri="{FF2B5EF4-FFF2-40B4-BE49-F238E27FC236}">
                  <a16:creationId xmlns:a16="http://schemas.microsoft.com/office/drawing/2014/main" id="{4CC9495F-1411-D34C-A78F-30460B719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12">
              <a:extLst>
                <a:ext uri="{FF2B5EF4-FFF2-40B4-BE49-F238E27FC236}">
                  <a16:creationId xmlns:a16="http://schemas.microsoft.com/office/drawing/2014/main" id="{3840B87B-A529-4F46-8102-D637642DD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13">
              <a:extLst>
                <a:ext uri="{FF2B5EF4-FFF2-40B4-BE49-F238E27FC236}">
                  <a16:creationId xmlns:a16="http://schemas.microsoft.com/office/drawing/2014/main" id="{F99554EE-FB68-A04F-B5B3-2E11FB17D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14">
              <a:extLst>
                <a:ext uri="{FF2B5EF4-FFF2-40B4-BE49-F238E27FC236}">
                  <a16:creationId xmlns:a16="http://schemas.microsoft.com/office/drawing/2014/main" id="{7022F593-A047-D840-904E-541972257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15">
              <a:extLst>
                <a:ext uri="{FF2B5EF4-FFF2-40B4-BE49-F238E27FC236}">
                  <a16:creationId xmlns:a16="http://schemas.microsoft.com/office/drawing/2014/main" id="{FC84D467-CE08-C248-9DD9-F503CC30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99" name="Rectangle 16">
              <a:extLst>
                <a:ext uri="{FF2B5EF4-FFF2-40B4-BE49-F238E27FC236}">
                  <a16:creationId xmlns:a16="http://schemas.microsoft.com/office/drawing/2014/main" id="{183AD84C-91A0-DB4C-8A8A-C3376253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17">
              <a:extLst>
                <a:ext uri="{FF2B5EF4-FFF2-40B4-BE49-F238E27FC236}">
                  <a16:creationId xmlns:a16="http://schemas.microsoft.com/office/drawing/2014/main" id="{6A418FEE-CA86-1C4D-BD4B-41010429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18">
              <a:extLst>
                <a:ext uri="{FF2B5EF4-FFF2-40B4-BE49-F238E27FC236}">
                  <a16:creationId xmlns:a16="http://schemas.microsoft.com/office/drawing/2014/main" id="{E0232654-B097-3144-A016-E20289D12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02" name="Rectangle 19">
              <a:extLst>
                <a:ext uri="{FF2B5EF4-FFF2-40B4-BE49-F238E27FC236}">
                  <a16:creationId xmlns:a16="http://schemas.microsoft.com/office/drawing/2014/main" id="{17FF6407-15C2-EB49-A2AC-7065DA94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20">
              <a:extLst>
                <a:ext uri="{FF2B5EF4-FFF2-40B4-BE49-F238E27FC236}">
                  <a16:creationId xmlns:a16="http://schemas.microsoft.com/office/drawing/2014/main" id="{B9A8303B-78D5-4C4F-A6D6-CABE5D7B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21">
              <a:extLst>
                <a:ext uri="{FF2B5EF4-FFF2-40B4-BE49-F238E27FC236}">
                  <a16:creationId xmlns:a16="http://schemas.microsoft.com/office/drawing/2014/main" id="{EE62FE5A-4C19-654B-B178-36FF6230C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22">
              <a:extLst>
                <a:ext uri="{FF2B5EF4-FFF2-40B4-BE49-F238E27FC236}">
                  <a16:creationId xmlns:a16="http://schemas.microsoft.com/office/drawing/2014/main" id="{F077A972-4A87-B146-AFA9-3809D613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23">
              <a:extLst>
                <a:ext uri="{FF2B5EF4-FFF2-40B4-BE49-F238E27FC236}">
                  <a16:creationId xmlns:a16="http://schemas.microsoft.com/office/drawing/2014/main" id="{E2F539BD-6AB9-D543-9545-ED589ACB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24">
              <a:extLst>
                <a:ext uri="{FF2B5EF4-FFF2-40B4-BE49-F238E27FC236}">
                  <a16:creationId xmlns:a16="http://schemas.microsoft.com/office/drawing/2014/main" id="{55781EF2-40F7-444C-9398-EDBFCE4B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25">
              <a:extLst>
                <a:ext uri="{FF2B5EF4-FFF2-40B4-BE49-F238E27FC236}">
                  <a16:creationId xmlns:a16="http://schemas.microsoft.com/office/drawing/2014/main" id="{3B3910D7-C8E4-4740-901C-91A9EBB3E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26">
              <a:extLst>
                <a:ext uri="{FF2B5EF4-FFF2-40B4-BE49-F238E27FC236}">
                  <a16:creationId xmlns:a16="http://schemas.microsoft.com/office/drawing/2014/main" id="{5D363574-938F-B645-8374-48BCCCD5E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0" name="Rectangle 27">
              <a:extLst>
                <a:ext uri="{FF2B5EF4-FFF2-40B4-BE49-F238E27FC236}">
                  <a16:creationId xmlns:a16="http://schemas.microsoft.com/office/drawing/2014/main" id="{6398B009-19FF-3041-910F-0C5202FC2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28">
              <a:extLst>
                <a:ext uri="{FF2B5EF4-FFF2-40B4-BE49-F238E27FC236}">
                  <a16:creationId xmlns:a16="http://schemas.microsoft.com/office/drawing/2014/main" id="{2FE91F0B-F947-6049-8727-29230E89D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2" name="Rectangle 29">
              <a:extLst>
                <a:ext uri="{FF2B5EF4-FFF2-40B4-BE49-F238E27FC236}">
                  <a16:creationId xmlns:a16="http://schemas.microsoft.com/office/drawing/2014/main" id="{A0959F8D-86E9-8545-8940-669A62F7F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30">
              <a:extLst>
                <a:ext uri="{FF2B5EF4-FFF2-40B4-BE49-F238E27FC236}">
                  <a16:creationId xmlns:a16="http://schemas.microsoft.com/office/drawing/2014/main" id="{9E323126-E65C-954A-953C-FA994BCF2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4" name="Rectangle 31">
              <a:extLst>
                <a:ext uri="{FF2B5EF4-FFF2-40B4-BE49-F238E27FC236}">
                  <a16:creationId xmlns:a16="http://schemas.microsoft.com/office/drawing/2014/main" id="{7FA3BCA7-527F-B445-A36B-673422380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32">
              <a:extLst>
                <a:ext uri="{FF2B5EF4-FFF2-40B4-BE49-F238E27FC236}">
                  <a16:creationId xmlns:a16="http://schemas.microsoft.com/office/drawing/2014/main" id="{60A8D524-4676-0646-87F6-80F971EC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33">
              <a:extLst>
                <a:ext uri="{FF2B5EF4-FFF2-40B4-BE49-F238E27FC236}">
                  <a16:creationId xmlns:a16="http://schemas.microsoft.com/office/drawing/2014/main" id="{EBA456C2-57EC-3346-8E90-89DB0AA9B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7" name="Rectangle 34">
              <a:extLst>
                <a:ext uri="{FF2B5EF4-FFF2-40B4-BE49-F238E27FC236}">
                  <a16:creationId xmlns:a16="http://schemas.microsoft.com/office/drawing/2014/main" id="{B94231D0-99D9-2E4F-BABE-E14EC62C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35">
              <a:extLst>
                <a:ext uri="{FF2B5EF4-FFF2-40B4-BE49-F238E27FC236}">
                  <a16:creationId xmlns:a16="http://schemas.microsoft.com/office/drawing/2014/main" id="{DCE1ECC4-642E-4B4B-806D-549C6A943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9" name="Rectangle 36">
              <a:extLst>
                <a:ext uri="{FF2B5EF4-FFF2-40B4-BE49-F238E27FC236}">
                  <a16:creationId xmlns:a16="http://schemas.microsoft.com/office/drawing/2014/main" id="{7066170F-8D16-194B-B7EC-2EB88E33C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0" name="Rectangle 37">
              <a:extLst>
                <a:ext uri="{FF2B5EF4-FFF2-40B4-BE49-F238E27FC236}">
                  <a16:creationId xmlns:a16="http://schemas.microsoft.com/office/drawing/2014/main" id="{D100A2CE-3CD5-5B4C-89DE-9468C0C95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1" name="Rectangle 38">
              <a:extLst>
                <a:ext uri="{FF2B5EF4-FFF2-40B4-BE49-F238E27FC236}">
                  <a16:creationId xmlns:a16="http://schemas.microsoft.com/office/drawing/2014/main" id="{4703701C-1C14-1841-B812-6596A7F5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39">
              <a:extLst>
                <a:ext uri="{FF2B5EF4-FFF2-40B4-BE49-F238E27FC236}">
                  <a16:creationId xmlns:a16="http://schemas.microsoft.com/office/drawing/2014/main" id="{ECCC669B-6565-994D-B95E-4792893A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3" name="Rectangle 40">
              <a:extLst>
                <a:ext uri="{FF2B5EF4-FFF2-40B4-BE49-F238E27FC236}">
                  <a16:creationId xmlns:a16="http://schemas.microsoft.com/office/drawing/2014/main" id="{3CC9E787-68EE-BA44-B183-15854FA2E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41">
              <a:extLst>
                <a:ext uri="{FF2B5EF4-FFF2-40B4-BE49-F238E27FC236}">
                  <a16:creationId xmlns:a16="http://schemas.microsoft.com/office/drawing/2014/main" id="{E9A12243-04D0-FF49-9110-C8A85E18B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5" name="Rectangle 42">
              <a:extLst>
                <a:ext uri="{FF2B5EF4-FFF2-40B4-BE49-F238E27FC236}">
                  <a16:creationId xmlns:a16="http://schemas.microsoft.com/office/drawing/2014/main" id="{6F2C6690-A1D9-C347-B2F7-6D01E1FD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43">
              <a:extLst>
                <a:ext uri="{FF2B5EF4-FFF2-40B4-BE49-F238E27FC236}">
                  <a16:creationId xmlns:a16="http://schemas.microsoft.com/office/drawing/2014/main" id="{7424389A-9C67-BF4E-9022-2E7D0FD1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7" name="Rectangle 44">
              <a:extLst>
                <a:ext uri="{FF2B5EF4-FFF2-40B4-BE49-F238E27FC236}">
                  <a16:creationId xmlns:a16="http://schemas.microsoft.com/office/drawing/2014/main" id="{FF130827-16F7-504D-80ED-392FA4179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45">
              <a:extLst>
                <a:ext uri="{FF2B5EF4-FFF2-40B4-BE49-F238E27FC236}">
                  <a16:creationId xmlns:a16="http://schemas.microsoft.com/office/drawing/2014/main" id="{E2AC8DCC-C651-2A4B-83AB-86A35C640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46">
              <a:extLst>
                <a:ext uri="{FF2B5EF4-FFF2-40B4-BE49-F238E27FC236}">
                  <a16:creationId xmlns:a16="http://schemas.microsoft.com/office/drawing/2014/main" id="{57AB8A69-EEA7-6545-A6CF-CB589E63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0" name="Rectangle 47">
              <a:extLst>
                <a:ext uri="{FF2B5EF4-FFF2-40B4-BE49-F238E27FC236}">
                  <a16:creationId xmlns:a16="http://schemas.microsoft.com/office/drawing/2014/main" id="{64459C95-58C7-E24D-84BA-6B4B4E791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1" name="Rectangle 48">
              <a:extLst>
                <a:ext uri="{FF2B5EF4-FFF2-40B4-BE49-F238E27FC236}">
                  <a16:creationId xmlns:a16="http://schemas.microsoft.com/office/drawing/2014/main" id="{E20906E3-68D9-6248-8F5D-8634B648A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2" name="Rectangle 49">
              <a:extLst>
                <a:ext uri="{FF2B5EF4-FFF2-40B4-BE49-F238E27FC236}">
                  <a16:creationId xmlns:a16="http://schemas.microsoft.com/office/drawing/2014/main" id="{CB585277-5C57-DD4D-AA2C-6A100A98A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3" name="Rectangle 50">
              <a:extLst>
                <a:ext uri="{FF2B5EF4-FFF2-40B4-BE49-F238E27FC236}">
                  <a16:creationId xmlns:a16="http://schemas.microsoft.com/office/drawing/2014/main" id="{C354BF85-608D-8743-80F2-1D4C2FDE7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4" name="Rectangle 51">
              <a:extLst>
                <a:ext uri="{FF2B5EF4-FFF2-40B4-BE49-F238E27FC236}">
                  <a16:creationId xmlns:a16="http://schemas.microsoft.com/office/drawing/2014/main" id="{0E0753E5-0D2E-244F-B537-A9F2A3BD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5" name="Rectangle 52">
              <a:extLst>
                <a:ext uri="{FF2B5EF4-FFF2-40B4-BE49-F238E27FC236}">
                  <a16:creationId xmlns:a16="http://schemas.microsoft.com/office/drawing/2014/main" id="{90B5DEE9-2130-7B4F-A496-0AFBE1ADA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6" name="Rectangle 53">
              <a:extLst>
                <a:ext uri="{FF2B5EF4-FFF2-40B4-BE49-F238E27FC236}">
                  <a16:creationId xmlns:a16="http://schemas.microsoft.com/office/drawing/2014/main" id="{4D33F026-409C-804E-A245-1ABCDBC64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7" name="Rectangle 54">
              <a:extLst>
                <a:ext uri="{FF2B5EF4-FFF2-40B4-BE49-F238E27FC236}">
                  <a16:creationId xmlns:a16="http://schemas.microsoft.com/office/drawing/2014/main" id="{A296F751-E403-4542-9162-443D3C7AD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8" name="Rectangle 55">
              <a:extLst>
                <a:ext uri="{FF2B5EF4-FFF2-40B4-BE49-F238E27FC236}">
                  <a16:creationId xmlns:a16="http://schemas.microsoft.com/office/drawing/2014/main" id="{19B816B6-16A0-4748-9908-9B09ED257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Rectangle 56">
              <a:extLst>
                <a:ext uri="{FF2B5EF4-FFF2-40B4-BE49-F238E27FC236}">
                  <a16:creationId xmlns:a16="http://schemas.microsoft.com/office/drawing/2014/main" id="{A1D78C9F-49E3-E34D-8F01-C0F4E24F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0" name="Rectangle 57">
              <a:extLst>
                <a:ext uri="{FF2B5EF4-FFF2-40B4-BE49-F238E27FC236}">
                  <a16:creationId xmlns:a16="http://schemas.microsoft.com/office/drawing/2014/main" id="{4A0BF0C9-07AA-FB4C-A6AD-9F886B940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1" name="Rectangle 58">
              <a:extLst>
                <a:ext uri="{FF2B5EF4-FFF2-40B4-BE49-F238E27FC236}">
                  <a16:creationId xmlns:a16="http://schemas.microsoft.com/office/drawing/2014/main" id="{F094B655-A85F-B649-9307-CD29EE3D4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2" name="Rectangle 59">
              <a:extLst>
                <a:ext uri="{FF2B5EF4-FFF2-40B4-BE49-F238E27FC236}">
                  <a16:creationId xmlns:a16="http://schemas.microsoft.com/office/drawing/2014/main" id="{4CB77FE3-8319-C04C-885B-E5D47C726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Rectangle 60">
              <a:extLst>
                <a:ext uri="{FF2B5EF4-FFF2-40B4-BE49-F238E27FC236}">
                  <a16:creationId xmlns:a16="http://schemas.microsoft.com/office/drawing/2014/main" id="{588F8EA0-2C72-AF4A-93C6-0EB4F0799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4" name="Rectangle 61">
              <a:extLst>
                <a:ext uri="{FF2B5EF4-FFF2-40B4-BE49-F238E27FC236}">
                  <a16:creationId xmlns:a16="http://schemas.microsoft.com/office/drawing/2014/main" id="{6625FB3F-7177-4F4C-B687-91AA47C36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5" name="Rectangle 62">
              <a:extLst>
                <a:ext uri="{FF2B5EF4-FFF2-40B4-BE49-F238E27FC236}">
                  <a16:creationId xmlns:a16="http://schemas.microsoft.com/office/drawing/2014/main" id="{B22E65AA-86B3-4043-AB2C-3CCDD0ECA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6" name="Rectangle 63">
              <a:extLst>
                <a:ext uri="{FF2B5EF4-FFF2-40B4-BE49-F238E27FC236}">
                  <a16:creationId xmlns:a16="http://schemas.microsoft.com/office/drawing/2014/main" id="{80FD74C8-206C-C14F-9397-BF04E736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7" name="Rectangle 64">
              <a:extLst>
                <a:ext uri="{FF2B5EF4-FFF2-40B4-BE49-F238E27FC236}">
                  <a16:creationId xmlns:a16="http://schemas.microsoft.com/office/drawing/2014/main" id="{C88D5B4A-2056-DE49-8010-289B99C7B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8" name="Rectangle 65">
              <a:extLst>
                <a:ext uri="{FF2B5EF4-FFF2-40B4-BE49-F238E27FC236}">
                  <a16:creationId xmlns:a16="http://schemas.microsoft.com/office/drawing/2014/main" id="{03701BE9-D722-3D42-B827-088AEA79A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9" name="Rectangle 66">
              <a:extLst>
                <a:ext uri="{FF2B5EF4-FFF2-40B4-BE49-F238E27FC236}">
                  <a16:creationId xmlns:a16="http://schemas.microsoft.com/office/drawing/2014/main" id="{6EA018FA-D660-D846-8FB3-8FE768A5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0" name="Rectangle 67">
              <a:extLst>
                <a:ext uri="{FF2B5EF4-FFF2-40B4-BE49-F238E27FC236}">
                  <a16:creationId xmlns:a16="http://schemas.microsoft.com/office/drawing/2014/main" id="{FEA95F91-3DB7-2F43-A740-098381A27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1" name="Rectangle 68">
              <a:extLst>
                <a:ext uri="{FF2B5EF4-FFF2-40B4-BE49-F238E27FC236}">
                  <a16:creationId xmlns:a16="http://schemas.microsoft.com/office/drawing/2014/main" id="{944A284D-9D60-2F4B-9BD2-72044C9E6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2" name="Rectangle 69">
              <a:extLst>
                <a:ext uri="{FF2B5EF4-FFF2-40B4-BE49-F238E27FC236}">
                  <a16:creationId xmlns:a16="http://schemas.microsoft.com/office/drawing/2014/main" id="{9DB8AA9E-6B93-A244-842D-163CB6F80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3" name="Rectangle 70">
              <a:extLst>
                <a:ext uri="{FF2B5EF4-FFF2-40B4-BE49-F238E27FC236}">
                  <a16:creationId xmlns:a16="http://schemas.microsoft.com/office/drawing/2014/main" id="{79B45B30-E145-7B4A-8C95-B8DF4ED2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4" name="Rectangle 71">
              <a:extLst>
                <a:ext uri="{FF2B5EF4-FFF2-40B4-BE49-F238E27FC236}">
                  <a16:creationId xmlns:a16="http://schemas.microsoft.com/office/drawing/2014/main" id="{48523AA4-C683-6C48-A665-A6051E9AF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5" name="Rectangle 72">
              <a:extLst>
                <a:ext uri="{FF2B5EF4-FFF2-40B4-BE49-F238E27FC236}">
                  <a16:creationId xmlns:a16="http://schemas.microsoft.com/office/drawing/2014/main" id="{0F525661-F657-1B45-BBE2-2DDF2572B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6" name="Rectangle 73">
              <a:extLst>
                <a:ext uri="{FF2B5EF4-FFF2-40B4-BE49-F238E27FC236}">
                  <a16:creationId xmlns:a16="http://schemas.microsoft.com/office/drawing/2014/main" id="{E1531C2D-61B1-BC48-9815-62F527BE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7" name="Rectangle 74">
              <a:extLst>
                <a:ext uri="{FF2B5EF4-FFF2-40B4-BE49-F238E27FC236}">
                  <a16:creationId xmlns:a16="http://schemas.microsoft.com/office/drawing/2014/main" id="{1B0E3F90-9C2C-F74E-A872-92E31FD21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8" name="Rectangle 75">
              <a:extLst>
                <a:ext uri="{FF2B5EF4-FFF2-40B4-BE49-F238E27FC236}">
                  <a16:creationId xmlns:a16="http://schemas.microsoft.com/office/drawing/2014/main" id="{705B0984-8272-9142-B995-300331811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9" name="Rectangle 76">
              <a:extLst>
                <a:ext uri="{FF2B5EF4-FFF2-40B4-BE49-F238E27FC236}">
                  <a16:creationId xmlns:a16="http://schemas.microsoft.com/office/drawing/2014/main" id="{64F3FB75-9424-0B4B-8C7F-CB37FFA3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0" name="Rectangle 77">
              <a:extLst>
                <a:ext uri="{FF2B5EF4-FFF2-40B4-BE49-F238E27FC236}">
                  <a16:creationId xmlns:a16="http://schemas.microsoft.com/office/drawing/2014/main" id="{07EB8475-2ED4-054F-BDAB-2DA41D23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1" name="Rectangle 78">
              <a:extLst>
                <a:ext uri="{FF2B5EF4-FFF2-40B4-BE49-F238E27FC236}">
                  <a16:creationId xmlns:a16="http://schemas.microsoft.com/office/drawing/2014/main" id="{1E3D0F11-3E4D-C84A-9F58-5D7EDD114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2" name="Rectangle 79">
              <a:extLst>
                <a:ext uri="{FF2B5EF4-FFF2-40B4-BE49-F238E27FC236}">
                  <a16:creationId xmlns:a16="http://schemas.microsoft.com/office/drawing/2014/main" id="{43ADDC40-8015-EC4B-99FE-C04FCD195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3" name="Rectangle 80">
              <a:extLst>
                <a:ext uri="{FF2B5EF4-FFF2-40B4-BE49-F238E27FC236}">
                  <a16:creationId xmlns:a16="http://schemas.microsoft.com/office/drawing/2014/main" id="{8E74E348-AC96-3D40-9359-E2D533F40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4" name="Rectangle 81">
              <a:extLst>
                <a:ext uri="{FF2B5EF4-FFF2-40B4-BE49-F238E27FC236}">
                  <a16:creationId xmlns:a16="http://schemas.microsoft.com/office/drawing/2014/main" id="{0887D41E-91B6-FC49-991E-883F183A3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5" name="Rectangle 82">
              <a:extLst>
                <a:ext uri="{FF2B5EF4-FFF2-40B4-BE49-F238E27FC236}">
                  <a16:creationId xmlns:a16="http://schemas.microsoft.com/office/drawing/2014/main" id="{1BB287BC-44E3-9841-A319-34DF78552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6" name="Rectangle 83">
              <a:extLst>
                <a:ext uri="{FF2B5EF4-FFF2-40B4-BE49-F238E27FC236}">
                  <a16:creationId xmlns:a16="http://schemas.microsoft.com/office/drawing/2014/main" id="{90095434-AEBD-8B40-B201-A1A41976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7" name="Rectangle 84">
              <a:extLst>
                <a:ext uri="{FF2B5EF4-FFF2-40B4-BE49-F238E27FC236}">
                  <a16:creationId xmlns:a16="http://schemas.microsoft.com/office/drawing/2014/main" id="{C35D9785-503B-754F-83C8-571556A0F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8" name="Rectangle 85">
              <a:extLst>
                <a:ext uri="{FF2B5EF4-FFF2-40B4-BE49-F238E27FC236}">
                  <a16:creationId xmlns:a16="http://schemas.microsoft.com/office/drawing/2014/main" id="{7F5D61F7-D346-E945-ADA0-176E1F59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9" name="Rectangle 86">
              <a:extLst>
                <a:ext uri="{FF2B5EF4-FFF2-40B4-BE49-F238E27FC236}">
                  <a16:creationId xmlns:a16="http://schemas.microsoft.com/office/drawing/2014/main" id="{5141CCF7-15BB-7146-81D1-46EE781D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0" name="Rectangle 87">
              <a:extLst>
                <a:ext uri="{FF2B5EF4-FFF2-40B4-BE49-F238E27FC236}">
                  <a16:creationId xmlns:a16="http://schemas.microsoft.com/office/drawing/2014/main" id="{B58190A8-FDEA-084F-9D1C-0DF22DF46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1" name="Rectangle 88">
              <a:extLst>
                <a:ext uri="{FF2B5EF4-FFF2-40B4-BE49-F238E27FC236}">
                  <a16:creationId xmlns:a16="http://schemas.microsoft.com/office/drawing/2014/main" id="{BB528E78-3CDB-004B-99E8-459AA2CD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2" name="Rectangle 89">
              <a:extLst>
                <a:ext uri="{FF2B5EF4-FFF2-40B4-BE49-F238E27FC236}">
                  <a16:creationId xmlns:a16="http://schemas.microsoft.com/office/drawing/2014/main" id="{094B6C08-44DB-784F-AFD6-A9547425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3" name="Rectangle 90">
              <a:extLst>
                <a:ext uri="{FF2B5EF4-FFF2-40B4-BE49-F238E27FC236}">
                  <a16:creationId xmlns:a16="http://schemas.microsoft.com/office/drawing/2014/main" id="{04D330E2-73C5-D547-8494-5A273556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4" name="Rectangle 91">
              <a:extLst>
                <a:ext uri="{FF2B5EF4-FFF2-40B4-BE49-F238E27FC236}">
                  <a16:creationId xmlns:a16="http://schemas.microsoft.com/office/drawing/2014/main" id="{9D5A0505-0164-9A41-B0D6-681D0A87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5" name="Rectangle 92">
              <a:extLst>
                <a:ext uri="{FF2B5EF4-FFF2-40B4-BE49-F238E27FC236}">
                  <a16:creationId xmlns:a16="http://schemas.microsoft.com/office/drawing/2014/main" id="{D02CBC5B-55C3-C446-82EF-1FC2D362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6" name="Rectangle 93">
              <a:extLst>
                <a:ext uri="{FF2B5EF4-FFF2-40B4-BE49-F238E27FC236}">
                  <a16:creationId xmlns:a16="http://schemas.microsoft.com/office/drawing/2014/main" id="{0920E43D-3C0B-EA48-8FE5-442B7F07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7" name="Rectangle 94">
              <a:extLst>
                <a:ext uri="{FF2B5EF4-FFF2-40B4-BE49-F238E27FC236}">
                  <a16:creationId xmlns:a16="http://schemas.microsoft.com/office/drawing/2014/main" id="{C9244318-1102-9848-BB4A-F05A5AA0A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8" name="Rectangle 95">
              <a:extLst>
                <a:ext uri="{FF2B5EF4-FFF2-40B4-BE49-F238E27FC236}">
                  <a16:creationId xmlns:a16="http://schemas.microsoft.com/office/drawing/2014/main" id="{E1661B3A-16C7-2D40-A4CA-9EFDB201C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9" name="Rectangle 96">
              <a:extLst>
                <a:ext uri="{FF2B5EF4-FFF2-40B4-BE49-F238E27FC236}">
                  <a16:creationId xmlns:a16="http://schemas.microsoft.com/office/drawing/2014/main" id="{7BE694A8-FA75-6146-B3FF-B195CB3E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0" name="Rectangle 97">
              <a:extLst>
                <a:ext uri="{FF2B5EF4-FFF2-40B4-BE49-F238E27FC236}">
                  <a16:creationId xmlns:a16="http://schemas.microsoft.com/office/drawing/2014/main" id="{046CA310-B780-2748-BD30-913AD5B0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1" name="Rectangle 98">
              <a:extLst>
                <a:ext uri="{FF2B5EF4-FFF2-40B4-BE49-F238E27FC236}">
                  <a16:creationId xmlns:a16="http://schemas.microsoft.com/office/drawing/2014/main" id="{DD239853-6EDC-784C-A302-DEE2ED1F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2" name="Rectangle 99">
              <a:extLst>
                <a:ext uri="{FF2B5EF4-FFF2-40B4-BE49-F238E27FC236}">
                  <a16:creationId xmlns:a16="http://schemas.microsoft.com/office/drawing/2014/main" id="{3DEEA159-806F-AD4D-9D2F-8D6909C72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3" name="Rectangle 100">
              <a:extLst>
                <a:ext uri="{FF2B5EF4-FFF2-40B4-BE49-F238E27FC236}">
                  <a16:creationId xmlns:a16="http://schemas.microsoft.com/office/drawing/2014/main" id="{7761510A-0869-BC4C-AB3F-D7384866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4" name="Rectangle 101">
              <a:extLst>
                <a:ext uri="{FF2B5EF4-FFF2-40B4-BE49-F238E27FC236}">
                  <a16:creationId xmlns:a16="http://schemas.microsoft.com/office/drawing/2014/main" id="{3847F385-4234-F843-A57C-2AC36BBCE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5" name="Rectangle 102">
              <a:extLst>
                <a:ext uri="{FF2B5EF4-FFF2-40B4-BE49-F238E27FC236}">
                  <a16:creationId xmlns:a16="http://schemas.microsoft.com/office/drawing/2014/main" id="{E2C47926-B3BA-E04D-9DE5-6904C7B0B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103">
              <a:extLst>
                <a:ext uri="{FF2B5EF4-FFF2-40B4-BE49-F238E27FC236}">
                  <a16:creationId xmlns:a16="http://schemas.microsoft.com/office/drawing/2014/main" id="{B13B7CE8-4BD1-E447-A405-5B49D9A0D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104">
              <a:extLst>
                <a:ext uri="{FF2B5EF4-FFF2-40B4-BE49-F238E27FC236}">
                  <a16:creationId xmlns:a16="http://schemas.microsoft.com/office/drawing/2014/main" id="{338265AC-C27A-0D40-A954-0AB56B88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105">
              <a:extLst>
                <a:ext uri="{FF2B5EF4-FFF2-40B4-BE49-F238E27FC236}">
                  <a16:creationId xmlns:a16="http://schemas.microsoft.com/office/drawing/2014/main" id="{18149A0D-AC82-444F-AFD6-339237F9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106">
              <a:extLst>
                <a:ext uri="{FF2B5EF4-FFF2-40B4-BE49-F238E27FC236}">
                  <a16:creationId xmlns:a16="http://schemas.microsoft.com/office/drawing/2014/main" id="{6A0343DF-789D-4E4C-B851-1AB7C635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107">
              <a:extLst>
                <a:ext uri="{FF2B5EF4-FFF2-40B4-BE49-F238E27FC236}">
                  <a16:creationId xmlns:a16="http://schemas.microsoft.com/office/drawing/2014/main" id="{BBCB3316-24CF-6644-99AB-3594AEFA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108">
              <a:extLst>
                <a:ext uri="{FF2B5EF4-FFF2-40B4-BE49-F238E27FC236}">
                  <a16:creationId xmlns:a16="http://schemas.microsoft.com/office/drawing/2014/main" id="{23340E96-C4A8-6048-935C-1084740E4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109">
              <a:extLst>
                <a:ext uri="{FF2B5EF4-FFF2-40B4-BE49-F238E27FC236}">
                  <a16:creationId xmlns:a16="http://schemas.microsoft.com/office/drawing/2014/main" id="{0F10197F-DEFF-F144-BF9D-D716A7D1C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110">
              <a:extLst>
                <a:ext uri="{FF2B5EF4-FFF2-40B4-BE49-F238E27FC236}">
                  <a16:creationId xmlns:a16="http://schemas.microsoft.com/office/drawing/2014/main" id="{7B303F14-56C8-5B4B-831D-4244CB6D1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111">
              <a:extLst>
                <a:ext uri="{FF2B5EF4-FFF2-40B4-BE49-F238E27FC236}">
                  <a16:creationId xmlns:a16="http://schemas.microsoft.com/office/drawing/2014/main" id="{64F9B10C-D1B9-9D40-A04D-6B1A81D97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112">
              <a:extLst>
                <a:ext uri="{FF2B5EF4-FFF2-40B4-BE49-F238E27FC236}">
                  <a16:creationId xmlns:a16="http://schemas.microsoft.com/office/drawing/2014/main" id="{D225E971-5BFD-6F4D-952E-CC4AE5A1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113">
              <a:extLst>
                <a:ext uri="{FF2B5EF4-FFF2-40B4-BE49-F238E27FC236}">
                  <a16:creationId xmlns:a16="http://schemas.microsoft.com/office/drawing/2014/main" id="{7CF81777-3E44-4448-867C-36E2BAAE4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7" name="Rectangle 114">
              <a:extLst>
                <a:ext uri="{FF2B5EF4-FFF2-40B4-BE49-F238E27FC236}">
                  <a16:creationId xmlns:a16="http://schemas.microsoft.com/office/drawing/2014/main" id="{D35617A8-BC34-D94A-B224-8D58C8D4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8" name="Rectangle 115">
              <a:extLst>
                <a:ext uri="{FF2B5EF4-FFF2-40B4-BE49-F238E27FC236}">
                  <a16:creationId xmlns:a16="http://schemas.microsoft.com/office/drawing/2014/main" id="{60C397BD-41E4-9B46-B021-CA1426BC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116">
              <a:extLst>
                <a:ext uri="{FF2B5EF4-FFF2-40B4-BE49-F238E27FC236}">
                  <a16:creationId xmlns:a16="http://schemas.microsoft.com/office/drawing/2014/main" id="{F8B1BF8F-DE1E-A142-92F3-912BE3053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117">
              <a:extLst>
                <a:ext uri="{FF2B5EF4-FFF2-40B4-BE49-F238E27FC236}">
                  <a16:creationId xmlns:a16="http://schemas.microsoft.com/office/drawing/2014/main" id="{2897DB3C-2FD1-AE47-90C8-0F6943F8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118">
              <a:extLst>
                <a:ext uri="{FF2B5EF4-FFF2-40B4-BE49-F238E27FC236}">
                  <a16:creationId xmlns:a16="http://schemas.microsoft.com/office/drawing/2014/main" id="{67695686-76CE-0E48-9BF6-531EBB5CC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2" name="Rectangle 119">
              <a:extLst>
                <a:ext uri="{FF2B5EF4-FFF2-40B4-BE49-F238E27FC236}">
                  <a16:creationId xmlns:a16="http://schemas.microsoft.com/office/drawing/2014/main" id="{991AF1C4-E36E-B343-AD62-A5A338B5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3" name="Rectangle 120">
              <a:extLst>
                <a:ext uri="{FF2B5EF4-FFF2-40B4-BE49-F238E27FC236}">
                  <a16:creationId xmlns:a16="http://schemas.microsoft.com/office/drawing/2014/main" id="{65982376-D101-F146-BE12-E41387B4F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4" name="Rectangle 121">
              <a:extLst>
                <a:ext uri="{FF2B5EF4-FFF2-40B4-BE49-F238E27FC236}">
                  <a16:creationId xmlns:a16="http://schemas.microsoft.com/office/drawing/2014/main" id="{5EA28A5C-F808-E347-A6C5-860305B15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5" name="Rectangle 122">
              <a:extLst>
                <a:ext uri="{FF2B5EF4-FFF2-40B4-BE49-F238E27FC236}">
                  <a16:creationId xmlns:a16="http://schemas.microsoft.com/office/drawing/2014/main" id="{421AACD3-A32C-4041-8BC8-9DF437085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6" name="Rectangle 123">
              <a:extLst>
                <a:ext uri="{FF2B5EF4-FFF2-40B4-BE49-F238E27FC236}">
                  <a16:creationId xmlns:a16="http://schemas.microsoft.com/office/drawing/2014/main" id="{0E82A980-1EC1-9C48-A63E-4F80A76C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7" name="Rectangle 124">
              <a:extLst>
                <a:ext uri="{FF2B5EF4-FFF2-40B4-BE49-F238E27FC236}">
                  <a16:creationId xmlns:a16="http://schemas.microsoft.com/office/drawing/2014/main" id="{C03EB4A3-0F30-A342-B4D1-B426F7D68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8" name="Rectangle 125">
              <a:extLst>
                <a:ext uri="{FF2B5EF4-FFF2-40B4-BE49-F238E27FC236}">
                  <a16:creationId xmlns:a16="http://schemas.microsoft.com/office/drawing/2014/main" id="{87CD2AB4-C02E-AB44-9165-BB0D62F71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9" name="Rectangle 126">
              <a:extLst>
                <a:ext uri="{FF2B5EF4-FFF2-40B4-BE49-F238E27FC236}">
                  <a16:creationId xmlns:a16="http://schemas.microsoft.com/office/drawing/2014/main" id="{643B1F9E-26FE-0A46-B41D-25E7AAF50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80442785-AC1E-7944-A59B-FC8E901BEDE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69635" name="Rectangle 162">
            <a:extLst>
              <a:ext uri="{FF2B5EF4-FFF2-40B4-BE49-F238E27FC236}">
                <a16:creationId xmlns:a16="http://schemas.microsoft.com/office/drawing/2014/main" id="{3C80BCBA-1469-6B4B-8013-EA66164D7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36" name="Rectangle 170">
            <a:extLst>
              <a:ext uri="{FF2B5EF4-FFF2-40B4-BE49-F238E27FC236}">
                <a16:creationId xmlns:a16="http://schemas.microsoft.com/office/drawing/2014/main" id="{968C01B0-B039-FC4C-9A7B-571FCA13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637" name="Group 221">
            <a:extLst>
              <a:ext uri="{FF2B5EF4-FFF2-40B4-BE49-F238E27FC236}">
                <a16:creationId xmlns:a16="http://schemas.microsoft.com/office/drawing/2014/main" id="{3546177E-5021-E74A-86DD-832DB10C8F1D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09801"/>
            <a:ext cx="2425700" cy="2232025"/>
            <a:chOff x="3189288" y="3813175"/>
            <a:chExt cx="2425700" cy="2232025"/>
          </a:xfrm>
        </p:grpSpPr>
        <p:sp>
          <p:nvSpPr>
            <p:cNvPr id="69639" name="Rectangle 91">
              <a:extLst>
                <a:ext uri="{FF2B5EF4-FFF2-40B4-BE49-F238E27FC236}">
                  <a16:creationId xmlns:a16="http://schemas.microsoft.com/office/drawing/2014/main" id="{8FE93D2B-590A-D744-88CB-E308D1C7E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0" name="Line 92">
              <a:extLst>
                <a:ext uri="{FF2B5EF4-FFF2-40B4-BE49-F238E27FC236}">
                  <a16:creationId xmlns:a16="http://schemas.microsoft.com/office/drawing/2014/main" id="{AB2EFF1D-49C0-AB42-A42F-068B727C29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1" name="Line 93">
              <a:extLst>
                <a:ext uri="{FF2B5EF4-FFF2-40B4-BE49-F238E27FC236}">
                  <a16:creationId xmlns:a16="http://schemas.microsoft.com/office/drawing/2014/main" id="{34730847-8BB6-1549-B8DE-E2CA4E7C01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Line 94">
              <a:extLst>
                <a:ext uri="{FF2B5EF4-FFF2-40B4-BE49-F238E27FC236}">
                  <a16:creationId xmlns:a16="http://schemas.microsoft.com/office/drawing/2014/main" id="{7E2F3DD8-9878-A34B-82B7-054883A93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Rectangle 95">
              <a:extLst>
                <a:ext uri="{FF2B5EF4-FFF2-40B4-BE49-F238E27FC236}">
                  <a16:creationId xmlns:a16="http://schemas.microsoft.com/office/drawing/2014/main" id="{0327718D-6067-6B43-A2B7-BD269481C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4" name="Line 96">
              <a:extLst>
                <a:ext uri="{FF2B5EF4-FFF2-40B4-BE49-F238E27FC236}">
                  <a16:creationId xmlns:a16="http://schemas.microsoft.com/office/drawing/2014/main" id="{85CECCBD-6C9D-B14B-9C66-2BC93FA37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Line 97">
              <a:extLst>
                <a:ext uri="{FF2B5EF4-FFF2-40B4-BE49-F238E27FC236}">
                  <a16:creationId xmlns:a16="http://schemas.microsoft.com/office/drawing/2014/main" id="{6169C55F-FD55-AE44-B804-CB4FC21F7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Rectangle 99">
              <a:extLst>
                <a:ext uri="{FF2B5EF4-FFF2-40B4-BE49-F238E27FC236}">
                  <a16:creationId xmlns:a16="http://schemas.microsoft.com/office/drawing/2014/main" id="{BA2619C6-20D9-7949-A825-F872F22C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7" name="Rectangle 100">
              <a:extLst>
                <a:ext uri="{FF2B5EF4-FFF2-40B4-BE49-F238E27FC236}">
                  <a16:creationId xmlns:a16="http://schemas.microsoft.com/office/drawing/2014/main" id="{66A0449D-9A91-C740-A075-14FB9306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8" name="Rectangle 101">
              <a:extLst>
                <a:ext uri="{FF2B5EF4-FFF2-40B4-BE49-F238E27FC236}">
                  <a16:creationId xmlns:a16="http://schemas.microsoft.com/office/drawing/2014/main" id="{3A59A1CC-12F5-9549-8142-A8A906B4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9" name="Rectangle 102">
              <a:extLst>
                <a:ext uri="{FF2B5EF4-FFF2-40B4-BE49-F238E27FC236}">
                  <a16:creationId xmlns:a16="http://schemas.microsoft.com/office/drawing/2014/main" id="{865C29F8-8E0C-0941-9A68-45C41B05B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0" name="Rectangle 103">
              <a:extLst>
                <a:ext uri="{FF2B5EF4-FFF2-40B4-BE49-F238E27FC236}">
                  <a16:creationId xmlns:a16="http://schemas.microsoft.com/office/drawing/2014/main" id="{E8DCE3B1-1208-D34E-9890-10B651955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1" name="Rectangle 104">
              <a:extLst>
                <a:ext uri="{FF2B5EF4-FFF2-40B4-BE49-F238E27FC236}">
                  <a16:creationId xmlns:a16="http://schemas.microsoft.com/office/drawing/2014/main" id="{1BE88F1E-F27B-4E46-8F7C-4E6EDD120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2" name="Rectangle 105">
              <a:extLst>
                <a:ext uri="{FF2B5EF4-FFF2-40B4-BE49-F238E27FC236}">
                  <a16:creationId xmlns:a16="http://schemas.microsoft.com/office/drawing/2014/main" id="{308CE4EB-F04A-EB44-9265-AF781606E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3" name="Rectangle 106">
              <a:extLst>
                <a:ext uri="{FF2B5EF4-FFF2-40B4-BE49-F238E27FC236}">
                  <a16:creationId xmlns:a16="http://schemas.microsoft.com/office/drawing/2014/main" id="{D17FABF0-A2E2-CE48-8914-E0AA56AA0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Rectangle 107">
              <a:extLst>
                <a:ext uri="{FF2B5EF4-FFF2-40B4-BE49-F238E27FC236}">
                  <a16:creationId xmlns:a16="http://schemas.microsoft.com/office/drawing/2014/main" id="{74EEF7CC-9ACC-B64A-934D-D7138658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5" name="Rectangle 108">
              <a:extLst>
                <a:ext uri="{FF2B5EF4-FFF2-40B4-BE49-F238E27FC236}">
                  <a16:creationId xmlns:a16="http://schemas.microsoft.com/office/drawing/2014/main" id="{2EF4C02E-353D-5A42-9A65-7C63C234A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6" name="Rectangle 109">
              <a:extLst>
                <a:ext uri="{FF2B5EF4-FFF2-40B4-BE49-F238E27FC236}">
                  <a16:creationId xmlns:a16="http://schemas.microsoft.com/office/drawing/2014/main" id="{B1DA8B15-A977-E049-A3E0-4AF9176C7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7" name="Rectangle 110">
              <a:extLst>
                <a:ext uri="{FF2B5EF4-FFF2-40B4-BE49-F238E27FC236}">
                  <a16:creationId xmlns:a16="http://schemas.microsoft.com/office/drawing/2014/main" id="{92D7E522-F3BD-1A4D-A6D6-3218A84F8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8" name="Rectangle 111">
              <a:extLst>
                <a:ext uri="{FF2B5EF4-FFF2-40B4-BE49-F238E27FC236}">
                  <a16:creationId xmlns:a16="http://schemas.microsoft.com/office/drawing/2014/main" id="{3E2CA06E-14D2-6640-829C-2110FDB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9" name="Rectangle 112">
              <a:extLst>
                <a:ext uri="{FF2B5EF4-FFF2-40B4-BE49-F238E27FC236}">
                  <a16:creationId xmlns:a16="http://schemas.microsoft.com/office/drawing/2014/main" id="{D75CC653-D8D9-EF4B-B3C3-2FDA68AAC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0" name="Line 113">
              <a:extLst>
                <a:ext uri="{FF2B5EF4-FFF2-40B4-BE49-F238E27FC236}">
                  <a16:creationId xmlns:a16="http://schemas.microsoft.com/office/drawing/2014/main" id="{09B949E9-FDD6-C242-AEE1-76D2D6A53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Line 114">
              <a:extLst>
                <a:ext uri="{FF2B5EF4-FFF2-40B4-BE49-F238E27FC236}">
                  <a16:creationId xmlns:a16="http://schemas.microsoft.com/office/drawing/2014/main" id="{515FFA17-A9F8-EB4C-A0BA-93442169B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2" name="Rectangle 115">
              <a:extLst>
                <a:ext uri="{FF2B5EF4-FFF2-40B4-BE49-F238E27FC236}">
                  <a16:creationId xmlns:a16="http://schemas.microsoft.com/office/drawing/2014/main" id="{FED09E96-50CB-AE4A-A5D9-0E6C8B2B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3" name="Line 116">
              <a:extLst>
                <a:ext uri="{FF2B5EF4-FFF2-40B4-BE49-F238E27FC236}">
                  <a16:creationId xmlns:a16="http://schemas.microsoft.com/office/drawing/2014/main" id="{EE2797C1-FEC7-EF49-B4FB-7D52566D0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Line 117">
              <a:extLst>
                <a:ext uri="{FF2B5EF4-FFF2-40B4-BE49-F238E27FC236}">
                  <a16:creationId xmlns:a16="http://schemas.microsoft.com/office/drawing/2014/main" id="{54C49402-ED53-DA49-A057-5C22B368E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5" name="Rectangle 118">
              <a:extLst>
                <a:ext uri="{FF2B5EF4-FFF2-40B4-BE49-F238E27FC236}">
                  <a16:creationId xmlns:a16="http://schemas.microsoft.com/office/drawing/2014/main" id="{D1E4B127-6ED7-D743-B4FB-DA0D53CB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6" name="Rectangle 119">
              <a:extLst>
                <a:ext uri="{FF2B5EF4-FFF2-40B4-BE49-F238E27FC236}">
                  <a16:creationId xmlns:a16="http://schemas.microsoft.com/office/drawing/2014/main" id="{A12FB4B1-11E7-4F4F-8A59-8B14C388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7" name="Rectangle 120">
              <a:extLst>
                <a:ext uri="{FF2B5EF4-FFF2-40B4-BE49-F238E27FC236}">
                  <a16:creationId xmlns:a16="http://schemas.microsoft.com/office/drawing/2014/main" id="{90105B76-390B-294C-B739-67D35C300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8" name="Rectangle 121">
              <a:extLst>
                <a:ext uri="{FF2B5EF4-FFF2-40B4-BE49-F238E27FC236}">
                  <a16:creationId xmlns:a16="http://schemas.microsoft.com/office/drawing/2014/main" id="{9A02DA7B-BAD2-2645-9EDF-52A91491D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9" name="Rectangle 122">
              <a:extLst>
                <a:ext uri="{FF2B5EF4-FFF2-40B4-BE49-F238E27FC236}">
                  <a16:creationId xmlns:a16="http://schemas.microsoft.com/office/drawing/2014/main" id="{B8B9EF51-CFF7-E241-8BFE-8476D093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0" name="Rectangle 123">
              <a:extLst>
                <a:ext uri="{FF2B5EF4-FFF2-40B4-BE49-F238E27FC236}">
                  <a16:creationId xmlns:a16="http://schemas.microsoft.com/office/drawing/2014/main" id="{D347E01B-0FBB-184C-900B-6188E6E3B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1" name="Rectangle 124">
              <a:extLst>
                <a:ext uri="{FF2B5EF4-FFF2-40B4-BE49-F238E27FC236}">
                  <a16:creationId xmlns:a16="http://schemas.microsoft.com/office/drawing/2014/main" id="{963215FB-E556-184D-A761-E3FDF113A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2" name="Rectangle 125">
              <a:extLst>
                <a:ext uri="{FF2B5EF4-FFF2-40B4-BE49-F238E27FC236}">
                  <a16:creationId xmlns:a16="http://schemas.microsoft.com/office/drawing/2014/main" id="{19D6C5AF-BB63-EF45-B6FA-30CE1DC7E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3" name="Rectangle 126">
              <a:extLst>
                <a:ext uri="{FF2B5EF4-FFF2-40B4-BE49-F238E27FC236}">
                  <a16:creationId xmlns:a16="http://schemas.microsoft.com/office/drawing/2014/main" id="{55A0707B-8F37-9B45-A3E1-7A9C138F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4" name="Rectangle 127">
              <a:extLst>
                <a:ext uri="{FF2B5EF4-FFF2-40B4-BE49-F238E27FC236}">
                  <a16:creationId xmlns:a16="http://schemas.microsoft.com/office/drawing/2014/main" id="{E8F2D6A2-361D-5945-AF2C-8ED552C2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128">
              <a:extLst>
                <a:ext uri="{FF2B5EF4-FFF2-40B4-BE49-F238E27FC236}">
                  <a16:creationId xmlns:a16="http://schemas.microsoft.com/office/drawing/2014/main" id="{E7DD6DD4-84AA-A947-9AC6-7059428D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129">
              <a:extLst>
                <a:ext uri="{FF2B5EF4-FFF2-40B4-BE49-F238E27FC236}">
                  <a16:creationId xmlns:a16="http://schemas.microsoft.com/office/drawing/2014/main" id="{C4671487-B675-3242-8989-041B1F9B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130">
              <a:extLst>
                <a:ext uri="{FF2B5EF4-FFF2-40B4-BE49-F238E27FC236}">
                  <a16:creationId xmlns:a16="http://schemas.microsoft.com/office/drawing/2014/main" id="{447D7451-0F43-A943-A9B1-DD06CEAA8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131">
              <a:extLst>
                <a:ext uri="{FF2B5EF4-FFF2-40B4-BE49-F238E27FC236}">
                  <a16:creationId xmlns:a16="http://schemas.microsoft.com/office/drawing/2014/main" id="{8F5388DD-8519-0F4A-B52F-BB81429B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132">
              <a:extLst>
                <a:ext uri="{FF2B5EF4-FFF2-40B4-BE49-F238E27FC236}">
                  <a16:creationId xmlns:a16="http://schemas.microsoft.com/office/drawing/2014/main" id="{8A0D893A-50CE-8F4C-A9E9-1CE9EEEA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133">
              <a:extLst>
                <a:ext uri="{FF2B5EF4-FFF2-40B4-BE49-F238E27FC236}">
                  <a16:creationId xmlns:a16="http://schemas.microsoft.com/office/drawing/2014/main" id="{87D39F96-60B6-044E-ABDB-5DFFC368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Freeform 134">
              <a:extLst>
                <a:ext uri="{FF2B5EF4-FFF2-40B4-BE49-F238E27FC236}">
                  <a16:creationId xmlns:a16="http://schemas.microsoft.com/office/drawing/2014/main" id="{4CBC748E-BBA3-7847-AA0A-0A4159A0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4899025"/>
              <a:ext cx="676275" cy="676275"/>
            </a:xfrm>
            <a:custGeom>
              <a:avLst/>
              <a:gdLst>
                <a:gd name="T0" fmla="*/ 2147483646 w 851"/>
                <a:gd name="T1" fmla="*/ 0 h 851"/>
                <a:gd name="T2" fmla="*/ 2147483646 w 851"/>
                <a:gd name="T3" fmla="*/ 0 h 851"/>
                <a:gd name="T4" fmla="*/ 2147483646 w 851"/>
                <a:gd name="T5" fmla="*/ 0 h 851"/>
                <a:gd name="T6" fmla="*/ 2147483646 w 851"/>
                <a:gd name="T7" fmla="*/ 0 h 851"/>
                <a:gd name="T8" fmla="*/ 2147483646 w 851"/>
                <a:gd name="T9" fmla="*/ 2147483646 h 851"/>
                <a:gd name="T10" fmla="*/ 2147483646 w 851"/>
                <a:gd name="T11" fmla="*/ 2147483646 h 851"/>
                <a:gd name="T12" fmla="*/ 2147483646 w 851"/>
                <a:gd name="T13" fmla="*/ 2147483646 h 851"/>
                <a:gd name="T14" fmla="*/ 2147483646 w 851"/>
                <a:gd name="T15" fmla="*/ 2147483646 h 851"/>
                <a:gd name="T16" fmla="*/ 2147483646 w 851"/>
                <a:gd name="T17" fmla="*/ 2147483646 h 851"/>
                <a:gd name="T18" fmla="*/ 0 w 851"/>
                <a:gd name="T19" fmla="*/ 2147483646 h 851"/>
                <a:gd name="T20" fmla="*/ 0 w 851"/>
                <a:gd name="T21" fmla="*/ 2147483646 h 851"/>
                <a:gd name="T22" fmla="*/ 0 w 851"/>
                <a:gd name="T23" fmla="*/ 2147483646 h 851"/>
                <a:gd name="T24" fmla="*/ 0 w 851"/>
                <a:gd name="T25" fmla="*/ 2147483646 h 851"/>
                <a:gd name="T26" fmla="*/ 0 w 851"/>
                <a:gd name="T27" fmla="*/ 2147483646 h 851"/>
                <a:gd name="T28" fmla="*/ 0 w 851"/>
                <a:gd name="T29" fmla="*/ 2147483646 h 851"/>
                <a:gd name="T30" fmla="*/ 0 w 851"/>
                <a:gd name="T31" fmla="*/ 2147483646 h 851"/>
                <a:gd name="T32" fmla="*/ 0 w 851"/>
                <a:gd name="T33" fmla="*/ 2147483646 h 851"/>
                <a:gd name="T34" fmla="*/ 0 w 851"/>
                <a:gd name="T35" fmla="*/ 2147483646 h 851"/>
                <a:gd name="T36" fmla="*/ 0 w 851"/>
                <a:gd name="T37" fmla="*/ 2147483646 h 851"/>
                <a:gd name="T38" fmla="*/ 2147483646 w 851"/>
                <a:gd name="T39" fmla="*/ 2147483646 h 851"/>
                <a:gd name="T40" fmla="*/ 2147483646 w 851"/>
                <a:gd name="T41" fmla="*/ 2147483646 h 851"/>
                <a:gd name="T42" fmla="*/ 2147483646 w 851"/>
                <a:gd name="T43" fmla="*/ 2147483646 h 851"/>
                <a:gd name="T44" fmla="*/ 2147483646 w 851"/>
                <a:gd name="T45" fmla="*/ 2147483646 h 851"/>
                <a:gd name="T46" fmla="*/ 2147483646 w 851"/>
                <a:gd name="T47" fmla="*/ 2147483646 h 851"/>
                <a:gd name="T48" fmla="*/ 2147483646 w 851"/>
                <a:gd name="T49" fmla="*/ 2147483646 h 851"/>
                <a:gd name="T50" fmla="*/ 2147483646 w 851"/>
                <a:gd name="T51" fmla="*/ 2147483646 h 851"/>
                <a:gd name="T52" fmla="*/ 2147483646 w 851"/>
                <a:gd name="T53" fmla="*/ 2147483646 h 851"/>
                <a:gd name="T54" fmla="*/ 2147483646 w 851"/>
                <a:gd name="T55" fmla="*/ 2147483646 h 851"/>
                <a:gd name="T56" fmla="*/ 2147483646 w 851"/>
                <a:gd name="T57" fmla="*/ 2147483646 h 851"/>
                <a:gd name="T58" fmla="*/ 2147483646 w 851"/>
                <a:gd name="T59" fmla="*/ 2147483646 h 851"/>
                <a:gd name="T60" fmla="*/ 2147483646 w 851"/>
                <a:gd name="T61" fmla="*/ 2147483646 h 851"/>
                <a:gd name="T62" fmla="*/ 2147483646 w 851"/>
                <a:gd name="T63" fmla="*/ 2147483646 h 851"/>
                <a:gd name="T64" fmla="*/ 2147483646 w 851"/>
                <a:gd name="T65" fmla="*/ 2147483646 h 851"/>
                <a:gd name="T66" fmla="*/ 2147483646 w 851"/>
                <a:gd name="T67" fmla="*/ 2147483646 h 851"/>
                <a:gd name="T68" fmla="*/ 2147483646 w 851"/>
                <a:gd name="T69" fmla="*/ 2147483646 h 851"/>
                <a:gd name="T70" fmla="*/ 2147483646 w 851"/>
                <a:gd name="T71" fmla="*/ 2147483646 h 851"/>
                <a:gd name="T72" fmla="*/ 2147483646 w 851"/>
                <a:gd name="T73" fmla="*/ 2147483646 h 851"/>
                <a:gd name="T74" fmla="*/ 2147483646 w 851"/>
                <a:gd name="T75" fmla="*/ 2147483646 h 851"/>
                <a:gd name="T76" fmla="*/ 2147483646 w 851"/>
                <a:gd name="T77" fmla="*/ 2147483646 h 851"/>
                <a:gd name="T78" fmla="*/ 2147483646 w 851"/>
                <a:gd name="T79" fmla="*/ 2147483646 h 851"/>
                <a:gd name="T80" fmla="*/ 2147483646 w 851"/>
                <a:gd name="T81" fmla="*/ 2147483646 h 851"/>
                <a:gd name="T82" fmla="*/ 2147483646 w 851"/>
                <a:gd name="T83" fmla="*/ 2147483646 h 851"/>
                <a:gd name="T84" fmla="*/ 2147483646 w 851"/>
                <a:gd name="T85" fmla="*/ 2147483646 h 851"/>
                <a:gd name="T86" fmla="*/ 2147483646 w 851"/>
                <a:gd name="T87" fmla="*/ 2147483646 h 851"/>
                <a:gd name="T88" fmla="*/ 2147483646 w 851"/>
                <a:gd name="T89" fmla="*/ 2147483646 h 851"/>
                <a:gd name="T90" fmla="*/ 2147483646 w 851"/>
                <a:gd name="T91" fmla="*/ 2147483646 h 851"/>
                <a:gd name="T92" fmla="*/ 2147483646 w 851"/>
                <a:gd name="T93" fmla="*/ 2147483646 h 851"/>
                <a:gd name="T94" fmla="*/ 2147483646 w 851"/>
                <a:gd name="T95" fmla="*/ 2147483646 h 851"/>
                <a:gd name="T96" fmla="*/ 2147483646 w 851"/>
                <a:gd name="T97" fmla="*/ 2147483646 h 851"/>
                <a:gd name="T98" fmla="*/ 2147483646 w 851"/>
                <a:gd name="T99" fmla="*/ 2147483646 h 851"/>
                <a:gd name="T100" fmla="*/ 2147483646 w 851"/>
                <a:gd name="T101" fmla="*/ 2147483646 h 851"/>
                <a:gd name="T102" fmla="*/ 2147483646 w 851"/>
                <a:gd name="T103" fmla="*/ 2147483646 h 851"/>
                <a:gd name="T104" fmla="*/ 2147483646 w 851"/>
                <a:gd name="T105" fmla="*/ 2147483646 h 851"/>
                <a:gd name="T106" fmla="*/ 2147483646 w 851"/>
                <a:gd name="T107" fmla="*/ 0 h 851"/>
                <a:gd name="T108" fmla="*/ 2147483646 w 851"/>
                <a:gd name="T109" fmla="*/ 0 h 851"/>
                <a:gd name="T110" fmla="*/ 2147483646 w 851"/>
                <a:gd name="T111" fmla="*/ 0 h 851"/>
                <a:gd name="T112" fmla="*/ 2147483646 w 851"/>
                <a:gd name="T113" fmla="*/ 0 h 851"/>
                <a:gd name="T114" fmla="*/ 2147483646 w 851"/>
                <a:gd name="T115" fmla="*/ 0 h 8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1"/>
                <a:gd name="T175" fmla="*/ 0 h 851"/>
                <a:gd name="T176" fmla="*/ 851 w 851"/>
                <a:gd name="T177" fmla="*/ 851 h 8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1" h="851">
                  <a:moveTo>
                    <a:pt x="426" y="0"/>
                  </a:moveTo>
                  <a:lnTo>
                    <a:pt x="397" y="0"/>
                  </a:lnTo>
                  <a:lnTo>
                    <a:pt x="372" y="0"/>
                  </a:lnTo>
                  <a:lnTo>
                    <a:pt x="346" y="0"/>
                  </a:lnTo>
                  <a:lnTo>
                    <a:pt x="324" y="0"/>
                  </a:lnTo>
                  <a:lnTo>
                    <a:pt x="302" y="0"/>
                  </a:lnTo>
                  <a:lnTo>
                    <a:pt x="281" y="0"/>
                  </a:lnTo>
                  <a:lnTo>
                    <a:pt x="263" y="0"/>
                  </a:lnTo>
                  <a:lnTo>
                    <a:pt x="245" y="0"/>
                  </a:lnTo>
                  <a:lnTo>
                    <a:pt x="230" y="0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78" y="0"/>
                  </a:lnTo>
                  <a:lnTo>
                    <a:pt x="167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7" y="8"/>
                  </a:lnTo>
                  <a:lnTo>
                    <a:pt x="36" y="10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9" y="20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4" y="31"/>
                  </a:lnTo>
                  <a:lnTo>
                    <a:pt x="23" y="35"/>
                  </a:lnTo>
                  <a:lnTo>
                    <a:pt x="21" y="38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6" y="49"/>
                  </a:lnTo>
                  <a:lnTo>
                    <a:pt x="15" y="53"/>
                  </a:lnTo>
                  <a:lnTo>
                    <a:pt x="12" y="56"/>
                  </a:lnTo>
                  <a:lnTo>
                    <a:pt x="11" y="59"/>
                  </a:lnTo>
                  <a:lnTo>
                    <a:pt x="10" y="62"/>
                  </a:lnTo>
                  <a:lnTo>
                    <a:pt x="9" y="65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1" y="92"/>
                  </a:lnTo>
                  <a:lnTo>
                    <a:pt x="1" y="96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2"/>
                  </a:lnTo>
                  <a:lnTo>
                    <a:pt x="0" y="299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0" y="326"/>
                  </a:lnTo>
                  <a:lnTo>
                    <a:pt x="0" y="335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1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4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5"/>
                  </a:lnTo>
                  <a:lnTo>
                    <a:pt x="0" y="535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9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3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3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3"/>
                  </a:lnTo>
                  <a:lnTo>
                    <a:pt x="0" y="709"/>
                  </a:lnTo>
                  <a:lnTo>
                    <a:pt x="0" y="715"/>
                  </a:lnTo>
                  <a:lnTo>
                    <a:pt x="0" y="721"/>
                  </a:lnTo>
                  <a:lnTo>
                    <a:pt x="0" y="726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0"/>
                  </a:lnTo>
                  <a:lnTo>
                    <a:pt x="0" y="744"/>
                  </a:lnTo>
                  <a:lnTo>
                    <a:pt x="1" y="748"/>
                  </a:lnTo>
                  <a:lnTo>
                    <a:pt x="1" y="751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7"/>
                  </a:lnTo>
                  <a:lnTo>
                    <a:pt x="4" y="769"/>
                  </a:lnTo>
                  <a:lnTo>
                    <a:pt x="5" y="772"/>
                  </a:lnTo>
                  <a:lnTo>
                    <a:pt x="5" y="775"/>
                  </a:lnTo>
                  <a:lnTo>
                    <a:pt x="6" y="778"/>
                  </a:lnTo>
                  <a:lnTo>
                    <a:pt x="7" y="780"/>
                  </a:lnTo>
                  <a:lnTo>
                    <a:pt x="7" y="783"/>
                  </a:lnTo>
                  <a:lnTo>
                    <a:pt x="9" y="786"/>
                  </a:lnTo>
                  <a:lnTo>
                    <a:pt x="10" y="789"/>
                  </a:lnTo>
                  <a:lnTo>
                    <a:pt x="11" y="791"/>
                  </a:lnTo>
                  <a:lnTo>
                    <a:pt x="12" y="795"/>
                  </a:lnTo>
                  <a:lnTo>
                    <a:pt x="15" y="798"/>
                  </a:lnTo>
                  <a:lnTo>
                    <a:pt x="16" y="802"/>
                  </a:lnTo>
                  <a:lnTo>
                    <a:pt x="17" y="805"/>
                  </a:lnTo>
                  <a:lnTo>
                    <a:pt x="19" y="809"/>
                  </a:lnTo>
                  <a:lnTo>
                    <a:pt x="21" y="813"/>
                  </a:lnTo>
                  <a:lnTo>
                    <a:pt x="23" y="816"/>
                  </a:lnTo>
                  <a:lnTo>
                    <a:pt x="24" y="820"/>
                  </a:lnTo>
                  <a:lnTo>
                    <a:pt x="25" y="823"/>
                  </a:lnTo>
                  <a:lnTo>
                    <a:pt x="27" y="826"/>
                  </a:lnTo>
                  <a:lnTo>
                    <a:pt x="28" y="828"/>
                  </a:lnTo>
                  <a:lnTo>
                    <a:pt x="29" y="831"/>
                  </a:lnTo>
                  <a:lnTo>
                    <a:pt x="31" y="833"/>
                  </a:lnTo>
                  <a:lnTo>
                    <a:pt x="33" y="835"/>
                  </a:lnTo>
                  <a:lnTo>
                    <a:pt x="34" y="838"/>
                  </a:lnTo>
                  <a:lnTo>
                    <a:pt x="35" y="839"/>
                  </a:lnTo>
                  <a:lnTo>
                    <a:pt x="36" y="841"/>
                  </a:lnTo>
                  <a:lnTo>
                    <a:pt x="37" y="843"/>
                  </a:lnTo>
                  <a:lnTo>
                    <a:pt x="39" y="844"/>
                  </a:lnTo>
                  <a:lnTo>
                    <a:pt x="40" y="845"/>
                  </a:lnTo>
                  <a:lnTo>
                    <a:pt x="41" y="846"/>
                  </a:lnTo>
                  <a:lnTo>
                    <a:pt x="42" y="847"/>
                  </a:lnTo>
                  <a:lnTo>
                    <a:pt x="43" y="847"/>
                  </a:lnTo>
                  <a:lnTo>
                    <a:pt x="46" y="849"/>
                  </a:lnTo>
                  <a:lnTo>
                    <a:pt x="47" y="849"/>
                  </a:lnTo>
                  <a:lnTo>
                    <a:pt x="48" y="850"/>
                  </a:lnTo>
                  <a:lnTo>
                    <a:pt x="51" y="850"/>
                  </a:lnTo>
                  <a:lnTo>
                    <a:pt x="52" y="850"/>
                  </a:lnTo>
                  <a:lnTo>
                    <a:pt x="54" y="851"/>
                  </a:lnTo>
                  <a:lnTo>
                    <a:pt x="57" y="851"/>
                  </a:lnTo>
                  <a:lnTo>
                    <a:pt x="59" y="851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7" y="851"/>
                  </a:lnTo>
                  <a:lnTo>
                    <a:pt x="70" y="851"/>
                  </a:lnTo>
                  <a:lnTo>
                    <a:pt x="73" y="851"/>
                  </a:lnTo>
                  <a:lnTo>
                    <a:pt x="77" y="851"/>
                  </a:lnTo>
                  <a:lnTo>
                    <a:pt x="81" y="851"/>
                  </a:lnTo>
                  <a:lnTo>
                    <a:pt x="84" y="851"/>
                  </a:lnTo>
                  <a:lnTo>
                    <a:pt x="88" y="851"/>
                  </a:lnTo>
                  <a:lnTo>
                    <a:pt x="90" y="851"/>
                  </a:lnTo>
                  <a:lnTo>
                    <a:pt x="94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5" y="851"/>
                  </a:lnTo>
                  <a:lnTo>
                    <a:pt x="108" y="851"/>
                  </a:lnTo>
                  <a:lnTo>
                    <a:pt x="113" y="851"/>
                  </a:lnTo>
                  <a:lnTo>
                    <a:pt x="118" y="851"/>
                  </a:lnTo>
                  <a:lnTo>
                    <a:pt x="123" y="851"/>
                  </a:lnTo>
                  <a:lnTo>
                    <a:pt x="129" y="851"/>
                  </a:lnTo>
                  <a:lnTo>
                    <a:pt x="135" y="851"/>
                  </a:lnTo>
                  <a:lnTo>
                    <a:pt x="142" y="851"/>
                  </a:lnTo>
                  <a:lnTo>
                    <a:pt x="149" y="851"/>
                  </a:lnTo>
                  <a:lnTo>
                    <a:pt x="159" y="851"/>
                  </a:lnTo>
                  <a:lnTo>
                    <a:pt x="167" y="851"/>
                  </a:lnTo>
                  <a:lnTo>
                    <a:pt x="178" y="851"/>
                  </a:lnTo>
                  <a:lnTo>
                    <a:pt x="189" y="851"/>
                  </a:lnTo>
                  <a:lnTo>
                    <a:pt x="202" y="851"/>
                  </a:lnTo>
                  <a:lnTo>
                    <a:pt x="215" y="851"/>
                  </a:lnTo>
                  <a:lnTo>
                    <a:pt x="230" y="851"/>
                  </a:lnTo>
                  <a:lnTo>
                    <a:pt x="245" y="851"/>
                  </a:lnTo>
                  <a:lnTo>
                    <a:pt x="263" y="851"/>
                  </a:lnTo>
                  <a:lnTo>
                    <a:pt x="281" y="851"/>
                  </a:lnTo>
                  <a:lnTo>
                    <a:pt x="302" y="851"/>
                  </a:lnTo>
                  <a:lnTo>
                    <a:pt x="324" y="851"/>
                  </a:lnTo>
                  <a:lnTo>
                    <a:pt x="346" y="851"/>
                  </a:lnTo>
                  <a:lnTo>
                    <a:pt x="372" y="851"/>
                  </a:lnTo>
                  <a:lnTo>
                    <a:pt x="397" y="851"/>
                  </a:lnTo>
                  <a:lnTo>
                    <a:pt x="426" y="851"/>
                  </a:lnTo>
                  <a:lnTo>
                    <a:pt x="453" y="851"/>
                  </a:lnTo>
                  <a:lnTo>
                    <a:pt x="480" y="851"/>
                  </a:lnTo>
                  <a:lnTo>
                    <a:pt x="505" y="851"/>
                  </a:lnTo>
                  <a:lnTo>
                    <a:pt x="528" y="851"/>
                  </a:lnTo>
                  <a:lnTo>
                    <a:pt x="550" y="851"/>
                  </a:lnTo>
                  <a:lnTo>
                    <a:pt x="570" y="851"/>
                  </a:lnTo>
                  <a:lnTo>
                    <a:pt x="588" y="851"/>
                  </a:lnTo>
                  <a:lnTo>
                    <a:pt x="605" y="851"/>
                  </a:lnTo>
                  <a:lnTo>
                    <a:pt x="622" y="851"/>
                  </a:lnTo>
                  <a:lnTo>
                    <a:pt x="636" y="851"/>
                  </a:lnTo>
                  <a:lnTo>
                    <a:pt x="649" y="851"/>
                  </a:lnTo>
                  <a:lnTo>
                    <a:pt x="661" y="851"/>
                  </a:lnTo>
                  <a:lnTo>
                    <a:pt x="673" y="851"/>
                  </a:lnTo>
                  <a:lnTo>
                    <a:pt x="684" y="851"/>
                  </a:lnTo>
                  <a:lnTo>
                    <a:pt x="693" y="851"/>
                  </a:lnTo>
                  <a:lnTo>
                    <a:pt x="701" y="851"/>
                  </a:lnTo>
                  <a:lnTo>
                    <a:pt x="709" y="851"/>
                  </a:lnTo>
                  <a:lnTo>
                    <a:pt x="717" y="851"/>
                  </a:lnTo>
                  <a:lnTo>
                    <a:pt x="723" y="851"/>
                  </a:lnTo>
                  <a:lnTo>
                    <a:pt x="729" y="851"/>
                  </a:lnTo>
                  <a:lnTo>
                    <a:pt x="733" y="851"/>
                  </a:lnTo>
                  <a:lnTo>
                    <a:pt x="738" y="851"/>
                  </a:lnTo>
                  <a:lnTo>
                    <a:pt x="743" y="851"/>
                  </a:lnTo>
                  <a:lnTo>
                    <a:pt x="747" y="851"/>
                  </a:lnTo>
                  <a:lnTo>
                    <a:pt x="750" y="851"/>
                  </a:lnTo>
                  <a:lnTo>
                    <a:pt x="754" y="851"/>
                  </a:lnTo>
                  <a:lnTo>
                    <a:pt x="758" y="851"/>
                  </a:lnTo>
                  <a:lnTo>
                    <a:pt x="761" y="851"/>
                  </a:lnTo>
                  <a:lnTo>
                    <a:pt x="764" y="851"/>
                  </a:lnTo>
                  <a:lnTo>
                    <a:pt x="767" y="851"/>
                  </a:lnTo>
                  <a:lnTo>
                    <a:pt x="771" y="851"/>
                  </a:lnTo>
                  <a:lnTo>
                    <a:pt x="774" y="851"/>
                  </a:lnTo>
                  <a:lnTo>
                    <a:pt x="778" y="851"/>
                  </a:lnTo>
                  <a:lnTo>
                    <a:pt x="782" y="851"/>
                  </a:lnTo>
                  <a:lnTo>
                    <a:pt x="784" y="851"/>
                  </a:lnTo>
                  <a:lnTo>
                    <a:pt x="788" y="851"/>
                  </a:lnTo>
                  <a:lnTo>
                    <a:pt x="790" y="851"/>
                  </a:lnTo>
                  <a:lnTo>
                    <a:pt x="792" y="851"/>
                  </a:lnTo>
                  <a:lnTo>
                    <a:pt x="795" y="851"/>
                  </a:lnTo>
                  <a:lnTo>
                    <a:pt x="797" y="851"/>
                  </a:lnTo>
                  <a:lnTo>
                    <a:pt x="798" y="850"/>
                  </a:lnTo>
                  <a:lnTo>
                    <a:pt x="801" y="850"/>
                  </a:lnTo>
                  <a:lnTo>
                    <a:pt x="803" y="850"/>
                  </a:lnTo>
                  <a:lnTo>
                    <a:pt x="804" y="849"/>
                  </a:lnTo>
                  <a:lnTo>
                    <a:pt x="806" y="849"/>
                  </a:lnTo>
                  <a:lnTo>
                    <a:pt x="808" y="847"/>
                  </a:lnTo>
                  <a:lnTo>
                    <a:pt x="809" y="847"/>
                  </a:lnTo>
                  <a:lnTo>
                    <a:pt x="810" y="846"/>
                  </a:lnTo>
                  <a:lnTo>
                    <a:pt x="812" y="845"/>
                  </a:lnTo>
                  <a:lnTo>
                    <a:pt x="813" y="844"/>
                  </a:lnTo>
                  <a:lnTo>
                    <a:pt x="814" y="843"/>
                  </a:lnTo>
                  <a:lnTo>
                    <a:pt x="815" y="841"/>
                  </a:lnTo>
                  <a:lnTo>
                    <a:pt x="816" y="839"/>
                  </a:lnTo>
                  <a:lnTo>
                    <a:pt x="818" y="838"/>
                  </a:lnTo>
                  <a:lnTo>
                    <a:pt x="819" y="835"/>
                  </a:lnTo>
                  <a:lnTo>
                    <a:pt x="820" y="833"/>
                  </a:lnTo>
                  <a:lnTo>
                    <a:pt x="821" y="831"/>
                  </a:lnTo>
                  <a:lnTo>
                    <a:pt x="822" y="828"/>
                  </a:lnTo>
                  <a:lnTo>
                    <a:pt x="825" y="826"/>
                  </a:lnTo>
                  <a:lnTo>
                    <a:pt x="826" y="823"/>
                  </a:lnTo>
                  <a:lnTo>
                    <a:pt x="827" y="820"/>
                  </a:lnTo>
                  <a:lnTo>
                    <a:pt x="828" y="816"/>
                  </a:lnTo>
                  <a:lnTo>
                    <a:pt x="831" y="813"/>
                  </a:lnTo>
                  <a:lnTo>
                    <a:pt x="832" y="809"/>
                  </a:lnTo>
                  <a:lnTo>
                    <a:pt x="834" y="805"/>
                  </a:lnTo>
                  <a:lnTo>
                    <a:pt x="836" y="802"/>
                  </a:lnTo>
                  <a:lnTo>
                    <a:pt x="837" y="798"/>
                  </a:lnTo>
                  <a:lnTo>
                    <a:pt x="838" y="795"/>
                  </a:lnTo>
                  <a:lnTo>
                    <a:pt x="840" y="791"/>
                  </a:lnTo>
                  <a:lnTo>
                    <a:pt x="842" y="789"/>
                  </a:lnTo>
                  <a:lnTo>
                    <a:pt x="843" y="786"/>
                  </a:lnTo>
                  <a:lnTo>
                    <a:pt x="843" y="783"/>
                  </a:lnTo>
                  <a:lnTo>
                    <a:pt x="844" y="780"/>
                  </a:lnTo>
                  <a:lnTo>
                    <a:pt x="845" y="778"/>
                  </a:lnTo>
                  <a:lnTo>
                    <a:pt x="846" y="775"/>
                  </a:lnTo>
                  <a:lnTo>
                    <a:pt x="846" y="772"/>
                  </a:lnTo>
                  <a:lnTo>
                    <a:pt x="848" y="769"/>
                  </a:lnTo>
                  <a:lnTo>
                    <a:pt x="848" y="767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7"/>
                  </a:lnTo>
                  <a:lnTo>
                    <a:pt x="850" y="755"/>
                  </a:lnTo>
                  <a:lnTo>
                    <a:pt x="850" y="751"/>
                  </a:lnTo>
                  <a:lnTo>
                    <a:pt x="850" y="748"/>
                  </a:lnTo>
                  <a:lnTo>
                    <a:pt x="851" y="744"/>
                  </a:lnTo>
                  <a:lnTo>
                    <a:pt x="851" y="740"/>
                  </a:lnTo>
                  <a:lnTo>
                    <a:pt x="851" y="736"/>
                  </a:lnTo>
                  <a:lnTo>
                    <a:pt x="851" y="731"/>
                  </a:lnTo>
                  <a:lnTo>
                    <a:pt x="851" y="726"/>
                  </a:lnTo>
                  <a:lnTo>
                    <a:pt x="851" y="721"/>
                  </a:lnTo>
                  <a:lnTo>
                    <a:pt x="851" y="715"/>
                  </a:lnTo>
                  <a:lnTo>
                    <a:pt x="851" y="709"/>
                  </a:lnTo>
                  <a:lnTo>
                    <a:pt x="851" y="703"/>
                  </a:lnTo>
                  <a:lnTo>
                    <a:pt x="851" y="696"/>
                  </a:lnTo>
                  <a:lnTo>
                    <a:pt x="851" y="689"/>
                  </a:lnTo>
                  <a:lnTo>
                    <a:pt x="851" y="682"/>
                  </a:lnTo>
                  <a:lnTo>
                    <a:pt x="851" y="673"/>
                  </a:lnTo>
                  <a:lnTo>
                    <a:pt x="851" y="666"/>
                  </a:lnTo>
                  <a:lnTo>
                    <a:pt x="851" y="659"/>
                  </a:lnTo>
                  <a:lnTo>
                    <a:pt x="851" y="653"/>
                  </a:lnTo>
                  <a:lnTo>
                    <a:pt x="851" y="647"/>
                  </a:lnTo>
                  <a:lnTo>
                    <a:pt x="851" y="641"/>
                  </a:lnTo>
                  <a:lnTo>
                    <a:pt x="851" y="635"/>
                  </a:lnTo>
                  <a:lnTo>
                    <a:pt x="851" y="629"/>
                  </a:lnTo>
                  <a:lnTo>
                    <a:pt x="851" y="624"/>
                  </a:lnTo>
                  <a:lnTo>
                    <a:pt x="851" y="618"/>
                  </a:lnTo>
                  <a:lnTo>
                    <a:pt x="851" y="613"/>
                  </a:lnTo>
                  <a:lnTo>
                    <a:pt x="851" y="608"/>
                  </a:lnTo>
                  <a:lnTo>
                    <a:pt x="851" y="602"/>
                  </a:lnTo>
                  <a:lnTo>
                    <a:pt x="851" y="596"/>
                  </a:lnTo>
                  <a:lnTo>
                    <a:pt x="851" y="591"/>
                  </a:lnTo>
                  <a:lnTo>
                    <a:pt x="851" y="585"/>
                  </a:lnTo>
                  <a:lnTo>
                    <a:pt x="851" y="579"/>
                  </a:lnTo>
                  <a:lnTo>
                    <a:pt x="851" y="572"/>
                  </a:lnTo>
                  <a:lnTo>
                    <a:pt x="851" y="566"/>
                  </a:lnTo>
                  <a:lnTo>
                    <a:pt x="851" y="559"/>
                  </a:lnTo>
                  <a:lnTo>
                    <a:pt x="851" y="550"/>
                  </a:lnTo>
                  <a:lnTo>
                    <a:pt x="851" y="543"/>
                  </a:lnTo>
                  <a:lnTo>
                    <a:pt x="851" y="535"/>
                  </a:lnTo>
                  <a:lnTo>
                    <a:pt x="851" y="525"/>
                  </a:lnTo>
                  <a:lnTo>
                    <a:pt x="851" y="516"/>
                  </a:lnTo>
                  <a:lnTo>
                    <a:pt x="851" y="505"/>
                  </a:lnTo>
                  <a:lnTo>
                    <a:pt x="851" y="494"/>
                  </a:lnTo>
                  <a:lnTo>
                    <a:pt x="851" y="482"/>
                  </a:lnTo>
                  <a:lnTo>
                    <a:pt x="851" y="469"/>
                  </a:lnTo>
                  <a:lnTo>
                    <a:pt x="851" y="456"/>
                  </a:lnTo>
                  <a:lnTo>
                    <a:pt x="851" y="441"/>
                  </a:lnTo>
                  <a:lnTo>
                    <a:pt x="851" y="425"/>
                  </a:lnTo>
                  <a:lnTo>
                    <a:pt x="851" y="410"/>
                  </a:lnTo>
                  <a:lnTo>
                    <a:pt x="851" y="395"/>
                  </a:lnTo>
                  <a:lnTo>
                    <a:pt x="851" y="382"/>
                  </a:lnTo>
                  <a:lnTo>
                    <a:pt x="851" y="369"/>
                  </a:lnTo>
                  <a:lnTo>
                    <a:pt x="851" y="357"/>
                  </a:lnTo>
                  <a:lnTo>
                    <a:pt x="851" y="346"/>
                  </a:lnTo>
                  <a:lnTo>
                    <a:pt x="851" y="335"/>
                  </a:lnTo>
                  <a:lnTo>
                    <a:pt x="851" y="326"/>
                  </a:lnTo>
                  <a:lnTo>
                    <a:pt x="851" y="316"/>
                  </a:lnTo>
                  <a:lnTo>
                    <a:pt x="851" y="308"/>
                  </a:lnTo>
                  <a:lnTo>
                    <a:pt x="851" y="299"/>
                  </a:lnTo>
                  <a:lnTo>
                    <a:pt x="851" y="292"/>
                  </a:lnTo>
                  <a:lnTo>
                    <a:pt x="851" y="285"/>
                  </a:lnTo>
                  <a:lnTo>
                    <a:pt x="851" y="279"/>
                  </a:lnTo>
                  <a:lnTo>
                    <a:pt x="851" y="272"/>
                  </a:lnTo>
                  <a:lnTo>
                    <a:pt x="851" y="266"/>
                  </a:lnTo>
                  <a:lnTo>
                    <a:pt x="851" y="260"/>
                  </a:lnTo>
                  <a:lnTo>
                    <a:pt x="851" y="255"/>
                  </a:lnTo>
                  <a:lnTo>
                    <a:pt x="851" y="249"/>
                  </a:lnTo>
                  <a:lnTo>
                    <a:pt x="851" y="243"/>
                  </a:lnTo>
                  <a:lnTo>
                    <a:pt x="851" y="238"/>
                  </a:lnTo>
                  <a:lnTo>
                    <a:pt x="851" y="233"/>
                  </a:lnTo>
                  <a:lnTo>
                    <a:pt x="851" y="227"/>
                  </a:lnTo>
                  <a:lnTo>
                    <a:pt x="851" y="222"/>
                  </a:lnTo>
                  <a:lnTo>
                    <a:pt x="851" y="216"/>
                  </a:lnTo>
                  <a:lnTo>
                    <a:pt x="851" y="210"/>
                  </a:lnTo>
                  <a:lnTo>
                    <a:pt x="851" y="204"/>
                  </a:lnTo>
                  <a:lnTo>
                    <a:pt x="851" y="198"/>
                  </a:lnTo>
                  <a:lnTo>
                    <a:pt x="851" y="192"/>
                  </a:lnTo>
                  <a:lnTo>
                    <a:pt x="851" y="185"/>
                  </a:lnTo>
                  <a:lnTo>
                    <a:pt x="851" y="178"/>
                  </a:lnTo>
                  <a:lnTo>
                    <a:pt x="851" y="169"/>
                  </a:lnTo>
                  <a:lnTo>
                    <a:pt x="851" y="162"/>
                  </a:lnTo>
                  <a:lnTo>
                    <a:pt x="851" y="155"/>
                  </a:lnTo>
                  <a:lnTo>
                    <a:pt x="851" y="148"/>
                  </a:lnTo>
                  <a:lnTo>
                    <a:pt x="851" y="142"/>
                  </a:lnTo>
                  <a:lnTo>
                    <a:pt x="851" y="136"/>
                  </a:lnTo>
                  <a:lnTo>
                    <a:pt x="851" y="130"/>
                  </a:lnTo>
                  <a:lnTo>
                    <a:pt x="851" y="125"/>
                  </a:lnTo>
                  <a:lnTo>
                    <a:pt x="851" y="120"/>
                  </a:lnTo>
                  <a:lnTo>
                    <a:pt x="851" y="115"/>
                  </a:lnTo>
                  <a:lnTo>
                    <a:pt x="851" y="110"/>
                  </a:lnTo>
                  <a:lnTo>
                    <a:pt x="851" y="107"/>
                  </a:lnTo>
                  <a:lnTo>
                    <a:pt x="850" y="103"/>
                  </a:lnTo>
                  <a:lnTo>
                    <a:pt x="850" y="100"/>
                  </a:lnTo>
                  <a:lnTo>
                    <a:pt x="850" y="96"/>
                  </a:lnTo>
                  <a:lnTo>
                    <a:pt x="850" y="92"/>
                  </a:lnTo>
                  <a:lnTo>
                    <a:pt x="849" y="90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8" y="82"/>
                  </a:lnTo>
                  <a:lnTo>
                    <a:pt x="846" y="79"/>
                  </a:lnTo>
                  <a:lnTo>
                    <a:pt x="846" y="76"/>
                  </a:lnTo>
                  <a:lnTo>
                    <a:pt x="845" y="73"/>
                  </a:lnTo>
                  <a:lnTo>
                    <a:pt x="844" y="71"/>
                  </a:lnTo>
                  <a:lnTo>
                    <a:pt x="843" y="68"/>
                  </a:lnTo>
                  <a:lnTo>
                    <a:pt x="843" y="65"/>
                  </a:lnTo>
                  <a:lnTo>
                    <a:pt x="842" y="62"/>
                  </a:lnTo>
                  <a:lnTo>
                    <a:pt x="840" y="59"/>
                  </a:lnTo>
                  <a:lnTo>
                    <a:pt x="838" y="56"/>
                  </a:lnTo>
                  <a:lnTo>
                    <a:pt x="837" y="53"/>
                  </a:lnTo>
                  <a:lnTo>
                    <a:pt x="836" y="49"/>
                  </a:lnTo>
                  <a:lnTo>
                    <a:pt x="834" y="46"/>
                  </a:lnTo>
                  <a:lnTo>
                    <a:pt x="832" y="42"/>
                  </a:lnTo>
                  <a:lnTo>
                    <a:pt x="831" y="38"/>
                  </a:lnTo>
                  <a:lnTo>
                    <a:pt x="828" y="35"/>
                  </a:lnTo>
                  <a:lnTo>
                    <a:pt x="827" y="31"/>
                  </a:lnTo>
                  <a:lnTo>
                    <a:pt x="826" y="28"/>
                  </a:lnTo>
                  <a:lnTo>
                    <a:pt x="825" y="25"/>
                  </a:lnTo>
                  <a:lnTo>
                    <a:pt x="822" y="23"/>
                  </a:lnTo>
                  <a:lnTo>
                    <a:pt x="821" y="20"/>
                  </a:lnTo>
                  <a:lnTo>
                    <a:pt x="820" y="18"/>
                  </a:lnTo>
                  <a:lnTo>
                    <a:pt x="819" y="16"/>
                  </a:lnTo>
                  <a:lnTo>
                    <a:pt x="818" y="13"/>
                  </a:lnTo>
                  <a:lnTo>
                    <a:pt x="816" y="12"/>
                  </a:lnTo>
                  <a:lnTo>
                    <a:pt x="815" y="10"/>
                  </a:lnTo>
                  <a:lnTo>
                    <a:pt x="814" y="8"/>
                  </a:lnTo>
                  <a:lnTo>
                    <a:pt x="813" y="7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9" y="3"/>
                  </a:lnTo>
                  <a:lnTo>
                    <a:pt x="808" y="3"/>
                  </a:lnTo>
                  <a:lnTo>
                    <a:pt x="806" y="2"/>
                  </a:lnTo>
                  <a:lnTo>
                    <a:pt x="804" y="2"/>
                  </a:lnTo>
                  <a:lnTo>
                    <a:pt x="803" y="1"/>
                  </a:lnTo>
                  <a:lnTo>
                    <a:pt x="801" y="1"/>
                  </a:lnTo>
                  <a:lnTo>
                    <a:pt x="798" y="0"/>
                  </a:lnTo>
                  <a:lnTo>
                    <a:pt x="797" y="0"/>
                  </a:lnTo>
                  <a:lnTo>
                    <a:pt x="795" y="0"/>
                  </a:lnTo>
                  <a:lnTo>
                    <a:pt x="792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4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7" y="0"/>
                  </a:lnTo>
                  <a:lnTo>
                    <a:pt x="764" y="0"/>
                  </a:lnTo>
                  <a:lnTo>
                    <a:pt x="761" y="0"/>
                  </a:lnTo>
                  <a:lnTo>
                    <a:pt x="758" y="0"/>
                  </a:lnTo>
                  <a:lnTo>
                    <a:pt x="754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8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09" y="0"/>
                  </a:lnTo>
                  <a:lnTo>
                    <a:pt x="701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3" y="0"/>
                  </a:lnTo>
                  <a:lnTo>
                    <a:pt x="661" y="0"/>
                  </a:lnTo>
                  <a:lnTo>
                    <a:pt x="649" y="0"/>
                  </a:lnTo>
                  <a:lnTo>
                    <a:pt x="636" y="0"/>
                  </a:lnTo>
                  <a:lnTo>
                    <a:pt x="622" y="0"/>
                  </a:lnTo>
                  <a:lnTo>
                    <a:pt x="605" y="0"/>
                  </a:lnTo>
                  <a:lnTo>
                    <a:pt x="588" y="0"/>
                  </a:lnTo>
                  <a:lnTo>
                    <a:pt x="570" y="0"/>
                  </a:lnTo>
                  <a:lnTo>
                    <a:pt x="550" y="0"/>
                  </a:lnTo>
                  <a:lnTo>
                    <a:pt x="528" y="0"/>
                  </a:lnTo>
                  <a:lnTo>
                    <a:pt x="505" y="0"/>
                  </a:lnTo>
                  <a:lnTo>
                    <a:pt x="480" y="0"/>
                  </a:lnTo>
                  <a:lnTo>
                    <a:pt x="453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135">
              <a:extLst>
                <a:ext uri="{FF2B5EF4-FFF2-40B4-BE49-F238E27FC236}">
                  <a16:creationId xmlns:a16="http://schemas.microsoft.com/office/drawing/2014/main" id="{4C43881E-C50D-8046-9D5E-845874D7A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Freeform 194">
              <a:extLst>
                <a:ext uri="{FF2B5EF4-FFF2-40B4-BE49-F238E27FC236}">
                  <a16:creationId xmlns:a16="http://schemas.microsoft.com/office/drawing/2014/main" id="{05AA148A-81B9-3547-81BE-711AC0EA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75" y="4932362"/>
              <a:ext cx="1420813" cy="203200"/>
            </a:xfrm>
            <a:custGeom>
              <a:avLst/>
              <a:gdLst>
                <a:gd name="T0" fmla="*/ 2147483646 w 1789"/>
                <a:gd name="T1" fmla="*/ 0 h 255"/>
                <a:gd name="T2" fmla="*/ 2147483646 w 1789"/>
                <a:gd name="T3" fmla="*/ 0 h 255"/>
                <a:gd name="T4" fmla="*/ 2147483646 w 1789"/>
                <a:gd name="T5" fmla="*/ 0 h 255"/>
                <a:gd name="T6" fmla="*/ 2147483646 w 1789"/>
                <a:gd name="T7" fmla="*/ 0 h 255"/>
                <a:gd name="T8" fmla="*/ 2147483646 w 1789"/>
                <a:gd name="T9" fmla="*/ 0 h 255"/>
                <a:gd name="T10" fmla="*/ 2147483646 w 1789"/>
                <a:gd name="T11" fmla="*/ 0 h 255"/>
                <a:gd name="T12" fmla="*/ 2147483646 w 1789"/>
                <a:gd name="T13" fmla="*/ 2147483646 h 255"/>
                <a:gd name="T14" fmla="*/ 2147483646 w 1789"/>
                <a:gd name="T15" fmla="*/ 2147483646 h 255"/>
                <a:gd name="T16" fmla="*/ 2147483646 w 1789"/>
                <a:gd name="T17" fmla="*/ 2147483646 h 255"/>
                <a:gd name="T18" fmla="*/ 2147483646 w 1789"/>
                <a:gd name="T19" fmla="*/ 2147483646 h 255"/>
                <a:gd name="T20" fmla="*/ 2147483646 w 1789"/>
                <a:gd name="T21" fmla="*/ 2147483646 h 255"/>
                <a:gd name="T22" fmla="*/ 2147483646 w 1789"/>
                <a:gd name="T23" fmla="*/ 2147483646 h 255"/>
                <a:gd name="T24" fmla="*/ 0 w 1789"/>
                <a:gd name="T25" fmla="*/ 2147483646 h 255"/>
                <a:gd name="T26" fmla="*/ 0 w 1789"/>
                <a:gd name="T27" fmla="*/ 2147483646 h 255"/>
                <a:gd name="T28" fmla="*/ 0 w 1789"/>
                <a:gd name="T29" fmla="*/ 2147483646 h 255"/>
                <a:gd name="T30" fmla="*/ 2147483646 w 1789"/>
                <a:gd name="T31" fmla="*/ 2147483646 h 255"/>
                <a:gd name="T32" fmla="*/ 2147483646 w 1789"/>
                <a:gd name="T33" fmla="*/ 2147483646 h 255"/>
                <a:gd name="T34" fmla="*/ 2147483646 w 1789"/>
                <a:gd name="T35" fmla="*/ 2147483646 h 255"/>
                <a:gd name="T36" fmla="*/ 2147483646 w 1789"/>
                <a:gd name="T37" fmla="*/ 2147483646 h 255"/>
                <a:gd name="T38" fmla="*/ 2147483646 w 1789"/>
                <a:gd name="T39" fmla="*/ 2147483646 h 255"/>
                <a:gd name="T40" fmla="*/ 2147483646 w 1789"/>
                <a:gd name="T41" fmla="*/ 2147483646 h 255"/>
                <a:gd name="T42" fmla="*/ 2147483646 w 1789"/>
                <a:gd name="T43" fmla="*/ 2147483646 h 255"/>
                <a:gd name="T44" fmla="*/ 2147483646 w 1789"/>
                <a:gd name="T45" fmla="*/ 2147483646 h 255"/>
                <a:gd name="T46" fmla="*/ 2147483646 w 1789"/>
                <a:gd name="T47" fmla="*/ 2147483646 h 255"/>
                <a:gd name="T48" fmla="*/ 2147483646 w 1789"/>
                <a:gd name="T49" fmla="*/ 2147483646 h 255"/>
                <a:gd name="T50" fmla="*/ 2147483646 w 1789"/>
                <a:gd name="T51" fmla="*/ 2147483646 h 255"/>
                <a:gd name="T52" fmla="*/ 2147483646 w 1789"/>
                <a:gd name="T53" fmla="*/ 2147483646 h 255"/>
                <a:gd name="T54" fmla="*/ 2147483646 w 1789"/>
                <a:gd name="T55" fmla="*/ 2147483646 h 255"/>
                <a:gd name="T56" fmla="*/ 2147483646 w 1789"/>
                <a:gd name="T57" fmla="*/ 2147483646 h 255"/>
                <a:gd name="T58" fmla="*/ 2147483646 w 1789"/>
                <a:gd name="T59" fmla="*/ 2147483646 h 255"/>
                <a:gd name="T60" fmla="*/ 2147483646 w 1789"/>
                <a:gd name="T61" fmla="*/ 2147483646 h 255"/>
                <a:gd name="T62" fmla="*/ 2147483646 w 1789"/>
                <a:gd name="T63" fmla="*/ 2147483646 h 255"/>
                <a:gd name="T64" fmla="*/ 2147483646 w 1789"/>
                <a:gd name="T65" fmla="*/ 2147483646 h 255"/>
                <a:gd name="T66" fmla="*/ 2147483646 w 1789"/>
                <a:gd name="T67" fmla="*/ 2147483646 h 255"/>
                <a:gd name="T68" fmla="*/ 2147483646 w 1789"/>
                <a:gd name="T69" fmla="*/ 2147483646 h 255"/>
                <a:gd name="T70" fmla="*/ 2147483646 w 1789"/>
                <a:gd name="T71" fmla="*/ 2147483646 h 255"/>
                <a:gd name="T72" fmla="*/ 2147483646 w 1789"/>
                <a:gd name="T73" fmla="*/ 2147483646 h 255"/>
                <a:gd name="T74" fmla="*/ 2147483646 w 1789"/>
                <a:gd name="T75" fmla="*/ 2147483646 h 255"/>
                <a:gd name="T76" fmla="*/ 2147483646 w 1789"/>
                <a:gd name="T77" fmla="*/ 2147483646 h 255"/>
                <a:gd name="T78" fmla="*/ 2147483646 w 1789"/>
                <a:gd name="T79" fmla="*/ 2147483646 h 255"/>
                <a:gd name="T80" fmla="*/ 2147483646 w 1789"/>
                <a:gd name="T81" fmla="*/ 2147483646 h 255"/>
                <a:gd name="T82" fmla="*/ 2147483646 w 1789"/>
                <a:gd name="T83" fmla="*/ 2147483646 h 255"/>
                <a:gd name="T84" fmla="*/ 2147483646 w 1789"/>
                <a:gd name="T85" fmla="*/ 2147483646 h 255"/>
                <a:gd name="T86" fmla="*/ 2147483646 w 1789"/>
                <a:gd name="T87" fmla="*/ 2147483646 h 255"/>
                <a:gd name="T88" fmla="*/ 2147483646 w 1789"/>
                <a:gd name="T89" fmla="*/ 2147483646 h 255"/>
                <a:gd name="T90" fmla="*/ 2147483646 w 1789"/>
                <a:gd name="T91" fmla="*/ 2147483646 h 255"/>
                <a:gd name="T92" fmla="*/ 2147483646 w 1789"/>
                <a:gd name="T93" fmla="*/ 2147483646 h 255"/>
                <a:gd name="T94" fmla="*/ 2147483646 w 1789"/>
                <a:gd name="T95" fmla="*/ 2147483646 h 255"/>
                <a:gd name="T96" fmla="*/ 2147483646 w 1789"/>
                <a:gd name="T97" fmla="*/ 2147483646 h 255"/>
                <a:gd name="T98" fmla="*/ 2147483646 w 1789"/>
                <a:gd name="T99" fmla="*/ 2147483646 h 255"/>
                <a:gd name="T100" fmla="*/ 2147483646 w 1789"/>
                <a:gd name="T101" fmla="*/ 0 h 255"/>
                <a:gd name="T102" fmla="*/ 2147483646 w 1789"/>
                <a:gd name="T103" fmla="*/ 0 h 255"/>
                <a:gd name="T104" fmla="*/ 2147483646 w 1789"/>
                <a:gd name="T105" fmla="*/ 0 h 255"/>
                <a:gd name="T106" fmla="*/ 2147483646 w 1789"/>
                <a:gd name="T107" fmla="*/ 0 h 255"/>
                <a:gd name="T108" fmla="*/ 2147483646 w 1789"/>
                <a:gd name="T109" fmla="*/ 0 h 255"/>
                <a:gd name="T110" fmla="*/ 2147483646 w 1789"/>
                <a:gd name="T111" fmla="*/ 0 h 2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89"/>
                <a:gd name="T169" fmla="*/ 0 h 255"/>
                <a:gd name="T170" fmla="*/ 1789 w 1789"/>
                <a:gd name="T171" fmla="*/ 255 h 2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89" h="255">
                  <a:moveTo>
                    <a:pt x="895" y="0"/>
                  </a:moveTo>
                  <a:lnTo>
                    <a:pt x="836" y="0"/>
                  </a:lnTo>
                  <a:lnTo>
                    <a:pt x="779" y="0"/>
                  </a:lnTo>
                  <a:lnTo>
                    <a:pt x="728" y="0"/>
                  </a:lnTo>
                  <a:lnTo>
                    <a:pt x="679" y="0"/>
                  </a:lnTo>
                  <a:lnTo>
                    <a:pt x="634" y="0"/>
                  </a:lnTo>
                  <a:lnTo>
                    <a:pt x="592" y="0"/>
                  </a:lnTo>
                  <a:lnTo>
                    <a:pt x="553" y="0"/>
                  </a:lnTo>
                  <a:lnTo>
                    <a:pt x="517" y="0"/>
                  </a:lnTo>
                  <a:lnTo>
                    <a:pt x="483" y="0"/>
                  </a:lnTo>
                  <a:lnTo>
                    <a:pt x="452" y="0"/>
                  </a:lnTo>
                  <a:lnTo>
                    <a:pt x="425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2" y="0"/>
                  </a:lnTo>
                  <a:lnTo>
                    <a:pt x="333" y="0"/>
                  </a:lnTo>
                  <a:lnTo>
                    <a:pt x="315" y="0"/>
                  </a:lnTo>
                  <a:lnTo>
                    <a:pt x="298" y="0"/>
                  </a:lnTo>
                  <a:lnTo>
                    <a:pt x="284" y="0"/>
                  </a:lnTo>
                  <a:lnTo>
                    <a:pt x="271" y="0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7" y="0"/>
                  </a:lnTo>
                  <a:lnTo>
                    <a:pt x="227" y="0"/>
                  </a:lnTo>
                  <a:lnTo>
                    <a:pt x="219" y="0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4" y="0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6" y="0"/>
                  </a:lnTo>
                  <a:lnTo>
                    <a:pt x="102" y="1"/>
                  </a:lnTo>
                  <a:lnTo>
                    <a:pt x="99" y="1"/>
                  </a:lnTo>
                  <a:lnTo>
                    <a:pt x="95" y="1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87" y="4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6"/>
                  </a:lnTo>
                  <a:lnTo>
                    <a:pt x="76" y="7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12"/>
                  </a:lnTo>
                  <a:lnTo>
                    <a:pt x="65" y="13"/>
                  </a:lnTo>
                  <a:lnTo>
                    <a:pt x="63" y="14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51" y="23"/>
                  </a:lnTo>
                  <a:lnTo>
                    <a:pt x="47" y="26"/>
                  </a:lnTo>
                  <a:lnTo>
                    <a:pt x="45" y="29"/>
                  </a:lnTo>
                  <a:lnTo>
                    <a:pt x="40" y="31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0" y="40"/>
                  </a:lnTo>
                  <a:lnTo>
                    <a:pt x="27" y="42"/>
                  </a:lnTo>
                  <a:lnTo>
                    <a:pt x="24" y="44"/>
                  </a:lnTo>
                  <a:lnTo>
                    <a:pt x="22" y="47"/>
                  </a:lnTo>
                  <a:lnTo>
                    <a:pt x="19" y="49"/>
                  </a:lnTo>
                  <a:lnTo>
                    <a:pt x="17" y="50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9" y="61"/>
                  </a:lnTo>
                  <a:lnTo>
                    <a:pt x="7" y="64"/>
                  </a:lnTo>
                  <a:lnTo>
                    <a:pt x="6" y="65"/>
                  </a:lnTo>
                  <a:lnTo>
                    <a:pt x="5" y="67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3" y="75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11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0" y="157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1" y="172"/>
                  </a:lnTo>
                  <a:lnTo>
                    <a:pt x="1" y="174"/>
                  </a:lnTo>
                  <a:lnTo>
                    <a:pt x="1" y="177"/>
                  </a:lnTo>
                  <a:lnTo>
                    <a:pt x="3" y="180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88"/>
                  </a:lnTo>
                  <a:lnTo>
                    <a:pt x="6" y="190"/>
                  </a:lnTo>
                  <a:lnTo>
                    <a:pt x="7" y="191"/>
                  </a:lnTo>
                  <a:lnTo>
                    <a:pt x="9" y="194"/>
                  </a:lnTo>
                  <a:lnTo>
                    <a:pt x="10" y="196"/>
                  </a:lnTo>
                  <a:lnTo>
                    <a:pt x="11" y="197"/>
                  </a:lnTo>
                  <a:lnTo>
                    <a:pt x="13" y="200"/>
                  </a:lnTo>
                  <a:lnTo>
                    <a:pt x="15" y="202"/>
                  </a:lnTo>
                  <a:lnTo>
                    <a:pt x="17" y="203"/>
                  </a:lnTo>
                  <a:lnTo>
                    <a:pt x="19" y="206"/>
                  </a:lnTo>
                  <a:lnTo>
                    <a:pt x="22" y="208"/>
                  </a:lnTo>
                  <a:lnTo>
                    <a:pt x="24" y="210"/>
                  </a:lnTo>
                  <a:lnTo>
                    <a:pt x="27" y="213"/>
                  </a:lnTo>
                  <a:lnTo>
                    <a:pt x="30" y="215"/>
                  </a:lnTo>
                  <a:lnTo>
                    <a:pt x="34" y="218"/>
                  </a:lnTo>
                  <a:lnTo>
                    <a:pt x="36" y="220"/>
                  </a:lnTo>
                  <a:lnTo>
                    <a:pt x="40" y="224"/>
                  </a:lnTo>
                  <a:lnTo>
                    <a:pt x="45" y="226"/>
                  </a:lnTo>
                  <a:lnTo>
                    <a:pt x="47" y="228"/>
                  </a:lnTo>
                  <a:lnTo>
                    <a:pt x="51" y="231"/>
                  </a:lnTo>
                  <a:lnTo>
                    <a:pt x="54" y="233"/>
                  </a:lnTo>
                  <a:lnTo>
                    <a:pt x="57" y="236"/>
                  </a:lnTo>
                  <a:lnTo>
                    <a:pt x="60" y="238"/>
                  </a:lnTo>
                  <a:lnTo>
                    <a:pt x="63" y="240"/>
                  </a:lnTo>
                  <a:lnTo>
                    <a:pt x="65" y="242"/>
                  </a:lnTo>
                  <a:lnTo>
                    <a:pt x="68" y="243"/>
                  </a:lnTo>
                  <a:lnTo>
                    <a:pt x="70" y="245"/>
                  </a:lnTo>
                  <a:lnTo>
                    <a:pt x="72" y="246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81" y="249"/>
                  </a:lnTo>
                  <a:lnTo>
                    <a:pt x="83" y="250"/>
                  </a:lnTo>
                  <a:lnTo>
                    <a:pt x="87" y="251"/>
                  </a:lnTo>
                  <a:lnTo>
                    <a:pt x="89" y="251"/>
                  </a:lnTo>
                  <a:lnTo>
                    <a:pt x="92" y="252"/>
                  </a:lnTo>
                  <a:lnTo>
                    <a:pt x="95" y="252"/>
                  </a:lnTo>
                  <a:lnTo>
                    <a:pt x="99" y="254"/>
                  </a:lnTo>
                  <a:lnTo>
                    <a:pt x="102" y="254"/>
                  </a:lnTo>
                  <a:lnTo>
                    <a:pt x="106" y="254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19" y="255"/>
                  </a:lnTo>
                  <a:lnTo>
                    <a:pt x="124" y="255"/>
                  </a:lnTo>
                  <a:lnTo>
                    <a:pt x="130" y="255"/>
                  </a:lnTo>
                  <a:lnTo>
                    <a:pt x="136" y="255"/>
                  </a:lnTo>
                  <a:lnTo>
                    <a:pt x="142" y="255"/>
                  </a:lnTo>
                  <a:lnTo>
                    <a:pt x="148" y="255"/>
                  </a:lnTo>
                  <a:lnTo>
                    <a:pt x="155" y="255"/>
                  </a:lnTo>
                  <a:lnTo>
                    <a:pt x="163" y="255"/>
                  </a:lnTo>
                  <a:lnTo>
                    <a:pt x="170" y="255"/>
                  </a:lnTo>
                  <a:lnTo>
                    <a:pt x="177" y="255"/>
                  </a:lnTo>
                  <a:lnTo>
                    <a:pt x="184" y="255"/>
                  </a:lnTo>
                  <a:lnTo>
                    <a:pt x="190" y="255"/>
                  </a:lnTo>
                  <a:lnTo>
                    <a:pt x="197" y="255"/>
                  </a:lnTo>
                  <a:lnTo>
                    <a:pt x="205" y="255"/>
                  </a:lnTo>
                  <a:lnTo>
                    <a:pt x="212" y="255"/>
                  </a:lnTo>
                  <a:lnTo>
                    <a:pt x="219" y="255"/>
                  </a:lnTo>
                  <a:lnTo>
                    <a:pt x="227" y="255"/>
                  </a:lnTo>
                  <a:lnTo>
                    <a:pt x="237" y="255"/>
                  </a:lnTo>
                  <a:lnTo>
                    <a:pt x="247" y="255"/>
                  </a:lnTo>
                  <a:lnTo>
                    <a:pt x="259" y="255"/>
                  </a:lnTo>
                  <a:lnTo>
                    <a:pt x="271" y="255"/>
                  </a:lnTo>
                  <a:lnTo>
                    <a:pt x="284" y="255"/>
                  </a:lnTo>
                  <a:lnTo>
                    <a:pt x="298" y="255"/>
                  </a:lnTo>
                  <a:lnTo>
                    <a:pt x="315" y="255"/>
                  </a:lnTo>
                  <a:lnTo>
                    <a:pt x="333" y="255"/>
                  </a:lnTo>
                  <a:lnTo>
                    <a:pt x="352" y="255"/>
                  </a:lnTo>
                  <a:lnTo>
                    <a:pt x="374" y="255"/>
                  </a:lnTo>
                  <a:lnTo>
                    <a:pt x="398" y="255"/>
                  </a:lnTo>
                  <a:lnTo>
                    <a:pt x="425" y="255"/>
                  </a:lnTo>
                  <a:lnTo>
                    <a:pt x="452" y="255"/>
                  </a:lnTo>
                  <a:lnTo>
                    <a:pt x="483" y="255"/>
                  </a:lnTo>
                  <a:lnTo>
                    <a:pt x="517" y="255"/>
                  </a:lnTo>
                  <a:lnTo>
                    <a:pt x="553" y="255"/>
                  </a:lnTo>
                  <a:lnTo>
                    <a:pt x="592" y="255"/>
                  </a:lnTo>
                  <a:lnTo>
                    <a:pt x="634" y="255"/>
                  </a:lnTo>
                  <a:lnTo>
                    <a:pt x="679" y="255"/>
                  </a:lnTo>
                  <a:lnTo>
                    <a:pt x="728" y="255"/>
                  </a:lnTo>
                  <a:lnTo>
                    <a:pt x="779" y="255"/>
                  </a:lnTo>
                  <a:lnTo>
                    <a:pt x="836" y="255"/>
                  </a:lnTo>
                  <a:lnTo>
                    <a:pt x="895" y="255"/>
                  </a:lnTo>
                  <a:lnTo>
                    <a:pt x="954" y="255"/>
                  </a:lnTo>
                  <a:lnTo>
                    <a:pt x="1009" y="255"/>
                  </a:lnTo>
                  <a:lnTo>
                    <a:pt x="1061" y="255"/>
                  </a:lnTo>
                  <a:lnTo>
                    <a:pt x="1109" y="255"/>
                  </a:lnTo>
                  <a:lnTo>
                    <a:pt x="1154" y="255"/>
                  </a:lnTo>
                  <a:lnTo>
                    <a:pt x="1196" y="255"/>
                  </a:lnTo>
                  <a:lnTo>
                    <a:pt x="1236" y="255"/>
                  </a:lnTo>
                  <a:lnTo>
                    <a:pt x="1272" y="255"/>
                  </a:lnTo>
                  <a:lnTo>
                    <a:pt x="1305" y="255"/>
                  </a:lnTo>
                  <a:lnTo>
                    <a:pt x="1336" y="255"/>
                  </a:lnTo>
                  <a:lnTo>
                    <a:pt x="1365" y="255"/>
                  </a:lnTo>
                  <a:lnTo>
                    <a:pt x="1390" y="255"/>
                  </a:lnTo>
                  <a:lnTo>
                    <a:pt x="1414" y="255"/>
                  </a:lnTo>
                  <a:lnTo>
                    <a:pt x="1436" y="255"/>
                  </a:lnTo>
                  <a:lnTo>
                    <a:pt x="1456" y="255"/>
                  </a:lnTo>
                  <a:lnTo>
                    <a:pt x="1474" y="255"/>
                  </a:lnTo>
                  <a:lnTo>
                    <a:pt x="1490" y="255"/>
                  </a:lnTo>
                  <a:lnTo>
                    <a:pt x="1505" y="255"/>
                  </a:lnTo>
                  <a:lnTo>
                    <a:pt x="1519" y="255"/>
                  </a:lnTo>
                  <a:lnTo>
                    <a:pt x="1531" y="255"/>
                  </a:lnTo>
                  <a:lnTo>
                    <a:pt x="1541" y="255"/>
                  </a:lnTo>
                  <a:lnTo>
                    <a:pt x="1551" y="255"/>
                  </a:lnTo>
                  <a:lnTo>
                    <a:pt x="1561" y="255"/>
                  </a:lnTo>
                  <a:lnTo>
                    <a:pt x="1569" y="255"/>
                  </a:lnTo>
                  <a:lnTo>
                    <a:pt x="1576" y="255"/>
                  </a:lnTo>
                  <a:lnTo>
                    <a:pt x="1585" y="255"/>
                  </a:lnTo>
                  <a:lnTo>
                    <a:pt x="1591" y="255"/>
                  </a:lnTo>
                  <a:lnTo>
                    <a:pt x="1598" y="255"/>
                  </a:lnTo>
                  <a:lnTo>
                    <a:pt x="1605" y="255"/>
                  </a:lnTo>
                  <a:lnTo>
                    <a:pt x="1611" y="255"/>
                  </a:lnTo>
                  <a:lnTo>
                    <a:pt x="1618" y="255"/>
                  </a:lnTo>
                  <a:lnTo>
                    <a:pt x="1626" y="255"/>
                  </a:lnTo>
                  <a:lnTo>
                    <a:pt x="1634" y="255"/>
                  </a:lnTo>
                  <a:lnTo>
                    <a:pt x="1640" y="255"/>
                  </a:lnTo>
                  <a:lnTo>
                    <a:pt x="1647" y="255"/>
                  </a:lnTo>
                  <a:lnTo>
                    <a:pt x="1653" y="255"/>
                  </a:lnTo>
                  <a:lnTo>
                    <a:pt x="1659" y="255"/>
                  </a:lnTo>
                  <a:lnTo>
                    <a:pt x="1664" y="255"/>
                  </a:lnTo>
                  <a:lnTo>
                    <a:pt x="1669" y="255"/>
                  </a:lnTo>
                  <a:lnTo>
                    <a:pt x="1674" y="255"/>
                  </a:lnTo>
                  <a:lnTo>
                    <a:pt x="1678" y="255"/>
                  </a:lnTo>
                  <a:lnTo>
                    <a:pt x="1682" y="254"/>
                  </a:lnTo>
                  <a:lnTo>
                    <a:pt x="1686" y="254"/>
                  </a:lnTo>
                  <a:lnTo>
                    <a:pt x="1691" y="254"/>
                  </a:lnTo>
                  <a:lnTo>
                    <a:pt x="1693" y="252"/>
                  </a:lnTo>
                  <a:lnTo>
                    <a:pt x="1697" y="252"/>
                  </a:lnTo>
                  <a:lnTo>
                    <a:pt x="1700" y="251"/>
                  </a:lnTo>
                  <a:lnTo>
                    <a:pt x="1703" y="251"/>
                  </a:lnTo>
                  <a:lnTo>
                    <a:pt x="1705" y="250"/>
                  </a:lnTo>
                  <a:lnTo>
                    <a:pt x="1709" y="249"/>
                  </a:lnTo>
                  <a:lnTo>
                    <a:pt x="1711" y="249"/>
                  </a:lnTo>
                  <a:lnTo>
                    <a:pt x="1713" y="248"/>
                  </a:lnTo>
                  <a:lnTo>
                    <a:pt x="1716" y="246"/>
                  </a:lnTo>
                  <a:lnTo>
                    <a:pt x="1718" y="245"/>
                  </a:lnTo>
                  <a:lnTo>
                    <a:pt x="1721" y="243"/>
                  </a:lnTo>
                  <a:lnTo>
                    <a:pt x="1723" y="242"/>
                  </a:lnTo>
                  <a:lnTo>
                    <a:pt x="1727" y="240"/>
                  </a:lnTo>
                  <a:lnTo>
                    <a:pt x="1729" y="238"/>
                  </a:lnTo>
                  <a:lnTo>
                    <a:pt x="1731" y="236"/>
                  </a:lnTo>
                  <a:lnTo>
                    <a:pt x="1735" y="233"/>
                  </a:lnTo>
                  <a:lnTo>
                    <a:pt x="1737" y="231"/>
                  </a:lnTo>
                  <a:lnTo>
                    <a:pt x="1741" y="228"/>
                  </a:lnTo>
                  <a:lnTo>
                    <a:pt x="1745" y="226"/>
                  </a:lnTo>
                  <a:lnTo>
                    <a:pt x="1748" y="224"/>
                  </a:lnTo>
                  <a:lnTo>
                    <a:pt x="1752" y="220"/>
                  </a:lnTo>
                  <a:lnTo>
                    <a:pt x="1755" y="218"/>
                  </a:lnTo>
                  <a:lnTo>
                    <a:pt x="1759" y="215"/>
                  </a:lnTo>
                  <a:lnTo>
                    <a:pt x="1761" y="213"/>
                  </a:lnTo>
                  <a:lnTo>
                    <a:pt x="1765" y="210"/>
                  </a:lnTo>
                  <a:lnTo>
                    <a:pt x="1767" y="208"/>
                  </a:lnTo>
                  <a:lnTo>
                    <a:pt x="1770" y="206"/>
                  </a:lnTo>
                  <a:lnTo>
                    <a:pt x="1772" y="203"/>
                  </a:lnTo>
                  <a:lnTo>
                    <a:pt x="1773" y="202"/>
                  </a:lnTo>
                  <a:lnTo>
                    <a:pt x="1776" y="200"/>
                  </a:lnTo>
                  <a:lnTo>
                    <a:pt x="1777" y="197"/>
                  </a:lnTo>
                  <a:lnTo>
                    <a:pt x="1779" y="196"/>
                  </a:lnTo>
                  <a:lnTo>
                    <a:pt x="1781" y="194"/>
                  </a:lnTo>
                  <a:lnTo>
                    <a:pt x="1782" y="191"/>
                  </a:lnTo>
                  <a:lnTo>
                    <a:pt x="1783" y="190"/>
                  </a:lnTo>
                  <a:lnTo>
                    <a:pt x="1784" y="188"/>
                  </a:lnTo>
                  <a:lnTo>
                    <a:pt x="1784" y="185"/>
                  </a:lnTo>
                  <a:lnTo>
                    <a:pt x="1785" y="183"/>
                  </a:lnTo>
                  <a:lnTo>
                    <a:pt x="1787" y="180"/>
                  </a:lnTo>
                  <a:lnTo>
                    <a:pt x="1787" y="177"/>
                  </a:lnTo>
                  <a:lnTo>
                    <a:pt x="1788" y="174"/>
                  </a:lnTo>
                  <a:lnTo>
                    <a:pt x="1788" y="172"/>
                  </a:lnTo>
                  <a:lnTo>
                    <a:pt x="1788" y="168"/>
                  </a:lnTo>
                  <a:lnTo>
                    <a:pt x="1788" y="165"/>
                  </a:lnTo>
                  <a:lnTo>
                    <a:pt x="1789" y="161"/>
                  </a:lnTo>
                  <a:lnTo>
                    <a:pt x="1789" y="157"/>
                  </a:lnTo>
                  <a:lnTo>
                    <a:pt x="1789" y="153"/>
                  </a:lnTo>
                  <a:lnTo>
                    <a:pt x="1789" y="148"/>
                  </a:lnTo>
                  <a:lnTo>
                    <a:pt x="1789" y="143"/>
                  </a:lnTo>
                  <a:lnTo>
                    <a:pt x="1789" y="138"/>
                  </a:lnTo>
                  <a:lnTo>
                    <a:pt x="1789" y="133"/>
                  </a:lnTo>
                  <a:lnTo>
                    <a:pt x="1789" y="127"/>
                  </a:lnTo>
                  <a:lnTo>
                    <a:pt x="1789" y="121"/>
                  </a:lnTo>
                  <a:lnTo>
                    <a:pt x="1789" y="115"/>
                  </a:lnTo>
                  <a:lnTo>
                    <a:pt x="1789" y="111"/>
                  </a:lnTo>
                  <a:lnTo>
                    <a:pt x="1789" y="106"/>
                  </a:lnTo>
                  <a:lnTo>
                    <a:pt x="1789" y="102"/>
                  </a:lnTo>
                  <a:lnTo>
                    <a:pt x="1789" y="97"/>
                  </a:lnTo>
                  <a:lnTo>
                    <a:pt x="1789" y="94"/>
                  </a:lnTo>
                  <a:lnTo>
                    <a:pt x="1788" y="90"/>
                  </a:lnTo>
                  <a:lnTo>
                    <a:pt x="1788" y="87"/>
                  </a:lnTo>
                  <a:lnTo>
                    <a:pt x="1788" y="83"/>
                  </a:lnTo>
                  <a:lnTo>
                    <a:pt x="1788" y="81"/>
                  </a:lnTo>
                  <a:lnTo>
                    <a:pt x="1787" y="77"/>
                  </a:lnTo>
                  <a:lnTo>
                    <a:pt x="1787" y="75"/>
                  </a:lnTo>
                  <a:lnTo>
                    <a:pt x="1785" y="72"/>
                  </a:lnTo>
                  <a:lnTo>
                    <a:pt x="1784" y="70"/>
                  </a:lnTo>
                  <a:lnTo>
                    <a:pt x="1784" y="67"/>
                  </a:lnTo>
                  <a:lnTo>
                    <a:pt x="1783" y="65"/>
                  </a:lnTo>
                  <a:lnTo>
                    <a:pt x="1782" y="64"/>
                  </a:lnTo>
                  <a:lnTo>
                    <a:pt x="1781" y="61"/>
                  </a:lnTo>
                  <a:lnTo>
                    <a:pt x="1779" y="59"/>
                  </a:lnTo>
                  <a:lnTo>
                    <a:pt x="1777" y="56"/>
                  </a:lnTo>
                  <a:lnTo>
                    <a:pt x="1776" y="55"/>
                  </a:lnTo>
                  <a:lnTo>
                    <a:pt x="1773" y="53"/>
                  </a:lnTo>
                  <a:lnTo>
                    <a:pt x="1772" y="50"/>
                  </a:lnTo>
                  <a:lnTo>
                    <a:pt x="1770" y="49"/>
                  </a:lnTo>
                  <a:lnTo>
                    <a:pt x="1767" y="47"/>
                  </a:lnTo>
                  <a:lnTo>
                    <a:pt x="1765" y="44"/>
                  </a:lnTo>
                  <a:lnTo>
                    <a:pt x="1761" y="42"/>
                  </a:lnTo>
                  <a:lnTo>
                    <a:pt x="1759" y="40"/>
                  </a:lnTo>
                  <a:lnTo>
                    <a:pt x="1755" y="37"/>
                  </a:lnTo>
                  <a:lnTo>
                    <a:pt x="1752" y="35"/>
                  </a:lnTo>
                  <a:lnTo>
                    <a:pt x="1748" y="31"/>
                  </a:lnTo>
                  <a:lnTo>
                    <a:pt x="1745" y="29"/>
                  </a:lnTo>
                  <a:lnTo>
                    <a:pt x="1741" y="26"/>
                  </a:lnTo>
                  <a:lnTo>
                    <a:pt x="1737" y="23"/>
                  </a:lnTo>
                  <a:lnTo>
                    <a:pt x="1735" y="20"/>
                  </a:lnTo>
                  <a:lnTo>
                    <a:pt x="1731" y="19"/>
                  </a:lnTo>
                  <a:lnTo>
                    <a:pt x="1729" y="17"/>
                  </a:lnTo>
                  <a:lnTo>
                    <a:pt x="1727" y="14"/>
                  </a:lnTo>
                  <a:lnTo>
                    <a:pt x="1723" y="13"/>
                  </a:lnTo>
                  <a:lnTo>
                    <a:pt x="1721" y="12"/>
                  </a:lnTo>
                  <a:lnTo>
                    <a:pt x="1718" y="10"/>
                  </a:lnTo>
                  <a:lnTo>
                    <a:pt x="1716" y="8"/>
                  </a:lnTo>
                  <a:lnTo>
                    <a:pt x="1713" y="7"/>
                  </a:lnTo>
                  <a:lnTo>
                    <a:pt x="1711" y="6"/>
                  </a:lnTo>
                  <a:lnTo>
                    <a:pt x="1709" y="5"/>
                  </a:lnTo>
                  <a:lnTo>
                    <a:pt x="1705" y="5"/>
                  </a:lnTo>
                  <a:lnTo>
                    <a:pt x="1703" y="4"/>
                  </a:lnTo>
                  <a:lnTo>
                    <a:pt x="1700" y="2"/>
                  </a:lnTo>
                  <a:lnTo>
                    <a:pt x="1697" y="2"/>
                  </a:lnTo>
                  <a:lnTo>
                    <a:pt x="1693" y="1"/>
                  </a:lnTo>
                  <a:lnTo>
                    <a:pt x="1691" y="1"/>
                  </a:lnTo>
                  <a:lnTo>
                    <a:pt x="1686" y="1"/>
                  </a:lnTo>
                  <a:lnTo>
                    <a:pt x="1682" y="0"/>
                  </a:lnTo>
                  <a:lnTo>
                    <a:pt x="1678" y="0"/>
                  </a:lnTo>
                  <a:lnTo>
                    <a:pt x="1674" y="0"/>
                  </a:lnTo>
                  <a:lnTo>
                    <a:pt x="1669" y="0"/>
                  </a:lnTo>
                  <a:lnTo>
                    <a:pt x="1664" y="0"/>
                  </a:lnTo>
                  <a:lnTo>
                    <a:pt x="1659" y="0"/>
                  </a:lnTo>
                  <a:lnTo>
                    <a:pt x="1653" y="0"/>
                  </a:lnTo>
                  <a:lnTo>
                    <a:pt x="1647" y="0"/>
                  </a:lnTo>
                  <a:lnTo>
                    <a:pt x="1640" y="0"/>
                  </a:lnTo>
                  <a:lnTo>
                    <a:pt x="1634" y="0"/>
                  </a:lnTo>
                  <a:lnTo>
                    <a:pt x="1626" y="0"/>
                  </a:lnTo>
                  <a:lnTo>
                    <a:pt x="1618" y="0"/>
                  </a:lnTo>
                  <a:lnTo>
                    <a:pt x="1611" y="0"/>
                  </a:lnTo>
                  <a:lnTo>
                    <a:pt x="1605" y="0"/>
                  </a:lnTo>
                  <a:lnTo>
                    <a:pt x="1598" y="0"/>
                  </a:lnTo>
                  <a:lnTo>
                    <a:pt x="1591" y="0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69" y="0"/>
                  </a:lnTo>
                  <a:lnTo>
                    <a:pt x="1561" y="0"/>
                  </a:lnTo>
                  <a:lnTo>
                    <a:pt x="1551" y="0"/>
                  </a:lnTo>
                  <a:lnTo>
                    <a:pt x="1541" y="0"/>
                  </a:lnTo>
                  <a:lnTo>
                    <a:pt x="1531" y="0"/>
                  </a:lnTo>
                  <a:lnTo>
                    <a:pt x="1519" y="0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4" y="0"/>
                  </a:lnTo>
                  <a:lnTo>
                    <a:pt x="1456" y="0"/>
                  </a:lnTo>
                  <a:lnTo>
                    <a:pt x="1436" y="0"/>
                  </a:lnTo>
                  <a:lnTo>
                    <a:pt x="1414" y="0"/>
                  </a:lnTo>
                  <a:lnTo>
                    <a:pt x="1390" y="0"/>
                  </a:lnTo>
                  <a:lnTo>
                    <a:pt x="1365" y="0"/>
                  </a:lnTo>
                  <a:lnTo>
                    <a:pt x="1336" y="0"/>
                  </a:lnTo>
                  <a:lnTo>
                    <a:pt x="1305" y="0"/>
                  </a:lnTo>
                  <a:lnTo>
                    <a:pt x="1272" y="0"/>
                  </a:lnTo>
                  <a:lnTo>
                    <a:pt x="1236" y="0"/>
                  </a:lnTo>
                  <a:lnTo>
                    <a:pt x="1196" y="0"/>
                  </a:lnTo>
                  <a:lnTo>
                    <a:pt x="1154" y="0"/>
                  </a:lnTo>
                  <a:lnTo>
                    <a:pt x="1109" y="0"/>
                  </a:lnTo>
                  <a:lnTo>
                    <a:pt x="1061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895" y="0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195">
              <a:extLst>
                <a:ext uri="{FF2B5EF4-FFF2-40B4-BE49-F238E27FC236}">
                  <a16:creationId xmlns:a16="http://schemas.microsoft.com/office/drawing/2014/main" id="{EEBE718A-B6E5-D040-87AA-4473ADE1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4865687"/>
              <a:ext cx="473075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2147483646 w 596"/>
                <a:gd name="T37" fmla="*/ 2147483646 h 936"/>
                <a:gd name="T38" fmla="*/ 2147483646 w 596"/>
                <a:gd name="T39" fmla="*/ 2147483646 h 936"/>
                <a:gd name="T40" fmla="*/ 2147483646 w 596"/>
                <a:gd name="T41" fmla="*/ 2147483646 h 936"/>
                <a:gd name="T42" fmla="*/ 2147483646 w 596"/>
                <a:gd name="T43" fmla="*/ 2147483646 h 936"/>
                <a:gd name="T44" fmla="*/ 2147483646 w 596"/>
                <a:gd name="T45" fmla="*/ 2147483646 h 936"/>
                <a:gd name="T46" fmla="*/ 2147483646 w 596"/>
                <a:gd name="T47" fmla="*/ 2147483646 h 936"/>
                <a:gd name="T48" fmla="*/ 2147483646 w 596"/>
                <a:gd name="T49" fmla="*/ 2147483646 h 936"/>
                <a:gd name="T50" fmla="*/ 2147483646 w 596"/>
                <a:gd name="T51" fmla="*/ 2147483646 h 936"/>
                <a:gd name="T52" fmla="*/ 2147483646 w 596"/>
                <a:gd name="T53" fmla="*/ 2147483646 h 936"/>
                <a:gd name="T54" fmla="*/ 2147483646 w 596"/>
                <a:gd name="T55" fmla="*/ 2147483646 h 936"/>
                <a:gd name="T56" fmla="*/ 2147483646 w 596"/>
                <a:gd name="T57" fmla="*/ 2147483646 h 936"/>
                <a:gd name="T58" fmla="*/ 2147483646 w 596"/>
                <a:gd name="T59" fmla="*/ 2147483646 h 936"/>
                <a:gd name="T60" fmla="*/ 2147483646 w 596"/>
                <a:gd name="T61" fmla="*/ 2147483646 h 936"/>
                <a:gd name="T62" fmla="*/ 2147483646 w 596"/>
                <a:gd name="T63" fmla="*/ 2147483646 h 936"/>
                <a:gd name="T64" fmla="*/ 2147483646 w 596"/>
                <a:gd name="T65" fmla="*/ 2147483646 h 936"/>
                <a:gd name="T66" fmla="*/ 2147483646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7" y="0"/>
                  </a:lnTo>
                  <a:lnTo>
                    <a:pt x="159" y="0"/>
                  </a:lnTo>
                  <a:lnTo>
                    <a:pt x="179" y="0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0"/>
                  </a:lnTo>
                  <a:lnTo>
                    <a:pt x="287" y="0"/>
                  </a:lnTo>
                  <a:lnTo>
                    <a:pt x="298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44" y="0"/>
                  </a:lnTo>
                  <a:lnTo>
                    <a:pt x="351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11" y="0"/>
                  </a:lnTo>
                  <a:lnTo>
                    <a:pt x="418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7" y="0"/>
                  </a:lnTo>
                  <a:lnTo>
                    <a:pt x="455" y="0"/>
                  </a:lnTo>
                  <a:lnTo>
                    <a:pt x="461" y="0"/>
                  </a:lnTo>
                  <a:lnTo>
                    <a:pt x="465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5" y="1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2"/>
                  </a:lnTo>
                  <a:lnTo>
                    <a:pt x="500" y="3"/>
                  </a:lnTo>
                  <a:lnTo>
                    <a:pt x="503" y="3"/>
                  </a:lnTo>
                  <a:lnTo>
                    <a:pt x="506" y="5"/>
                  </a:lnTo>
                  <a:lnTo>
                    <a:pt x="509" y="6"/>
                  </a:lnTo>
                  <a:lnTo>
                    <a:pt x="512" y="7"/>
                  </a:lnTo>
                  <a:lnTo>
                    <a:pt x="515" y="8"/>
                  </a:lnTo>
                  <a:lnTo>
                    <a:pt x="517" y="9"/>
                  </a:lnTo>
                  <a:lnTo>
                    <a:pt x="519" y="12"/>
                  </a:lnTo>
                  <a:lnTo>
                    <a:pt x="523" y="13"/>
                  </a:lnTo>
                  <a:lnTo>
                    <a:pt x="525" y="15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4" y="23"/>
                  </a:lnTo>
                  <a:lnTo>
                    <a:pt x="536" y="25"/>
                  </a:lnTo>
                  <a:lnTo>
                    <a:pt x="540" y="27"/>
                  </a:lnTo>
                  <a:lnTo>
                    <a:pt x="543" y="31"/>
                  </a:lnTo>
                  <a:lnTo>
                    <a:pt x="546" y="35"/>
                  </a:lnTo>
                  <a:lnTo>
                    <a:pt x="549" y="38"/>
                  </a:lnTo>
                  <a:lnTo>
                    <a:pt x="554" y="42"/>
                  </a:lnTo>
                  <a:lnTo>
                    <a:pt x="558" y="45"/>
                  </a:lnTo>
                  <a:lnTo>
                    <a:pt x="562" y="49"/>
                  </a:lnTo>
                  <a:lnTo>
                    <a:pt x="565" y="53"/>
                  </a:lnTo>
                  <a:lnTo>
                    <a:pt x="568" y="56"/>
                  </a:lnTo>
                  <a:lnTo>
                    <a:pt x="571" y="59"/>
                  </a:lnTo>
                  <a:lnTo>
                    <a:pt x="574" y="62"/>
                  </a:lnTo>
                  <a:lnTo>
                    <a:pt x="576" y="65"/>
                  </a:lnTo>
                  <a:lnTo>
                    <a:pt x="578" y="68"/>
                  </a:lnTo>
                  <a:lnTo>
                    <a:pt x="581" y="71"/>
                  </a:lnTo>
                  <a:lnTo>
                    <a:pt x="583" y="73"/>
                  </a:lnTo>
                  <a:lnTo>
                    <a:pt x="584" y="76"/>
                  </a:lnTo>
                  <a:lnTo>
                    <a:pt x="586" y="79"/>
                  </a:lnTo>
                  <a:lnTo>
                    <a:pt x="588" y="82"/>
                  </a:lnTo>
                  <a:lnTo>
                    <a:pt x="589" y="84"/>
                  </a:lnTo>
                  <a:lnTo>
                    <a:pt x="590" y="86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3" y="96"/>
                  </a:lnTo>
                  <a:lnTo>
                    <a:pt x="594" y="100"/>
                  </a:lnTo>
                  <a:lnTo>
                    <a:pt x="594" y="103"/>
                  </a:lnTo>
                  <a:lnTo>
                    <a:pt x="595" y="107"/>
                  </a:lnTo>
                  <a:lnTo>
                    <a:pt x="595" y="110"/>
                  </a:lnTo>
                  <a:lnTo>
                    <a:pt x="595" y="115"/>
                  </a:lnTo>
                  <a:lnTo>
                    <a:pt x="596" y="120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5"/>
                  </a:lnTo>
                  <a:lnTo>
                    <a:pt x="596" y="162"/>
                  </a:lnTo>
                  <a:lnTo>
                    <a:pt x="596" y="169"/>
                  </a:lnTo>
                  <a:lnTo>
                    <a:pt x="596" y="178"/>
                  </a:lnTo>
                  <a:lnTo>
                    <a:pt x="596" y="185"/>
                  </a:lnTo>
                  <a:lnTo>
                    <a:pt x="596" y="192"/>
                  </a:lnTo>
                  <a:lnTo>
                    <a:pt x="596" y="198"/>
                  </a:lnTo>
                  <a:lnTo>
                    <a:pt x="596" y="204"/>
                  </a:lnTo>
                  <a:lnTo>
                    <a:pt x="596" y="210"/>
                  </a:lnTo>
                  <a:lnTo>
                    <a:pt x="596" y="216"/>
                  </a:lnTo>
                  <a:lnTo>
                    <a:pt x="596" y="222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9"/>
                  </a:lnTo>
                  <a:lnTo>
                    <a:pt x="596" y="245"/>
                  </a:lnTo>
                  <a:lnTo>
                    <a:pt x="596" y="251"/>
                  </a:lnTo>
                  <a:lnTo>
                    <a:pt x="596" y="257"/>
                  </a:lnTo>
                  <a:lnTo>
                    <a:pt x="596" y="264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6"/>
                  </a:lnTo>
                  <a:lnTo>
                    <a:pt x="596" y="294"/>
                  </a:lnTo>
                  <a:lnTo>
                    <a:pt x="596" y="303"/>
                  </a:lnTo>
                  <a:lnTo>
                    <a:pt x="596" y="311"/>
                  </a:lnTo>
                  <a:lnTo>
                    <a:pt x="596" y="322"/>
                  </a:lnTo>
                  <a:lnTo>
                    <a:pt x="596" y="332"/>
                  </a:lnTo>
                  <a:lnTo>
                    <a:pt x="596" y="344"/>
                  </a:lnTo>
                  <a:lnTo>
                    <a:pt x="596" y="356"/>
                  </a:lnTo>
                  <a:lnTo>
                    <a:pt x="596" y="369"/>
                  </a:lnTo>
                  <a:lnTo>
                    <a:pt x="596" y="382"/>
                  </a:lnTo>
                  <a:lnTo>
                    <a:pt x="596" y="398"/>
                  </a:lnTo>
                  <a:lnTo>
                    <a:pt x="596" y="413"/>
                  </a:lnTo>
                  <a:lnTo>
                    <a:pt x="596" y="430"/>
                  </a:lnTo>
                  <a:lnTo>
                    <a:pt x="596" y="448"/>
                  </a:lnTo>
                  <a:lnTo>
                    <a:pt x="596" y="467"/>
                  </a:lnTo>
                  <a:lnTo>
                    <a:pt x="596" y="488"/>
                  </a:lnTo>
                  <a:lnTo>
                    <a:pt x="596" y="506"/>
                  </a:lnTo>
                  <a:lnTo>
                    <a:pt x="596" y="523"/>
                  </a:lnTo>
                  <a:lnTo>
                    <a:pt x="596" y="538"/>
                  </a:lnTo>
                  <a:lnTo>
                    <a:pt x="596" y="553"/>
                  </a:lnTo>
                  <a:lnTo>
                    <a:pt x="596" y="567"/>
                  </a:lnTo>
                  <a:lnTo>
                    <a:pt x="596" y="580"/>
                  </a:lnTo>
                  <a:lnTo>
                    <a:pt x="596" y="592"/>
                  </a:lnTo>
                  <a:lnTo>
                    <a:pt x="596" y="603"/>
                  </a:lnTo>
                  <a:lnTo>
                    <a:pt x="596" y="614"/>
                  </a:lnTo>
                  <a:lnTo>
                    <a:pt x="596" y="624"/>
                  </a:lnTo>
                  <a:lnTo>
                    <a:pt x="596" y="633"/>
                  </a:lnTo>
                  <a:lnTo>
                    <a:pt x="596" y="642"/>
                  </a:lnTo>
                  <a:lnTo>
                    <a:pt x="596" y="650"/>
                  </a:lnTo>
                  <a:lnTo>
                    <a:pt x="596" y="657"/>
                  </a:lnTo>
                  <a:lnTo>
                    <a:pt x="596" y="665"/>
                  </a:lnTo>
                  <a:lnTo>
                    <a:pt x="596" y="672"/>
                  </a:lnTo>
                  <a:lnTo>
                    <a:pt x="596" y="678"/>
                  </a:lnTo>
                  <a:lnTo>
                    <a:pt x="596" y="685"/>
                  </a:lnTo>
                  <a:lnTo>
                    <a:pt x="596" y="691"/>
                  </a:lnTo>
                  <a:lnTo>
                    <a:pt x="596" y="696"/>
                  </a:lnTo>
                  <a:lnTo>
                    <a:pt x="596" y="702"/>
                  </a:lnTo>
                  <a:lnTo>
                    <a:pt x="596" y="708"/>
                  </a:lnTo>
                  <a:lnTo>
                    <a:pt x="596" y="714"/>
                  </a:lnTo>
                  <a:lnTo>
                    <a:pt x="596" y="720"/>
                  </a:lnTo>
                  <a:lnTo>
                    <a:pt x="596" y="725"/>
                  </a:lnTo>
                  <a:lnTo>
                    <a:pt x="596" y="731"/>
                  </a:lnTo>
                  <a:lnTo>
                    <a:pt x="596" y="738"/>
                  </a:lnTo>
                  <a:lnTo>
                    <a:pt x="596" y="744"/>
                  </a:lnTo>
                  <a:lnTo>
                    <a:pt x="596" y="751"/>
                  </a:lnTo>
                  <a:lnTo>
                    <a:pt x="596" y="758"/>
                  </a:lnTo>
                  <a:lnTo>
                    <a:pt x="596" y="766"/>
                  </a:lnTo>
                  <a:lnTo>
                    <a:pt x="596" y="774"/>
                  </a:lnTo>
                  <a:lnTo>
                    <a:pt x="596" y="781"/>
                  </a:lnTo>
                  <a:lnTo>
                    <a:pt x="596" y="788"/>
                  </a:lnTo>
                  <a:lnTo>
                    <a:pt x="596" y="794"/>
                  </a:lnTo>
                  <a:lnTo>
                    <a:pt x="596" y="800"/>
                  </a:lnTo>
                  <a:lnTo>
                    <a:pt x="596" y="805"/>
                  </a:lnTo>
                  <a:lnTo>
                    <a:pt x="596" y="811"/>
                  </a:lnTo>
                  <a:lnTo>
                    <a:pt x="596" y="816"/>
                  </a:lnTo>
                  <a:lnTo>
                    <a:pt x="595" y="821"/>
                  </a:lnTo>
                  <a:lnTo>
                    <a:pt x="595" y="825"/>
                  </a:lnTo>
                  <a:lnTo>
                    <a:pt x="595" y="829"/>
                  </a:lnTo>
                  <a:lnTo>
                    <a:pt x="594" y="833"/>
                  </a:lnTo>
                  <a:lnTo>
                    <a:pt x="594" y="837"/>
                  </a:lnTo>
                  <a:lnTo>
                    <a:pt x="593" y="840"/>
                  </a:lnTo>
                  <a:lnTo>
                    <a:pt x="592" y="843"/>
                  </a:lnTo>
                  <a:lnTo>
                    <a:pt x="592" y="846"/>
                  </a:lnTo>
                  <a:lnTo>
                    <a:pt x="590" y="849"/>
                  </a:lnTo>
                  <a:lnTo>
                    <a:pt x="589" y="852"/>
                  </a:lnTo>
                  <a:lnTo>
                    <a:pt x="588" y="855"/>
                  </a:lnTo>
                  <a:lnTo>
                    <a:pt x="586" y="857"/>
                  </a:lnTo>
                  <a:lnTo>
                    <a:pt x="584" y="859"/>
                  </a:lnTo>
                  <a:lnTo>
                    <a:pt x="583" y="863"/>
                  </a:lnTo>
                  <a:lnTo>
                    <a:pt x="581" y="865"/>
                  </a:lnTo>
                  <a:lnTo>
                    <a:pt x="578" y="868"/>
                  </a:lnTo>
                  <a:lnTo>
                    <a:pt x="576" y="870"/>
                  </a:lnTo>
                  <a:lnTo>
                    <a:pt x="574" y="874"/>
                  </a:lnTo>
                  <a:lnTo>
                    <a:pt x="571" y="876"/>
                  </a:lnTo>
                  <a:lnTo>
                    <a:pt x="568" y="880"/>
                  </a:lnTo>
                  <a:lnTo>
                    <a:pt x="565" y="883"/>
                  </a:lnTo>
                  <a:lnTo>
                    <a:pt x="562" y="887"/>
                  </a:lnTo>
                  <a:lnTo>
                    <a:pt x="558" y="891"/>
                  </a:lnTo>
                  <a:lnTo>
                    <a:pt x="554" y="894"/>
                  </a:lnTo>
                  <a:lnTo>
                    <a:pt x="549" y="898"/>
                  </a:lnTo>
                  <a:lnTo>
                    <a:pt x="546" y="901"/>
                  </a:lnTo>
                  <a:lnTo>
                    <a:pt x="543" y="905"/>
                  </a:lnTo>
                  <a:lnTo>
                    <a:pt x="540" y="909"/>
                  </a:lnTo>
                  <a:lnTo>
                    <a:pt x="536" y="911"/>
                  </a:lnTo>
                  <a:lnTo>
                    <a:pt x="534" y="913"/>
                  </a:lnTo>
                  <a:lnTo>
                    <a:pt x="531" y="916"/>
                  </a:lnTo>
                  <a:lnTo>
                    <a:pt x="529" y="918"/>
                  </a:lnTo>
                  <a:lnTo>
                    <a:pt x="527" y="921"/>
                  </a:lnTo>
                  <a:lnTo>
                    <a:pt x="524" y="923"/>
                  </a:lnTo>
                  <a:lnTo>
                    <a:pt x="522" y="924"/>
                  </a:lnTo>
                  <a:lnTo>
                    <a:pt x="519" y="927"/>
                  </a:lnTo>
                  <a:lnTo>
                    <a:pt x="517" y="928"/>
                  </a:lnTo>
                  <a:lnTo>
                    <a:pt x="516" y="929"/>
                  </a:lnTo>
                  <a:lnTo>
                    <a:pt x="513" y="930"/>
                  </a:lnTo>
                  <a:lnTo>
                    <a:pt x="511" y="932"/>
                  </a:lnTo>
                  <a:lnTo>
                    <a:pt x="510" y="933"/>
                  </a:lnTo>
                  <a:lnTo>
                    <a:pt x="507" y="933"/>
                  </a:lnTo>
                  <a:lnTo>
                    <a:pt x="505" y="934"/>
                  </a:lnTo>
                  <a:lnTo>
                    <a:pt x="504" y="934"/>
                  </a:lnTo>
                  <a:lnTo>
                    <a:pt x="501" y="935"/>
                  </a:lnTo>
                  <a:lnTo>
                    <a:pt x="499" y="935"/>
                  </a:lnTo>
                  <a:lnTo>
                    <a:pt x="497" y="935"/>
                  </a:lnTo>
                  <a:lnTo>
                    <a:pt x="494" y="936"/>
                  </a:lnTo>
                  <a:lnTo>
                    <a:pt x="492" y="936"/>
                  </a:lnTo>
                  <a:lnTo>
                    <a:pt x="489" y="936"/>
                  </a:lnTo>
                  <a:lnTo>
                    <a:pt x="486" y="936"/>
                  </a:lnTo>
                  <a:lnTo>
                    <a:pt x="483" y="936"/>
                  </a:lnTo>
                  <a:lnTo>
                    <a:pt x="480" y="936"/>
                  </a:lnTo>
                  <a:lnTo>
                    <a:pt x="476" y="936"/>
                  </a:lnTo>
                  <a:lnTo>
                    <a:pt x="473" y="936"/>
                  </a:lnTo>
                  <a:lnTo>
                    <a:pt x="469" y="936"/>
                  </a:lnTo>
                  <a:lnTo>
                    <a:pt x="465" y="936"/>
                  </a:lnTo>
                  <a:lnTo>
                    <a:pt x="462" y="936"/>
                  </a:lnTo>
                  <a:lnTo>
                    <a:pt x="457" y="936"/>
                  </a:lnTo>
                  <a:lnTo>
                    <a:pt x="453" y="936"/>
                  </a:lnTo>
                  <a:lnTo>
                    <a:pt x="450" y="936"/>
                  </a:lnTo>
                  <a:lnTo>
                    <a:pt x="446" y="936"/>
                  </a:lnTo>
                  <a:lnTo>
                    <a:pt x="443" y="936"/>
                  </a:lnTo>
                  <a:lnTo>
                    <a:pt x="438" y="936"/>
                  </a:lnTo>
                  <a:lnTo>
                    <a:pt x="433" y="936"/>
                  </a:lnTo>
                  <a:lnTo>
                    <a:pt x="427" y="936"/>
                  </a:lnTo>
                  <a:lnTo>
                    <a:pt x="421" y="936"/>
                  </a:lnTo>
                  <a:lnTo>
                    <a:pt x="414" y="936"/>
                  </a:lnTo>
                  <a:lnTo>
                    <a:pt x="406" y="936"/>
                  </a:lnTo>
                  <a:lnTo>
                    <a:pt x="398" y="936"/>
                  </a:lnTo>
                  <a:lnTo>
                    <a:pt x="388" y="936"/>
                  </a:lnTo>
                  <a:lnTo>
                    <a:pt x="378" y="936"/>
                  </a:lnTo>
                  <a:lnTo>
                    <a:pt x="367" y="936"/>
                  </a:lnTo>
                  <a:lnTo>
                    <a:pt x="354" y="936"/>
                  </a:lnTo>
                  <a:lnTo>
                    <a:pt x="340" y="936"/>
                  </a:lnTo>
                  <a:lnTo>
                    <a:pt x="325" y="936"/>
                  </a:lnTo>
                  <a:lnTo>
                    <a:pt x="308" y="936"/>
                  </a:lnTo>
                  <a:lnTo>
                    <a:pt x="289" y="936"/>
                  </a:lnTo>
                  <a:lnTo>
                    <a:pt x="269" y="936"/>
                  </a:lnTo>
                  <a:lnTo>
                    <a:pt x="247" y="936"/>
                  </a:lnTo>
                  <a:lnTo>
                    <a:pt x="224" y="936"/>
                  </a:lnTo>
                  <a:lnTo>
                    <a:pt x="198" y="936"/>
                  </a:lnTo>
                  <a:lnTo>
                    <a:pt x="171" y="936"/>
                  </a:lnTo>
                  <a:lnTo>
                    <a:pt x="141" y="936"/>
                  </a:lnTo>
                  <a:lnTo>
                    <a:pt x="109" y="936"/>
                  </a:lnTo>
                  <a:lnTo>
                    <a:pt x="75" y="936"/>
                  </a:lnTo>
                  <a:lnTo>
                    <a:pt x="39" y="936"/>
                  </a:lnTo>
                  <a:lnTo>
                    <a:pt x="0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Freeform 196">
              <a:extLst>
                <a:ext uri="{FF2B5EF4-FFF2-40B4-BE49-F238E27FC236}">
                  <a16:creationId xmlns:a16="http://schemas.microsoft.com/office/drawing/2014/main" id="{28D33FB2-896E-124E-A8D1-8B9A6057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4865687"/>
              <a:ext cx="474663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0 w 596"/>
                <a:gd name="T37" fmla="*/ 2147483646 h 936"/>
                <a:gd name="T38" fmla="*/ 0 w 596"/>
                <a:gd name="T39" fmla="*/ 2147483646 h 936"/>
                <a:gd name="T40" fmla="*/ 0 w 596"/>
                <a:gd name="T41" fmla="*/ 2147483646 h 936"/>
                <a:gd name="T42" fmla="*/ 0 w 596"/>
                <a:gd name="T43" fmla="*/ 2147483646 h 936"/>
                <a:gd name="T44" fmla="*/ 0 w 596"/>
                <a:gd name="T45" fmla="*/ 2147483646 h 936"/>
                <a:gd name="T46" fmla="*/ 0 w 596"/>
                <a:gd name="T47" fmla="*/ 2147483646 h 936"/>
                <a:gd name="T48" fmla="*/ 0 w 596"/>
                <a:gd name="T49" fmla="*/ 2147483646 h 936"/>
                <a:gd name="T50" fmla="*/ 0 w 596"/>
                <a:gd name="T51" fmla="*/ 2147483646 h 936"/>
                <a:gd name="T52" fmla="*/ 0 w 596"/>
                <a:gd name="T53" fmla="*/ 2147483646 h 936"/>
                <a:gd name="T54" fmla="*/ 0 w 596"/>
                <a:gd name="T55" fmla="*/ 2147483646 h 936"/>
                <a:gd name="T56" fmla="*/ 0 w 596"/>
                <a:gd name="T57" fmla="*/ 2147483646 h 936"/>
                <a:gd name="T58" fmla="*/ 0 w 596"/>
                <a:gd name="T59" fmla="*/ 2147483646 h 936"/>
                <a:gd name="T60" fmla="*/ 0 w 596"/>
                <a:gd name="T61" fmla="*/ 2147483646 h 936"/>
                <a:gd name="T62" fmla="*/ 0 w 596"/>
                <a:gd name="T63" fmla="*/ 2147483646 h 936"/>
                <a:gd name="T64" fmla="*/ 0 w 596"/>
                <a:gd name="T65" fmla="*/ 2147483646 h 936"/>
                <a:gd name="T66" fmla="*/ 0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596" y="0"/>
                  </a:moveTo>
                  <a:lnTo>
                    <a:pt x="566" y="0"/>
                  </a:lnTo>
                  <a:lnTo>
                    <a:pt x="536" y="0"/>
                  </a:lnTo>
                  <a:lnTo>
                    <a:pt x="510" y="0"/>
                  </a:lnTo>
                  <a:lnTo>
                    <a:pt x="484" y="0"/>
                  </a:lnTo>
                  <a:lnTo>
                    <a:pt x="460" y="0"/>
                  </a:lnTo>
                  <a:lnTo>
                    <a:pt x="438" y="0"/>
                  </a:lnTo>
                  <a:lnTo>
                    <a:pt x="417" y="0"/>
                  </a:lnTo>
                  <a:lnTo>
                    <a:pt x="398" y="0"/>
                  </a:lnTo>
                  <a:lnTo>
                    <a:pt x="381" y="0"/>
                  </a:lnTo>
                  <a:lnTo>
                    <a:pt x="364" y="0"/>
                  </a:lnTo>
                  <a:lnTo>
                    <a:pt x="349" y="0"/>
                  </a:lnTo>
                  <a:lnTo>
                    <a:pt x="334" y="0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69" y="0"/>
                  </a:lnTo>
                  <a:lnTo>
                    <a:pt x="261" y="0"/>
                  </a:lnTo>
                  <a:lnTo>
                    <a:pt x="252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2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91" y="5"/>
                  </a:lnTo>
                  <a:lnTo>
                    <a:pt x="88" y="6"/>
                  </a:lnTo>
                  <a:lnTo>
                    <a:pt x="85" y="7"/>
                  </a:lnTo>
                  <a:lnTo>
                    <a:pt x="82" y="8"/>
                  </a:lnTo>
                  <a:lnTo>
                    <a:pt x="79" y="9"/>
                  </a:lnTo>
                  <a:lnTo>
                    <a:pt x="77" y="12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7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1" y="79"/>
                  </a:lnTo>
                  <a:lnTo>
                    <a:pt x="10" y="82"/>
                  </a:lnTo>
                  <a:lnTo>
                    <a:pt x="8" y="84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0" y="251"/>
                  </a:lnTo>
                  <a:lnTo>
                    <a:pt x="0" y="257"/>
                  </a:lnTo>
                  <a:lnTo>
                    <a:pt x="0" y="264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6"/>
                  </a:lnTo>
                  <a:lnTo>
                    <a:pt x="0" y="294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0" y="322"/>
                  </a:lnTo>
                  <a:lnTo>
                    <a:pt x="0" y="332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8"/>
                  </a:lnTo>
                  <a:lnTo>
                    <a:pt x="0" y="413"/>
                  </a:lnTo>
                  <a:lnTo>
                    <a:pt x="0" y="430"/>
                  </a:lnTo>
                  <a:lnTo>
                    <a:pt x="0" y="448"/>
                  </a:lnTo>
                  <a:lnTo>
                    <a:pt x="0" y="467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0" y="523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7"/>
                  </a:lnTo>
                  <a:lnTo>
                    <a:pt x="0" y="580"/>
                  </a:lnTo>
                  <a:lnTo>
                    <a:pt x="0" y="592"/>
                  </a:lnTo>
                  <a:lnTo>
                    <a:pt x="0" y="603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0"/>
                  </a:lnTo>
                  <a:lnTo>
                    <a:pt x="0" y="657"/>
                  </a:lnTo>
                  <a:lnTo>
                    <a:pt x="0" y="665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85"/>
                  </a:lnTo>
                  <a:lnTo>
                    <a:pt x="0" y="691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1"/>
                  </a:lnTo>
                  <a:lnTo>
                    <a:pt x="0" y="758"/>
                  </a:lnTo>
                  <a:lnTo>
                    <a:pt x="0" y="766"/>
                  </a:lnTo>
                  <a:lnTo>
                    <a:pt x="0" y="774"/>
                  </a:lnTo>
                  <a:lnTo>
                    <a:pt x="0" y="781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0" y="800"/>
                  </a:lnTo>
                  <a:lnTo>
                    <a:pt x="1" y="805"/>
                  </a:lnTo>
                  <a:lnTo>
                    <a:pt x="1" y="811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5"/>
                  </a:lnTo>
                  <a:lnTo>
                    <a:pt x="2" y="829"/>
                  </a:lnTo>
                  <a:lnTo>
                    <a:pt x="2" y="833"/>
                  </a:lnTo>
                  <a:lnTo>
                    <a:pt x="4" y="837"/>
                  </a:lnTo>
                  <a:lnTo>
                    <a:pt x="4" y="840"/>
                  </a:lnTo>
                  <a:lnTo>
                    <a:pt x="5" y="843"/>
                  </a:lnTo>
                  <a:lnTo>
                    <a:pt x="6" y="846"/>
                  </a:lnTo>
                  <a:lnTo>
                    <a:pt x="7" y="849"/>
                  </a:lnTo>
                  <a:lnTo>
                    <a:pt x="8" y="852"/>
                  </a:lnTo>
                  <a:lnTo>
                    <a:pt x="10" y="855"/>
                  </a:lnTo>
                  <a:lnTo>
                    <a:pt x="11" y="857"/>
                  </a:lnTo>
                  <a:lnTo>
                    <a:pt x="12" y="859"/>
                  </a:lnTo>
                  <a:lnTo>
                    <a:pt x="14" y="863"/>
                  </a:lnTo>
                  <a:lnTo>
                    <a:pt x="16" y="865"/>
                  </a:lnTo>
                  <a:lnTo>
                    <a:pt x="18" y="868"/>
                  </a:lnTo>
                  <a:lnTo>
                    <a:pt x="20" y="870"/>
                  </a:lnTo>
                  <a:lnTo>
                    <a:pt x="23" y="874"/>
                  </a:lnTo>
                  <a:lnTo>
                    <a:pt x="26" y="876"/>
                  </a:lnTo>
                  <a:lnTo>
                    <a:pt x="29" y="880"/>
                  </a:lnTo>
                  <a:lnTo>
                    <a:pt x="32" y="883"/>
                  </a:lnTo>
                  <a:lnTo>
                    <a:pt x="35" y="887"/>
                  </a:lnTo>
                  <a:lnTo>
                    <a:pt x="38" y="891"/>
                  </a:lnTo>
                  <a:lnTo>
                    <a:pt x="43" y="894"/>
                  </a:lnTo>
                  <a:lnTo>
                    <a:pt x="47" y="898"/>
                  </a:lnTo>
                  <a:lnTo>
                    <a:pt x="50" y="901"/>
                  </a:lnTo>
                  <a:lnTo>
                    <a:pt x="54" y="905"/>
                  </a:lnTo>
                  <a:lnTo>
                    <a:pt x="56" y="909"/>
                  </a:lnTo>
                  <a:lnTo>
                    <a:pt x="60" y="911"/>
                  </a:lnTo>
                  <a:lnTo>
                    <a:pt x="62" y="913"/>
                  </a:lnTo>
                  <a:lnTo>
                    <a:pt x="66" y="916"/>
                  </a:lnTo>
                  <a:lnTo>
                    <a:pt x="68" y="918"/>
                  </a:lnTo>
                  <a:lnTo>
                    <a:pt x="71" y="921"/>
                  </a:lnTo>
                  <a:lnTo>
                    <a:pt x="73" y="923"/>
                  </a:lnTo>
                  <a:lnTo>
                    <a:pt x="76" y="924"/>
                  </a:lnTo>
                  <a:lnTo>
                    <a:pt x="77" y="927"/>
                  </a:lnTo>
                  <a:lnTo>
                    <a:pt x="79" y="928"/>
                  </a:lnTo>
                  <a:lnTo>
                    <a:pt x="82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8" y="933"/>
                  </a:lnTo>
                  <a:lnTo>
                    <a:pt x="89" y="933"/>
                  </a:lnTo>
                  <a:lnTo>
                    <a:pt x="91" y="934"/>
                  </a:lnTo>
                  <a:lnTo>
                    <a:pt x="94" y="934"/>
                  </a:lnTo>
                  <a:lnTo>
                    <a:pt x="96" y="935"/>
                  </a:lnTo>
                  <a:lnTo>
                    <a:pt x="99" y="935"/>
                  </a:lnTo>
                  <a:lnTo>
                    <a:pt x="100" y="935"/>
                  </a:lnTo>
                  <a:lnTo>
                    <a:pt x="102" y="936"/>
                  </a:lnTo>
                  <a:lnTo>
                    <a:pt x="106" y="936"/>
                  </a:lnTo>
                  <a:lnTo>
                    <a:pt x="108" y="936"/>
                  </a:lnTo>
                  <a:lnTo>
                    <a:pt x="111" y="936"/>
                  </a:lnTo>
                  <a:lnTo>
                    <a:pt x="114" y="936"/>
                  </a:lnTo>
                  <a:lnTo>
                    <a:pt x="117" y="936"/>
                  </a:lnTo>
                  <a:lnTo>
                    <a:pt x="120" y="936"/>
                  </a:lnTo>
                  <a:lnTo>
                    <a:pt x="124" y="936"/>
                  </a:lnTo>
                  <a:lnTo>
                    <a:pt x="127" y="936"/>
                  </a:lnTo>
                  <a:lnTo>
                    <a:pt x="132" y="936"/>
                  </a:lnTo>
                  <a:lnTo>
                    <a:pt x="136" y="936"/>
                  </a:lnTo>
                  <a:lnTo>
                    <a:pt x="139" y="936"/>
                  </a:lnTo>
                  <a:lnTo>
                    <a:pt x="143" y="936"/>
                  </a:lnTo>
                  <a:lnTo>
                    <a:pt x="147" y="936"/>
                  </a:lnTo>
                  <a:lnTo>
                    <a:pt x="150" y="936"/>
                  </a:lnTo>
                  <a:lnTo>
                    <a:pt x="155" y="936"/>
                  </a:lnTo>
                  <a:lnTo>
                    <a:pt x="159" y="936"/>
                  </a:lnTo>
                  <a:lnTo>
                    <a:pt x="165" y="936"/>
                  </a:lnTo>
                  <a:lnTo>
                    <a:pt x="169" y="936"/>
                  </a:lnTo>
                  <a:lnTo>
                    <a:pt x="175" y="936"/>
                  </a:lnTo>
                  <a:lnTo>
                    <a:pt x="183" y="936"/>
                  </a:lnTo>
                  <a:lnTo>
                    <a:pt x="190" y="936"/>
                  </a:lnTo>
                  <a:lnTo>
                    <a:pt x="198" y="936"/>
                  </a:lnTo>
                  <a:lnTo>
                    <a:pt x="208" y="936"/>
                  </a:lnTo>
                  <a:lnTo>
                    <a:pt x="219" y="936"/>
                  </a:lnTo>
                  <a:lnTo>
                    <a:pt x="230" y="936"/>
                  </a:lnTo>
                  <a:lnTo>
                    <a:pt x="243" y="936"/>
                  </a:lnTo>
                  <a:lnTo>
                    <a:pt x="257" y="936"/>
                  </a:lnTo>
                  <a:lnTo>
                    <a:pt x="273" y="936"/>
                  </a:lnTo>
                  <a:lnTo>
                    <a:pt x="290" y="936"/>
                  </a:lnTo>
                  <a:lnTo>
                    <a:pt x="308" y="936"/>
                  </a:lnTo>
                  <a:lnTo>
                    <a:pt x="328" y="936"/>
                  </a:lnTo>
                  <a:lnTo>
                    <a:pt x="350" y="936"/>
                  </a:lnTo>
                  <a:lnTo>
                    <a:pt x="374" y="936"/>
                  </a:lnTo>
                  <a:lnTo>
                    <a:pt x="399" y="936"/>
                  </a:lnTo>
                  <a:lnTo>
                    <a:pt x="427" y="936"/>
                  </a:lnTo>
                  <a:lnTo>
                    <a:pt x="456" y="936"/>
                  </a:lnTo>
                  <a:lnTo>
                    <a:pt x="488" y="936"/>
                  </a:lnTo>
                  <a:lnTo>
                    <a:pt x="522" y="936"/>
                  </a:lnTo>
                  <a:lnTo>
                    <a:pt x="558" y="936"/>
                  </a:lnTo>
                  <a:lnTo>
                    <a:pt x="596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197">
              <a:extLst>
                <a:ext uri="{FF2B5EF4-FFF2-40B4-BE49-F238E27FC236}">
                  <a16:creationId xmlns:a16="http://schemas.microsoft.com/office/drawing/2014/main" id="{50546380-E2C3-7449-9437-785FAB17C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5710237"/>
              <a:ext cx="269875" cy="269875"/>
            </a:xfrm>
            <a:custGeom>
              <a:avLst/>
              <a:gdLst>
                <a:gd name="T0" fmla="*/ 2147483646 w 340"/>
                <a:gd name="T1" fmla="*/ 0 h 340"/>
                <a:gd name="T2" fmla="*/ 2147483646 w 340"/>
                <a:gd name="T3" fmla="*/ 0 h 340"/>
                <a:gd name="T4" fmla="*/ 2147483646 w 340"/>
                <a:gd name="T5" fmla="*/ 0 h 340"/>
                <a:gd name="T6" fmla="*/ 2147483646 w 340"/>
                <a:gd name="T7" fmla="*/ 0 h 340"/>
                <a:gd name="T8" fmla="*/ 2147483646 w 340"/>
                <a:gd name="T9" fmla="*/ 0 h 340"/>
                <a:gd name="T10" fmla="*/ 2147483646 w 340"/>
                <a:gd name="T11" fmla="*/ 0 h 340"/>
                <a:gd name="T12" fmla="*/ 2147483646 w 340"/>
                <a:gd name="T13" fmla="*/ 2147483646 h 340"/>
                <a:gd name="T14" fmla="*/ 2147483646 w 340"/>
                <a:gd name="T15" fmla="*/ 2147483646 h 340"/>
                <a:gd name="T16" fmla="*/ 2147483646 w 340"/>
                <a:gd name="T17" fmla="*/ 2147483646 h 340"/>
                <a:gd name="T18" fmla="*/ 2147483646 w 340"/>
                <a:gd name="T19" fmla="*/ 2147483646 h 340"/>
                <a:gd name="T20" fmla="*/ 2147483646 w 340"/>
                <a:gd name="T21" fmla="*/ 2147483646 h 340"/>
                <a:gd name="T22" fmla="*/ 2147483646 w 340"/>
                <a:gd name="T23" fmla="*/ 2147483646 h 340"/>
                <a:gd name="T24" fmla="*/ 2147483646 w 340"/>
                <a:gd name="T25" fmla="*/ 2147483646 h 340"/>
                <a:gd name="T26" fmla="*/ 2147483646 w 340"/>
                <a:gd name="T27" fmla="*/ 2147483646 h 340"/>
                <a:gd name="T28" fmla="*/ 2147483646 w 340"/>
                <a:gd name="T29" fmla="*/ 2147483646 h 340"/>
                <a:gd name="T30" fmla="*/ 2147483646 w 340"/>
                <a:gd name="T31" fmla="*/ 2147483646 h 340"/>
                <a:gd name="T32" fmla="*/ 2147483646 w 340"/>
                <a:gd name="T33" fmla="*/ 2147483646 h 340"/>
                <a:gd name="T34" fmla="*/ 2147483646 w 340"/>
                <a:gd name="T35" fmla="*/ 2147483646 h 340"/>
                <a:gd name="T36" fmla="*/ 2147483646 w 340"/>
                <a:gd name="T37" fmla="*/ 2147483646 h 340"/>
                <a:gd name="T38" fmla="*/ 2147483646 w 340"/>
                <a:gd name="T39" fmla="*/ 2147483646 h 340"/>
                <a:gd name="T40" fmla="*/ 2147483646 w 340"/>
                <a:gd name="T41" fmla="*/ 2147483646 h 340"/>
                <a:gd name="T42" fmla="*/ 2147483646 w 340"/>
                <a:gd name="T43" fmla="*/ 2147483646 h 340"/>
                <a:gd name="T44" fmla="*/ 2147483646 w 340"/>
                <a:gd name="T45" fmla="*/ 2147483646 h 340"/>
                <a:gd name="T46" fmla="*/ 2147483646 w 340"/>
                <a:gd name="T47" fmla="*/ 2147483646 h 340"/>
                <a:gd name="T48" fmla="*/ 2147483646 w 340"/>
                <a:gd name="T49" fmla="*/ 2147483646 h 340"/>
                <a:gd name="T50" fmla="*/ 2147483646 w 340"/>
                <a:gd name="T51" fmla="*/ 2147483646 h 340"/>
                <a:gd name="T52" fmla="*/ 2147483646 w 340"/>
                <a:gd name="T53" fmla="*/ 2147483646 h 340"/>
                <a:gd name="T54" fmla="*/ 2147483646 w 340"/>
                <a:gd name="T55" fmla="*/ 2147483646 h 340"/>
                <a:gd name="T56" fmla="*/ 2147483646 w 340"/>
                <a:gd name="T57" fmla="*/ 2147483646 h 340"/>
                <a:gd name="T58" fmla="*/ 2147483646 w 340"/>
                <a:gd name="T59" fmla="*/ 2147483646 h 340"/>
                <a:gd name="T60" fmla="*/ 2147483646 w 340"/>
                <a:gd name="T61" fmla="*/ 2147483646 h 340"/>
                <a:gd name="T62" fmla="*/ 2147483646 w 340"/>
                <a:gd name="T63" fmla="*/ 2147483646 h 340"/>
                <a:gd name="T64" fmla="*/ 2147483646 w 340"/>
                <a:gd name="T65" fmla="*/ 2147483646 h 340"/>
                <a:gd name="T66" fmla="*/ 2147483646 w 340"/>
                <a:gd name="T67" fmla="*/ 2147483646 h 340"/>
                <a:gd name="T68" fmla="*/ 2147483646 w 340"/>
                <a:gd name="T69" fmla="*/ 2147483646 h 340"/>
                <a:gd name="T70" fmla="*/ 2147483646 w 340"/>
                <a:gd name="T71" fmla="*/ 2147483646 h 340"/>
                <a:gd name="T72" fmla="*/ 2147483646 w 340"/>
                <a:gd name="T73" fmla="*/ 2147483646 h 340"/>
                <a:gd name="T74" fmla="*/ 2147483646 w 340"/>
                <a:gd name="T75" fmla="*/ 2147483646 h 340"/>
                <a:gd name="T76" fmla="*/ 2147483646 w 340"/>
                <a:gd name="T77" fmla="*/ 2147483646 h 340"/>
                <a:gd name="T78" fmla="*/ 2147483646 w 340"/>
                <a:gd name="T79" fmla="*/ 2147483646 h 340"/>
                <a:gd name="T80" fmla="*/ 2147483646 w 340"/>
                <a:gd name="T81" fmla="*/ 2147483646 h 340"/>
                <a:gd name="T82" fmla="*/ 2147483646 w 340"/>
                <a:gd name="T83" fmla="*/ 2147483646 h 340"/>
                <a:gd name="T84" fmla="*/ 0 w 340"/>
                <a:gd name="T85" fmla="*/ 2147483646 h 340"/>
                <a:gd name="T86" fmla="*/ 0 w 340"/>
                <a:gd name="T87" fmla="*/ 2147483646 h 340"/>
                <a:gd name="T88" fmla="*/ 0 w 340"/>
                <a:gd name="T89" fmla="*/ 2147483646 h 340"/>
                <a:gd name="T90" fmla="*/ 0 w 340"/>
                <a:gd name="T91" fmla="*/ 2147483646 h 340"/>
                <a:gd name="T92" fmla="*/ 0 w 340"/>
                <a:gd name="T93" fmla="*/ 2147483646 h 340"/>
                <a:gd name="T94" fmla="*/ 0 w 340"/>
                <a:gd name="T95" fmla="*/ 2147483646 h 340"/>
                <a:gd name="T96" fmla="*/ 0 w 340"/>
                <a:gd name="T97" fmla="*/ 2147483646 h 340"/>
                <a:gd name="T98" fmla="*/ 0 w 340"/>
                <a:gd name="T99" fmla="*/ 2147483646 h 340"/>
                <a:gd name="T100" fmla="*/ 0 w 340"/>
                <a:gd name="T101" fmla="*/ 2147483646 h 340"/>
                <a:gd name="T102" fmla="*/ 2147483646 w 340"/>
                <a:gd name="T103" fmla="*/ 2147483646 h 340"/>
                <a:gd name="T104" fmla="*/ 2147483646 w 340"/>
                <a:gd name="T105" fmla="*/ 2147483646 h 340"/>
                <a:gd name="T106" fmla="*/ 2147483646 w 340"/>
                <a:gd name="T107" fmla="*/ 2147483646 h 340"/>
                <a:gd name="T108" fmla="*/ 2147483646 w 340"/>
                <a:gd name="T109" fmla="*/ 2147483646 h 340"/>
                <a:gd name="T110" fmla="*/ 2147483646 w 340"/>
                <a:gd name="T111" fmla="*/ 2147483646 h 340"/>
                <a:gd name="T112" fmla="*/ 2147483646 w 340"/>
                <a:gd name="T113" fmla="*/ 2147483646 h 340"/>
                <a:gd name="T114" fmla="*/ 2147483646 w 340"/>
                <a:gd name="T115" fmla="*/ 2147483646 h 340"/>
                <a:gd name="T116" fmla="*/ 2147483646 w 340"/>
                <a:gd name="T117" fmla="*/ 2147483646 h 340"/>
                <a:gd name="T118" fmla="*/ 2147483646 w 340"/>
                <a:gd name="T119" fmla="*/ 0 h 3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0"/>
                <a:gd name="T181" fmla="*/ 0 h 340"/>
                <a:gd name="T182" fmla="*/ 340 w 340"/>
                <a:gd name="T183" fmla="*/ 340 h 3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0" h="340">
                  <a:moveTo>
                    <a:pt x="128" y="0"/>
                  </a:moveTo>
                  <a:lnTo>
                    <a:pt x="132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1"/>
                  </a:lnTo>
                  <a:lnTo>
                    <a:pt x="241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1" y="3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7" y="6"/>
                  </a:lnTo>
                  <a:lnTo>
                    <a:pt x="260" y="7"/>
                  </a:lnTo>
                  <a:lnTo>
                    <a:pt x="262" y="8"/>
                  </a:lnTo>
                  <a:lnTo>
                    <a:pt x="264" y="11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71" y="15"/>
                  </a:lnTo>
                  <a:lnTo>
                    <a:pt x="273" y="18"/>
                  </a:lnTo>
                  <a:lnTo>
                    <a:pt x="276" y="20"/>
                  </a:lnTo>
                  <a:lnTo>
                    <a:pt x="278" y="23"/>
                  </a:lnTo>
                  <a:lnTo>
                    <a:pt x="282" y="25"/>
                  </a:lnTo>
                  <a:lnTo>
                    <a:pt x="284" y="29"/>
                  </a:lnTo>
                  <a:lnTo>
                    <a:pt x="288" y="31"/>
                  </a:lnTo>
                  <a:lnTo>
                    <a:pt x="291" y="35"/>
                  </a:lnTo>
                  <a:lnTo>
                    <a:pt x="295" y="38"/>
                  </a:lnTo>
                  <a:lnTo>
                    <a:pt x="298" y="42"/>
                  </a:lnTo>
                  <a:lnTo>
                    <a:pt x="302" y="47"/>
                  </a:lnTo>
                  <a:lnTo>
                    <a:pt x="306" y="50"/>
                  </a:lnTo>
                  <a:lnTo>
                    <a:pt x="309" y="54"/>
                  </a:lnTo>
                  <a:lnTo>
                    <a:pt x="313" y="56"/>
                  </a:lnTo>
                  <a:lnTo>
                    <a:pt x="315" y="60"/>
                  </a:lnTo>
                  <a:lnTo>
                    <a:pt x="318" y="62"/>
                  </a:lnTo>
                  <a:lnTo>
                    <a:pt x="320" y="66"/>
                  </a:lnTo>
                  <a:lnTo>
                    <a:pt x="322" y="68"/>
                  </a:lnTo>
                  <a:lnTo>
                    <a:pt x="325" y="71"/>
                  </a:lnTo>
                  <a:lnTo>
                    <a:pt x="327" y="73"/>
                  </a:lnTo>
                  <a:lnTo>
                    <a:pt x="328" y="77"/>
                  </a:lnTo>
                  <a:lnTo>
                    <a:pt x="331" y="79"/>
                  </a:lnTo>
                  <a:lnTo>
                    <a:pt x="332" y="81"/>
                  </a:lnTo>
                  <a:lnTo>
                    <a:pt x="333" y="84"/>
                  </a:lnTo>
                  <a:lnTo>
                    <a:pt x="334" y="87"/>
                  </a:lnTo>
                  <a:lnTo>
                    <a:pt x="336" y="90"/>
                  </a:lnTo>
                  <a:lnTo>
                    <a:pt x="337" y="94"/>
                  </a:lnTo>
                  <a:lnTo>
                    <a:pt x="337" y="97"/>
                  </a:lnTo>
                  <a:lnTo>
                    <a:pt x="338" y="100"/>
                  </a:lnTo>
                  <a:lnTo>
                    <a:pt x="338" y="103"/>
                  </a:lnTo>
                  <a:lnTo>
                    <a:pt x="339" y="107"/>
                  </a:lnTo>
                  <a:lnTo>
                    <a:pt x="339" y="112"/>
                  </a:lnTo>
                  <a:lnTo>
                    <a:pt x="339" y="115"/>
                  </a:lnTo>
                  <a:lnTo>
                    <a:pt x="340" y="120"/>
                  </a:lnTo>
                  <a:lnTo>
                    <a:pt x="340" y="125"/>
                  </a:lnTo>
                  <a:lnTo>
                    <a:pt x="340" y="131"/>
                  </a:lnTo>
                  <a:lnTo>
                    <a:pt x="340" y="136"/>
                  </a:lnTo>
                  <a:lnTo>
                    <a:pt x="340" y="142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40" y="162"/>
                  </a:lnTo>
                  <a:lnTo>
                    <a:pt x="340" y="170"/>
                  </a:lnTo>
                  <a:lnTo>
                    <a:pt x="340" y="178"/>
                  </a:lnTo>
                  <a:lnTo>
                    <a:pt x="340" y="185"/>
                  </a:lnTo>
                  <a:lnTo>
                    <a:pt x="340" y="192"/>
                  </a:lnTo>
                  <a:lnTo>
                    <a:pt x="340" y="198"/>
                  </a:lnTo>
                  <a:lnTo>
                    <a:pt x="340" y="204"/>
                  </a:lnTo>
                  <a:lnTo>
                    <a:pt x="340" y="210"/>
                  </a:lnTo>
                  <a:lnTo>
                    <a:pt x="340" y="215"/>
                  </a:lnTo>
                  <a:lnTo>
                    <a:pt x="340" y="220"/>
                  </a:lnTo>
                  <a:lnTo>
                    <a:pt x="339" y="225"/>
                  </a:lnTo>
                  <a:lnTo>
                    <a:pt x="339" y="229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8" y="240"/>
                  </a:lnTo>
                  <a:lnTo>
                    <a:pt x="337" y="244"/>
                  </a:lnTo>
                  <a:lnTo>
                    <a:pt x="337" y="247"/>
                  </a:lnTo>
                  <a:lnTo>
                    <a:pt x="336" y="250"/>
                  </a:lnTo>
                  <a:lnTo>
                    <a:pt x="334" y="253"/>
                  </a:lnTo>
                  <a:lnTo>
                    <a:pt x="333" y="256"/>
                  </a:lnTo>
                  <a:lnTo>
                    <a:pt x="332" y="258"/>
                  </a:lnTo>
                  <a:lnTo>
                    <a:pt x="331" y="262"/>
                  </a:lnTo>
                  <a:lnTo>
                    <a:pt x="328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2" y="271"/>
                  </a:lnTo>
                  <a:lnTo>
                    <a:pt x="320" y="275"/>
                  </a:lnTo>
                  <a:lnTo>
                    <a:pt x="318" y="277"/>
                  </a:lnTo>
                  <a:lnTo>
                    <a:pt x="315" y="281"/>
                  </a:lnTo>
                  <a:lnTo>
                    <a:pt x="313" y="283"/>
                  </a:lnTo>
                  <a:lnTo>
                    <a:pt x="309" y="287"/>
                  </a:lnTo>
                  <a:lnTo>
                    <a:pt x="306" y="291"/>
                  </a:lnTo>
                  <a:lnTo>
                    <a:pt x="302" y="294"/>
                  </a:lnTo>
                  <a:lnTo>
                    <a:pt x="298" y="298"/>
                  </a:lnTo>
                  <a:lnTo>
                    <a:pt x="295" y="301"/>
                  </a:lnTo>
                  <a:lnTo>
                    <a:pt x="291" y="305"/>
                  </a:lnTo>
                  <a:lnTo>
                    <a:pt x="288" y="309"/>
                  </a:lnTo>
                  <a:lnTo>
                    <a:pt x="284" y="312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6" y="321"/>
                  </a:lnTo>
                  <a:lnTo>
                    <a:pt x="273" y="322"/>
                  </a:lnTo>
                  <a:lnTo>
                    <a:pt x="271" y="324"/>
                  </a:lnTo>
                  <a:lnTo>
                    <a:pt x="268" y="327"/>
                  </a:lnTo>
                  <a:lnTo>
                    <a:pt x="266" y="328"/>
                  </a:lnTo>
                  <a:lnTo>
                    <a:pt x="264" y="330"/>
                  </a:lnTo>
                  <a:lnTo>
                    <a:pt x="262" y="332"/>
                  </a:lnTo>
                  <a:lnTo>
                    <a:pt x="260" y="333"/>
                  </a:lnTo>
                  <a:lnTo>
                    <a:pt x="257" y="334"/>
                  </a:lnTo>
                  <a:lnTo>
                    <a:pt x="255" y="335"/>
                  </a:lnTo>
                  <a:lnTo>
                    <a:pt x="254" y="336"/>
                  </a:lnTo>
                  <a:lnTo>
                    <a:pt x="251" y="336"/>
                  </a:lnTo>
                  <a:lnTo>
                    <a:pt x="249" y="338"/>
                  </a:lnTo>
                  <a:lnTo>
                    <a:pt x="248" y="339"/>
                  </a:lnTo>
                  <a:lnTo>
                    <a:pt x="245" y="339"/>
                  </a:lnTo>
                  <a:lnTo>
                    <a:pt x="243" y="339"/>
                  </a:lnTo>
                  <a:lnTo>
                    <a:pt x="241" y="340"/>
                  </a:lnTo>
                  <a:lnTo>
                    <a:pt x="238" y="340"/>
                  </a:lnTo>
                  <a:lnTo>
                    <a:pt x="236" y="340"/>
                  </a:lnTo>
                  <a:lnTo>
                    <a:pt x="233" y="340"/>
                  </a:lnTo>
                  <a:lnTo>
                    <a:pt x="230" y="340"/>
                  </a:lnTo>
                  <a:lnTo>
                    <a:pt x="227" y="340"/>
                  </a:lnTo>
                  <a:lnTo>
                    <a:pt x="224" y="340"/>
                  </a:lnTo>
                  <a:lnTo>
                    <a:pt x="220" y="340"/>
                  </a:lnTo>
                  <a:lnTo>
                    <a:pt x="217" y="340"/>
                  </a:lnTo>
                  <a:lnTo>
                    <a:pt x="213" y="340"/>
                  </a:lnTo>
                  <a:lnTo>
                    <a:pt x="209" y="340"/>
                  </a:lnTo>
                  <a:lnTo>
                    <a:pt x="206" y="340"/>
                  </a:lnTo>
                  <a:lnTo>
                    <a:pt x="202" y="340"/>
                  </a:lnTo>
                  <a:lnTo>
                    <a:pt x="199" y="340"/>
                  </a:lnTo>
                  <a:lnTo>
                    <a:pt x="196" y="340"/>
                  </a:lnTo>
                  <a:lnTo>
                    <a:pt x="193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5" y="340"/>
                  </a:lnTo>
                  <a:lnTo>
                    <a:pt x="183" y="340"/>
                  </a:lnTo>
                  <a:lnTo>
                    <a:pt x="181" y="340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5" y="340"/>
                  </a:lnTo>
                  <a:lnTo>
                    <a:pt x="172" y="340"/>
                  </a:lnTo>
                  <a:lnTo>
                    <a:pt x="171" y="340"/>
                  </a:lnTo>
                  <a:lnTo>
                    <a:pt x="169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0" y="340"/>
                  </a:lnTo>
                  <a:lnTo>
                    <a:pt x="158" y="340"/>
                  </a:lnTo>
                  <a:lnTo>
                    <a:pt x="155" y="340"/>
                  </a:lnTo>
                  <a:lnTo>
                    <a:pt x="153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2" y="340"/>
                  </a:lnTo>
                  <a:lnTo>
                    <a:pt x="138" y="340"/>
                  </a:lnTo>
                  <a:lnTo>
                    <a:pt x="136" y="340"/>
                  </a:lnTo>
                  <a:lnTo>
                    <a:pt x="132" y="340"/>
                  </a:lnTo>
                  <a:lnTo>
                    <a:pt x="128" y="340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7" y="340"/>
                  </a:lnTo>
                  <a:lnTo>
                    <a:pt x="113" y="340"/>
                  </a:lnTo>
                  <a:lnTo>
                    <a:pt x="111" y="340"/>
                  </a:lnTo>
                  <a:lnTo>
                    <a:pt x="108" y="340"/>
                  </a:lnTo>
                  <a:lnTo>
                    <a:pt x="105" y="340"/>
                  </a:lnTo>
                  <a:lnTo>
                    <a:pt x="102" y="340"/>
                  </a:lnTo>
                  <a:lnTo>
                    <a:pt x="100" y="340"/>
                  </a:lnTo>
                  <a:lnTo>
                    <a:pt x="98" y="339"/>
                  </a:lnTo>
                  <a:lnTo>
                    <a:pt x="95" y="339"/>
                  </a:lnTo>
                  <a:lnTo>
                    <a:pt x="94" y="339"/>
                  </a:lnTo>
                  <a:lnTo>
                    <a:pt x="92" y="338"/>
                  </a:lnTo>
                  <a:lnTo>
                    <a:pt x="89" y="336"/>
                  </a:lnTo>
                  <a:lnTo>
                    <a:pt x="87" y="336"/>
                  </a:lnTo>
                  <a:lnTo>
                    <a:pt x="86" y="335"/>
                  </a:lnTo>
                  <a:lnTo>
                    <a:pt x="83" y="334"/>
                  </a:lnTo>
                  <a:lnTo>
                    <a:pt x="81" y="333"/>
                  </a:lnTo>
                  <a:lnTo>
                    <a:pt x="80" y="332"/>
                  </a:lnTo>
                  <a:lnTo>
                    <a:pt x="77" y="330"/>
                  </a:lnTo>
                  <a:lnTo>
                    <a:pt x="75" y="328"/>
                  </a:lnTo>
                  <a:lnTo>
                    <a:pt x="72" y="327"/>
                  </a:lnTo>
                  <a:lnTo>
                    <a:pt x="70" y="324"/>
                  </a:lnTo>
                  <a:lnTo>
                    <a:pt x="68" y="322"/>
                  </a:lnTo>
                  <a:lnTo>
                    <a:pt x="65" y="321"/>
                  </a:lnTo>
                  <a:lnTo>
                    <a:pt x="63" y="317"/>
                  </a:lnTo>
                  <a:lnTo>
                    <a:pt x="60" y="315"/>
                  </a:lnTo>
                  <a:lnTo>
                    <a:pt x="57" y="312"/>
                  </a:lnTo>
                  <a:lnTo>
                    <a:pt x="53" y="309"/>
                  </a:lnTo>
                  <a:lnTo>
                    <a:pt x="51" y="305"/>
                  </a:lnTo>
                  <a:lnTo>
                    <a:pt x="47" y="301"/>
                  </a:lnTo>
                  <a:lnTo>
                    <a:pt x="42" y="298"/>
                  </a:lnTo>
                  <a:lnTo>
                    <a:pt x="39" y="294"/>
                  </a:lnTo>
                  <a:lnTo>
                    <a:pt x="35" y="291"/>
                  </a:lnTo>
                  <a:lnTo>
                    <a:pt x="31" y="287"/>
                  </a:lnTo>
                  <a:lnTo>
                    <a:pt x="29" y="283"/>
                  </a:lnTo>
                  <a:lnTo>
                    <a:pt x="25" y="281"/>
                  </a:lnTo>
                  <a:lnTo>
                    <a:pt x="23" y="277"/>
                  </a:lnTo>
                  <a:lnTo>
                    <a:pt x="21" y="275"/>
                  </a:lnTo>
                  <a:lnTo>
                    <a:pt x="18" y="273"/>
                  </a:lnTo>
                  <a:lnTo>
                    <a:pt x="16" y="270"/>
                  </a:lnTo>
                  <a:lnTo>
                    <a:pt x="13" y="268"/>
                  </a:lnTo>
                  <a:lnTo>
                    <a:pt x="12" y="265"/>
                  </a:lnTo>
                  <a:lnTo>
                    <a:pt x="11" y="263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5" y="253"/>
                  </a:lnTo>
                  <a:lnTo>
                    <a:pt x="4" y="251"/>
                  </a:lnTo>
                  <a:lnTo>
                    <a:pt x="3" y="250"/>
                  </a:lnTo>
                  <a:lnTo>
                    <a:pt x="3" y="247"/>
                  </a:lnTo>
                  <a:lnTo>
                    <a:pt x="1" y="245"/>
                  </a:lnTo>
                  <a:lnTo>
                    <a:pt x="1" y="243"/>
                  </a:lnTo>
                  <a:lnTo>
                    <a:pt x="1" y="240"/>
                  </a:lnTo>
                  <a:lnTo>
                    <a:pt x="0" y="238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4" y="89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21" y="65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7"/>
                  </a:lnTo>
                  <a:lnTo>
                    <a:pt x="42" y="42"/>
                  </a:lnTo>
                  <a:lnTo>
                    <a:pt x="47" y="38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7" y="29"/>
                  </a:lnTo>
                  <a:lnTo>
                    <a:pt x="60" y="25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8" y="18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5" y="12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5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9638" name="Picture 2" descr="Screen shot 2013-12-04 at 1.41.03 PM.png">
            <a:extLst>
              <a:ext uri="{FF2B5EF4-FFF2-40B4-BE49-F238E27FC236}">
                <a16:creationId xmlns:a16="http://schemas.microsoft.com/office/drawing/2014/main" id="{4F51B056-1B2A-B349-A4EE-90A5828BC3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724400"/>
            <a:ext cx="373380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136">
            <a:extLst>
              <a:ext uri="{FF2B5EF4-FFF2-40B4-BE49-F238E27FC236}">
                <a16:creationId xmlns:a16="http://schemas.microsoft.com/office/drawing/2014/main" id="{5D0A08A0-14FF-044E-B762-3A855D860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9" y="6211888"/>
            <a:ext cx="16812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58" name="Rectangle 137">
            <a:extLst>
              <a:ext uri="{FF2B5EF4-FFF2-40B4-BE49-F238E27FC236}">
                <a16:creationId xmlns:a16="http://schemas.microsoft.com/office/drawing/2014/main" id="{D41887EF-26D3-9E48-A6ED-D77F3821D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59" name="Rectangle 138">
            <a:extLst>
              <a:ext uri="{FF2B5EF4-FFF2-40B4-BE49-F238E27FC236}">
                <a16:creationId xmlns:a16="http://schemas.microsoft.com/office/drawing/2014/main" id="{A773F423-3738-AB48-B874-E451C4389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6211888"/>
            <a:ext cx="2196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0" name="Rectangle 139">
            <a:extLst>
              <a:ext uri="{FF2B5EF4-FFF2-40B4-BE49-F238E27FC236}">
                <a16:creationId xmlns:a16="http://schemas.microsoft.com/office/drawing/2014/main" id="{9B195BD9-97A2-7C4D-9D5D-B9856E599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1" name="Rectangle 140">
            <a:extLst>
              <a:ext uri="{FF2B5EF4-FFF2-40B4-BE49-F238E27FC236}">
                <a16:creationId xmlns:a16="http://schemas.microsoft.com/office/drawing/2014/main" id="{11BF6851-52FF-0A4C-B7DE-8DB2D8153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2" name="Rectangle 141">
            <a:extLst>
              <a:ext uri="{FF2B5EF4-FFF2-40B4-BE49-F238E27FC236}">
                <a16:creationId xmlns:a16="http://schemas.microsoft.com/office/drawing/2014/main" id="{EC18F439-C2F4-F545-96E2-8341516B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62880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3" name="Rectangle 142">
            <a:extLst>
              <a:ext uri="{FF2B5EF4-FFF2-40B4-BE49-F238E27FC236}">
                <a16:creationId xmlns:a16="http://schemas.microsoft.com/office/drawing/2014/main" id="{5772516E-BECD-4B49-B3A1-43D82EF76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4" name="Rectangle 143">
            <a:extLst>
              <a:ext uri="{FF2B5EF4-FFF2-40B4-BE49-F238E27FC236}">
                <a16:creationId xmlns:a16="http://schemas.microsoft.com/office/drawing/2014/main" id="{785D0054-1573-1F4C-A9C3-C71BF2B4E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7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5" name="Rectangle 144">
            <a:extLst>
              <a:ext uri="{FF2B5EF4-FFF2-40B4-BE49-F238E27FC236}">
                <a16:creationId xmlns:a16="http://schemas.microsoft.com/office/drawing/2014/main" id="{4E055333-5EE9-9140-91A2-642032BB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6" name="Rectangle 145">
            <a:extLst>
              <a:ext uri="{FF2B5EF4-FFF2-40B4-BE49-F238E27FC236}">
                <a16:creationId xmlns:a16="http://schemas.microsoft.com/office/drawing/2014/main" id="{4E730391-3A6E-9541-88EB-2F7476A29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62880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7" name="Rectangle 146">
            <a:extLst>
              <a:ext uri="{FF2B5EF4-FFF2-40B4-BE49-F238E27FC236}">
                <a16:creationId xmlns:a16="http://schemas.microsoft.com/office/drawing/2014/main" id="{8F191F2A-1457-1E4D-ADA1-FB1D63555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8" name="Rectangle 147">
            <a:extLst>
              <a:ext uri="{FF2B5EF4-FFF2-40B4-BE49-F238E27FC236}">
                <a16:creationId xmlns:a16="http://schemas.microsoft.com/office/drawing/2014/main" id="{723928C4-CD50-AB45-AD0F-5A8779981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8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9" name="Rectangle 148">
            <a:extLst>
              <a:ext uri="{FF2B5EF4-FFF2-40B4-BE49-F238E27FC236}">
                <a16:creationId xmlns:a16="http://schemas.microsoft.com/office/drawing/2014/main" id="{ED11018D-EB93-BC4A-894A-8300374F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588" y="62118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0" name="Rectangle 149">
            <a:extLst>
              <a:ext uri="{FF2B5EF4-FFF2-40B4-BE49-F238E27FC236}">
                <a16:creationId xmlns:a16="http://schemas.microsoft.com/office/drawing/2014/main" id="{361F6320-4E89-DE42-BF85-5DD53A13A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1" name="Rectangle 150">
            <a:extLst>
              <a:ext uri="{FF2B5EF4-FFF2-40B4-BE49-F238E27FC236}">
                <a16:creationId xmlns:a16="http://schemas.microsoft.com/office/drawing/2014/main" id="{09A28496-45EC-CF45-9A2C-6FAD43BD3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6413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2" name="Rectangle 151">
            <a:extLst>
              <a:ext uri="{FF2B5EF4-FFF2-40B4-BE49-F238E27FC236}">
                <a16:creationId xmlns:a16="http://schemas.microsoft.com/office/drawing/2014/main" id="{C8E86CF4-9031-FB49-8A9B-22D78318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3" name="Rectangle 152">
            <a:extLst>
              <a:ext uri="{FF2B5EF4-FFF2-40B4-BE49-F238E27FC236}">
                <a16:creationId xmlns:a16="http://schemas.microsoft.com/office/drawing/2014/main" id="{BBDC2949-F7F7-9541-BB72-CBD268C21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4" name="Rectangle 153">
            <a:extLst>
              <a:ext uri="{FF2B5EF4-FFF2-40B4-BE49-F238E27FC236}">
                <a16:creationId xmlns:a16="http://schemas.microsoft.com/office/drawing/2014/main" id="{8AC3A4DD-BCFD-CF48-B8EC-A884DC3A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7313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5" name="Rectangle 154">
            <a:extLst>
              <a:ext uri="{FF2B5EF4-FFF2-40B4-BE49-F238E27FC236}">
                <a16:creationId xmlns:a16="http://schemas.microsoft.com/office/drawing/2014/main" id="{6246550B-BC91-0647-8C2E-6949E56D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6" name="Rectangle 155">
            <a:extLst>
              <a:ext uri="{FF2B5EF4-FFF2-40B4-BE49-F238E27FC236}">
                <a16:creationId xmlns:a16="http://schemas.microsoft.com/office/drawing/2014/main" id="{2DD07BD2-9960-7846-A0DA-493F88613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Rectangle 156">
            <a:extLst>
              <a:ext uri="{FF2B5EF4-FFF2-40B4-BE49-F238E27FC236}">
                <a16:creationId xmlns:a16="http://schemas.microsoft.com/office/drawing/2014/main" id="{2B63ABFF-B178-6D43-877C-2CBDC6CF1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8" name="Rectangle 157">
            <a:extLst>
              <a:ext uri="{FF2B5EF4-FFF2-40B4-BE49-F238E27FC236}">
                <a16:creationId xmlns:a16="http://schemas.microsoft.com/office/drawing/2014/main" id="{36F0AC58-46EF-3549-889A-959B9143B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8" y="629285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9" name="Line 158">
            <a:extLst>
              <a:ext uri="{FF2B5EF4-FFF2-40B4-BE49-F238E27FC236}">
                <a16:creationId xmlns:a16="http://schemas.microsoft.com/office/drawing/2014/main" id="{6BF57730-85D5-854F-81BA-AC8D648782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9963" y="6216650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0" name="Line 159">
            <a:extLst>
              <a:ext uri="{FF2B5EF4-FFF2-40B4-BE49-F238E27FC236}">
                <a16:creationId xmlns:a16="http://schemas.microsoft.com/office/drawing/2014/main" id="{79BDE0B3-904A-E741-B53D-2CF3FB786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38750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1" name="Line 160">
            <a:extLst>
              <a:ext uri="{FF2B5EF4-FFF2-40B4-BE49-F238E27FC236}">
                <a16:creationId xmlns:a16="http://schemas.microsoft.com/office/drawing/2014/main" id="{7E5E19AF-8287-DD45-A120-A942D309AC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5638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2" name="Line 161">
            <a:extLst>
              <a:ext uri="{FF2B5EF4-FFF2-40B4-BE49-F238E27FC236}">
                <a16:creationId xmlns:a16="http://schemas.microsoft.com/office/drawing/2014/main" id="{D74352CE-924B-2E40-BD53-43E47A67E5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89725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3" name="Rectangle 162">
            <a:extLst>
              <a:ext uri="{FF2B5EF4-FFF2-40B4-BE49-F238E27FC236}">
                <a16:creationId xmlns:a16="http://schemas.microsoft.com/office/drawing/2014/main" id="{BD5144BE-469B-7146-9FA5-094E65581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84" name="Group 2">
            <a:extLst>
              <a:ext uri="{FF2B5EF4-FFF2-40B4-BE49-F238E27FC236}">
                <a16:creationId xmlns:a16="http://schemas.microsoft.com/office/drawing/2014/main" id="{8320FDB9-631F-384E-9944-89E0400FDB3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838201"/>
            <a:ext cx="2425700" cy="2641015"/>
            <a:chOff x="1295400" y="838200"/>
            <a:chExt cx="2425700" cy="2641014"/>
          </a:xfrm>
        </p:grpSpPr>
        <p:sp>
          <p:nvSpPr>
            <p:cNvPr id="70804" name="Rectangle 4">
              <a:extLst>
                <a:ext uri="{FF2B5EF4-FFF2-40B4-BE49-F238E27FC236}">
                  <a16:creationId xmlns:a16="http://schemas.microsoft.com/office/drawing/2014/main" id="{8134672B-09D1-9A4E-908F-2FEFB9E00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5" name="Line 5">
              <a:extLst>
                <a:ext uri="{FF2B5EF4-FFF2-40B4-BE49-F238E27FC236}">
                  <a16:creationId xmlns:a16="http://schemas.microsoft.com/office/drawing/2014/main" id="{8FC810D1-0C23-CB4D-8D57-8930AF5A2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6" name="Line 6">
              <a:extLst>
                <a:ext uri="{FF2B5EF4-FFF2-40B4-BE49-F238E27FC236}">
                  <a16:creationId xmlns:a16="http://schemas.microsoft.com/office/drawing/2014/main" id="{DC5EFAFE-7CD3-9445-83D6-C6DFEE87F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7" name="Line 7">
              <a:extLst>
                <a:ext uri="{FF2B5EF4-FFF2-40B4-BE49-F238E27FC236}">
                  <a16:creationId xmlns:a16="http://schemas.microsoft.com/office/drawing/2014/main" id="{48A75D47-0825-FF44-8435-66EA12763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8" name="Rectangle 8">
              <a:extLst>
                <a:ext uri="{FF2B5EF4-FFF2-40B4-BE49-F238E27FC236}">
                  <a16:creationId xmlns:a16="http://schemas.microsoft.com/office/drawing/2014/main" id="{A9375D2E-E262-CA49-A14B-447160EEF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9" name="Line 9">
              <a:extLst>
                <a:ext uri="{FF2B5EF4-FFF2-40B4-BE49-F238E27FC236}">
                  <a16:creationId xmlns:a16="http://schemas.microsoft.com/office/drawing/2014/main" id="{9AA361D1-96A9-3E4E-87CF-999520488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0" name="Line 10">
              <a:extLst>
                <a:ext uri="{FF2B5EF4-FFF2-40B4-BE49-F238E27FC236}">
                  <a16:creationId xmlns:a16="http://schemas.microsoft.com/office/drawing/2014/main" id="{5D99CA6E-D1E0-2844-8E7B-E7C3F3BEA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" name="Rectangle 11">
              <a:extLst>
                <a:ext uri="{FF2B5EF4-FFF2-40B4-BE49-F238E27FC236}">
                  <a16:creationId xmlns:a16="http://schemas.microsoft.com/office/drawing/2014/main" id="{5F817E5F-EDF1-AE40-B8AE-E3D28A76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2" name="Rectangle 12">
              <a:extLst>
                <a:ext uri="{FF2B5EF4-FFF2-40B4-BE49-F238E27FC236}">
                  <a16:creationId xmlns:a16="http://schemas.microsoft.com/office/drawing/2014/main" id="{FFBB7EEA-4251-374B-9A1B-546451057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3" name="Rectangle 13">
              <a:extLst>
                <a:ext uri="{FF2B5EF4-FFF2-40B4-BE49-F238E27FC236}">
                  <a16:creationId xmlns:a16="http://schemas.microsoft.com/office/drawing/2014/main" id="{E0ECB901-1B2E-D348-BDFA-710B06F9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4" name="Rectangle 14">
              <a:extLst>
                <a:ext uri="{FF2B5EF4-FFF2-40B4-BE49-F238E27FC236}">
                  <a16:creationId xmlns:a16="http://schemas.microsoft.com/office/drawing/2014/main" id="{EE19CAB7-FB48-984B-B40E-CF1458AD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5" name="Rectangle 15">
              <a:extLst>
                <a:ext uri="{FF2B5EF4-FFF2-40B4-BE49-F238E27FC236}">
                  <a16:creationId xmlns:a16="http://schemas.microsoft.com/office/drawing/2014/main" id="{E4C89A19-D2AD-514F-88BC-91242A3C1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6" name="Rectangle 16">
              <a:extLst>
                <a:ext uri="{FF2B5EF4-FFF2-40B4-BE49-F238E27FC236}">
                  <a16:creationId xmlns:a16="http://schemas.microsoft.com/office/drawing/2014/main" id="{5156BE4B-60A3-AB45-9B0D-99055FAA8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7" name="Rectangle 17">
              <a:extLst>
                <a:ext uri="{FF2B5EF4-FFF2-40B4-BE49-F238E27FC236}">
                  <a16:creationId xmlns:a16="http://schemas.microsoft.com/office/drawing/2014/main" id="{029DCA28-ED17-884F-BEFC-96FB220B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8" name="Rectangle 18">
              <a:extLst>
                <a:ext uri="{FF2B5EF4-FFF2-40B4-BE49-F238E27FC236}">
                  <a16:creationId xmlns:a16="http://schemas.microsoft.com/office/drawing/2014/main" id="{43AA52FF-7B8C-7D40-AD1D-96ED608D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9" name="Rectangle 19">
              <a:extLst>
                <a:ext uri="{FF2B5EF4-FFF2-40B4-BE49-F238E27FC236}">
                  <a16:creationId xmlns:a16="http://schemas.microsoft.com/office/drawing/2014/main" id="{5465EF2A-8624-2544-A472-42AEB18A1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0" name="Rectangle 20">
              <a:extLst>
                <a:ext uri="{FF2B5EF4-FFF2-40B4-BE49-F238E27FC236}">
                  <a16:creationId xmlns:a16="http://schemas.microsoft.com/office/drawing/2014/main" id="{F597689F-A7AA-434D-84D1-5C91ECF0E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1" name="Rectangle 21">
              <a:extLst>
                <a:ext uri="{FF2B5EF4-FFF2-40B4-BE49-F238E27FC236}">
                  <a16:creationId xmlns:a16="http://schemas.microsoft.com/office/drawing/2014/main" id="{AEC11428-2515-7A42-BA90-A64BE62D0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2" name="Rectangle 22">
              <a:extLst>
                <a:ext uri="{FF2B5EF4-FFF2-40B4-BE49-F238E27FC236}">
                  <a16:creationId xmlns:a16="http://schemas.microsoft.com/office/drawing/2014/main" id="{32B1B5A4-DEB4-AB4E-A67A-106CB1C6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3" name="Rectangle 23">
              <a:extLst>
                <a:ext uri="{FF2B5EF4-FFF2-40B4-BE49-F238E27FC236}">
                  <a16:creationId xmlns:a16="http://schemas.microsoft.com/office/drawing/2014/main" id="{36AAF5D9-F172-604F-B167-D46AA6F3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4" name="Rectangle 24">
              <a:extLst>
                <a:ext uri="{FF2B5EF4-FFF2-40B4-BE49-F238E27FC236}">
                  <a16:creationId xmlns:a16="http://schemas.microsoft.com/office/drawing/2014/main" id="{6B00C5E4-1D24-7645-A289-3F7B4F11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5" name="Line 25">
              <a:extLst>
                <a:ext uri="{FF2B5EF4-FFF2-40B4-BE49-F238E27FC236}">
                  <a16:creationId xmlns:a16="http://schemas.microsoft.com/office/drawing/2014/main" id="{AD2DD4D2-A99A-8F40-818B-4E4BD67AA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6" name="Line 26">
              <a:extLst>
                <a:ext uri="{FF2B5EF4-FFF2-40B4-BE49-F238E27FC236}">
                  <a16:creationId xmlns:a16="http://schemas.microsoft.com/office/drawing/2014/main" id="{BAB33706-F5DB-C64E-A59A-6D1E79450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7" name="Rectangle 27">
              <a:extLst>
                <a:ext uri="{FF2B5EF4-FFF2-40B4-BE49-F238E27FC236}">
                  <a16:creationId xmlns:a16="http://schemas.microsoft.com/office/drawing/2014/main" id="{FD875FEF-04BC-C947-BA84-519D2EA1B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8" name="Line 28">
              <a:extLst>
                <a:ext uri="{FF2B5EF4-FFF2-40B4-BE49-F238E27FC236}">
                  <a16:creationId xmlns:a16="http://schemas.microsoft.com/office/drawing/2014/main" id="{74EA4FF4-B89A-9C49-B116-7B9D34666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9" name="Line 29">
              <a:extLst>
                <a:ext uri="{FF2B5EF4-FFF2-40B4-BE49-F238E27FC236}">
                  <a16:creationId xmlns:a16="http://schemas.microsoft.com/office/drawing/2014/main" id="{87AD20E3-58F8-6C40-A0D2-89575461E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0" name="Rectangle 30">
              <a:extLst>
                <a:ext uri="{FF2B5EF4-FFF2-40B4-BE49-F238E27FC236}">
                  <a16:creationId xmlns:a16="http://schemas.microsoft.com/office/drawing/2014/main" id="{CE24BCB0-3D9A-F04E-84D0-CAF6FD9BA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1" name="Rectangle 31">
              <a:extLst>
                <a:ext uri="{FF2B5EF4-FFF2-40B4-BE49-F238E27FC236}">
                  <a16:creationId xmlns:a16="http://schemas.microsoft.com/office/drawing/2014/main" id="{7C8A22C9-09B7-A24F-A63D-50B8B3B66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2" name="Rectangle 32">
              <a:extLst>
                <a:ext uri="{FF2B5EF4-FFF2-40B4-BE49-F238E27FC236}">
                  <a16:creationId xmlns:a16="http://schemas.microsoft.com/office/drawing/2014/main" id="{227B8870-6168-EA4A-BAEF-E74FCA9F7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3" name="Rectangle 33">
              <a:extLst>
                <a:ext uri="{FF2B5EF4-FFF2-40B4-BE49-F238E27FC236}">
                  <a16:creationId xmlns:a16="http://schemas.microsoft.com/office/drawing/2014/main" id="{4281E2C3-BC47-3546-8E40-29005028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4" name="Rectangle 34">
              <a:extLst>
                <a:ext uri="{FF2B5EF4-FFF2-40B4-BE49-F238E27FC236}">
                  <a16:creationId xmlns:a16="http://schemas.microsoft.com/office/drawing/2014/main" id="{72B944E6-8CEA-A34B-B5CE-178F5641B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5" name="Rectangle 35">
              <a:extLst>
                <a:ext uri="{FF2B5EF4-FFF2-40B4-BE49-F238E27FC236}">
                  <a16:creationId xmlns:a16="http://schemas.microsoft.com/office/drawing/2014/main" id="{3E0E9A99-9F0B-CD4F-A78A-5ACFD4D3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6" name="Rectangle 36">
              <a:extLst>
                <a:ext uri="{FF2B5EF4-FFF2-40B4-BE49-F238E27FC236}">
                  <a16:creationId xmlns:a16="http://schemas.microsoft.com/office/drawing/2014/main" id="{183EEAEF-DD13-414D-A48B-0987E9EE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7" name="Rectangle 37">
              <a:extLst>
                <a:ext uri="{FF2B5EF4-FFF2-40B4-BE49-F238E27FC236}">
                  <a16:creationId xmlns:a16="http://schemas.microsoft.com/office/drawing/2014/main" id="{7855C24D-4DE0-DD48-AFD8-4EDE93FF8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8" name="Rectangle 38">
              <a:extLst>
                <a:ext uri="{FF2B5EF4-FFF2-40B4-BE49-F238E27FC236}">
                  <a16:creationId xmlns:a16="http://schemas.microsoft.com/office/drawing/2014/main" id="{1377B809-6FF1-1349-A227-925BEF203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9" name="Rectangle 39">
              <a:extLst>
                <a:ext uri="{FF2B5EF4-FFF2-40B4-BE49-F238E27FC236}">
                  <a16:creationId xmlns:a16="http://schemas.microsoft.com/office/drawing/2014/main" id="{E4BFF892-1958-AE48-8F25-13F365C68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0" name="Rectangle 40">
              <a:extLst>
                <a:ext uri="{FF2B5EF4-FFF2-40B4-BE49-F238E27FC236}">
                  <a16:creationId xmlns:a16="http://schemas.microsoft.com/office/drawing/2014/main" id="{553A58F2-0FB1-CD4D-8155-46446984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1" name="Rectangle 41">
              <a:extLst>
                <a:ext uri="{FF2B5EF4-FFF2-40B4-BE49-F238E27FC236}">
                  <a16:creationId xmlns:a16="http://schemas.microsoft.com/office/drawing/2014/main" id="{0A5B4FAC-D443-324E-89D6-DDF7356A2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2" name="Rectangle 42">
              <a:extLst>
                <a:ext uri="{FF2B5EF4-FFF2-40B4-BE49-F238E27FC236}">
                  <a16:creationId xmlns:a16="http://schemas.microsoft.com/office/drawing/2014/main" id="{A3F29565-31AE-534C-BA7D-3923FD38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3" name="Rectangle 43">
              <a:extLst>
                <a:ext uri="{FF2B5EF4-FFF2-40B4-BE49-F238E27FC236}">
                  <a16:creationId xmlns:a16="http://schemas.microsoft.com/office/drawing/2014/main" id="{274C39B7-698D-1543-8D8B-DCE54672A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4" name="Rectangle 44">
              <a:extLst>
                <a:ext uri="{FF2B5EF4-FFF2-40B4-BE49-F238E27FC236}">
                  <a16:creationId xmlns:a16="http://schemas.microsoft.com/office/drawing/2014/main" id="{EF6A7F76-12A9-764B-B716-0955427A7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5" name="Rectangle 45">
              <a:extLst>
                <a:ext uri="{FF2B5EF4-FFF2-40B4-BE49-F238E27FC236}">
                  <a16:creationId xmlns:a16="http://schemas.microsoft.com/office/drawing/2014/main" id="{FDD51D40-FACB-2D4C-B6DD-E6AC45B44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6" name="Freeform 46">
              <a:extLst>
                <a:ext uri="{FF2B5EF4-FFF2-40B4-BE49-F238E27FC236}">
                  <a16:creationId xmlns:a16="http://schemas.microsoft.com/office/drawing/2014/main" id="{8624D160-96CB-E54A-B517-82526573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225" y="1517650"/>
              <a:ext cx="677863" cy="676275"/>
            </a:xfrm>
            <a:custGeom>
              <a:avLst/>
              <a:gdLst>
                <a:gd name="T0" fmla="*/ 2147483646 w 852"/>
                <a:gd name="T1" fmla="*/ 0 h 853"/>
                <a:gd name="T2" fmla="*/ 2147483646 w 852"/>
                <a:gd name="T3" fmla="*/ 0 h 853"/>
                <a:gd name="T4" fmla="*/ 2147483646 w 852"/>
                <a:gd name="T5" fmla="*/ 0 h 853"/>
                <a:gd name="T6" fmla="*/ 2147483646 w 852"/>
                <a:gd name="T7" fmla="*/ 0 h 853"/>
                <a:gd name="T8" fmla="*/ 2147483646 w 852"/>
                <a:gd name="T9" fmla="*/ 2147483646 h 853"/>
                <a:gd name="T10" fmla="*/ 2147483646 w 852"/>
                <a:gd name="T11" fmla="*/ 2147483646 h 853"/>
                <a:gd name="T12" fmla="*/ 2147483646 w 852"/>
                <a:gd name="T13" fmla="*/ 2147483646 h 853"/>
                <a:gd name="T14" fmla="*/ 2147483646 w 852"/>
                <a:gd name="T15" fmla="*/ 2147483646 h 853"/>
                <a:gd name="T16" fmla="*/ 2147483646 w 852"/>
                <a:gd name="T17" fmla="*/ 2147483646 h 853"/>
                <a:gd name="T18" fmla="*/ 2147483646 w 852"/>
                <a:gd name="T19" fmla="*/ 2147483646 h 853"/>
                <a:gd name="T20" fmla="*/ 0 w 852"/>
                <a:gd name="T21" fmla="*/ 2147483646 h 853"/>
                <a:gd name="T22" fmla="*/ 0 w 852"/>
                <a:gd name="T23" fmla="*/ 2147483646 h 853"/>
                <a:gd name="T24" fmla="*/ 0 w 852"/>
                <a:gd name="T25" fmla="*/ 2147483646 h 853"/>
                <a:gd name="T26" fmla="*/ 0 w 852"/>
                <a:gd name="T27" fmla="*/ 2147483646 h 853"/>
                <a:gd name="T28" fmla="*/ 0 w 852"/>
                <a:gd name="T29" fmla="*/ 2147483646 h 853"/>
                <a:gd name="T30" fmla="*/ 0 w 852"/>
                <a:gd name="T31" fmla="*/ 2147483646 h 853"/>
                <a:gd name="T32" fmla="*/ 0 w 852"/>
                <a:gd name="T33" fmla="*/ 2147483646 h 853"/>
                <a:gd name="T34" fmla="*/ 0 w 852"/>
                <a:gd name="T35" fmla="*/ 2147483646 h 853"/>
                <a:gd name="T36" fmla="*/ 2147483646 w 852"/>
                <a:gd name="T37" fmla="*/ 2147483646 h 853"/>
                <a:gd name="T38" fmla="*/ 2147483646 w 852"/>
                <a:gd name="T39" fmla="*/ 2147483646 h 853"/>
                <a:gd name="T40" fmla="*/ 2147483646 w 852"/>
                <a:gd name="T41" fmla="*/ 2147483646 h 853"/>
                <a:gd name="T42" fmla="*/ 2147483646 w 852"/>
                <a:gd name="T43" fmla="*/ 2147483646 h 853"/>
                <a:gd name="T44" fmla="*/ 2147483646 w 852"/>
                <a:gd name="T45" fmla="*/ 2147483646 h 853"/>
                <a:gd name="T46" fmla="*/ 2147483646 w 852"/>
                <a:gd name="T47" fmla="*/ 2147483646 h 853"/>
                <a:gd name="T48" fmla="*/ 2147483646 w 852"/>
                <a:gd name="T49" fmla="*/ 2147483646 h 853"/>
                <a:gd name="T50" fmla="*/ 2147483646 w 852"/>
                <a:gd name="T51" fmla="*/ 2147483646 h 853"/>
                <a:gd name="T52" fmla="*/ 2147483646 w 852"/>
                <a:gd name="T53" fmla="*/ 2147483646 h 853"/>
                <a:gd name="T54" fmla="*/ 2147483646 w 852"/>
                <a:gd name="T55" fmla="*/ 2147483646 h 853"/>
                <a:gd name="T56" fmla="*/ 2147483646 w 852"/>
                <a:gd name="T57" fmla="*/ 2147483646 h 853"/>
                <a:gd name="T58" fmla="*/ 2147483646 w 852"/>
                <a:gd name="T59" fmla="*/ 2147483646 h 853"/>
                <a:gd name="T60" fmla="*/ 2147483646 w 852"/>
                <a:gd name="T61" fmla="*/ 2147483646 h 853"/>
                <a:gd name="T62" fmla="*/ 2147483646 w 852"/>
                <a:gd name="T63" fmla="*/ 2147483646 h 853"/>
                <a:gd name="T64" fmla="*/ 2147483646 w 852"/>
                <a:gd name="T65" fmla="*/ 2147483646 h 853"/>
                <a:gd name="T66" fmla="*/ 2147483646 w 852"/>
                <a:gd name="T67" fmla="*/ 2147483646 h 853"/>
                <a:gd name="T68" fmla="*/ 2147483646 w 852"/>
                <a:gd name="T69" fmla="*/ 2147483646 h 853"/>
                <a:gd name="T70" fmla="*/ 2147483646 w 852"/>
                <a:gd name="T71" fmla="*/ 2147483646 h 853"/>
                <a:gd name="T72" fmla="*/ 2147483646 w 852"/>
                <a:gd name="T73" fmla="*/ 2147483646 h 853"/>
                <a:gd name="T74" fmla="*/ 2147483646 w 852"/>
                <a:gd name="T75" fmla="*/ 2147483646 h 853"/>
                <a:gd name="T76" fmla="*/ 2147483646 w 852"/>
                <a:gd name="T77" fmla="*/ 2147483646 h 853"/>
                <a:gd name="T78" fmla="*/ 2147483646 w 852"/>
                <a:gd name="T79" fmla="*/ 2147483646 h 853"/>
                <a:gd name="T80" fmla="*/ 2147483646 w 852"/>
                <a:gd name="T81" fmla="*/ 2147483646 h 853"/>
                <a:gd name="T82" fmla="*/ 2147483646 w 852"/>
                <a:gd name="T83" fmla="*/ 2147483646 h 853"/>
                <a:gd name="T84" fmla="*/ 2147483646 w 852"/>
                <a:gd name="T85" fmla="*/ 2147483646 h 853"/>
                <a:gd name="T86" fmla="*/ 2147483646 w 852"/>
                <a:gd name="T87" fmla="*/ 2147483646 h 853"/>
                <a:gd name="T88" fmla="*/ 2147483646 w 852"/>
                <a:gd name="T89" fmla="*/ 2147483646 h 853"/>
                <a:gd name="T90" fmla="*/ 2147483646 w 852"/>
                <a:gd name="T91" fmla="*/ 2147483646 h 853"/>
                <a:gd name="T92" fmla="*/ 2147483646 w 852"/>
                <a:gd name="T93" fmla="*/ 2147483646 h 853"/>
                <a:gd name="T94" fmla="*/ 2147483646 w 852"/>
                <a:gd name="T95" fmla="*/ 2147483646 h 853"/>
                <a:gd name="T96" fmla="*/ 2147483646 w 852"/>
                <a:gd name="T97" fmla="*/ 2147483646 h 853"/>
                <a:gd name="T98" fmla="*/ 2147483646 w 852"/>
                <a:gd name="T99" fmla="*/ 2147483646 h 853"/>
                <a:gd name="T100" fmla="*/ 2147483646 w 852"/>
                <a:gd name="T101" fmla="*/ 2147483646 h 853"/>
                <a:gd name="T102" fmla="*/ 2147483646 w 852"/>
                <a:gd name="T103" fmla="*/ 2147483646 h 853"/>
                <a:gd name="T104" fmla="*/ 2147483646 w 852"/>
                <a:gd name="T105" fmla="*/ 2147483646 h 853"/>
                <a:gd name="T106" fmla="*/ 2147483646 w 852"/>
                <a:gd name="T107" fmla="*/ 2147483646 h 853"/>
                <a:gd name="T108" fmla="*/ 2147483646 w 852"/>
                <a:gd name="T109" fmla="*/ 0 h 853"/>
                <a:gd name="T110" fmla="*/ 2147483646 w 852"/>
                <a:gd name="T111" fmla="*/ 0 h 853"/>
                <a:gd name="T112" fmla="*/ 2147483646 w 852"/>
                <a:gd name="T113" fmla="*/ 0 h 853"/>
                <a:gd name="T114" fmla="*/ 2147483646 w 852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2"/>
                <a:gd name="T175" fmla="*/ 0 h 853"/>
                <a:gd name="T176" fmla="*/ 852 w 852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2" h="853">
                  <a:moveTo>
                    <a:pt x="426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7" y="0"/>
                  </a:lnTo>
                  <a:lnTo>
                    <a:pt x="324" y="0"/>
                  </a:lnTo>
                  <a:lnTo>
                    <a:pt x="303" y="0"/>
                  </a:lnTo>
                  <a:lnTo>
                    <a:pt x="282" y="0"/>
                  </a:lnTo>
                  <a:lnTo>
                    <a:pt x="264" y="0"/>
                  </a:lnTo>
                  <a:lnTo>
                    <a:pt x="246" y="0"/>
                  </a:lnTo>
                  <a:lnTo>
                    <a:pt x="231" y="0"/>
                  </a:lnTo>
                  <a:lnTo>
                    <a:pt x="216" y="0"/>
                  </a:lnTo>
                  <a:lnTo>
                    <a:pt x="203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6" y="29"/>
                  </a:lnTo>
                  <a:lnTo>
                    <a:pt x="25" y="33"/>
                  </a:lnTo>
                  <a:lnTo>
                    <a:pt x="24" y="36"/>
                  </a:lnTo>
                  <a:lnTo>
                    <a:pt x="21" y="40"/>
                  </a:lnTo>
                  <a:lnTo>
                    <a:pt x="20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1" y="127"/>
                  </a:lnTo>
                  <a:lnTo>
                    <a:pt x="1" y="131"/>
                  </a:lnTo>
                  <a:lnTo>
                    <a:pt x="1" y="137"/>
                  </a:lnTo>
                  <a:lnTo>
                    <a:pt x="1" y="143"/>
                  </a:lnTo>
                  <a:lnTo>
                    <a:pt x="1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1" y="704"/>
                  </a:lnTo>
                  <a:lnTo>
                    <a:pt x="1" y="711"/>
                  </a:lnTo>
                  <a:lnTo>
                    <a:pt x="1" y="717"/>
                  </a:lnTo>
                  <a:lnTo>
                    <a:pt x="1" y="722"/>
                  </a:lnTo>
                  <a:lnTo>
                    <a:pt x="1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2" y="753"/>
                  </a:lnTo>
                  <a:lnTo>
                    <a:pt x="2" y="755"/>
                  </a:lnTo>
                  <a:lnTo>
                    <a:pt x="2" y="759"/>
                  </a:lnTo>
                  <a:lnTo>
                    <a:pt x="3" y="763"/>
                  </a:lnTo>
                  <a:lnTo>
                    <a:pt x="3" y="765"/>
                  </a:lnTo>
                  <a:lnTo>
                    <a:pt x="3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8" y="782"/>
                  </a:lnTo>
                  <a:lnTo>
                    <a:pt x="8" y="784"/>
                  </a:lnTo>
                  <a:lnTo>
                    <a:pt x="9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20" y="811"/>
                  </a:lnTo>
                  <a:lnTo>
                    <a:pt x="21" y="814"/>
                  </a:lnTo>
                  <a:lnTo>
                    <a:pt x="24" y="818"/>
                  </a:lnTo>
                  <a:lnTo>
                    <a:pt x="25" y="821"/>
                  </a:lnTo>
                  <a:lnTo>
                    <a:pt x="26" y="824"/>
                  </a:lnTo>
                  <a:lnTo>
                    <a:pt x="27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2" y="837"/>
                  </a:lnTo>
                  <a:lnTo>
                    <a:pt x="33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8" y="844"/>
                  </a:lnTo>
                  <a:lnTo>
                    <a:pt x="39" y="846"/>
                  </a:lnTo>
                  <a:lnTo>
                    <a:pt x="41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4" y="849"/>
                  </a:lnTo>
                  <a:lnTo>
                    <a:pt x="45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7" y="853"/>
                  </a:lnTo>
                  <a:lnTo>
                    <a:pt x="60" y="853"/>
                  </a:lnTo>
                  <a:lnTo>
                    <a:pt x="62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4" y="853"/>
                  </a:lnTo>
                  <a:lnTo>
                    <a:pt x="78" y="853"/>
                  </a:lnTo>
                  <a:lnTo>
                    <a:pt x="81" y="853"/>
                  </a:lnTo>
                  <a:lnTo>
                    <a:pt x="85" y="853"/>
                  </a:lnTo>
                  <a:lnTo>
                    <a:pt x="89" y="853"/>
                  </a:lnTo>
                  <a:lnTo>
                    <a:pt x="91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2" y="853"/>
                  </a:lnTo>
                  <a:lnTo>
                    <a:pt x="106" y="853"/>
                  </a:lnTo>
                  <a:lnTo>
                    <a:pt x="109" y="853"/>
                  </a:lnTo>
                  <a:lnTo>
                    <a:pt x="114" y="853"/>
                  </a:lnTo>
                  <a:lnTo>
                    <a:pt x="119" y="853"/>
                  </a:lnTo>
                  <a:lnTo>
                    <a:pt x="124" y="853"/>
                  </a:lnTo>
                  <a:lnTo>
                    <a:pt x="130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60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3" y="853"/>
                  </a:lnTo>
                  <a:lnTo>
                    <a:pt x="216" y="853"/>
                  </a:lnTo>
                  <a:lnTo>
                    <a:pt x="231" y="853"/>
                  </a:lnTo>
                  <a:lnTo>
                    <a:pt x="246" y="853"/>
                  </a:lnTo>
                  <a:lnTo>
                    <a:pt x="264" y="853"/>
                  </a:lnTo>
                  <a:lnTo>
                    <a:pt x="282" y="853"/>
                  </a:lnTo>
                  <a:lnTo>
                    <a:pt x="303" y="853"/>
                  </a:lnTo>
                  <a:lnTo>
                    <a:pt x="324" y="853"/>
                  </a:lnTo>
                  <a:lnTo>
                    <a:pt x="347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6" y="853"/>
                  </a:lnTo>
                  <a:lnTo>
                    <a:pt x="454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0" y="853"/>
                  </a:lnTo>
                  <a:lnTo>
                    <a:pt x="571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0" y="853"/>
                  </a:lnTo>
                  <a:lnTo>
                    <a:pt x="662" y="853"/>
                  </a:lnTo>
                  <a:lnTo>
                    <a:pt x="674" y="853"/>
                  </a:lnTo>
                  <a:lnTo>
                    <a:pt x="684" y="853"/>
                  </a:lnTo>
                  <a:lnTo>
                    <a:pt x="693" y="853"/>
                  </a:lnTo>
                  <a:lnTo>
                    <a:pt x="702" y="853"/>
                  </a:lnTo>
                  <a:lnTo>
                    <a:pt x="710" y="853"/>
                  </a:lnTo>
                  <a:lnTo>
                    <a:pt x="717" y="853"/>
                  </a:lnTo>
                  <a:lnTo>
                    <a:pt x="723" y="853"/>
                  </a:lnTo>
                  <a:lnTo>
                    <a:pt x="729" y="853"/>
                  </a:lnTo>
                  <a:lnTo>
                    <a:pt x="734" y="853"/>
                  </a:lnTo>
                  <a:lnTo>
                    <a:pt x="739" y="853"/>
                  </a:lnTo>
                  <a:lnTo>
                    <a:pt x="744" y="853"/>
                  </a:lnTo>
                  <a:lnTo>
                    <a:pt x="747" y="853"/>
                  </a:lnTo>
                  <a:lnTo>
                    <a:pt x="751" y="853"/>
                  </a:lnTo>
                  <a:lnTo>
                    <a:pt x="755" y="853"/>
                  </a:lnTo>
                  <a:lnTo>
                    <a:pt x="758" y="853"/>
                  </a:lnTo>
                  <a:lnTo>
                    <a:pt x="762" y="853"/>
                  </a:lnTo>
                  <a:lnTo>
                    <a:pt x="764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5" y="853"/>
                  </a:lnTo>
                  <a:lnTo>
                    <a:pt x="779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1" y="853"/>
                  </a:lnTo>
                  <a:lnTo>
                    <a:pt x="793" y="853"/>
                  </a:lnTo>
                  <a:lnTo>
                    <a:pt x="796" y="853"/>
                  </a:lnTo>
                  <a:lnTo>
                    <a:pt x="798" y="852"/>
                  </a:lnTo>
                  <a:lnTo>
                    <a:pt x="799" y="852"/>
                  </a:lnTo>
                  <a:lnTo>
                    <a:pt x="802" y="852"/>
                  </a:lnTo>
                  <a:lnTo>
                    <a:pt x="804" y="852"/>
                  </a:lnTo>
                  <a:lnTo>
                    <a:pt x="805" y="850"/>
                  </a:lnTo>
                  <a:lnTo>
                    <a:pt x="806" y="850"/>
                  </a:lnTo>
                  <a:lnTo>
                    <a:pt x="809" y="849"/>
                  </a:lnTo>
                  <a:lnTo>
                    <a:pt x="810" y="848"/>
                  </a:lnTo>
                  <a:lnTo>
                    <a:pt x="811" y="848"/>
                  </a:lnTo>
                  <a:lnTo>
                    <a:pt x="812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7" y="841"/>
                  </a:lnTo>
                  <a:lnTo>
                    <a:pt x="818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6" y="827"/>
                  </a:lnTo>
                  <a:lnTo>
                    <a:pt x="827" y="824"/>
                  </a:lnTo>
                  <a:lnTo>
                    <a:pt x="828" y="821"/>
                  </a:lnTo>
                  <a:lnTo>
                    <a:pt x="829" y="818"/>
                  </a:lnTo>
                  <a:lnTo>
                    <a:pt x="832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6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4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3"/>
                  </a:lnTo>
                  <a:lnTo>
                    <a:pt x="848" y="771"/>
                  </a:lnTo>
                  <a:lnTo>
                    <a:pt x="848" y="767"/>
                  </a:lnTo>
                  <a:lnTo>
                    <a:pt x="850" y="765"/>
                  </a:lnTo>
                  <a:lnTo>
                    <a:pt x="850" y="763"/>
                  </a:lnTo>
                  <a:lnTo>
                    <a:pt x="851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2" y="745"/>
                  </a:lnTo>
                  <a:lnTo>
                    <a:pt x="852" y="741"/>
                  </a:lnTo>
                  <a:lnTo>
                    <a:pt x="852" y="737"/>
                  </a:lnTo>
                  <a:lnTo>
                    <a:pt x="852" y="733"/>
                  </a:lnTo>
                  <a:lnTo>
                    <a:pt x="852" y="728"/>
                  </a:lnTo>
                  <a:lnTo>
                    <a:pt x="852" y="722"/>
                  </a:lnTo>
                  <a:lnTo>
                    <a:pt x="852" y="717"/>
                  </a:lnTo>
                  <a:lnTo>
                    <a:pt x="852" y="711"/>
                  </a:lnTo>
                  <a:lnTo>
                    <a:pt x="852" y="704"/>
                  </a:lnTo>
                  <a:lnTo>
                    <a:pt x="852" y="698"/>
                  </a:lnTo>
                  <a:lnTo>
                    <a:pt x="852" y="690"/>
                  </a:lnTo>
                  <a:lnTo>
                    <a:pt x="852" y="682"/>
                  </a:lnTo>
                  <a:lnTo>
                    <a:pt x="852" y="675"/>
                  </a:lnTo>
                  <a:lnTo>
                    <a:pt x="852" y="668"/>
                  </a:lnTo>
                  <a:lnTo>
                    <a:pt x="852" y="660"/>
                  </a:lnTo>
                  <a:lnTo>
                    <a:pt x="852" y="654"/>
                  </a:lnTo>
                  <a:lnTo>
                    <a:pt x="852" y="647"/>
                  </a:lnTo>
                  <a:lnTo>
                    <a:pt x="852" y="641"/>
                  </a:lnTo>
                  <a:lnTo>
                    <a:pt x="852" y="636"/>
                  </a:lnTo>
                  <a:lnTo>
                    <a:pt x="852" y="630"/>
                  </a:lnTo>
                  <a:lnTo>
                    <a:pt x="852" y="626"/>
                  </a:lnTo>
                  <a:lnTo>
                    <a:pt x="852" y="620"/>
                  </a:lnTo>
                  <a:lnTo>
                    <a:pt x="852" y="615"/>
                  </a:lnTo>
                  <a:lnTo>
                    <a:pt x="852" y="609"/>
                  </a:lnTo>
                  <a:lnTo>
                    <a:pt x="852" y="604"/>
                  </a:lnTo>
                  <a:lnTo>
                    <a:pt x="852" y="598"/>
                  </a:lnTo>
                  <a:lnTo>
                    <a:pt x="852" y="592"/>
                  </a:lnTo>
                  <a:lnTo>
                    <a:pt x="852" y="587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68"/>
                  </a:lnTo>
                  <a:lnTo>
                    <a:pt x="852" y="561"/>
                  </a:lnTo>
                  <a:lnTo>
                    <a:pt x="852" y="552"/>
                  </a:lnTo>
                  <a:lnTo>
                    <a:pt x="852" y="545"/>
                  </a:lnTo>
                  <a:lnTo>
                    <a:pt x="852" y="535"/>
                  </a:lnTo>
                  <a:lnTo>
                    <a:pt x="852" y="527"/>
                  </a:lnTo>
                  <a:lnTo>
                    <a:pt x="852" y="517"/>
                  </a:lnTo>
                  <a:lnTo>
                    <a:pt x="852" y="507"/>
                  </a:lnTo>
                  <a:lnTo>
                    <a:pt x="852" y="496"/>
                  </a:lnTo>
                  <a:lnTo>
                    <a:pt x="852" y="484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3"/>
                  </a:lnTo>
                  <a:lnTo>
                    <a:pt x="852" y="427"/>
                  </a:lnTo>
                  <a:lnTo>
                    <a:pt x="852" y="412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1"/>
                  </a:lnTo>
                  <a:lnTo>
                    <a:pt x="852" y="359"/>
                  </a:lnTo>
                  <a:lnTo>
                    <a:pt x="852" y="347"/>
                  </a:lnTo>
                  <a:lnTo>
                    <a:pt x="852" y="337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09"/>
                  </a:lnTo>
                  <a:lnTo>
                    <a:pt x="852" y="301"/>
                  </a:lnTo>
                  <a:lnTo>
                    <a:pt x="852" y="294"/>
                  </a:lnTo>
                  <a:lnTo>
                    <a:pt x="852" y="287"/>
                  </a:lnTo>
                  <a:lnTo>
                    <a:pt x="852" y="279"/>
                  </a:lnTo>
                  <a:lnTo>
                    <a:pt x="852" y="273"/>
                  </a:lnTo>
                  <a:lnTo>
                    <a:pt x="852" y="267"/>
                  </a:lnTo>
                  <a:lnTo>
                    <a:pt x="852" y="261"/>
                  </a:lnTo>
                  <a:lnTo>
                    <a:pt x="852" y="255"/>
                  </a:lnTo>
                  <a:lnTo>
                    <a:pt x="852" y="250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29"/>
                  </a:lnTo>
                  <a:lnTo>
                    <a:pt x="852" y="223"/>
                  </a:lnTo>
                  <a:lnTo>
                    <a:pt x="852" y="218"/>
                  </a:lnTo>
                  <a:lnTo>
                    <a:pt x="852" y="212"/>
                  </a:lnTo>
                  <a:lnTo>
                    <a:pt x="852" y="206"/>
                  </a:lnTo>
                  <a:lnTo>
                    <a:pt x="852" y="200"/>
                  </a:lnTo>
                  <a:lnTo>
                    <a:pt x="852" y="193"/>
                  </a:lnTo>
                  <a:lnTo>
                    <a:pt x="852" y="187"/>
                  </a:lnTo>
                  <a:lnTo>
                    <a:pt x="852" y="178"/>
                  </a:lnTo>
                  <a:lnTo>
                    <a:pt x="852" y="171"/>
                  </a:lnTo>
                  <a:lnTo>
                    <a:pt x="852" y="164"/>
                  </a:lnTo>
                  <a:lnTo>
                    <a:pt x="852" y="157"/>
                  </a:lnTo>
                  <a:lnTo>
                    <a:pt x="852" y="149"/>
                  </a:lnTo>
                  <a:lnTo>
                    <a:pt x="852" y="143"/>
                  </a:lnTo>
                  <a:lnTo>
                    <a:pt x="852" y="137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2"/>
                  </a:lnTo>
                  <a:lnTo>
                    <a:pt x="852" y="117"/>
                  </a:lnTo>
                  <a:lnTo>
                    <a:pt x="852" y="112"/>
                  </a:lnTo>
                  <a:lnTo>
                    <a:pt x="852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4"/>
                  </a:lnTo>
                  <a:lnTo>
                    <a:pt x="850" y="92"/>
                  </a:lnTo>
                  <a:lnTo>
                    <a:pt x="850" y="88"/>
                  </a:lnTo>
                  <a:lnTo>
                    <a:pt x="848" y="86"/>
                  </a:lnTo>
                  <a:lnTo>
                    <a:pt x="848" y="83"/>
                  </a:lnTo>
                  <a:lnTo>
                    <a:pt x="847" y="80"/>
                  </a:lnTo>
                  <a:lnTo>
                    <a:pt x="847" y="77"/>
                  </a:lnTo>
                  <a:lnTo>
                    <a:pt x="846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4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6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2" y="40"/>
                  </a:lnTo>
                  <a:lnTo>
                    <a:pt x="829" y="36"/>
                  </a:lnTo>
                  <a:lnTo>
                    <a:pt x="828" y="33"/>
                  </a:lnTo>
                  <a:lnTo>
                    <a:pt x="827" y="29"/>
                  </a:lnTo>
                  <a:lnTo>
                    <a:pt x="826" y="27"/>
                  </a:lnTo>
                  <a:lnTo>
                    <a:pt x="823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8" y="15"/>
                  </a:lnTo>
                  <a:lnTo>
                    <a:pt x="817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2" y="8"/>
                  </a:lnTo>
                  <a:lnTo>
                    <a:pt x="811" y="6"/>
                  </a:lnTo>
                  <a:lnTo>
                    <a:pt x="810" y="5"/>
                  </a:lnTo>
                  <a:lnTo>
                    <a:pt x="809" y="4"/>
                  </a:lnTo>
                  <a:lnTo>
                    <a:pt x="806" y="4"/>
                  </a:lnTo>
                  <a:lnTo>
                    <a:pt x="805" y="3"/>
                  </a:lnTo>
                  <a:lnTo>
                    <a:pt x="804" y="3"/>
                  </a:lnTo>
                  <a:lnTo>
                    <a:pt x="802" y="2"/>
                  </a:lnTo>
                  <a:lnTo>
                    <a:pt x="799" y="2"/>
                  </a:lnTo>
                  <a:lnTo>
                    <a:pt x="798" y="2"/>
                  </a:lnTo>
                  <a:lnTo>
                    <a:pt x="796" y="2"/>
                  </a:lnTo>
                  <a:lnTo>
                    <a:pt x="793" y="0"/>
                  </a:lnTo>
                  <a:lnTo>
                    <a:pt x="791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9" y="0"/>
                  </a:lnTo>
                  <a:lnTo>
                    <a:pt x="775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4" y="0"/>
                  </a:lnTo>
                  <a:lnTo>
                    <a:pt x="739" y="0"/>
                  </a:lnTo>
                  <a:lnTo>
                    <a:pt x="734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10" y="0"/>
                  </a:lnTo>
                  <a:lnTo>
                    <a:pt x="702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4" y="0"/>
                  </a:lnTo>
                  <a:lnTo>
                    <a:pt x="662" y="0"/>
                  </a:lnTo>
                  <a:lnTo>
                    <a:pt x="650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1" y="0"/>
                  </a:lnTo>
                  <a:lnTo>
                    <a:pt x="550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7" name="Rectangle 54">
              <a:extLst>
                <a:ext uri="{FF2B5EF4-FFF2-40B4-BE49-F238E27FC236}">
                  <a16:creationId xmlns:a16="http://schemas.microsoft.com/office/drawing/2014/main" id="{00EF79F2-05B5-864B-8C02-99917E7F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8" name="Rectangle 163">
              <a:extLst>
                <a:ext uri="{FF2B5EF4-FFF2-40B4-BE49-F238E27FC236}">
                  <a16:creationId xmlns:a16="http://schemas.microsoft.com/office/drawing/2014/main" id="{F096A8DD-289D-B748-BDAC-756CF8C8C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9" name="Rectangle 164">
              <a:extLst>
                <a:ext uri="{FF2B5EF4-FFF2-40B4-BE49-F238E27FC236}">
                  <a16:creationId xmlns:a16="http://schemas.microsoft.com/office/drawing/2014/main" id="{7ACB784C-3656-BD4F-88B0-7DABA840B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0" name="Rectangle 165">
              <a:extLst>
                <a:ext uri="{FF2B5EF4-FFF2-40B4-BE49-F238E27FC236}">
                  <a16:creationId xmlns:a16="http://schemas.microsoft.com/office/drawing/2014/main" id="{396C68A7-EF7B-334F-B591-BF74B49A2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375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1" name="Rectangle 166">
              <a:extLst>
                <a:ext uri="{FF2B5EF4-FFF2-40B4-BE49-F238E27FC236}">
                  <a16:creationId xmlns:a16="http://schemas.microsoft.com/office/drawing/2014/main" id="{4DA59308-9F50-E447-93E4-192B61792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2" name="Rectangle 167">
              <a:extLst>
                <a:ext uri="{FF2B5EF4-FFF2-40B4-BE49-F238E27FC236}">
                  <a16:creationId xmlns:a16="http://schemas.microsoft.com/office/drawing/2014/main" id="{5CD75916-F47E-3244-8969-A18FC383E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338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3" name="Rectangle 168">
              <a:extLst>
                <a:ext uri="{FF2B5EF4-FFF2-40B4-BE49-F238E27FC236}">
                  <a16:creationId xmlns:a16="http://schemas.microsoft.com/office/drawing/2014/main" id="{1DCEE5C1-137E-DD4E-9F13-3E2C70ED8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475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4" name="Rectangle 169">
              <a:extLst>
                <a:ext uri="{FF2B5EF4-FFF2-40B4-BE49-F238E27FC236}">
                  <a16:creationId xmlns:a16="http://schemas.microsoft.com/office/drawing/2014/main" id="{D9F7DE87-0489-1D4E-8D74-1FC4B919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5" name="Line 170">
              <a:extLst>
                <a:ext uri="{FF2B5EF4-FFF2-40B4-BE49-F238E27FC236}">
                  <a16:creationId xmlns:a16="http://schemas.microsoft.com/office/drawing/2014/main" id="{1783B994-C434-C64C-BE95-AC2C20C6E8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47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6" name="Line 171">
              <a:extLst>
                <a:ext uri="{FF2B5EF4-FFF2-40B4-BE49-F238E27FC236}">
                  <a16:creationId xmlns:a16="http://schemas.microsoft.com/office/drawing/2014/main" id="{0EEBDF0C-746A-0944-B363-081AC25A5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8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7" name="Freeform 172">
              <a:extLst>
                <a:ext uri="{FF2B5EF4-FFF2-40B4-BE49-F238E27FC236}">
                  <a16:creationId xmlns:a16="http://schemas.microsoft.com/office/drawing/2014/main" id="{54CBCD11-0CAB-0D4A-9155-2EE4C849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25" y="2330450"/>
              <a:ext cx="473075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0 w 596"/>
                <a:gd name="T37" fmla="*/ 2147483646 h 852"/>
                <a:gd name="T38" fmla="*/ 0 w 596"/>
                <a:gd name="T39" fmla="*/ 2147483646 h 852"/>
                <a:gd name="T40" fmla="*/ 0 w 596"/>
                <a:gd name="T41" fmla="*/ 2147483646 h 852"/>
                <a:gd name="T42" fmla="*/ 0 w 596"/>
                <a:gd name="T43" fmla="*/ 2147483646 h 852"/>
                <a:gd name="T44" fmla="*/ 0 w 596"/>
                <a:gd name="T45" fmla="*/ 2147483646 h 852"/>
                <a:gd name="T46" fmla="*/ 0 w 596"/>
                <a:gd name="T47" fmla="*/ 2147483646 h 852"/>
                <a:gd name="T48" fmla="*/ 0 w 596"/>
                <a:gd name="T49" fmla="*/ 2147483646 h 852"/>
                <a:gd name="T50" fmla="*/ 0 w 596"/>
                <a:gd name="T51" fmla="*/ 2147483646 h 852"/>
                <a:gd name="T52" fmla="*/ 0 w 596"/>
                <a:gd name="T53" fmla="*/ 2147483646 h 852"/>
                <a:gd name="T54" fmla="*/ 0 w 596"/>
                <a:gd name="T55" fmla="*/ 2147483646 h 852"/>
                <a:gd name="T56" fmla="*/ 0 w 596"/>
                <a:gd name="T57" fmla="*/ 2147483646 h 852"/>
                <a:gd name="T58" fmla="*/ 0 w 596"/>
                <a:gd name="T59" fmla="*/ 2147483646 h 852"/>
                <a:gd name="T60" fmla="*/ 0 w 596"/>
                <a:gd name="T61" fmla="*/ 2147483646 h 852"/>
                <a:gd name="T62" fmla="*/ 0 w 596"/>
                <a:gd name="T63" fmla="*/ 2147483646 h 852"/>
                <a:gd name="T64" fmla="*/ 0 w 596"/>
                <a:gd name="T65" fmla="*/ 2147483646 h 852"/>
                <a:gd name="T66" fmla="*/ 0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596" y="0"/>
                  </a:moveTo>
                  <a:lnTo>
                    <a:pt x="570" y="0"/>
                  </a:lnTo>
                  <a:lnTo>
                    <a:pt x="543" y="0"/>
                  </a:lnTo>
                  <a:lnTo>
                    <a:pt x="520" y="0"/>
                  </a:lnTo>
                  <a:lnTo>
                    <a:pt x="497" y="0"/>
                  </a:lnTo>
                  <a:lnTo>
                    <a:pt x="477" y="0"/>
                  </a:lnTo>
                  <a:lnTo>
                    <a:pt x="457" y="0"/>
                  </a:lnTo>
                  <a:lnTo>
                    <a:pt x="439" y="0"/>
                  </a:lnTo>
                  <a:lnTo>
                    <a:pt x="422" y="0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7" y="0"/>
                  </a:lnTo>
                  <a:lnTo>
                    <a:pt x="365" y="0"/>
                  </a:lnTo>
                  <a:lnTo>
                    <a:pt x="353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2" y="0"/>
                  </a:lnTo>
                  <a:lnTo>
                    <a:pt x="303" y="0"/>
                  </a:lnTo>
                  <a:lnTo>
                    <a:pt x="294" y="0"/>
                  </a:lnTo>
                  <a:lnTo>
                    <a:pt x="286" y="0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63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5" y="0"/>
                  </a:lnTo>
                  <a:lnTo>
                    <a:pt x="207" y="0"/>
                  </a:lnTo>
                  <a:lnTo>
                    <a:pt x="197" y="0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67" y="0"/>
                  </a:lnTo>
                  <a:lnTo>
                    <a:pt x="157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4" y="0"/>
                  </a:lnTo>
                  <a:lnTo>
                    <a:pt x="127" y="0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100" y="3"/>
                  </a:lnTo>
                  <a:lnTo>
                    <a:pt x="95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77" y="8"/>
                  </a:lnTo>
                  <a:lnTo>
                    <a:pt x="74" y="9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60" y="18"/>
                  </a:lnTo>
                  <a:lnTo>
                    <a:pt x="57" y="21"/>
                  </a:lnTo>
                  <a:lnTo>
                    <a:pt x="55" y="23"/>
                  </a:lnTo>
                  <a:lnTo>
                    <a:pt x="53" y="26"/>
                  </a:lnTo>
                  <a:lnTo>
                    <a:pt x="49" y="29"/>
                  </a:lnTo>
                  <a:lnTo>
                    <a:pt x="47" y="32"/>
                  </a:lnTo>
                  <a:lnTo>
                    <a:pt x="43" y="35"/>
                  </a:lnTo>
                  <a:lnTo>
                    <a:pt x="41" y="39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50"/>
                  </a:lnTo>
                  <a:lnTo>
                    <a:pt x="27" y="53"/>
                  </a:lnTo>
                  <a:lnTo>
                    <a:pt x="25" y="57"/>
                  </a:lnTo>
                  <a:lnTo>
                    <a:pt x="23" y="61"/>
                  </a:lnTo>
                  <a:lnTo>
                    <a:pt x="20" y="63"/>
                  </a:lnTo>
                  <a:lnTo>
                    <a:pt x="18" y="65"/>
                  </a:lnTo>
                  <a:lnTo>
                    <a:pt x="15" y="69"/>
                  </a:lnTo>
                  <a:lnTo>
                    <a:pt x="13" y="71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7" y="82"/>
                  </a:lnTo>
                  <a:lnTo>
                    <a:pt x="6" y="85"/>
                  </a:lnTo>
                  <a:lnTo>
                    <a:pt x="6" y="88"/>
                  </a:lnTo>
                  <a:lnTo>
                    <a:pt x="5" y="91"/>
                  </a:lnTo>
                  <a:lnTo>
                    <a:pt x="3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1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1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4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3"/>
                  </a:lnTo>
                  <a:lnTo>
                    <a:pt x="0" y="301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6"/>
                  </a:lnTo>
                  <a:lnTo>
                    <a:pt x="0" y="336"/>
                  </a:lnTo>
                  <a:lnTo>
                    <a:pt x="0" y="347"/>
                  </a:lnTo>
                  <a:lnTo>
                    <a:pt x="0" y="357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6"/>
                  </a:lnTo>
                  <a:lnTo>
                    <a:pt x="0" y="410"/>
                  </a:lnTo>
                  <a:lnTo>
                    <a:pt x="0" y="426"/>
                  </a:lnTo>
                  <a:lnTo>
                    <a:pt x="0" y="442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5"/>
                  </a:lnTo>
                  <a:lnTo>
                    <a:pt x="0" y="544"/>
                  </a:lnTo>
                  <a:lnTo>
                    <a:pt x="0" y="55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6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4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4"/>
                  </a:lnTo>
                  <a:lnTo>
                    <a:pt x="0" y="710"/>
                  </a:lnTo>
                  <a:lnTo>
                    <a:pt x="0" y="716"/>
                  </a:lnTo>
                  <a:lnTo>
                    <a:pt x="0" y="722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6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2" y="748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3" y="758"/>
                  </a:lnTo>
                  <a:lnTo>
                    <a:pt x="5" y="761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70"/>
                  </a:lnTo>
                  <a:lnTo>
                    <a:pt x="8" y="772"/>
                  </a:lnTo>
                  <a:lnTo>
                    <a:pt x="11" y="776"/>
                  </a:lnTo>
                  <a:lnTo>
                    <a:pt x="12" y="778"/>
                  </a:lnTo>
                  <a:lnTo>
                    <a:pt x="13" y="781"/>
                  </a:lnTo>
                  <a:lnTo>
                    <a:pt x="15" y="783"/>
                  </a:lnTo>
                  <a:lnTo>
                    <a:pt x="18" y="787"/>
                  </a:lnTo>
                  <a:lnTo>
                    <a:pt x="20" y="789"/>
                  </a:lnTo>
                  <a:lnTo>
                    <a:pt x="23" y="793"/>
                  </a:lnTo>
                  <a:lnTo>
                    <a:pt x="25" y="795"/>
                  </a:lnTo>
                  <a:lnTo>
                    <a:pt x="27" y="799"/>
                  </a:lnTo>
                  <a:lnTo>
                    <a:pt x="30" y="802"/>
                  </a:lnTo>
                  <a:lnTo>
                    <a:pt x="33" y="806"/>
                  </a:lnTo>
                  <a:lnTo>
                    <a:pt x="37" y="809"/>
                  </a:lnTo>
                  <a:lnTo>
                    <a:pt x="41" y="813"/>
                  </a:lnTo>
                  <a:lnTo>
                    <a:pt x="43" y="817"/>
                  </a:lnTo>
                  <a:lnTo>
                    <a:pt x="47" y="820"/>
                  </a:lnTo>
                  <a:lnTo>
                    <a:pt x="49" y="824"/>
                  </a:lnTo>
                  <a:lnTo>
                    <a:pt x="53" y="826"/>
                  </a:lnTo>
                  <a:lnTo>
                    <a:pt x="55" y="829"/>
                  </a:lnTo>
                  <a:lnTo>
                    <a:pt x="57" y="832"/>
                  </a:lnTo>
                  <a:lnTo>
                    <a:pt x="60" y="835"/>
                  </a:lnTo>
                  <a:lnTo>
                    <a:pt x="62" y="836"/>
                  </a:lnTo>
                  <a:lnTo>
                    <a:pt x="65" y="838"/>
                  </a:lnTo>
                  <a:lnTo>
                    <a:pt x="67" y="840"/>
                  </a:lnTo>
                  <a:lnTo>
                    <a:pt x="70" y="842"/>
                  </a:lnTo>
                  <a:lnTo>
                    <a:pt x="72" y="843"/>
                  </a:lnTo>
                  <a:lnTo>
                    <a:pt x="74" y="844"/>
                  </a:lnTo>
                  <a:lnTo>
                    <a:pt x="77" y="846"/>
                  </a:lnTo>
                  <a:lnTo>
                    <a:pt x="79" y="847"/>
                  </a:lnTo>
                  <a:lnTo>
                    <a:pt x="82" y="848"/>
                  </a:lnTo>
                  <a:lnTo>
                    <a:pt x="84" y="848"/>
                  </a:lnTo>
                  <a:lnTo>
                    <a:pt x="88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7" y="850"/>
                  </a:lnTo>
                  <a:lnTo>
                    <a:pt x="101" y="852"/>
                  </a:lnTo>
                  <a:lnTo>
                    <a:pt x="106" y="852"/>
                  </a:lnTo>
                  <a:lnTo>
                    <a:pt x="109" y="852"/>
                  </a:lnTo>
                  <a:lnTo>
                    <a:pt x="114" y="852"/>
                  </a:lnTo>
                  <a:lnTo>
                    <a:pt x="119" y="852"/>
                  </a:lnTo>
                  <a:lnTo>
                    <a:pt x="124" y="852"/>
                  </a:lnTo>
                  <a:lnTo>
                    <a:pt x="130" y="852"/>
                  </a:lnTo>
                  <a:lnTo>
                    <a:pt x="136" y="852"/>
                  </a:lnTo>
                  <a:lnTo>
                    <a:pt x="142" y="852"/>
                  </a:lnTo>
                  <a:lnTo>
                    <a:pt x="149" y="852"/>
                  </a:lnTo>
                  <a:lnTo>
                    <a:pt x="156" y="852"/>
                  </a:lnTo>
                  <a:lnTo>
                    <a:pt x="162" y="852"/>
                  </a:lnTo>
                  <a:lnTo>
                    <a:pt x="168" y="852"/>
                  </a:lnTo>
                  <a:lnTo>
                    <a:pt x="174" y="852"/>
                  </a:lnTo>
                  <a:lnTo>
                    <a:pt x="180" y="852"/>
                  </a:lnTo>
                  <a:lnTo>
                    <a:pt x="186" y="852"/>
                  </a:lnTo>
                  <a:lnTo>
                    <a:pt x="192" y="852"/>
                  </a:lnTo>
                  <a:lnTo>
                    <a:pt x="198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7" y="852"/>
                  </a:lnTo>
                  <a:lnTo>
                    <a:pt x="225" y="852"/>
                  </a:lnTo>
                  <a:lnTo>
                    <a:pt x="233" y="852"/>
                  </a:lnTo>
                  <a:lnTo>
                    <a:pt x="241" y="852"/>
                  </a:lnTo>
                  <a:lnTo>
                    <a:pt x="251" y="852"/>
                  </a:lnTo>
                  <a:lnTo>
                    <a:pt x="261" y="852"/>
                  </a:lnTo>
                  <a:lnTo>
                    <a:pt x="271" y="852"/>
                  </a:lnTo>
                  <a:lnTo>
                    <a:pt x="283" y="852"/>
                  </a:lnTo>
                  <a:lnTo>
                    <a:pt x="297" y="852"/>
                  </a:lnTo>
                  <a:lnTo>
                    <a:pt x="310" y="852"/>
                  </a:lnTo>
                  <a:lnTo>
                    <a:pt x="326" y="852"/>
                  </a:lnTo>
                  <a:lnTo>
                    <a:pt x="342" y="852"/>
                  </a:lnTo>
                  <a:lnTo>
                    <a:pt x="360" y="852"/>
                  </a:lnTo>
                  <a:lnTo>
                    <a:pt x="380" y="852"/>
                  </a:lnTo>
                  <a:lnTo>
                    <a:pt x="400" y="852"/>
                  </a:lnTo>
                  <a:lnTo>
                    <a:pt x="423" y="852"/>
                  </a:lnTo>
                  <a:lnTo>
                    <a:pt x="447" y="852"/>
                  </a:lnTo>
                  <a:lnTo>
                    <a:pt x="473" y="852"/>
                  </a:lnTo>
                  <a:lnTo>
                    <a:pt x="501" y="852"/>
                  </a:lnTo>
                  <a:lnTo>
                    <a:pt x="531" y="852"/>
                  </a:lnTo>
                  <a:lnTo>
                    <a:pt x="562" y="852"/>
                  </a:lnTo>
                  <a:lnTo>
                    <a:pt x="596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8" name="Freeform 173">
              <a:extLst>
                <a:ext uri="{FF2B5EF4-FFF2-40B4-BE49-F238E27FC236}">
                  <a16:creationId xmlns:a16="http://schemas.microsoft.com/office/drawing/2014/main" id="{2F0AC341-7E82-414B-8E98-8ECEBB47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330450"/>
              <a:ext cx="474662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2147483646 w 596"/>
                <a:gd name="T37" fmla="*/ 2147483646 h 852"/>
                <a:gd name="T38" fmla="*/ 2147483646 w 596"/>
                <a:gd name="T39" fmla="*/ 2147483646 h 852"/>
                <a:gd name="T40" fmla="*/ 2147483646 w 596"/>
                <a:gd name="T41" fmla="*/ 2147483646 h 852"/>
                <a:gd name="T42" fmla="*/ 2147483646 w 596"/>
                <a:gd name="T43" fmla="*/ 2147483646 h 852"/>
                <a:gd name="T44" fmla="*/ 2147483646 w 596"/>
                <a:gd name="T45" fmla="*/ 2147483646 h 852"/>
                <a:gd name="T46" fmla="*/ 2147483646 w 596"/>
                <a:gd name="T47" fmla="*/ 2147483646 h 852"/>
                <a:gd name="T48" fmla="*/ 2147483646 w 596"/>
                <a:gd name="T49" fmla="*/ 2147483646 h 852"/>
                <a:gd name="T50" fmla="*/ 2147483646 w 596"/>
                <a:gd name="T51" fmla="*/ 2147483646 h 852"/>
                <a:gd name="T52" fmla="*/ 2147483646 w 596"/>
                <a:gd name="T53" fmla="*/ 2147483646 h 852"/>
                <a:gd name="T54" fmla="*/ 2147483646 w 596"/>
                <a:gd name="T55" fmla="*/ 2147483646 h 852"/>
                <a:gd name="T56" fmla="*/ 2147483646 w 596"/>
                <a:gd name="T57" fmla="*/ 2147483646 h 852"/>
                <a:gd name="T58" fmla="*/ 2147483646 w 596"/>
                <a:gd name="T59" fmla="*/ 2147483646 h 852"/>
                <a:gd name="T60" fmla="*/ 2147483646 w 596"/>
                <a:gd name="T61" fmla="*/ 2147483646 h 852"/>
                <a:gd name="T62" fmla="*/ 2147483646 w 596"/>
                <a:gd name="T63" fmla="*/ 2147483646 h 852"/>
                <a:gd name="T64" fmla="*/ 2147483646 w 596"/>
                <a:gd name="T65" fmla="*/ 2147483646 h 852"/>
                <a:gd name="T66" fmla="*/ 2147483646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0" y="0"/>
                  </a:moveTo>
                  <a:lnTo>
                    <a:pt x="26" y="0"/>
                  </a:lnTo>
                  <a:lnTo>
                    <a:pt x="52" y="0"/>
                  </a:lnTo>
                  <a:lnTo>
                    <a:pt x="76" y="0"/>
                  </a:lnTo>
                  <a:lnTo>
                    <a:pt x="98" y="0"/>
                  </a:lnTo>
                  <a:lnTo>
                    <a:pt x="119" y="0"/>
                  </a:lnTo>
                  <a:lnTo>
                    <a:pt x="138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9" y="0"/>
                  </a:lnTo>
                  <a:lnTo>
                    <a:pt x="231" y="0"/>
                  </a:lnTo>
                  <a:lnTo>
                    <a:pt x="243" y="0"/>
                  </a:lnTo>
                  <a:lnTo>
                    <a:pt x="255" y="0"/>
                  </a:lnTo>
                  <a:lnTo>
                    <a:pt x="264" y="0"/>
                  </a:lnTo>
                  <a:lnTo>
                    <a:pt x="274" y="0"/>
                  </a:lnTo>
                  <a:lnTo>
                    <a:pt x="284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33" y="0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73" y="0"/>
                  </a:lnTo>
                  <a:lnTo>
                    <a:pt x="381" y="0"/>
                  </a:lnTo>
                  <a:lnTo>
                    <a:pt x="389" y="0"/>
                  </a:lnTo>
                  <a:lnTo>
                    <a:pt x="399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5" y="0"/>
                  </a:lnTo>
                  <a:lnTo>
                    <a:pt x="481" y="2"/>
                  </a:lnTo>
                  <a:lnTo>
                    <a:pt x="487" y="2"/>
                  </a:lnTo>
                  <a:lnTo>
                    <a:pt x="492" y="2"/>
                  </a:lnTo>
                  <a:lnTo>
                    <a:pt x="496" y="3"/>
                  </a:lnTo>
                  <a:lnTo>
                    <a:pt x="501" y="3"/>
                  </a:lnTo>
                  <a:lnTo>
                    <a:pt x="505" y="4"/>
                  </a:lnTo>
                  <a:lnTo>
                    <a:pt x="508" y="4"/>
                  </a:lnTo>
                  <a:lnTo>
                    <a:pt x="512" y="5"/>
                  </a:lnTo>
                  <a:lnTo>
                    <a:pt x="516" y="6"/>
                  </a:lnTo>
                  <a:lnTo>
                    <a:pt x="519" y="8"/>
                  </a:lnTo>
                  <a:lnTo>
                    <a:pt x="522" y="9"/>
                  </a:lnTo>
                  <a:lnTo>
                    <a:pt x="525" y="10"/>
                  </a:lnTo>
                  <a:lnTo>
                    <a:pt x="528" y="12"/>
                  </a:lnTo>
                  <a:lnTo>
                    <a:pt x="530" y="14"/>
                  </a:lnTo>
                  <a:lnTo>
                    <a:pt x="532" y="16"/>
                  </a:lnTo>
                  <a:lnTo>
                    <a:pt x="536" y="18"/>
                  </a:lnTo>
                  <a:lnTo>
                    <a:pt x="538" y="21"/>
                  </a:lnTo>
                  <a:lnTo>
                    <a:pt x="541" y="23"/>
                  </a:lnTo>
                  <a:lnTo>
                    <a:pt x="543" y="26"/>
                  </a:lnTo>
                  <a:lnTo>
                    <a:pt x="546" y="29"/>
                  </a:lnTo>
                  <a:lnTo>
                    <a:pt x="549" y="32"/>
                  </a:lnTo>
                  <a:lnTo>
                    <a:pt x="552" y="35"/>
                  </a:lnTo>
                  <a:lnTo>
                    <a:pt x="555" y="39"/>
                  </a:lnTo>
                  <a:lnTo>
                    <a:pt x="559" y="43"/>
                  </a:lnTo>
                  <a:lnTo>
                    <a:pt x="563" y="46"/>
                  </a:lnTo>
                  <a:lnTo>
                    <a:pt x="565" y="50"/>
                  </a:lnTo>
                  <a:lnTo>
                    <a:pt x="569" y="53"/>
                  </a:lnTo>
                  <a:lnTo>
                    <a:pt x="571" y="57"/>
                  </a:lnTo>
                  <a:lnTo>
                    <a:pt x="573" y="61"/>
                  </a:lnTo>
                  <a:lnTo>
                    <a:pt x="576" y="63"/>
                  </a:lnTo>
                  <a:lnTo>
                    <a:pt x="578" y="65"/>
                  </a:lnTo>
                  <a:lnTo>
                    <a:pt x="581" y="69"/>
                  </a:lnTo>
                  <a:lnTo>
                    <a:pt x="582" y="71"/>
                  </a:lnTo>
                  <a:lnTo>
                    <a:pt x="584" y="74"/>
                  </a:lnTo>
                  <a:lnTo>
                    <a:pt x="585" y="77"/>
                  </a:lnTo>
                  <a:lnTo>
                    <a:pt x="587" y="80"/>
                  </a:lnTo>
                  <a:lnTo>
                    <a:pt x="588" y="82"/>
                  </a:lnTo>
                  <a:lnTo>
                    <a:pt x="589" y="85"/>
                  </a:lnTo>
                  <a:lnTo>
                    <a:pt x="590" y="88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3" y="97"/>
                  </a:lnTo>
                  <a:lnTo>
                    <a:pt x="594" y="100"/>
                  </a:lnTo>
                  <a:lnTo>
                    <a:pt x="594" y="104"/>
                  </a:lnTo>
                  <a:lnTo>
                    <a:pt x="595" y="107"/>
                  </a:lnTo>
                  <a:lnTo>
                    <a:pt x="595" y="112"/>
                  </a:lnTo>
                  <a:lnTo>
                    <a:pt x="595" y="116"/>
                  </a:lnTo>
                  <a:lnTo>
                    <a:pt x="595" y="121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6"/>
                  </a:lnTo>
                  <a:lnTo>
                    <a:pt x="596" y="163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86"/>
                  </a:lnTo>
                  <a:lnTo>
                    <a:pt x="596" y="193"/>
                  </a:lnTo>
                  <a:lnTo>
                    <a:pt x="596" y="199"/>
                  </a:lnTo>
                  <a:lnTo>
                    <a:pt x="596" y="205"/>
                  </a:lnTo>
                  <a:lnTo>
                    <a:pt x="596" y="211"/>
                  </a:lnTo>
                  <a:lnTo>
                    <a:pt x="596" y="217"/>
                  </a:lnTo>
                  <a:lnTo>
                    <a:pt x="596" y="223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8"/>
                  </a:lnTo>
                  <a:lnTo>
                    <a:pt x="596" y="244"/>
                  </a:lnTo>
                  <a:lnTo>
                    <a:pt x="596" y="249"/>
                  </a:lnTo>
                  <a:lnTo>
                    <a:pt x="596" y="255"/>
                  </a:lnTo>
                  <a:lnTo>
                    <a:pt x="596" y="260"/>
                  </a:lnTo>
                  <a:lnTo>
                    <a:pt x="596" y="266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5"/>
                  </a:lnTo>
                  <a:lnTo>
                    <a:pt x="596" y="293"/>
                  </a:lnTo>
                  <a:lnTo>
                    <a:pt x="596" y="301"/>
                  </a:lnTo>
                  <a:lnTo>
                    <a:pt x="596" y="308"/>
                  </a:lnTo>
                  <a:lnTo>
                    <a:pt x="596" y="317"/>
                  </a:lnTo>
                  <a:lnTo>
                    <a:pt x="596" y="326"/>
                  </a:lnTo>
                  <a:lnTo>
                    <a:pt x="596" y="336"/>
                  </a:lnTo>
                  <a:lnTo>
                    <a:pt x="596" y="347"/>
                  </a:lnTo>
                  <a:lnTo>
                    <a:pt x="596" y="357"/>
                  </a:lnTo>
                  <a:lnTo>
                    <a:pt x="596" y="370"/>
                  </a:lnTo>
                  <a:lnTo>
                    <a:pt x="596" y="383"/>
                  </a:lnTo>
                  <a:lnTo>
                    <a:pt x="596" y="396"/>
                  </a:lnTo>
                  <a:lnTo>
                    <a:pt x="596" y="410"/>
                  </a:lnTo>
                  <a:lnTo>
                    <a:pt x="596" y="426"/>
                  </a:lnTo>
                  <a:lnTo>
                    <a:pt x="596" y="442"/>
                  </a:lnTo>
                  <a:lnTo>
                    <a:pt x="596" y="456"/>
                  </a:lnTo>
                  <a:lnTo>
                    <a:pt x="596" y="469"/>
                  </a:lnTo>
                  <a:lnTo>
                    <a:pt x="596" y="483"/>
                  </a:lnTo>
                  <a:lnTo>
                    <a:pt x="596" y="495"/>
                  </a:lnTo>
                  <a:lnTo>
                    <a:pt x="596" y="505"/>
                  </a:lnTo>
                  <a:lnTo>
                    <a:pt x="596" y="516"/>
                  </a:lnTo>
                  <a:lnTo>
                    <a:pt x="596" y="526"/>
                  </a:lnTo>
                  <a:lnTo>
                    <a:pt x="596" y="535"/>
                  </a:lnTo>
                  <a:lnTo>
                    <a:pt x="596" y="544"/>
                  </a:lnTo>
                  <a:lnTo>
                    <a:pt x="596" y="552"/>
                  </a:lnTo>
                  <a:lnTo>
                    <a:pt x="596" y="559"/>
                  </a:lnTo>
                  <a:lnTo>
                    <a:pt x="596" y="567"/>
                  </a:lnTo>
                  <a:lnTo>
                    <a:pt x="596" y="574"/>
                  </a:lnTo>
                  <a:lnTo>
                    <a:pt x="596" y="580"/>
                  </a:lnTo>
                  <a:lnTo>
                    <a:pt x="596" y="586"/>
                  </a:lnTo>
                  <a:lnTo>
                    <a:pt x="596" y="592"/>
                  </a:lnTo>
                  <a:lnTo>
                    <a:pt x="596" y="598"/>
                  </a:lnTo>
                  <a:lnTo>
                    <a:pt x="596" y="603"/>
                  </a:lnTo>
                  <a:lnTo>
                    <a:pt x="596" y="609"/>
                  </a:lnTo>
                  <a:lnTo>
                    <a:pt x="596" y="614"/>
                  </a:lnTo>
                  <a:lnTo>
                    <a:pt x="596" y="620"/>
                  </a:lnTo>
                  <a:lnTo>
                    <a:pt x="596" y="624"/>
                  </a:lnTo>
                  <a:lnTo>
                    <a:pt x="596" y="629"/>
                  </a:lnTo>
                  <a:lnTo>
                    <a:pt x="596" y="635"/>
                  </a:lnTo>
                  <a:lnTo>
                    <a:pt x="596" y="641"/>
                  </a:lnTo>
                  <a:lnTo>
                    <a:pt x="596" y="647"/>
                  </a:lnTo>
                  <a:lnTo>
                    <a:pt x="596" y="653"/>
                  </a:lnTo>
                  <a:lnTo>
                    <a:pt x="596" y="659"/>
                  </a:lnTo>
                  <a:lnTo>
                    <a:pt x="596" y="666"/>
                  </a:lnTo>
                  <a:lnTo>
                    <a:pt x="596" y="674"/>
                  </a:lnTo>
                  <a:lnTo>
                    <a:pt x="596" y="682"/>
                  </a:lnTo>
                  <a:lnTo>
                    <a:pt x="596" y="689"/>
                  </a:lnTo>
                  <a:lnTo>
                    <a:pt x="596" y="696"/>
                  </a:lnTo>
                  <a:lnTo>
                    <a:pt x="596" y="704"/>
                  </a:lnTo>
                  <a:lnTo>
                    <a:pt x="596" y="710"/>
                  </a:lnTo>
                  <a:lnTo>
                    <a:pt x="596" y="716"/>
                  </a:lnTo>
                  <a:lnTo>
                    <a:pt x="596" y="722"/>
                  </a:lnTo>
                  <a:lnTo>
                    <a:pt x="596" y="727"/>
                  </a:lnTo>
                  <a:lnTo>
                    <a:pt x="595" y="731"/>
                  </a:lnTo>
                  <a:lnTo>
                    <a:pt x="595" y="736"/>
                  </a:lnTo>
                  <a:lnTo>
                    <a:pt x="595" y="741"/>
                  </a:lnTo>
                  <a:lnTo>
                    <a:pt x="595" y="745"/>
                  </a:lnTo>
                  <a:lnTo>
                    <a:pt x="594" y="748"/>
                  </a:lnTo>
                  <a:lnTo>
                    <a:pt x="594" y="752"/>
                  </a:lnTo>
                  <a:lnTo>
                    <a:pt x="593" y="755"/>
                  </a:lnTo>
                  <a:lnTo>
                    <a:pt x="593" y="758"/>
                  </a:lnTo>
                  <a:lnTo>
                    <a:pt x="591" y="761"/>
                  </a:lnTo>
                  <a:lnTo>
                    <a:pt x="590" y="764"/>
                  </a:lnTo>
                  <a:lnTo>
                    <a:pt x="589" y="767"/>
                  </a:lnTo>
                  <a:lnTo>
                    <a:pt x="588" y="770"/>
                  </a:lnTo>
                  <a:lnTo>
                    <a:pt x="587" y="772"/>
                  </a:lnTo>
                  <a:lnTo>
                    <a:pt x="585" y="776"/>
                  </a:lnTo>
                  <a:lnTo>
                    <a:pt x="584" y="778"/>
                  </a:lnTo>
                  <a:lnTo>
                    <a:pt x="582" y="781"/>
                  </a:lnTo>
                  <a:lnTo>
                    <a:pt x="581" y="783"/>
                  </a:lnTo>
                  <a:lnTo>
                    <a:pt x="578" y="787"/>
                  </a:lnTo>
                  <a:lnTo>
                    <a:pt x="576" y="789"/>
                  </a:lnTo>
                  <a:lnTo>
                    <a:pt x="573" y="793"/>
                  </a:lnTo>
                  <a:lnTo>
                    <a:pt x="571" y="795"/>
                  </a:lnTo>
                  <a:lnTo>
                    <a:pt x="569" y="799"/>
                  </a:lnTo>
                  <a:lnTo>
                    <a:pt x="565" y="802"/>
                  </a:lnTo>
                  <a:lnTo>
                    <a:pt x="563" y="806"/>
                  </a:lnTo>
                  <a:lnTo>
                    <a:pt x="559" y="809"/>
                  </a:lnTo>
                  <a:lnTo>
                    <a:pt x="555" y="813"/>
                  </a:lnTo>
                  <a:lnTo>
                    <a:pt x="552" y="817"/>
                  </a:lnTo>
                  <a:lnTo>
                    <a:pt x="549" y="820"/>
                  </a:lnTo>
                  <a:lnTo>
                    <a:pt x="547" y="824"/>
                  </a:lnTo>
                  <a:lnTo>
                    <a:pt x="543" y="826"/>
                  </a:lnTo>
                  <a:lnTo>
                    <a:pt x="541" y="829"/>
                  </a:lnTo>
                  <a:lnTo>
                    <a:pt x="538" y="832"/>
                  </a:lnTo>
                  <a:lnTo>
                    <a:pt x="536" y="835"/>
                  </a:lnTo>
                  <a:lnTo>
                    <a:pt x="534" y="836"/>
                  </a:lnTo>
                  <a:lnTo>
                    <a:pt x="531" y="838"/>
                  </a:lnTo>
                  <a:lnTo>
                    <a:pt x="529" y="840"/>
                  </a:lnTo>
                  <a:lnTo>
                    <a:pt x="526" y="842"/>
                  </a:lnTo>
                  <a:lnTo>
                    <a:pt x="524" y="843"/>
                  </a:lnTo>
                  <a:lnTo>
                    <a:pt x="522" y="844"/>
                  </a:lnTo>
                  <a:lnTo>
                    <a:pt x="519" y="846"/>
                  </a:lnTo>
                  <a:lnTo>
                    <a:pt x="517" y="847"/>
                  </a:lnTo>
                  <a:lnTo>
                    <a:pt x="514" y="848"/>
                  </a:lnTo>
                  <a:lnTo>
                    <a:pt x="511" y="848"/>
                  </a:lnTo>
                  <a:lnTo>
                    <a:pt x="508" y="849"/>
                  </a:lnTo>
                  <a:lnTo>
                    <a:pt x="505" y="850"/>
                  </a:lnTo>
                  <a:lnTo>
                    <a:pt x="502" y="850"/>
                  </a:lnTo>
                  <a:lnTo>
                    <a:pt x="499" y="850"/>
                  </a:lnTo>
                  <a:lnTo>
                    <a:pt x="495" y="852"/>
                  </a:lnTo>
                  <a:lnTo>
                    <a:pt x="490" y="852"/>
                  </a:lnTo>
                  <a:lnTo>
                    <a:pt x="487" y="852"/>
                  </a:lnTo>
                  <a:lnTo>
                    <a:pt x="482" y="852"/>
                  </a:lnTo>
                  <a:lnTo>
                    <a:pt x="477" y="852"/>
                  </a:lnTo>
                  <a:lnTo>
                    <a:pt x="471" y="852"/>
                  </a:lnTo>
                  <a:lnTo>
                    <a:pt x="466" y="852"/>
                  </a:lnTo>
                  <a:lnTo>
                    <a:pt x="460" y="852"/>
                  </a:lnTo>
                  <a:lnTo>
                    <a:pt x="454" y="852"/>
                  </a:lnTo>
                  <a:lnTo>
                    <a:pt x="447" y="852"/>
                  </a:lnTo>
                  <a:lnTo>
                    <a:pt x="440" y="852"/>
                  </a:lnTo>
                  <a:lnTo>
                    <a:pt x="434" y="852"/>
                  </a:lnTo>
                  <a:lnTo>
                    <a:pt x="428" y="852"/>
                  </a:lnTo>
                  <a:lnTo>
                    <a:pt x="422" y="852"/>
                  </a:lnTo>
                  <a:lnTo>
                    <a:pt x="416" y="852"/>
                  </a:lnTo>
                  <a:lnTo>
                    <a:pt x="410" y="852"/>
                  </a:lnTo>
                  <a:lnTo>
                    <a:pt x="404" y="852"/>
                  </a:lnTo>
                  <a:lnTo>
                    <a:pt x="398" y="852"/>
                  </a:lnTo>
                  <a:lnTo>
                    <a:pt x="392" y="852"/>
                  </a:lnTo>
                  <a:lnTo>
                    <a:pt x="386" y="852"/>
                  </a:lnTo>
                  <a:lnTo>
                    <a:pt x="379" y="852"/>
                  </a:lnTo>
                  <a:lnTo>
                    <a:pt x="371" y="852"/>
                  </a:lnTo>
                  <a:lnTo>
                    <a:pt x="363" y="852"/>
                  </a:lnTo>
                  <a:lnTo>
                    <a:pt x="355" y="852"/>
                  </a:lnTo>
                  <a:lnTo>
                    <a:pt x="345" y="852"/>
                  </a:lnTo>
                  <a:lnTo>
                    <a:pt x="335" y="852"/>
                  </a:lnTo>
                  <a:lnTo>
                    <a:pt x="324" y="852"/>
                  </a:lnTo>
                  <a:lnTo>
                    <a:pt x="312" y="852"/>
                  </a:lnTo>
                  <a:lnTo>
                    <a:pt x="299" y="852"/>
                  </a:lnTo>
                  <a:lnTo>
                    <a:pt x="285" y="852"/>
                  </a:lnTo>
                  <a:lnTo>
                    <a:pt x="270" y="852"/>
                  </a:lnTo>
                  <a:lnTo>
                    <a:pt x="254" y="852"/>
                  </a:lnTo>
                  <a:lnTo>
                    <a:pt x="236" y="852"/>
                  </a:lnTo>
                  <a:lnTo>
                    <a:pt x="216" y="852"/>
                  </a:lnTo>
                  <a:lnTo>
                    <a:pt x="196" y="852"/>
                  </a:lnTo>
                  <a:lnTo>
                    <a:pt x="173" y="852"/>
                  </a:lnTo>
                  <a:lnTo>
                    <a:pt x="149" y="852"/>
                  </a:lnTo>
                  <a:lnTo>
                    <a:pt x="123" y="852"/>
                  </a:lnTo>
                  <a:lnTo>
                    <a:pt x="95" y="852"/>
                  </a:lnTo>
                  <a:lnTo>
                    <a:pt x="65" y="852"/>
                  </a:lnTo>
                  <a:lnTo>
                    <a:pt x="34" y="852"/>
                  </a:lnTo>
                  <a:lnTo>
                    <a:pt x="0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9" name="Rectangle 174">
              <a:extLst>
                <a:ext uri="{FF2B5EF4-FFF2-40B4-BE49-F238E27FC236}">
                  <a16:creationId xmlns:a16="http://schemas.microsoft.com/office/drawing/2014/main" id="{E61E90CB-2202-E74C-92F6-716D0631A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70685" name="Group 4">
            <a:extLst>
              <a:ext uri="{FF2B5EF4-FFF2-40B4-BE49-F238E27FC236}">
                <a16:creationId xmlns:a16="http://schemas.microsoft.com/office/drawing/2014/main" id="{28D798C6-3EFE-D344-9881-FE10F1C06C9F}"/>
              </a:ext>
            </a:extLst>
          </p:cNvPr>
          <p:cNvGrpSpPr>
            <a:grpSpLocks/>
          </p:cNvGrpSpPr>
          <p:nvPr/>
        </p:nvGrpSpPr>
        <p:grpSpPr bwMode="auto">
          <a:xfrm>
            <a:off x="4103688" y="3813176"/>
            <a:ext cx="2425700" cy="2232025"/>
            <a:chOff x="3189288" y="3813175"/>
            <a:chExt cx="2425700" cy="2232025"/>
          </a:xfrm>
        </p:grpSpPr>
        <p:sp>
          <p:nvSpPr>
            <p:cNvPr id="70756" name="Rectangle 91">
              <a:extLst>
                <a:ext uri="{FF2B5EF4-FFF2-40B4-BE49-F238E27FC236}">
                  <a16:creationId xmlns:a16="http://schemas.microsoft.com/office/drawing/2014/main" id="{A3805CDF-2EA1-2D45-83E9-5239823DB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7" name="Line 92">
              <a:extLst>
                <a:ext uri="{FF2B5EF4-FFF2-40B4-BE49-F238E27FC236}">
                  <a16:creationId xmlns:a16="http://schemas.microsoft.com/office/drawing/2014/main" id="{783E2ADC-2E39-4F4C-8A09-AF42FD16D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Line 93">
              <a:extLst>
                <a:ext uri="{FF2B5EF4-FFF2-40B4-BE49-F238E27FC236}">
                  <a16:creationId xmlns:a16="http://schemas.microsoft.com/office/drawing/2014/main" id="{9A1C3234-C879-D943-B12C-144B4856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Line 94">
              <a:extLst>
                <a:ext uri="{FF2B5EF4-FFF2-40B4-BE49-F238E27FC236}">
                  <a16:creationId xmlns:a16="http://schemas.microsoft.com/office/drawing/2014/main" id="{DEFF7204-B181-CF4E-9B96-2C48310D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Rectangle 95">
              <a:extLst>
                <a:ext uri="{FF2B5EF4-FFF2-40B4-BE49-F238E27FC236}">
                  <a16:creationId xmlns:a16="http://schemas.microsoft.com/office/drawing/2014/main" id="{5FB97487-0D9D-0B4E-AFAB-B5B277AE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1" name="Line 96">
              <a:extLst>
                <a:ext uri="{FF2B5EF4-FFF2-40B4-BE49-F238E27FC236}">
                  <a16:creationId xmlns:a16="http://schemas.microsoft.com/office/drawing/2014/main" id="{BA6BF982-E83E-D149-BCC4-4C4D6BF5F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Line 97">
              <a:extLst>
                <a:ext uri="{FF2B5EF4-FFF2-40B4-BE49-F238E27FC236}">
                  <a16:creationId xmlns:a16="http://schemas.microsoft.com/office/drawing/2014/main" id="{F0E0849D-7387-B04D-8C52-2E51FF2DF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" name="Rectangle 99">
              <a:extLst>
                <a:ext uri="{FF2B5EF4-FFF2-40B4-BE49-F238E27FC236}">
                  <a16:creationId xmlns:a16="http://schemas.microsoft.com/office/drawing/2014/main" id="{F7DB8893-D666-BA47-90E9-5A229BB1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4" name="Rectangle 100">
              <a:extLst>
                <a:ext uri="{FF2B5EF4-FFF2-40B4-BE49-F238E27FC236}">
                  <a16:creationId xmlns:a16="http://schemas.microsoft.com/office/drawing/2014/main" id="{F15BB19E-C6F9-D347-A003-7FA67B880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5" name="Rectangle 101">
              <a:extLst>
                <a:ext uri="{FF2B5EF4-FFF2-40B4-BE49-F238E27FC236}">
                  <a16:creationId xmlns:a16="http://schemas.microsoft.com/office/drawing/2014/main" id="{6849AFA5-F1DE-8549-9184-302CCD93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6" name="Rectangle 102">
              <a:extLst>
                <a:ext uri="{FF2B5EF4-FFF2-40B4-BE49-F238E27FC236}">
                  <a16:creationId xmlns:a16="http://schemas.microsoft.com/office/drawing/2014/main" id="{863E0D24-D983-3C4C-AC6D-3832C0AE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7" name="Rectangle 103">
              <a:extLst>
                <a:ext uri="{FF2B5EF4-FFF2-40B4-BE49-F238E27FC236}">
                  <a16:creationId xmlns:a16="http://schemas.microsoft.com/office/drawing/2014/main" id="{8678667A-3147-2A4B-8AD8-472E06E89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8" name="Rectangle 104">
              <a:extLst>
                <a:ext uri="{FF2B5EF4-FFF2-40B4-BE49-F238E27FC236}">
                  <a16:creationId xmlns:a16="http://schemas.microsoft.com/office/drawing/2014/main" id="{E1FA4C3A-D169-414C-B231-D2D401476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9" name="Rectangle 105">
              <a:extLst>
                <a:ext uri="{FF2B5EF4-FFF2-40B4-BE49-F238E27FC236}">
                  <a16:creationId xmlns:a16="http://schemas.microsoft.com/office/drawing/2014/main" id="{03D91EAD-E024-D84D-A099-0727FA9BA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0" name="Rectangle 106">
              <a:extLst>
                <a:ext uri="{FF2B5EF4-FFF2-40B4-BE49-F238E27FC236}">
                  <a16:creationId xmlns:a16="http://schemas.microsoft.com/office/drawing/2014/main" id="{341337E4-9DF0-BC40-BA61-ADB6C2E0F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1" name="Rectangle 107">
              <a:extLst>
                <a:ext uri="{FF2B5EF4-FFF2-40B4-BE49-F238E27FC236}">
                  <a16:creationId xmlns:a16="http://schemas.microsoft.com/office/drawing/2014/main" id="{CC6028E2-01CE-7A4E-A852-A2EA7D27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2" name="Rectangle 108">
              <a:extLst>
                <a:ext uri="{FF2B5EF4-FFF2-40B4-BE49-F238E27FC236}">
                  <a16:creationId xmlns:a16="http://schemas.microsoft.com/office/drawing/2014/main" id="{21CF3F82-B00C-ED49-8948-C9CC0A89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3" name="Rectangle 109">
              <a:extLst>
                <a:ext uri="{FF2B5EF4-FFF2-40B4-BE49-F238E27FC236}">
                  <a16:creationId xmlns:a16="http://schemas.microsoft.com/office/drawing/2014/main" id="{A2C548E4-9E53-8B44-A439-A664CA073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4" name="Rectangle 110">
              <a:extLst>
                <a:ext uri="{FF2B5EF4-FFF2-40B4-BE49-F238E27FC236}">
                  <a16:creationId xmlns:a16="http://schemas.microsoft.com/office/drawing/2014/main" id="{66C73C9F-06AC-AE4D-AE83-567B709F4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5" name="Rectangle 111">
              <a:extLst>
                <a:ext uri="{FF2B5EF4-FFF2-40B4-BE49-F238E27FC236}">
                  <a16:creationId xmlns:a16="http://schemas.microsoft.com/office/drawing/2014/main" id="{37900F1A-D676-A344-B449-5C2EEBC2E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6" name="Rectangle 112">
              <a:extLst>
                <a:ext uri="{FF2B5EF4-FFF2-40B4-BE49-F238E27FC236}">
                  <a16:creationId xmlns:a16="http://schemas.microsoft.com/office/drawing/2014/main" id="{F088B557-4F2F-E448-A9E5-5B143BA73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7" name="Line 113">
              <a:extLst>
                <a:ext uri="{FF2B5EF4-FFF2-40B4-BE49-F238E27FC236}">
                  <a16:creationId xmlns:a16="http://schemas.microsoft.com/office/drawing/2014/main" id="{6BEE29E7-CC75-DA44-8145-27487CDE9B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" name="Line 114">
              <a:extLst>
                <a:ext uri="{FF2B5EF4-FFF2-40B4-BE49-F238E27FC236}">
                  <a16:creationId xmlns:a16="http://schemas.microsoft.com/office/drawing/2014/main" id="{3BC793A6-57F9-A04C-9B05-FCC71467A8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" name="Rectangle 115">
              <a:extLst>
                <a:ext uri="{FF2B5EF4-FFF2-40B4-BE49-F238E27FC236}">
                  <a16:creationId xmlns:a16="http://schemas.microsoft.com/office/drawing/2014/main" id="{AF190558-24EE-E749-8C59-0A443F0A8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0" name="Line 116">
              <a:extLst>
                <a:ext uri="{FF2B5EF4-FFF2-40B4-BE49-F238E27FC236}">
                  <a16:creationId xmlns:a16="http://schemas.microsoft.com/office/drawing/2014/main" id="{07559C9E-80DF-F644-8BE9-A25067C3D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" name="Line 117">
              <a:extLst>
                <a:ext uri="{FF2B5EF4-FFF2-40B4-BE49-F238E27FC236}">
                  <a16:creationId xmlns:a16="http://schemas.microsoft.com/office/drawing/2014/main" id="{BD0A4CF6-8161-D04C-A402-64FBA1B937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" name="Rectangle 118">
              <a:extLst>
                <a:ext uri="{FF2B5EF4-FFF2-40B4-BE49-F238E27FC236}">
                  <a16:creationId xmlns:a16="http://schemas.microsoft.com/office/drawing/2014/main" id="{2D353BC2-3774-BE47-9A4D-5D5D68E7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3" name="Rectangle 119">
              <a:extLst>
                <a:ext uri="{FF2B5EF4-FFF2-40B4-BE49-F238E27FC236}">
                  <a16:creationId xmlns:a16="http://schemas.microsoft.com/office/drawing/2014/main" id="{2CE043A7-5723-6741-A85D-936B8C1B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4" name="Rectangle 120">
              <a:extLst>
                <a:ext uri="{FF2B5EF4-FFF2-40B4-BE49-F238E27FC236}">
                  <a16:creationId xmlns:a16="http://schemas.microsoft.com/office/drawing/2014/main" id="{C5204382-B4BA-8643-A8C0-4C7355462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5" name="Rectangle 121">
              <a:extLst>
                <a:ext uri="{FF2B5EF4-FFF2-40B4-BE49-F238E27FC236}">
                  <a16:creationId xmlns:a16="http://schemas.microsoft.com/office/drawing/2014/main" id="{AF4C13E9-FBCA-B540-A643-97ED0BCF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6" name="Rectangle 122">
              <a:extLst>
                <a:ext uri="{FF2B5EF4-FFF2-40B4-BE49-F238E27FC236}">
                  <a16:creationId xmlns:a16="http://schemas.microsoft.com/office/drawing/2014/main" id="{E77FB9C1-9238-F74E-96B9-970AF776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7" name="Rectangle 123">
              <a:extLst>
                <a:ext uri="{FF2B5EF4-FFF2-40B4-BE49-F238E27FC236}">
                  <a16:creationId xmlns:a16="http://schemas.microsoft.com/office/drawing/2014/main" id="{AEDFE529-6E9E-394A-8B8E-04C995FBA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8" name="Rectangle 124">
              <a:extLst>
                <a:ext uri="{FF2B5EF4-FFF2-40B4-BE49-F238E27FC236}">
                  <a16:creationId xmlns:a16="http://schemas.microsoft.com/office/drawing/2014/main" id="{5674BAD7-F482-0E48-B172-0E1F9278D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9" name="Rectangle 125">
              <a:extLst>
                <a:ext uri="{FF2B5EF4-FFF2-40B4-BE49-F238E27FC236}">
                  <a16:creationId xmlns:a16="http://schemas.microsoft.com/office/drawing/2014/main" id="{266EFEFC-2DBB-3D41-8FDB-2F720C801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0" name="Rectangle 126">
              <a:extLst>
                <a:ext uri="{FF2B5EF4-FFF2-40B4-BE49-F238E27FC236}">
                  <a16:creationId xmlns:a16="http://schemas.microsoft.com/office/drawing/2014/main" id="{C6A8CF3D-EB4F-BF4A-8BDD-DBDDAA336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1" name="Rectangle 127">
              <a:extLst>
                <a:ext uri="{FF2B5EF4-FFF2-40B4-BE49-F238E27FC236}">
                  <a16:creationId xmlns:a16="http://schemas.microsoft.com/office/drawing/2014/main" id="{68DA266A-B776-2046-BF2B-5AD49AF00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2" name="Rectangle 128">
              <a:extLst>
                <a:ext uri="{FF2B5EF4-FFF2-40B4-BE49-F238E27FC236}">
                  <a16:creationId xmlns:a16="http://schemas.microsoft.com/office/drawing/2014/main" id="{009074E0-7C9F-434D-B8DD-FB10B3C5B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3" name="Rectangle 129">
              <a:extLst>
                <a:ext uri="{FF2B5EF4-FFF2-40B4-BE49-F238E27FC236}">
                  <a16:creationId xmlns:a16="http://schemas.microsoft.com/office/drawing/2014/main" id="{021A670E-B762-CE49-A65F-75AC5234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4" name="Rectangle 130">
              <a:extLst>
                <a:ext uri="{FF2B5EF4-FFF2-40B4-BE49-F238E27FC236}">
                  <a16:creationId xmlns:a16="http://schemas.microsoft.com/office/drawing/2014/main" id="{9B4330B6-D9F7-4B49-883A-0C354208F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5" name="Rectangle 131">
              <a:extLst>
                <a:ext uri="{FF2B5EF4-FFF2-40B4-BE49-F238E27FC236}">
                  <a16:creationId xmlns:a16="http://schemas.microsoft.com/office/drawing/2014/main" id="{5624C256-6A9E-8946-9D19-64397DD04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6" name="Rectangle 132">
              <a:extLst>
                <a:ext uri="{FF2B5EF4-FFF2-40B4-BE49-F238E27FC236}">
                  <a16:creationId xmlns:a16="http://schemas.microsoft.com/office/drawing/2014/main" id="{DB9450AF-C8A9-624D-A6EF-89175934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7" name="Rectangle 133">
              <a:extLst>
                <a:ext uri="{FF2B5EF4-FFF2-40B4-BE49-F238E27FC236}">
                  <a16:creationId xmlns:a16="http://schemas.microsoft.com/office/drawing/2014/main" id="{F72F6EDF-EC75-D646-97D2-C157DC80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8" name="Freeform 134">
              <a:extLst>
                <a:ext uri="{FF2B5EF4-FFF2-40B4-BE49-F238E27FC236}">
                  <a16:creationId xmlns:a16="http://schemas.microsoft.com/office/drawing/2014/main" id="{DA0607DE-EAE0-814E-987D-501CC7DE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4899025"/>
              <a:ext cx="676275" cy="676275"/>
            </a:xfrm>
            <a:custGeom>
              <a:avLst/>
              <a:gdLst>
                <a:gd name="T0" fmla="*/ 2147483646 w 851"/>
                <a:gd name="T1" fmla="*/ 0 h 851"/>
                <a:gd name="T2" fmla="*/ 2147483646 w 851"/>
                <a:gd name="T3" fmla="*/ 0 h 851"/>
                <a:gd name="T4" fmla="*/ 2147483646 w 851"/>
                <a:gd name="T5" fmla="*/ 0 h 851"/>
                <a:gd name="T6" fmla="*/ 2147483646 w 851"/>
                <a:gd name="T7" fmla="*/ 0 h 851"/>
                <a:gd name="T8" fmla="*/ 2147483646 w 851"/>
                <a:gd name="T9" fmla="*/ 2147483646 h 851"/>
                <a:gd name="T10" fmla="*/ 2147483646 w 851"/>
                <a:gd name="T11" fmla="*/ 2147483646 h 851"/>
                <a:gd name="T12" fmla="*/ 2147483646 w 851"/>
                <a:gd name="T13" fmla="*/ 2147483646 h 851"/>
                <a:gd name="T14" fmla="*/ 2147483646 w 851"/>
                <a:gd name="T15" fmla="*/ 2147483646 h 851"/>
                <a:gd name="T16" fmla="*/ 2147483646 w 851"/>
                <a:gd name="T17" fmla="*/ 2147483646 h 851"/>
                <a:gd name="T18" fmla="*/ 0 w 851"/>
                <a:gd name="T19" fmla="*/ 2147483646 h 851"/>
                <a:gd name="T20" fmla="*/ 0 w 851"/>
                <a:gd name="T21" fmla="*/ 2147483646 h 851"/>
                <a:gd name="T22" fmla="*/ 0 w 851"/>
                <a:gd name="T23" fmla="*/ 2147483646 h 851"/>
                <a:gd name="T24" fmla="*/ 0 w 851"/>
                <a:gd name="T25" fmla="*/ 2147483646 h 851"/>
                <a:gd name="T26" fmla="*/ 0 w 851"/>
                <a:gd name="T27" fmla="*/ 2147483646 h 851"/>
                <a:gd name="T28" fmla="*/ 0 w 851"/>
                <a:gd name="T29" fmla="*/ 2147483646 h 851"/>
                <a:gd name="T30" fmla="*/ 0 w 851"/>
                <a:gd name="T31" fmla="*/ 2147483646 h 851"/>
                <a:gd name="T32" fmla="*/ 0 w 851"/>
                <a:gd name="T33" fmla="*/ 2147483646 h 851"/>
                <a:gd name="T34" fmla="*/ 0 w 851"/>
                <a:gd name="T35" fmla="*/ 2147483646 h 851"/>
                <a:gd name="T36" fmla="*/ 0 w 851"/>
                <a:gd name="T37" fmla="*/ 2147483646 h 851"/>
                <a:gd name="T38" fmla="*/ 2147483646 w 851"/>
                <a:gd name="T39" fmla="*/ 2147483646 h 851"/>
                <a:gd name="T40" fmla="*/ 2147483646 w 851"/>
                <a:gd name="T41" fmla="*/ 2147483646 h 851"/>
                <a:gd name="T42" fmla="*/ 2147483646 w 851"/>
                <a:gd name="T43" fmla="*/ 2147483646 h 851"/>
                <a:gd name="T44" fmla="*/ 2147483646 w 851"/>
                <a:gd name="T45" fmla="*/ 2147483646 h 851"/>
                <a:gd name="T46" fmla="*/ 2147483646 w 851"/>
                <a:gd name="T47" fmla="*/ 2147483646 h 851"/>
                <a:gd name="T48" fmla="*/ 2147483646 w 851"/>
                <a:gd name="T49" fmla="*/ 2147483646 h 851"/>
                <a:gd name="T50" fmla="*/ 2147483646 w 851"/>
                <a:gd name="T51" fmla="*/ 2147483646 h 851"/>
                <a:gd name="T52" fmla="*/ 2147483646 w 851"/>
                <a:gd name="T53" fmla="*/ 2147483646 h 851"/>
                <a:gd name="T54" fmla="*/ 2147483646 w 851"/>
                <a:gd name="T55" fmla="*/ 2147483646 h 851"/>
                <a:gd name="T56" fmla="*/ 2147483646 w 851"/>
                <a:gd name="T57" fmla="*/ 2147483646 h 851"/>
                <a:gd name="T58" fmla="*/ 2147483646 w 851"/>
                <a:gd name="T59" fmla="*/ 2147483646 h 851"/>
                <a:gd name="T60" fmla="*/ 2147483646 w 851"/>
                <a:gd name="T61" fmla="*/ 2147483646 h 851"/>
                <a:gd name="T62" fmla="*/ 2147483646 w 851"/>
                <a:gd name="T63" fmla="*/ 2147483646 h 851"/>
                <a:gd name="T64" fmla="*/ 2147483646 w 851"/>
                <a:gd name="T65" fmla="*/ 2147483646 h 851"/>
                <a:gd name="T66" fmla="*/ 2147483646 w 851"/>
                <a:gd name="T67" fmla="*/ 2147483646 h 851"/>
                <a:gd name="T68" fmla="*/ 2147483646 w 851"/>
                <a:gd name="T69" fmla="*/ 2147483646 h 851"/>
                <a:gd name="T70" fmla="*/ 2147483646 w 851"/>
                <a:gd name="T71" fmla="*/ 2147483646 h 851"/>
                <a:gd name="T72" fmla="*/ 2147483646 w 851"/>
                <a:gd name="T73" fmla="*/ 2147483646 h 851"/>
                <a:gd name="T74" fmla="*/ 2147483646 w 851"/>
                <a:gd name="T75" fmla="*/ 2147483646 h 851"/>
                <a:gd name="T76" fmla="*/ 2147483646 w 851"/>
                <a:gd name="T77" fmla="*/ 2147483646 h 851"/>
                <a:gd name="T78" fmla="*/ 2147483646 w 851"/>
                <a:gd name="T79" fmla="*/ 2147483646 h 851"/>
                <a:gd name="T80" fmla="*/ 2147483646 w 851"/>
                <a:gd name="T81" fmla="*/ 2147483646 h 851"/>
                <a:gd name="T82" fmla="*/ 2147483646 w 851"/>
                <a:gd name="T83" fmla="*/ 2147483646 h 851"/>
                <a:gd name="T84" fmla="*/ 2147483646 w 851"/>
                <a:gd name="T85" fmla="*/ 2147483646 h 851"/>
                <a:gd name="T86" fmla="*/ 2147483646 w 851"/>
                <a:gd name="T87" fmla="*/ 2147483646 h 851"/>
                <a:gd name="T88" fmla="*/ 2147483646 w 851"/>
                <a:gd name="T89" fmla="*/ 2147483646 h 851"/>
                <a:gd name="T90" fmla="*/ 2147483646 w 851"/>
                <a:gd name="T91" fmla="*/ 2147483646 h 851"/>
                <a:gd name="T92" fmla="*/ 2147483646 w 851"/>
                <a:gd name="T93" fmla="*/ 2147483646 h 851"/>
                <a:gd name="T94" fmla="*/ 2147483646 w 851"/>
                <a:gd name="T95" fmla="*/ 2147483646 h 851"/>
                <a:gd name="T96" fmla="*/ 2147483646 w 851"/>
                <a:gd name="T97" fmla="*/ 2147483646 h 851"/>
                <a:gd name="T98" fmla="*/ 2147483646 w 851"/>
                <a:gd name="T99" fmla="*/ 2147483646 h 851"/>
                <a:gd name="T100" fmla="*/ 2147483646 w 851"/>
                <a:gd name="T101" fmla="*/ 2147483646 h 851"/>
                <a:gd name="T102" fmla="*/ 2147483646 w 851"/>
                <a:gd name="T103" fmla="*/ 2147483646 h 851"/>
                <a:gd name="T104" fmla="*/ 2147483646 w 851"/>
                <a:gd name="T105" fmla="*/ 2147483646 h 851"/>
                <a:gd name="T106" fmla="*/ 2147483646 w 851"/>
                <a:gd name="T107" fmla="*/ 0 h 851"/>
                <a:gd name="T108" fmla="*/ 2147483646 w 851"/>
                <a:gd name="T109" fmla="*/ 0 h 851"/>
                <a:gd name="T110" fmla="*/ 2147483646 w 851"/>
                <a:gd name="T111" fmla="*/ 0 h 851"/>
                <a:gd name="T112" fmla="*/ 2147483646 w 851"/>
                <a:gd name="T113" fmla="*/ 0 h 851"/>
                <a:gd name="T114" fmla="*/ 2147483646 w 851"/>
                <a:gd name="T115" fmla="*/ 0 h 8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1"/>
                <a:gd name="T175" fmla="*/ 0 h 851"/>
                <a:gd name="T176" fmla="*/ 851 w 851"/>
                <a:gd name="T177" fmla="*/ 851 h 8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1" h="851">
                  <a:moveTo>
                    <a:pt x="426" y="0"/>
                  </a:moveTo>
                  <a:lnTo>
                    <a:pt x="397" y="0"/>
                  </a:lnTo>
                  <a:lnTo>
                    <a:pt x="372" y="0"/>
                  </a:lnTo>
                  <a:lnTo>
                    <a:pt x="346" y="0"/>
                  </a:lnTo>
                  <a:lnTo>
                    <a:pt x="324" y="0"/>
                  </a:lnTo>
                  <a:lnTo>
                    <a:pt x="302" y="0"/>
                  </a:lnTo>
                  <a:lnTo>
                    <a:pt x="281" y="0"/>
                  </a:lnTo>
                  <a:lnTo>
                    <a:pt x="263" y="0"/>
                  </a:lnTo>
                  <a:lnTo>
                    <a:pt x="245" y="0"/>
                  </a:lnTo>
                  <a:lnTo>
                    <a:pt x="230" y="0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78" y="0"/>
                  </a:lnTo>
                  <a:lnTo>
                    <a:pt x="167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7" y="8"/>
                  </a:lnTo>
                  <a:lnTo>
                    <a:pt x="36" y="10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9" y="20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4" y="31"/>
                  </a:lnTo>
                  <a:lnTo>
                    <a:pt x="23" y="35"/>
                  </a:lnTo>
                  <a:lnTo>
                    <a:pt x="21" y="38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6" y="49"/>
                  </a:lnTo>
                  <a:lnTo>
                    <a:pt x="15" y="53"/>
                  </a:lnTo>
                  <a:lnTo>
                    <a:pt x="12" y="56"/>
                  </a:lnTo>
                  <a:lnTo>
                    <a:pt x="11" y="59"/>
                  </a:lnTo>
                  <a:lnTo>
                    <a:pt x="10" y="62"/>
                  </a:lnTo>
                  <a:lnTo>
                    <a:pt x="9" y="65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1" y="92"/>
                  </a:lnTo>
                  <a:lnTo>
                    <a:pt x="1" y="96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2"/>
                  </a:lnTo>
                  <a:lnTo>
                    <a:pt x="0" y="299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0" y="326"/>
                  </a:lnTo>
                  <a:lnTo>
                    <a:pt x="0" y="335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1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4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5"/>
                  </a:lnTo>
                  <a:lnTo>
                    <a:pt x="0" y="535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9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3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3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3"/>
                  </a:lnTo>
                  <a:lnTo>
                    <a:pt x="0" y="709"/>
                  </a:lnTo>
                  <a:lnTo>
                    <a:pt x="0" y="715"/>
                  </a:lnTo>
                  <a:lnTo>
                    <a:pt x="0" y="721"/>
                  </a:lnTo>
                  <a:lnTo>
                    <a:pt x="0" y="726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0"/>
                  </a:lnTo>
                  <a:lnTo>
                    <a:pt x="0" y="744"/>
                  </a:lnTo>
                  <a:lnTo>
                    <a:pt x="1" y="748"/>
                  </a:lnTo>
                  <a:lnTo>
                    <a:pt x="1" y="751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7"/>
                  </a:lnTo>
                  <a:lnTo>
                    <a:pt x="4" y="769"/>
                  </a:lnTo>
                  <a:lnTo>
                    <a:pt x="5" y="772"/>
                  </a:lnTo>
                  <a:lnTo>
                    <a:pt x="5" y="775"/>
                  </a:lnTo>
                  <a:lnTo>
                    <a:pt x="6" y="778"/>
                  </a:lnTo>
                  <a:lnTo>
                    <a:pt x="7" y="780"/>
                  </a:lnTo>
                  <a:lnTo>
                    <a:pt x="7" y="783"/>
                  </a:lnTo>
                  <a:lnTo>
                    <a:pt x="9" y="786"/>
                  </a:lnTo>
                  <a:lnTo>
                    <a:pt x="10" y="789"/>
                  </a:lnTo>
                  <a:lnTo>
                    <a:pt x="11" y="791"/>
                  </a:lnTo>
                  <a:lnTo>
                    <a:pt x="12" y="795"/>
                  </a:lnTo>
                  <a:lnTo>
                    <a:pt x="15" y="798"/>
                  </a:lnTo>
                  <a:lnTo>
                    <a:pt x="16" y="802"/>
                  </a:lnTo>
                  <a:lnTo>
                    <a:pt x="17" y="805"/>
                  </a:lnTo>
                  <a:lnTo>
                    <a:pt x="19" y="809"/>
                  </a:lnTo>
                  <a:lnTo>
                    <a:pt x="21" y="813"/>
                  </a:lnTo>
                  <a:lnTo>
                    <a:pt x="23" y="816"/>
                  </a:lnTo>
                  <a:lnTo>
                    <a:pt x="24" y="820"/>
                  </a:lnTo>
                  <a:lnTo>
                    <a:pt x="25" y="823"/>
                  </a:lnTo>
                  <a:lnTo>
                    <a:pt x="27" y="826"/>
                  </a:lnTo>
                  <a:lnTo>
                    <a:pt x="28" y="828"/>
                  </a:lnTo>
                  <a:lnTo>
                    <a:pt x="29" y="831"/>
                  </a:lnTo>
                  <a:lnTo>
                    <a:pt x="31" y="833"/>
                  </a:lnTo>
                  <a:lnTo>
                    <a:pt x="33" y="835"/>
                  </a:lnTo>
                  <a:lnTo>
                    <a:pt x="34" y="838"/>
                  </a:lnTo>
                  <a:lnTo>
                    <a:pt x="35" y="839"/>
                  </a:lnTo>
                  <a:lnTo>
                    <a:pt x="36" y="841"/>
                  </a:lnTo>
                  <a:lnTo>
                    <a:pt x="37" y="843"/>
                  </a:lnTo>
                  <a:lnTo>
                    <a:pt x="39" y="844"/>
                  </a:lnTo>
                  <a:lnTo>
                    <a:pt x="40" y="845"/>
                  </a:lnTo>
                  <a:lnTo>
                    <a:pt x="41" y="846"/>
                  </a:lnTo>
                  <a:lnTo>
                    <a:pt x="42" y="847"/>
                  </a:lnTo>
                  <a:lnTo>
                    <a:pt x="43" y="847"/>
                  </a:lnTo>
                  <a:lnTo>
                    <a:pt x="46" y="849"/>
                  </a:lnTo>
                  <a:lnTo>
                    <a:pt x="47" y="849"/>
                  </a:lnTo>
                  <a:lnTo>
                    <a:pt x="48" y="850"/>
                  </a:lnTo>
                  <a:lnTo>
                    <a:pt x="51" y="850"/>
                  </a:lnTo>
                  <a:lnTo>
                    <a:pt x="52" y="850"/>
                  </a:lnTo>
                  <a:lnTo>
                    <a:pt x="54" y="851"/>
                  </a:lnTo>
                  <a:lnTo>
                    <a:pt x="57" y="851"/>
                  </a:lnTo>
                  <a:lnTo>
                    <a:pt x="59" y="851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7" y="851"/>
                  </a:lnTo>
                  <a:lnTo>
                    <a:pt x="70" y="851"/>
                  </a:lnTo>
                  <a:lnTo>
                    <a:pt x="73" y="851"/>
                  </a:lnTo>
                  <a:lnTo>
                    <a:pt x="77" y="851"/>
                  </a:lnTo>
                  <a:lnTo>
                    <a:pt x="81" y="851"/>
                  </a:lnTo>
                  <a:lnTo>
                    <a:pt x="84" y="851"/>
                  </a:lnTo>
                  <a:lnTo>
                    <a:pt x="88" y="851"/>
                  </a:lnTo>
                  <a:lnTo>
                    <a:pt x="90" y="851"/>
                  </a:lnTo>
                  <a:lnTo>
                    <a:pt x="94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5" y="851"/>
                  </a:lnTo>
                  <a:lnTo>
                    <a:pt x="108" y="851"/>
                  </a:lnTo>
                  <a:lnTo>
                    <a:pt x="113" y="851"/>
                  </a:lnTo>
                  <a:lnTo>
                    <a:pt x="118" y="851"/>
                  </a:lnTo>
                  <a:lnTo>
                    <a:pt x="123" y="851"/>
                  </a:lnTo>
                  <a:lnTo>
                    <a:pt x="129" y="851"/>
                  </a:lnTo>
                  <a:lnTo>
                    <a:pt x="135" y="851"/>
                  </a:lnTo>
                  <a:lnTo>
                    <a:pt x="142" y="851"/>
                  </a:lnTo>
                  <a:lnTo>
                    <a:pt x="149" y="851"/>
                  </a:lnTo>
                  <a:lnTo>
                    <a:pt x="159" y="851"/>
                  </a:lnTo>
                  <a:lnTo>
                    <a:pt x="167" y="851"/>
                  </a:lnTo>
                  <a:lnTo>
                    <a:pt x="178" y="851"/>
                  </a:lnTo>
                  <a:lnTo>
                    <a:pt x="189" y="851"/>
                  </a:lnTo>
                  <a:lnTo>
                    <a:pt x="202" y="851"/>
                  </a:lnTo>
                  <a:lnTo>
                    <a:pt x="215" y="851"/>
                  </a:lnTo>
                  <a:lnTo>
                    <a:pt x="230" y="851"/>
                  </a:lnTo>
                  <a:lnTo>
                    <a:pt x="245" y="851"/>
                  </a:lnTo>
                  <a:lnTo>
                    <a:pt x="263" y="851"/>
                  </a:lnTo>
                  <a:lnTo>
                    <a:pt x="281" y="851"/>
                  </a:lnTo>
                  <a:lnTo>
                    <a:pt x="302" y="851"/>
                  </a:lnTo>
                  <a:lnTo>
                    <a:pt x="324" y="851"/>
                  </a:lnTo>
                  <a:lnTo>
                    <a:pt x="346" y="851"/>
                  </a:lnTo>
                  <a:lnTo>
                    <a:pt x="372" y="851"/>
                  </a:lnTo>
                  <a:lnTo>
                    <a:pt x="397" y="851"/>
                  </a:lnTo>
                  <a:lnTo>
                    <a:pt x="426" y="851"/>
                  </a:lnTo>
                  <a:lnTo>
                    <a:pt x="453" y="851"/>
                  </a:lnTo>
                  <a:lnTo>
                    <a:pt x="480" y="851"/>
                  </a:lnTo>
                  <a:lnTo>
                    <a:pt x="505" y="851"/>
                  </a:lnTo>
                  <a:lnTo>
                    <a:pt x="528" y="851"/>
                  </a:lnTo>
                  <a:lnTo>
                    <a:pt x="550" y="851"/>
                  </a:lnTo>
                  <a:lnTo>
                    <a:pt x="570" y="851"/>
                  </a:lnTo>
                  <a:lnTo>
                    <a:pt x="588" y="851"/>
                  </a:lnTo>
                  <a:lnTo>
                    <a:pt x="605" y="851"/>
                  </a:lnTo>
                  <a:lnTo>
                    <a:pt x="622" y="851"/>
                  </a:lnTo>
                  <a:lnTo>
                    <a:pt x="636" y="851"/>
                  </a:lnTo>
                  <a:lnTo>
                    <a:pt x="649" y="851"/>
                  </a:lnTo>
                  <a:lnTo>
                    <a:pt x="661" y="851"/>
                  </a:lnTo>
                  <a:lnTo>
                    <a:pt x="673" y="851"/>
                  </a:lnTo>
                  <a:lnTo>
                    <a:pt x="684" y="851"/>
                  </a:lnTo>
                  <a:lnTo>
                    <a:pt x="693" y="851"/>
                  </a:lnTo>
                  <a:lnTo>
                    <a:pt x="701" y="851"/>
                  </a:lnTo>
                  <a:lnTo>
                    <a:pt x="709" y="851"/>
                  </a:lnTo>
                  <a:lnTo>
                    <a:pt x="717" y="851"/>
                  </a:lnTo>
                  <a:lnTo>
                    <a:pt x="723" y="851"/>
                  </a:lnTo>
                  <a:lnTo>
                    <a:pt x="729" y="851"/>
                  </a:lnTo>
                  <a:lnTo>
                    <a:pt x="733" y="851"/>
                  </a:lnTo>
                  <a:lnTo>
                    <a:pt x="738" y="851"/>
                  </a:lnTo>
                  <a:lnTo>
                    <a:pt x="743" y="851"/>
                  </a:lnTo>
                  <a:lnTo>
                    <a:pt x="747" y="851"/>
                  </a:lnTo>
                  <a:lnTo>
                    <a:pt x="750" y="851"/>
                  </a:lnTo>
                  <a:lnTo>
                    <a:pt x="754" y="851"/>
                  </a:lnTo>
                  <a:lnTo>
                    <a:pt x="758" y="851"/>
                  </a:lnTo>
                  <a:lnTo>
                    <a:pt x="761" y="851"/>
                  </a:lnTo>
                  <a:lnTo>
                    <a:pt x="764" y="851"/>
                  </a:lnTo>
                  <a:lnTo>
                    <a:pt x="767" y="851"/>
                  </a:lnTo>
                  <a:lnTo>
                    <a:pt x="771" y="851"/>
                  </a:lnTo>
                  <a:lnTo>
                    <a:pt x="774" y="851"/>
                  </a:lnTo>
                  <a:lnTo>
                    <a:pt x="778" y="851"/>
                  </a:lnTo>
                  <a:lnTo>
                    <a:pt x="782" y="851"/>
                  </a:lnTo>
                  <a:lnTo>
                    <a:pt x="784" y="851"/>
                  </a:lnTo>
                  <a:lnTo>
                    <a:pt x="788" y="851"/>
                  </a:lnTo>
                  <a:lnTo>
                    <a:pt x="790" y="851"/>
                  </a:lnTo>
                  <a:lnTo>
                    <a:pt x="792" y="851"/>
                  </a:lnTo>
                  <a:lnTo>
                    <a:pt x="795" y="851"/>
                  </a:lnTo>
                  <a:lnTo>
                    <a:pt x="797" y="851"/>
                  </a:lnTo>
                  <a:lnTo>
                    <a:pt x="798" y="850"/>
                  </a:lnTo>
                  <a:lnTo>
                    <a:pt x="801" y="850"/>
                  </a:lnTo>
                  <a:lnTo>
                    <a:pt x="803" y="850"/>
                  </a:lnTo>
                  <a:lnTo>
                    <a:pt x="804" y="849"/>
                  </a:lnTo>
                  <a:lnTo>
                    <a:pt x="806" y="849"/>
                  </a:lnTo>
                  <a:lnTo>
                    <a:pt x="808" y="847"/>
                  </a:lnTo>
                  <a:lnTo>
                    <a:pt x="809" y="847"/>
                  </a:lnTo>
                  <a:lnTo>
                    <a:pt x="810" y="846"/>
                  </a:lnTo>
                  <a:lnTo>
                    <a:pt x="812" y="845"/>
                  </a:lnTo>
                  <a:lnTo>
                    <a:pt x="813" y="844"/>
                  </a:lnTo>
                  <a:lnTo>
                    <a:pt x="814" y="843"/>
                  </a:lnTo>
                  <a:lnTo>
                    <a:pt x="815" y="841"/>
                  </a:lnTo>
                  <a:lnTo>
                    <a:pt x="816" y="839"/>
                  </a:lnTo>
                  <a:lnTo>
                    <a:pt x="818" y="838"/>
                  </a:lnTo>
                  <a:lnTo>
                    <a:pt x="819" y="835"/>
                  </a:lnTo>
                  <a:lnTo>
                    <a:pt x="820" y="833"/>
                  </a:lnTo>
                  <a:lnTo>
                    <a:pt x="821" y="831"/>
                  </a:lnTo>
                  <a:lnTo>
                    <a:pt x="822" y="828"/>
                  </a:lnTo>
                  <a:lnTo>
                    <a:pt x="825" y="826"/>
                  </a:lnTo>
                  <a:lnTo>
                    <a:pt x="826" y="823"/>
                  </a:lnTo>
                  <a:lnTo>
                    <a:pt x="827" y="820"/>
                  </a:lnTo>
                  <a:lnTo>
                    <a:pt x="828" y="816"/>
                  </a:lnTo>
                  <a:lnTo>
                    <a:pt x="831" y="813"/>
                  </a:lnTo>
                  <a:lnTo>
                    <a:pt x="832" y="809"/>
                  </a:lnTo>
                  <a:lnTo>
                    <a:pt x="834" y="805"/>
                  </a:lnTo>
                  <a:lnTo>
                    <a:pt x="836" y="802"/>
                  </a:lnTo>
                  <a:lnTo>
                    <a:pt x="837" y="798"/>
                  </a:lnTo>
                  <a:lnTo>
                    <a:pt x="838" y="795"/>
                  </a:lnTo>
                  <a:lnTo>
                    <a:pt x="840" y="791"/>
                  </a:lnTo>
                  <a:lnTo>
                    <a:pt x="842" y="789"/>
                  </a:lnTo>
                  <a:lnTo>
                    <a:pt x="843" y="786"/>
                  </a:lnTo>
                  <a:lnTo>
                    <a:pt x="843" y="783"/>
                  </a:lnTo>
                  <a:lnTo>
                    <a:pt x="844" y="780"/>
                  </a:lnTo>
                  <a:lnTo>
                    <a:pt x="845" y="778"/>
                  </a:lnTo>
                  <a:lnTo>
                    <a:pt x="846" y="775"/>
                  </a:lnTo>
                  <a:lnTo>
                    <a:pt x="846" y="772"/>
                  </a:lnTo>
                  <a:lnTo>
                    <a:pt x="848" y="769"/>
                  </a:lnTo>
                  <a:lnTo>
                    <a:pt x="848" y="767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7"/>
                  </a:lnTo>
                  <a:lnTo>
                    <a:pt x="850" y="755"/>
                  </a:lnTo>
                  <a:lnTo>
                    <a:pt x="850" y="751"/>
                  </a:lnTo>
                  <a:lnTo>
                    <a:pt x="850" y="748"/>
                  </a:lnTo>
                  <a:lnTo>
                    <a:pt x="851" y="744"/>
                  </a:lnTo>
                  <a:lnTo>
                    <a:pt x="851" y="740"/>
                  </a:lnTo>
                  <a:lnTo>
                    <a:pt x="851" y="736"/>
                  </a:lnTo>
                  <a:lnTo>
                    <a:pt x="851" y="731"/>
                  </a:lnTo>
                  <a:lnTo>
                    <a:pt x="851" y="726"/>
                  </a:lnTo>
                  <a:lnTo>
                    <a:pt x="851" y="721"/>
                  </a:lnTo>
                  <a:lnTo>
                    <a:pt x="851" y="715"/>
                  </a:lnTo>
                  <a:lnTo>
                    <a:pt x="851" y="709"/>
                  </a:lnTo>
                  <a:lnTo>
                    <a:pt x="851" y="703"/>
                  </a:lnTo>
                  <a:lnTo>
                    <a:pt x="851" y="696"/>
                  </a:lnTo>
                  <a:lnTo>
                    <a:pt x="851" y="689"/>
                  </a:lnTo>
                  <a:lnTo>
                    <a:pt x="851" y="682"/>
                  </a:lnTo>
                  <a:lnTo>
                    <a:pt x="851" y="673"/>
                  </a:lnTo>
                  <a:lnTo>
                    <a:pt x="851" y="666"/>
                  </a:lnTo>
                  <a:lnTo>
                    <a:pt x="851" y="659"/>
                  </a:lnTo>
                  <a:lnTo>
                    <a:pt x="851" y="653"/>
                  </a:lnTo>
                  <a:lnTo>
                    <a:pt x="851" y="647"/>
                  </a:lnTo>
                  <a:lnTo>
                    <a:pt x="851" y="641"/>
                  </a:lnTo>
                  <a:lnTo>
                    <a:pt x="851" y="635"/>
                  </a:lnTo>
                  <a:lnTo>
                    <a:pt x="851" y="629"/>
                  </a:lnTo>
                  <a:lnTo>
                    <a:pt x="851" y="624"/>
                  </a:lnTo>
                  <a:lnTo>
                    <a:pt x="851" y="618"/>
                  </a:lnTo>
                  <a:lnTo>
                    <a:pt x="851" y="613"/>
                  </a:lnTo>
                  <a:lnTo>
                    <a:pt x="851" y="608"/>
                  </a:lnTo>
                  <a:lnTo>
                    <a:pt x="851" y="602"/>
                  </a:lnTo>
                  <a:lnTo>
                    <a:pt x="851" y="596"/>
                  </a:lnTo>
                  <a:lnTo>
                    <a:pt x="851" y="591"/>
                  </a:lnTo>
                  <a:lnTo>
                    <a:pt x="851" y="585"/>
                  </a:lnTo>
                  <a:lnTo>
                    <a:pt x="851" y="579"/>
                  </a:lnTo>
                  <a:lnTo>
                    <a:pt x="851" y="572"/>
                  </a:lnTo>
                  <a:lnTo>
                    <a:pt x="851" y="566"/>
                  </a:lnTo>
                  <a:lnTo>
                    <a:pt x="851" y="559"/>
                  </a:lnTo>
                  <a:lnTo>
                    <a:pt x="851" y="550"/>
                  </a:lnTo>
                  <a:lnTo>
                    <a:pt x="851" y="543"/>
                  </a:lnTo>
                  <a:lnTo>
                    <a:pt x="851" y="535"/>
                  </a:lnTo>
                  <a:lnTo>
                    <a:pt x="851" y="525"/>
                  </a:lnTo>
                  <a:lnTo>
                    <a:pt x="851" y="516"/>
                  </a:lnTo>
                  <a:lnTo>
                    <a:pt x="851" y="505"/>
                  </a:lnTo>
                  <a:lnTo>
                    <a:pt x="851" y="494"/>
                  </a:lnTo>
                  <a:lnTo>
                    <a:pt x="851" y="482"/>
                  </a:lnTo>
                  <a:lnTo>
                    <a:pt x="851" y="469"/>
                  </a:lnTo>
                  <a:lnTo>
                    <a:pt x="851" y="456"/>
                  </a:lnTo>
                  <a:lnTo>
                    <a:pt x="851" y="441"/>
                  </a:lnTo>
                  <a:lnTo>
                    <a:pt x="851" y="425"/>
                  </a:lnTo>
                  <a:lnTo>
                    <a:pt x="851" y="410"/>
                  </a:lnTo>
                  <a:lnTo>
                    <a:pt x="851" y="395"/>
                  </a:lnTo>
                  <a:lnTo>
                    <a:pt x="851" y="382"/>
                  </a:lnTo>
                  <a:lnTo>
                    <a:pt x="851" y="369"/>
                  </a:lnTo>
                  <a:lnTo>
                    <a:pt x="851" y="357"/>
                  </a:lnTo>
                  <a:lnTo>
                    <a:pt x="851" y="346"/>
                  </a:lnTo>
                  <a:lnTo>
                    <a:pt x="851" y="335"/>
                  </a:lnTo>
                  <a:lnTo>
                    <a:pt x="851" y="326"/>
                  </a:lnTo>
                  <a:lnTo>
                    <a:pt x="851" y="316"/>
                  </a:lnTo>
                  <a:lnTo>
                    <a:pt x="851" y="308"/>
                  </a:lnTo>
                  <a:lnTo>
                    <a:pt x="851" y="299"/>
                  </a:lnTo>
                  <a:lnTo>
                    <a:pt x="851" y="292"/>
                  </a:lnTo>
                  <a:lnTo>
                    <a:pt x="851" y="285"/>
                  </a:lnTo>
                  <a:lnTo>
                    <a:pt x="851" y="279"/>
                  </a:lnTo>
                  <a:lnTo>
                    <a:pt x="851" y="272"/>
                  </a:lnTo>
                  <a:lnTo>
                    <a:pt x="851" y="266"/>
                  </a:lnTo>
                  <a:lnTo>
                    <a:pt x="851" y="260"/>
                  </a:lnTo>
                  <a:lnTo>
                    <a:pt x="851" y="255"/>
                  </a:lnTo>
                  <a:lnTo>
                    <a:pt x="851" y="249"/>
                  </a:lnTo>
                  <a:lnTo>
                    <a:pt x="851" y="243"/>
                  </a:lnTo>
                  <a:lnTo>
                    <a:pt x="851" y="238"/>
                  </a:lnTo>
                  <a:lnTo>
                    <a:pt x="851" y="233"/>
                  </a:lnTo>
                  <a:lnTo>
                    <a:pt x="851" y="227"/>
                  </a:lnTo>
                  <a:lnTo>
                    <a:pt x="851" y="222"/>
                  </a:lnTo>
                  <a:lnTo>
                    <a:pt x="851" y="216"/>
                  </a:lnTo>
                  <a:lnTo>
                    <a:pt x="851" y="210"/>
                  </a:lnTo>
                  <a:lnTo>
                    <a:pt x="851" y="204"/>
                  </a:lnTo>
                  <a:lnTo>
                    <a:pt x="851" y="198"/>
                  </a:lnTo>
                  <a:lnTo>
                    <a:pt x="851" y="192"/>
                  </a:lnTo>
                  <a:lnTo>
                    <a:pt x="851" y="185"/>
                  </a:lnTo>
                  <a:lnTo>
                    <a:pt x="851" y="178"/>
                  </a:lnTo>
                  <a:lnTo>
                    <a:pt x="851" y="169"/>
                  </a:lnTo>
                  <a:lnTo>
                    <a:pt x="851" y="162"/>
                  </a:lnTo>
                  <a:lnTo>
                    <a:pt x="851" y="155"/>
                  </a:lnTo>
                  <a:lnTo>
                    <a:pt x="851" y="148"/>
                  </a:lnTo>
                  <a:lnTo>
                    <a:pt x="851" y="142"/>
                  </a:lnTo>
                  <a:lnTo>
                    <a:pt x="851" y="136"/>
                  </a:lnTo>
                  <a:lnTo>
                    <a:pt x="851" y="130"/>
                  </a:lnTo>
                  <a:lnTo>
                    <a:pt x="851" y="125"/>
                  </a:lnTo>
                  <a:lnTo>
                    <a:pt x="851" y="120"/>
                  </a:lnTo>
                  <a:lnTo>
                    <a:pt x="851" y="115"/>
                  </a:lnTo>
                  <a:lnTo>
                    <a:pt x="851" y="110"/>
                  </a:lnTo>
                  <a:lnTo>
                    <a:pt x="851" y="107"/>
                  </a:lnTo>
                  <a:lnTo>
                    <a:pt x="850" y="103"/>
                  </a:lnTo>
                  <a:lnTo>
                    <a:pt x="850" y="100"/>
                  </a:lnTo>
                  <a:lnTo>
                    <a:pt x="850" y="96"/>
                  </a:lnTo>
                  <a:lnTo>
                    <a:pt x="850" y="92"/>
                  </a:lnTo>
                  <a:lnTo>
                    <a:pt x="849" y="90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8" y="82"/>
                  </a:lnTo>
                  <a:lnTo>
                    <a:pt x="846" y="79"/>
                  </a:lnTo>
                  <a:lnTo>
                    <a:pt x="846" y="76"/>
                  </a:lnTo>
                  <a:lnTo>
                    <a:pt x="845" y="73"/>
                  </a:lnTo>
                  <a:lnTo>
                    <a:pt x="844" y="71"/>
                  </a:lnTo>
                  <a:lnTo>
                    <a:pt x="843" y="68"/>
                  </a:lnTo>
                  <a:lnTo>
                    <a:pt x="843" y="65"/>
                  </a:lnTo>
                  <a:lnTo>
                    <a:pt x="842" y="62"/>
                  </a:lnTo>
                  <a:lnTo>
                    <a:pt x="840" y="59"/>
                  </a:lnTo>
                  <a:lnTo>
                    <a:pt x="838" y="56"/>
                  </a:lnTo>
                  <a:lnTo>
                    <a:pt x="837" y="53"/>
                  </a:lnTo>
                  <a:lnTo>
                    <a:pt x="836" y="49"/>
                  </a:lnTo>
                  <a:lnTo>
                    <a:pt x="834" y="46"/>
                  </a:lnTo>
                  <a:lnTo>
                    <a:pt x="832" y="42"/>
                  </a:lnTo>
                  <a:lnTo>
                    <a:pt x="831" y="38"/>
                  </a:lnTo>
                  <a:lnTo>
                    <a:pt x="828" y="35"/>
                  </a:lnTo>
                  <a:lnTo>
                    <a:pt x="827" y="31"/>
                  </a:lnTo>
                  <a:lnTo>
                    <a:pt x="826" y="28"/>
                  </a:lnTo>
                  <a:lnTo>
                    <a:pt x="825" y="25"/>
                  </a:lnTo>
                  <a:lnTo>
                    <a:pt x="822" y="23"/>
                  </a:lnTo>
                  <a:lnTo>
                    <a:pt x="821" y="20"/>
                  </a:lnTo>
                  <a:lnTo>
                    <a:pt x="820" y="18"/>
                  </a:lnTo>
                  <a:lnTo>
                    <a:pt x="819" y="16"/>
                  </a:lnTo>
                  <a:lnTo>
                    <a:pt x="818" y="13"/>
                  </a:lnTo>
                  <a:lnTo>
                    <a:pt x="816" y="12"/>
                  </a:lnTo>
                  <a:lnTo>
                    <a:pt x="815" y="10"/>
                  </a:lnTo>
                  <a:lnTo>
                    <a:pt x="814" y="8"/>
                  </a:lnTo>
                  <a:lnTo>
                    <a:pt x="813" y="7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9" y="3"/>
                  </a:lnTo>
                  <a:lnTo>
                    <a:pt x="808" y="3"/>
                  </a:lnTo>
                  <a:lnTo>
                    <a:pt x="806" y="2"/>
                  </a:lnTo>
                  <a:lnTo>
                    <a:pt x="804" y="2"/>
                  </a:lnTo>
                  <a:lnTo>
                    <a:pt x="803" y="1"/>
                  </a:lnTo>
                  <a:lnTo>
                    <a:pt x="801" y="1"/>
                  </a:lnTo>
                  <a:lnTo>
                    <a:pt x="798" y="0"/>
                  </a:lnTo>
                  <a:lnTo>
                    <a:pt x="797" y="0"/>
                  </a:lnTo>
                  <a:lnTo>
                    <a:pt x="795" y="0"/>
                  </a:lnTo>
                  <a:lnTo>
                    <a:pt x="792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4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7" y="0"/>
                  </a:lnTo>
                  <a:lnTo>
                    <a:pt x="764" y="0"/>
                  </a:lnTo>
                  <a:lnTo>
                    <a:pt x="761" y="0"/>
                  </a:lnTo>
                  <a:lnTo>
                    <a:pt x="758" y="0"/>
                  </a:lnTo>
                  <a:lnTo>
                    <a:pt x="754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8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09" y="0"/>
                  </a:lnTo>
                  <a:lnTo>
                    <a:pt x="701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3" y="0"/>
                  </a:lnTo>
                  <a:lnTo>
                    <a:pt x="661" y="0"/>
                  </a:lnTo>
                  <a:lnTo>
                    <a:pt x="649" y="0"/>
                  </a:lnTo>
                  <a:lnTo>
                    <a:pt x="636" y="0"/>
                  </a:lnTo>
                  <a:lnTo>
                    <a:pt x="622" y="0"/>
                  </a:lnTo>
                  <a:lnTo>
                    <a:pt x="605" y="0"/>
                  </a:lnTo>
                  <a:lnTo>
                    <a:pt x="588" y="0"/>
                  </a:lnTo>
                  <a:lnTo>
                    <a:pt x="570" y="0"/>
                  </a:lnTo>
                  <a:lnTo>
                    <a:pt x="550" y="0"/>
                  </a:lnTo>
                  <a:lnTo>
                    <a:pt x="528" y="0"/>
                  </a:lnTo>
                  <a:lnTo>
                    <a:pt x="505" y="0"/>
                  </a:lnTo>
                  <a:lnTo>
                    <a:pt x="480" y="0"/>
                  </a:lnTo>
                  <a:lnTo>
                    <a:pt x="453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9" name="Rectangle 135">
              <a:extLst>
                <a:ext uri="{FF2B5EF4-FFF2-40B4-BE49-F238E27FC236}">
                  <a16:creationId xmlns:a16="http://schemas.microsoft.com/office/drawing/2014/main" id="{357DD93A-0826-7248-904C-1DEAF04E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0" name="Freeform 194">
              <a:extLst>
                <a:ext uri="{FF2B5EF4-FFF2-40B4-BE49-F238E27FC236}">
                  <a16:creationId xmlns:a16="http://schemas.microsoft.com/office/drawing/2014/main" id="{18719DA5-FAA6-ED47-9B10-345EC731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75" y="4932362"/>
              <a:ext cx="1420813" cy="203200"/>
            </a:xfrm>
            <a:custGeom>
              <a:avLst/>
              <a:gdLst>
                <a:gd name="T0" fmla="*/ 2147483646 w 1789"/>
                <a:gd name="T1" fmla="*/ 0 h 255"/>
                <a:gd name="T2" fmla="*/ 2147483646 w 1789"/>
                <a:gd name="T3" fmla="*/ 0 h 255"/>
                <a:gd name="T4" fmla="*/ 2147483646 w 1789"/>
                <a:gd name="T5" fmla="*/ 0 h 255"/>
                <a:gd name="T6" fmla="*/ 2147483646 w 1789"/>
                <a:gd name="T7" fmla="*/ 0 h 255"/>
                <a:gd name="T8" fmla="*/ 2147483646 w 1789"/>
                <a:gd name="T9" fmla="*/ 0 h 255"/>
                <a:gd name="T10" fmla="*/ 2147483646 w 1789"/>
                <a:gd name="T11" fmla="*/ 0 h 255"/>
                <a:gd name="T12" fmla="*/ 2147483646 w 1789"/>
                <a:gd name="T13" fmla="*/ 2147483646 h 255"/>
                <a:gd name="T14" fmla="*/ 2147483646 w 1789"/>
                <a:gd name="T15" fmla="*/ 2147483646 h 255"/>
                <a:gd name="T16" fmla="*/ 2147483646 w 1789"/>
                <a:gd name="T17" fmla="*/ 2147483646 h 255"/>
                <a:gd name="T18" fmla="*/ 2147483646 w 1789"/>
                <a:gd name="T19" fmla="*/ 2147483646 h 255"/>
                <a:gd name="T20" fmla="*/ 2147483646 w 1789"/>
                <a:gd name="T21" fmla="*/ 2147483646 h 255"/>
                <a:gd name="T22" fmla="*/ 2147483646 w 1789"/>
                <a:gd name="T23" fmla="*/ 2147483646 h 255"/>
                <a:gd name="T24" fmla="*/ 0 w 1789"/>
                <a:gd name="T25" fmla="*/ 2147483646 h 255"/>
                <a:gd name="T26" fmla="*/ 0 w 1789"/>
                <a:gd name="T27" fmla="*/ 2147483646 h 255"/>
                <a:gd name="T28" fmla="*/ 0 w 1789"/>
                <a:gd name="T29" fmla="*/ 2147483646 h 255"/>
                <a:gd name="T30" fmla="*/ 2147483646 w 1789"/>
                <a:gd name="T31" fmla="*/ 2147483646 h 255"/>
                <a:gd name="T32" fmla="*/ 2147483646 w 1789"/>
                <a:gd name="T33" fmla="*/ 2147483646 h 255"/>
                <a:gd name="T34" fmla="*/ 2147483646 w 1789"/>
                <a:gd name="T35" fmla="*/ 2147483646 h 255"/>
                <a:gd name="T36" fmla="*/ 2147483646 w 1789"/>
                <a:gd name="T37" fmla="*/ 2147483646 h 255"/>
                <a:gd name="T38" fmla="*/ 2147483646 w 1789"/>
                <a:gd name="T39" fmla="*/ 2147483646 h 255"/>
                <a:gd name="T40" fmla="*/ 2147483646 w 1789"/>
                <a:gd name="T41" fmla="*/ 2147483646 h 255"/>
                <a:gd name="T42" fmla="*/ 2147483646 w 1789"/>
                <a:gd name="T43" fmla="*/ 2147483646 h 255"/>
                <a:gd name="T44" fmla="*/ 2147483646 w 1789"/>
                <a:gd name="T45" fmla="*/ 2147483646 h 255"/>
                <a:gd name="T46" fmla="*/ 2147483646 w 1789"/>
                <a:gd name="T47" fmla="*/ 2147483646 h 255"/>
                <a:gd name="T48" fmla="*/ 2147483646 w 1789"/>
                <a:gd name="T49" fmla="*/ 2147483646 h 255"/>
                <a:gd name="T50" fmla="*/ 2147483646 w 1789"/>
                <a:gd name="T51" fmla="*/ 2147483646 h 255"/>
                <a:gd name="T52" fmla="*/ 2147483646 w 1789"/>
                <a:gd name="T53" fmla="*/ 2147483646 h 255"/>
                <a:gd name="T54" fmla="*/ 2147483646 w 1789"/>
                <a:gd name="T55" fmla="*/ 2147483646 h 255"/>
                <a:gd name="T56" fmla="*/ 2147483646 w 1789"/>
                <a:gd name="T57" fmla="*/ 2147483646 h 255"/>
                <a:gd name="T58" fmla="*/ 2147483646 w 1789"/>
                <a:gd name="T59" fmla="*/ 2147483646 h 255"/>
                <a:gd name="T60" fmla="*/ 2147483646 w 1789"/>
                <a:gd name="T61" fmla="*/ 2147483646 h 255"/>
                <a:gd name="T62" fmla="*/ 2147483646 w 1789"/>
                <a:gd name="T63" fmla="*/ 2147483646 h 255"/>
                <a:gd name="T64" fmla="*/ 2147483646 w 1789"/>
                <a:gd name="T65" fmla="*/ 2147483646 h 255"/>
                <a:gd name="T66" fmla="*/ 2147483646 w 1789"/>
                <a:gd name="T67" fmla="*/ 2147483646 h 255"/>
                <a:gd name="T68" fmla="*/ 2147483646 w 1789"/>
                <a:gd name="T69" fmla="*/ 2147483646 h 255"/>
                <a:gd name="T70" fmla="*/ 2147483646 w 1789"/>
                <a:gd name="T71" fmla="*/ 2147483646 h 255"/>
                <a:gd name="T72" fmla="*/ 2147483646 w 1789"/>
                <a:gd name="T73" fmla="*/ 2147483646 h 255"/>
                <a:gd name="T74" fmla="*/ 2147483646 w 1789"/>
                <a:gd name="T75" fmla="*/ 2147483646 h 255"/>
                <a:gd name="T76" fmla="*/ 2147483646 w 1789"/>
                <a:gd name="T77" fmla="*/ 2147483646 h 255"/>
                <a:gd name="T78" fmla="*/ 2147483646 w 1789"/>
                <a:gd name="T79" fmla="*/ 2147483646 h 255"/>
                <a:gd name="T80" fmla="*/ 2147483646 w 1789"/>
                <a:gd name="T81" fmla="*/ 2147483646 h 255"/>
                <a:gd name="T82" fmla="*/ 2147483646 w 1789"/>
                <a:gd name="T83" fmla="*/ 2147483646 h 255"/>
                <a:gd name="T84" fmla="*/ 2147483646 w 1789"/>
                <a:gd name="T85" fmla="*/ 2147483646 h 255"/>
                <a:gd name="T86" fmla="*/ 2147483646 w 1789"/>
                <a:gd name="T87" fmla="*/ 2147483646 h 255"/>
                <a:gd name="T88" fmla="*/ 2147483646 w 1789"/>
                <a:gd name="T89" fmla="*/ 2147483646 h 255"/>
                <a:gd name="T90" fmla="*/ 2147483646 w 1789"/>
                <a:gd name="T91" fmla="*/ 2147483646 h 255"/>
                <a:gd name="T92" fmla="*/ 2147483646 w 1789"/>
                <a:gd name="T93" fmla="*/ 2147483646 h 255"/>
                <a:gd name="T94" fmla="*/ 2147483646 w 1789"/>
                <a:gd name="T95" fmla="*/ 2147483646 h 255"/>
                <a:gd name="T96" fmla="*/ 2147483646 w 1789"/>
                <a:gd name="T97" fmla="*/ 2147483646 h 255"/>
                <a:gd name="T98" fmla="*/ 2147483646 w 1789"/>
                <a:gd name="T99" fmla="*/ 2147483646 h 255"/>
                <a:gd name="T100" fmla="*/ 2147483646 w 1789"/>
                <a:gd name="T101" fmla="*/ 0 h 255"/>
                <a:gd name="T102" fmla="*/ 2147483646 w 1789"/>
                <a:gd name="T103" fmla="*/ 0 h 255"/>
                <a:gd name="T104" fmla="*/ 2147483646 w 1789"/>
                <a:gd name="T105" fmla="*/ 0 h 255"/>
                <a:gd name="T106" fmla="*/ 2147483646 w 1789"/>
                <a:gd name="T107" fmla="*/ 0 h 255"/>
                <a:gd name="T108" fmla="*/ 2147483646 w 1789"/>
                <a:gd name="T109" fmla="*/ 0 h 255"/>
                <a:gd name="T110" fmla="*/ 2147483646 w 1789"/>
                <a:gd name="T111" fmla="*/ 0 h 2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89"/>
                <a:gd name="T169" fmla="*/ 0 h 255"/>
                <a:gd name="T170" fmla="*/ 1789 w 1789"/>
                <a:gd name="T171" fmla="*/ 255 h 2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89" h="255">
                  <a:moveTo>
                    <a:pt x="895" y="0"/>
                  </a:moveTo>
                  <a:lnTo>
                    <a:pt x="836" y="0"/>
                  </a:lnTo>
                  <a:lnTo>
                    <a:pt x="779" y="0"/>
                  </a:lnTo>
                  <a:lnTo>
                    <a:pt x="728" y="0"/>
                  </a:lnTo>
                  <a:lnTo>
                    <a:pt x="679" y="0"/>
                  </a:lnTo>
                  <a:lnTo>
                    <a:pt x="634" y="0"/>
                  </a:lnTo>
                  <a:lnTo>
                    <a:pt x="592" y="0"/>
                  </a:lnTo>
                  <a:lnTo>
                    <a:pt x="553" y="0"/>
                  </a:lnTo>
                  <a:lnTo>
                    <a:pt x="517" y="0"/>
                  </a:lnTo>
                  <a:lnTo>
                    <a:pt x="483" y="0"/>
                  </a:lnTo>
                  <a:lnTo>
                    <a:pt x="452" y="0"/>
                  </a:lnTo>
                  <a:lnTo>
                    <a:pt x="425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2" y="0"/>
                  </a:lnTo>
                  <a:lnTo>
                    <a:pt x="333" y="0"/>
                  </a:lnTo>
                  <a:lnTo>
                    <a:pt x="315" y="0"/>
                  </a:lnTo>
                  <a:lnTo>
                    <a:pt x="298" y="0"/>
                  </a:lnTo>
                  <a:lnTo>
                    <a:pt x="284" y="0"/>
                  </a:lnTo>
                  <a:lnTo>
                    <a:pt x="271" y="0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7" y="0"/>
                  </a:lnTo>
                  <a:lnTo>
                    <a:pt x="227" y="0"/>
                  </a:lnTo>
                  <a:lnTo>
                    <a:pt x="219" y="0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4" y="0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6" y="0"/>
                  </a:lnTo>
                  <a:lnTo>
                    <a:pt x="102" y="1"/>
                  </a:lnTo>
                  <a:lnTo>
                    <a:pt x="99" y="1"/>
                  </a:lnTo>
                  <a:lnTo>
                    <a:pt x="95" y="1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87" y="4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6"/>
                  </a:lnTo>
                  <a:lnTo>
                    <a:pt x="76" y="7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12"/>
                  </a:lnTo>
                  <a:lnTo>
                    <a:pt x="65" y="13"/>
                  </a:lnTo>
                  <a:lnTo>
                    <a:pt x="63" y="14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51" y="23"/>
                  </a:lnTo>
                  <a:lnTo>
                    <a:pt x="47" y="26"/>
                  </a:lnTo>
                  <a:lnTo>
                    <a:pt x="45" y="29"/>
                  </a:lnTo>
                  <a:lnTo>
                    <a:pt x="40" y="31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0" y="40"/>
                  </a:lnTo>
                  <a:lnTo>
                    <a:pt x="27" y="42"/>
                  </a:lnTo>
                  <a:lnTo>
                    <a:pt x="24" y="44"/>
                  </a:lnTo>
                  <a:lnTo>
                    <a:pt x="22" y="47"/>
                  </a:lnTo>
                  <a:lnTo>
                    <a:pt x="19" y="49"/>
                  </a:lnTo>
                  <a:lnTo>
                    <a:pt x="17" y="50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9" y="61"/>
                  </a:lnTo>
                  <a:lnTo>
                    <a:pt x="7" y="64"/>
                  </a:lnTo>
                  <a:lnTo>
                    <a:pt x="6" y="65"/>
                  </a:lnTo>
                  <a:lnTo>
                    <a:pt x="5" y="67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3" y="75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11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0" y="157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1" y="172"/>
                  </a:lnTo>
                  <a:lnTo>
                    <a:pt x="1" y="174"/>
                  </a:lnTo>
                  <a:lnTo>
                    <a:pt x="1" y="177"/>
                  </a:lnTo>
                  <a:lnTo>
                    <a:pt x="3" y="180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88"/>
                  </a:lnTo>
                  <a:lnTo>
                    <a:pt x="6" y="190"/>
                  </a:lnTo>
                  <a:lnTo>
                    <a:pt x="7" y="191"/>
                  </a:lnTo>
                  <a:lnTo>
                    <a:pt x="9" y="194"/>
                  </a:lnTo>
                  <a:lnTo>
                    <a:pt x="10" y="196"/>
                  </a:lnTo>
                  <a:lnTo>
                    <a:pt x="11" y="197"/>
                  </a:lnTo>
                  <a:lnTo>
                    <a:pt x="13" y="200"/>
                  </a:lnTo>
                  <a:lnTo>
                    <a:pt x="15" y="202"/>
                  </a:lnTo>
                  <a:lnTo>
                    <a:pt x="17" y="203"/>
                  </a:lnTo>
                  <a:lnTo>
                    <a:pt x="19" y="206"/>
                  </a:lnTo>
                  <a:lnTo>
                    <a:pt x="22" y="208"/>
                  </a:lnTo>
                  <a:lnTo>
                    <a:pt x="24" y="210"/>
                  </a:lnTo>
                  <a:lnTo>
                    <a:pt x="27" y="213"/>
                  </a:lnTo>
                  <a:lnTo>
                    <a:pt x="30" y="215"/>
                  </a:lnTo>
                  <a:lnTo>
                    <a:pt x="34" y="218"/>
                  </a:lnTo>
                  <a:lnTo>
                    <a:pt x="36" y="220"/>
                  </a:lnTo>
                  <a:lnTo>
                    <a:pt x="40" y="224"/>
                  </a:lnTo>
                  <a:lnTo>
                    <a:pt x="45" y="226"/>
                  </a:lnTo>
                  <a:lnTo>
                    <a:pt x="47" y="228"/>
                  </a:lnTo>
                  <a:lnTo>
                    <a:pt x="51" y="231"/>
                  </a:lnTo>
                  <a:lnTo>
                    <a:pt x="54" y="233"/>
                  </a:lnTo>
                  <a:lnTo>
                    <a:pt x="57" y="236"/>
                  </a:lnTo>
                  <a:lnTo>
                    <a:pt x="60" y="238"/>
                  </a:lnTo>
                  <a:lnTo>
                    <a:pt x="63" y="240"/>
                  </a:lnTo>
                  <a:lnTo>
                    <a:pt x="65" y="242"/>
                  </a:lnTo>
                  <a:lnTo>
                    <a:pt x="68" y="243"/>
                  </a:lnTo>
                  <a:lnTo>
                    <a:pt x="70" y="245"/>
                  </a:lnTo>
                  <a:lnTo>
                    <a:pt x="72" y="246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81" y="249"/>
                  </a:lnTo>
                  <a:lnTo>
                    <a:pt x="83" y="250"/>
                  </a:lnTo>
                  <a:lnTo>
                    <a:pt x="87" y="251"/>
                  </a:lnTo>
                  <a:lnTo>
                    <a:pt x="89" y="251"/>
                  </a:lnTo>
                  <a:lnTo>
                    <a:pt x="92" y="252"/>
                  </a:lnTo>
                  <a:lnTo>
                    <a:pt x="95" y="252"/>
                  </a:lnTo>
                  <a:lnTo>
                    <a:pt x="99" y="254"/>
                  </a:lnTo>
                  <a:lnTo>
                    <a:pt x="102" y="254"/>
                  </a:lnTo>
                  <a:lnTo>
                    <a:pt x="106" y="254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19" y="255"/>
                  </a:lnTo>
                  <a:lnTo>
                    <a:pt x="124" y="255"/>
                  </a:lnTo>
                  <a:lnTo>
                    <a:pt x="130" y="255"/>
                  </a:lnTo>
                  <a:lnTo>
                    <a:pt x="136" y="255"/>
                  </a:lnTo>
                  <a:lnTo>
                    <a:pt x="142" y="255"/>
                  </a:lnTo>
                  <a:lnTo>
                    <a:pt x="148" y="255"/>
                  </a:lnTo>
                  <a:lnTo>
                    <a:pt x="155" y="255"/>
                  </a:lnTo>
                  <a:lnTo>
                    <a:pt x="163" y="255"/>
                  </a:lnTo>
                  <a:lnTo>
                    <a:pt x="170" y="255"/>
                  </a:lnTo>
                  <a:lnTo>
                    <a:pt x="177" y="255"/>
                  </a:lnTo>
                  <a:lnTo>
                    <a:pt x="184" y="255"/>
                  </a:lnTo>
                  <a:lnTo>
                    <a:pt x="190" y="255"/>
                  </a:lnTo>
                  <a:lnTo>
                    <a:pt x="197" y="255"/>
                  </a:lnTo>
                  <a:lnTo>
                    <a:pt x="205" y="255"/>
                  </a:lnTo>
                  <a:lnTo>
                    <a:pt x="212" y="255"/>
                  </a:lnTo>
                  <a:lnTo>
                    <a:pt x="219" y="255"/>
                  </a:lnTo>
                  <a:lnTo>
                    <a:pt x="227" y="255"/>
                  </a:lnTo>
                  <a:lnTo>
                    <a:pt x="237" y="255"/>
                  </a:lnTo>
                  <a:lnTo>
                    <a:pt x="247" y="255"/>
                  </a:lnTo>
                  <a:lnTo>
                    <a:pt x="259" y="255"/>
                  </a:lnTo>
                  <a:lnTo>
                    <a:pt x="271" y="255"/>
                  </a:lnTo>
                  <a:lnTo>
                    <a:pt x="284" y="255"/>
                  </a:lnTo>
                  <a:lnTo>
                    <a:pt x="298" y="255"/>
                  </a:lnTo>
                  <a:lnTo>
                    <a:pt x="315" y="255"/>
                  </a:lnTo>
                  <a:lnTo>
                    <a:pt x="333" y="255"/>
                  </a:lnTo>
                  <a:lnTo>
                    <a:pt x="352" y="255"/>
                  </a:lnTo>
                  <a:lnTo>
                    <a:pt x="374" y="255"/>
                  </a:lnTo>
                  <a:lnTo>
                    <a:pt x="398" y="255"/>
                  </a:lnTo>
                  <a:lnTo>
                    <a:pt x="425" y="255"/>
                  </a:lnTo>
                  <a:lnTo>
                    <a:pt x="452" y="255"/>
                  </a:lnTo>
                  <a:lnTo>
                    <a:pt x="483" y="255"/>
                  </a:lnTo>
                  <a:lnTo>
                    <a:pt x="517" y="255"/>
                  </a:lnTo>
                  <a:lnTo>
                    <a:pt x="553" y="255"/>
                  </a:lnTo>
                  <a:lnTo>
                    <a:pt x="592" y="255"/>
                  </a:lnTo>
                  <a:lnTo>
                    <a:pt x="634" y="255"/>
                  </a:lnTo>
                  <a:lnTo>
                    <a:pt x="679" y="255"/>
                  </a:lnTo>
                  <a:lnTo>
                    <a:pt x="728" y="255"/>
                  </a:lnTo>
                  <a:lnTo>
                    <a:pt x="779" y="255"/>
                  </a:lnTo>
                  <a:lnTo>
                    <a:pt x="836" y="255"/>
                  </a:lnTo>
                  <a:lnTo>
                    <a:pt x="895" y="255"/>
                  </a:lnTo>
                  <a:lnTo>
                    <a:pt x="954" y="255"/>
                  </a:lnTo>
                  <a:lnTo>
                    <a:pt x="1009" y="255"/>
                  </a:lnTo>
                  <a:lnTo>
                    <a:pt x="1061" y="255"/>
                  </a:lnTo>
                  <a:lnTo>
                    <a:pt x="1109" y="255"/>
                  </a:lnTo>
                  <a:lnTo>
                    <a:pt x="1154" y="255"/>
                  </a:lnTo>
                  <a:lnTo>
                    <a:pt x="1196" y="255"/>
                  </a:lnTo>
                  <a:lnTo>
                    <a:pt x="1236" y="255"/>
                  </a:lnTo>
                  <a:lnTo>
                    <a:pt x="1272" y="255"/>
                  </a:lnTo>
                  <a:lnTo>
                    <a:pt x="1305" y="255"/>
                  </a:lnTo>
                  <a:lnTo>
                    <a:pt x="1336" y="255"/>
                  </a:lnTo>
                  <a:lnTo>
                    <a:pt x="1365" y="255"/>
                  </a:lnTo>
                  <a:lnTo>
                    <a:pt x="1390" y="255"/>
                  </a:lnTo>
                  <a:lnTo>
                    <a:pt x="1414" y="255"/>
                  </a:lnTo>
                  <a:lnTo>
                    <a:pt x="1436" y="255"/>
                  </a:lnTo>
                  <a:lnTo>
                    <a:pt x="1456" y="255"/>
                  </a:lnTo>
                  <a:lnTo>
                    <a:pt x="1474" y="255"/>
                  </a:lnTo>
                  <a:lnTo>
                    <a:pt x="1490" y="255"/>
                  </a:lnTo>
                  <a:lnTo>
                    <a:pt x="1505" y="255"/>
                  </a:lnTo>
                  <a:lnTo>
                    <a:pt x="1519" y="255"/>
                  </a:lnTo>
                  <a:lnTo>
                    <a:pt x="1531" y="255"/>
                  </a:lnTo>
                  <a:lnTo>
                    <a:pt x="1541" y="255"/>
                  </a:lnTo>
                  <a:lnTo>
                    <a:pt x="1551" y="255"/>
                  </a:lnTo>
                  <a:lnTo>
                    <a:pt x="1561" y="255"/>
                  </a:lnTo>
                  <a:lnTo>
                    <a:pt x="1569" y="255"/>
                  </a:lnTo>
                  <a:lnTo>
                    <a:pt x="1576" y="255"/>
                  </a:lnTo>
                  <a:lnTo>
                    <a:pt x="1585" y="255"/>
                  </a:lnTo>
                  <a:lnTo>
                    <a:pt x="1591" y="255"/>
                  </a:lnTo>
                  <a:lnTo>
                    <a:pt x="1598" y="255"/>
                  </a:lnTo>
                  <a:lnTo>
                    <a:pt x="1605" y="255"/>
                  </a:lnTo>
                  <a:lnTo>
                    <a:pt x="1611" y="255"/>
                  </a:lnTo>
                  <a:lnTo>
                    <a:pt x="1618" y="255"/>
                  </a:lnTo>
                  <a:lnTo>
                    <a:pt x="1626" y="255"/>
                  </a:lnTo>
                  <a:lnTo>
                    <a:pt x="1634" y="255"/>
                  </a:lnTo>
                  <a:lnTo>
                    <a:pt x="1640" y="255"/>
                  </a:lnTo>
                  <a:lnTo>
                    <a:pt x="1647" y="255"/>
                  </a:lnTo>
                  <a:lnTo>
                    <a:pt x="1653" y="255"/>
                  </a:lnTo>
                  <a:lnTo>
                    <a:pt x="1659" y="255"/>
                  </a:lnTo>
                  <a:lnTo>
                    <a:pt x="1664" y="255"/>
                  </a:lnTo>
                  <a:lnTo>
                    <a:pt x="1669" y="255"/>
                  </a:lnTo>
                  <a:lnTo>
                    <a:pt x="1674" y="255"/>
                  </a:lnTo>
                  <a:lnTo>
                    <a:pt x="1678" y="255"/>
                  </a:lnTo>
                  <a:lnTo>
                    <a:pt x="1682" y="254"/>
                  </a:lnTo>
                  <a:lnTo>
                    <a:pt x="1686" y="254"/>
                  </a:lnTo>
                  <a:lnTo>
                    <a:pt x="1691" y="254"/>
                  </a:lnTo>
                  <a:lnTo>
                    <a:pt x="1693" y="252"/>
                  </a:lnTo>
                  <a:lnTo>
                    <a:pt x="1697" y="252"/>
                  </a:lnTo>
                  <a:lnTo>
                    <a:pt x="1700" y="251"/>
                  </a:lnTo>
                  <a:lnTo>
                    <a:pt x="1703" y="251"/>
                  </a:lnTo>
                  <a:lnTo>
                    <a:pt x="1705" y="250"/>
                  </a:lnTo>
                  <a:lnTo>
                    <a:pt x="1709" y="249"/>
                  </a:lnTo>
                  <a:lnTo>
                    <a:pt x="1711" y="249"/>
                  </a:lnTo>
                  <a:lnTo>
                    <a:pt x="1713" y="248"/>
                  </a:lnTo>
                  <a:lnTo>
                    <a:pt x="1716" y="246"/>
                  </a:lnTo>
                  <a:lnTo>
                    <a:pt x="1718" y="245"/>
                  </a:lnTo>
                  <a:lnTo>
                    <a:pt x="1721" y="243"/>
                  </a:lnTo>
                  <a:lnTo>
                    <a:pt x="1723" y="242"/>
                  </a:lnTo>
                  <a:lnTo>
                    <a:pt x="1727" y="240"/>
                  </a:lnTo>
                  <a:lnTo>
                    <a:pt x="1729" y="238"/>
                  </a:lnTo>
                  <a:lnTo>
                    <a:pt x="1731" y="236"/>
                  </a:lnTo>
                  <a:lnTo>
                    <a:pt x="1735" y="233"/>
                  </a:lnTo>
                  <a:lnTo>
                    <a:pt x="1737" y="231"/>
                  </a:lnTo>
                  <a:lnTo>
                    <a:pt x="1741" y="228"/>
                  </a:lnTo>
                  <a:lnTo>
                    <a:pt x="1745" y="226"/>
                  </a:lnTo>
                  <a:lnTo>
                    <a:pt x="1748" y="224"/>
                  </a:lnTo>
                  <a:lnTo>
                    <a:pt x="1752" y="220"/>
                  </a:lnTo>
                  <a:lnTo>
                    <a:pt x="1755" y="218"/>
                  </a:lnTo>
                  <a:lnTo>
                    <a:pt x="1759" y="215"/>
                  </a:lnTo>
                  <a:lnTo>
                    <a:pt x="1761" y="213"/>
                  </a:lnTo>
                  <a:lnTo>
                    <a:pt x="1765" y="210"/>
                  </a:lnTo>
                  <a:lnTo>
                    <a:pt x="1767" y="208"/>
                  </a:lnTo>
                  <a:lnTo>
                    <a:pt x="1770" y="206"/>
                  </a:lnTo>
                  <a:lnTo>
                    <a:pt x="1772" y="203"/>
                  </a:lnTo>
                  <a:lnTo>
                    <a:pt x="1773" y="202"/>
                  </a:lnTo>
                  <a:lnTo>
                    <a:pt x="1776" y="200"/>
                  </a:lnTo>
                  <a:lnTo>
                    <a:pt x="1777" y="197"/>
                  </a:lnTo>
                  <a:lnTo>
                    <a:pt x="1779" y="196"/>
                  </a:lnTo>
                  <a:lnTo>
                    <a:pt x="1781" y="194"/>
                  </a:lnTo>
                  <a:lnTo>
                    <a:pt x="1782" y="191"/>
                  </a:lnTo>
                  <a:lnTo>
                    <a:pt x="1783" y="190"/>
                  </a:lnTo>
                  <a:lnTo>
                    <a:pt x="1784" y="188"/>
                  </a:lnTo>
                  <a:lnTo>
                    <a:pt x="1784" y="185"/>
                  </a:lnTo>
                  <a:lnTo>
                    <a:pt x="1785" y="183"/>
                  </a:lnTo>
                  <a:lnTo>
                    <a:pt x="1787" y="180"/>
                  </a:lnTo>
                  <a:lnTo>
                    <a:pt x="1787" y="177"/>
                  </a:lnTo>
                  <a:lnTo>
                    <a:pt x="1788" y="174"/>
                  </a:lnTo>
                  <a:lnTo>
                    <a:pt x="1788" y="172"/>
                  </a:lnTo>
                  <a:lnTo>
                    <a:pt x="1788" y="168"/>
                  </a:lnTo>
                  <a:lnTo>
                    <a:pt x="1788" y="165"/>
                  </a:lnTo>
                  <a:lnTo>
                    <a:pt x="1789" y="161"/>
                  </a:lnTo>
                  <a:lnTo>
                    <a:pt x="1789" y="157"/>
                  </a:lnTo>
                  <a:lnTo>
                    <a:pt x="1789" y="153"/>
                  </a:lnTo>
                  <a:lnTo>
                    <a:pt x="1789" y="148"/>
                  </a:lnTo>
                  <a:lnTo>
                    <a:pt x="1789" y="143"/>
                  </a:lnTo>
                  <a:lnTo>
                    <a:pt x="1789" y="138"/>
                  </a:lnTo>
                  <a:lnTo>
                    <a:pt x="1789" y="133"/>
                  </a:lnTo>
                  <a:lnTo>
                    <a:pt x="1789" y="127"/>
                  </a:lnTo>
                  <a:lnTo>
                    <a:pt x="1789" y="121"/>
                  </a:lnTo>
                  <a:lnTo>
                    <a:pt x="1789" y="115"/>
                  </a:lnTo>
                  <a:lnTo>
                    <a:pt x="1789" y="111"/>
                  </a:lnTo>
                  <a:lnTo>
                    <a:pt x="1789" y="106"/>
                  </a:lnTo>
                  <a:lnTo>
                    <a:pt x="1789" y="102"/>
                  </a:lnTo>
                  <a:lnTo>
                    <a:pt x="1789" y="97"/>
                  </a:lnTo>
                  <a:lnTo>
                    <a:pt x="1789" y="94"/>
                  </a:lnTo>
                  <a:lnTo>
                    <a:pt x="1788" y="90"/>
                  </a:lnTo>
                  <a:lnTo>
                    <a:pt x="1788" y="87"/>
                  </a:lnTo>
                  <a:lnTo>
                    <a:pt x="1788" y="83"/>
                  </a:lnTo>
                  <a:lnTo>
                    <a:pt x="1788" y="81"/>
                  </a:lnTo>
                  <a:lnTo>
                    <a:pt x="1787" y="77"/>
                  </a:lnTo>
                  <a:lnTo>
                    <a:pt x="1787" y="75"/>
                  </a:lnTo>
                  <a:lnTo>
                    <a:pt x="1785" y="72"/>
                  </a:lnTo>
                  <a:lnTo>
                    <a:pt x="1784" y="70"/>
                  </a:lnTo>
                  <a:lnTo>
                    <a:pt x="1784" y="67"/>
                  </a:lnTo>
                  <a:lnTo>
                    <a:pt x="1783" y="65"/>
                  </a:lnTo>
                  <a:lnTo>
                    <a:pt x="1782" y="64"/>
                  </a:lnTo>
                  <a:lnTo>
                    <a:pt x="1781" y="61"/>
                  </a:lnTo>
                  <a:lnTo>
                    <a:pt x="1779" y="59"/>
                  </a:lnTo>
                  <a:lnTo>
                    <a:pt x="1777" y="56"/>
                  </a:lnTo>
                  <a:lnTo>
                    <a:pt x="1776" y="55"/>
                  </a:lnTo>
                  <a:lnTo>
                    <a:pt x="1773" y="53"/>
                  </a:lnTo>
                  <a:lnTo>
                    <a:pt x="1772" y="50"/>
                  </a:lnTo>
                  <a:lnTo>
                    <a:pt x="1770" y="49"/>
                  </a:lnTo>
                  <a:lnTo>
                    <a:pt x="1767" y="47"/>
                  </a:lnTo>
                  <a:lnTo>
                    <a:pt x="1765" y="44"/>
                  </a:lnTo>
                  <a:lnTo>
                    <a:pt x="1761" y="42"/>
                  </a:lnTo>
                  <a:lnTo>
                    <a:pt x="1759" y="40"/>
                  </a:lnTo>
                  <a:lnTo>
                    <a:pt x="1755" y="37"/>
                  </a:lnTo>
                  <a:lnTo>
                    <a:pt x="1752" y="35"/>
                  </a:lnTo>
                  <a:lnTo>
                    <a:pt x="1748" y="31"/>
                  </a:lnTo>
                  <a:lnTo>
                    <a:pt x="1745" y="29"/>
                  </a:lnTo>
                  <a:lnTo>
                    <a:pt x="1741" y="26"/>
                  </a:lnTo>
                  <a:lnTo>
                    <a:pt x="1737" y="23"/>
                  </a:lnTo>
                  <a:lnTo>
                    <a:pt x="1735" y="20"/>
                  </a:lnTo>
                  <a:lnTo>
                    <a:pt x="1731" y="19"/>
                  </a:lnTo>
                  <a:lnTo>
                    <a:pt x="1729" y="17"/>
                  </a:lnTo>
                  <a:lnTo>
                    <a:pt x="1727" y="14"/>
                  </a:lnTo>
                  <a:lnTo>
                    <a:pt x="1723" y="13"/>
                  </a:lnTo>
                  <a:lnTo>
                    <a:pt x="1721" y="12"/>
                  </a:lnTo>
                  <a:lnTo>
                    <a:pt x="1718" y="10"/>
                  </a:lnTo>
                  <a:lnTo>
                    <a:pt x="1716" y="8"/>
                  </a:lnTo>
                  <a:lnTo>
                    <a:pt x="1713" y="7"/>
                  </a:lnTo>
                  <a:lnTo>
                    <a:pt x="1711" y="6"/>
                  </a:lnTo>
                  <a:lnTo>
                    <a:pt x="1709" y="5"/>
                  </a:lnTo>
                  <a:lnTo>
                    <a:pt x="1705" y="5"/>
                  </a:lnTo>
                  <a:lnTo>
                    <a:pt x="1703" y="4"/>
                  </a:lnTo>
                  <a:lnTo>
                    <a:pt x="1700" y="2"/>
                  </a:lnTo>
                  <a:lnTo>
                    <a:pt x="1697" y="2"/>
                  </a:lnTo>
                  <a:lnTo>
                    <a:pt x="1693" y="1"/>
                  </a:lnTo>
                  <a:lnTo>
                    <a:pt x="1691" y="1"/>
                  </a:lnTo>
                  <a:lnTo>
                    <a:pt x="1686" y="1"/>
                  </a:lnTo>
                  <a:lnTo>
                    <a:pt x="1682" y="0"/>
                  </a:lnTo>
                  <a:lnTo>
                    <a:pt x="1678" y="0"/>
                  </a:lnTo>
                  <a:lnTo>
                    <a:pt x="1674" y="0"/>
                  </a:lnTo>
                  <a:lnTo>
                    <a:pt x="1669" y="0"/>
                  </a:lnTo>
                  <a:lnTo>
                    <a:pt x="1664" y="0"/>
                  </a:lnTo>
                  <a:lnTo>
                    <a:pt x="1659" y="0"/>
                  </a:lnTo>
                  <a:lnTo>
                    <a:pt x="1653" y="0"/>
                  </a:lnTo>
                  <a:lnTo>
                    <a:pt x="1647" y="0"/>
                  </a:lnTo>
                  <a:lnTo>
                    <a:pt x="1640" y="0"/>
                  </a:lnTo>
                  <a:lnTo>
                    <a:pt x="1634" y="0"/>
                  </a:lnTo>
                  <a:lnTo>
                    <a:pt x="1626" y="0"/>
                  </a:lnTo>
                  <a:lnTo>
                    <a:pt x="1618" y="0"/>
                  </a:lnTo>
                  <a:lnTo>
                    <a:pt x="1611" y="0"/>
                  </a:lnTo>
                  <a:lnTo>
                    <a:pt x="1605" y="0"/>
                  </a:lnTo>
                  <a:lnTo>
                    <a:pt x="1598" y="0"/>
                  </a:lnTo>
                  <a:lnTo>
                    <a:pt x="1591" y="0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69" y="0"/>
                  </a:lnTo>
                  <a:lnTo>
                    <a:pt x="1561" y="0"/>
                  </a:lnTo>
                  <a:lnTo>
                    <a:pt x="1551" y="0"/>
                  </a:lnTo>
                  <a:lnTo>
                    <a:pt x="1541" y="0"/>
                  </a:lnTo>
                  <a:lnTo>
                    <a:pt x="1531" y="0"/>
                  </a:lnTo>
                  <a:lnTo>
                    <a:pt x="1519" y="0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4" y="0"/>
                  </a:lnTo>
                  <a:lnTo>
                    <a:pt x="1456" y="0"/>
                  </a:lnTo>
                  <a:lnTo>
                    <a:pt x="1436" y="0"/>
                  </a:lnTo>
                  <a:lnTo>
                    <a:pt x="1414" y="0"/>
                  </a:lnTo>
                  <a:lnTo>
                    <a:pt x="1390" y="0"/>
                  </a:lnTo>
                  <a:lnTo>
                    <a:pt x="1365" y="0"/>
                  </a:lnTo>
                  <a:lnTo>
                    <a:pt x="1336" y="0"/>
                  </a:lnTo>
                  <a:lnTo>
                    <a:pt x="1305" y="0"/>
                  </a:lnTo>
                  <a:lnTo>
                    <a:pt x="1272" y="0"/>
                  </a:lnTo>
                  <a:lnTo>
                    <a:pt x="1236" y="0"/>
                  </a:lnTo>
                  <a:lnTo>
                    <a:pt x="1196" y="0"/>
                  </a:lnTo>
                  <a:lnTo>
                    <a:pt x="1154" y="0"/>
                  </a:lnTo>
                  <a:lnTo>
                    <a:pt x="1109" y="0"/>
                  </a:lnTo>
                  <a:lnTo>
                    <a:pt x="1061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895" y="0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1" name="Freeform 195">
              <a:extLst>
                <a:ext uri="{FF2B5EF4-FFF2-40B4-BE49-F238E27FC236}">
                  <a16:creationId xmlns:a16="http://schemas.microsoft.com/office/drawing/2014/main" id="{A166CB1A-F489-AB4E-A5C6-24720C77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4865687"/>
              <a:ext cx="473075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2147483646 w 596"/>
                <a:gd name="T37" fmla="*/ 2147483646 h 936"/>
                <a:gd name="T38" fmla="*/ 2147483646 w 596"/>
                <a:gd name="T39" fmla="*/ 2147483646 h 936"/>
                <a:gd name="T40" fmla="*/ 2147483646 w 596"/>
                <a:gd name="T41" fmla="*/ 2147483646 h 936"/>
                <a:gd name="T42" fmla="*/ 2147483646 w 596"/>
                <a:gd name="T43" fmla="*/ 2147483646 h 936"/>
                <a:gd name="T44" fmla="*/ 2147483646 w 596"/>
                <a:gd name="T45" fmla="*/ 2147483646 h 936"/>
                <a:gd name="T46" fmla="*/ 2147483646 w 596"/>
                <a:gd name="T47" fmla="*/ 2147483646 h 936"/>
                <a:gd name="T48" fmla="*/ 2147483646 w 596"/>
                <a:gd name="T49" fmla="*/ 2147483646 h 936"/>
                <a:gd name="T50" fmla="*/ 2147483646 w 596"/>
                <a:gd name="T51" fmla="*/ 2147483646 h 936"/>
                <a:gd name="T52" fmla="*/ 2147483646 w 596"/>
                <a:gd name="T53" fmla="*/ 2147483646 h 936"/>
                <a:gd name="T54" fmla="*/ 2147483646 w 596"/>
                <a:gd name="T55" fmla="*/ 2147483646 h 936"/>
                <a:gd name="T56" fmla="*/ 2147483646 w 596"/>
                <a:gd name="T57" fmla="*/ 2147483646 h 936"/>
                <a:gd name="T58" fmla="*/ 2147483646 w 596"/>
                <a:gd name="T59" fmla="*/ 2147483646 h 936"/>
                <a:gd name="T60" fmla="*/ 2147483646 w 596"/>
                <a:gd name="T61" fmla="*/ 2147483646 h 936"/>
                <a:gd name="T62" fmla="*/ 2147483646 w 596"/>
                <a:gd name="T63" fmla="*/ 2147483646 h 936"/>
                <a:gd name="T64" fmla="*/ 2147483646 w 596"/>
                <a:gd name="T65" fmla="*/ 2147483646 h 936"/>
                <a:gd name="T66" fmla="*/ 2147483646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7" y="0"/>
                  </a:lnTo>
                  <a:lnTo>
                    <a:pt x="159" y="0"/>
                  </a:lnTo>
                  <a:lnTo>
                    <a:pt x="179" y="0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0"/>
                  </a:lnTo>
                  <a:lnTo>
                    <a:pt x="287" y="0"/>
                  </a:lnTo>
                  <a:lnTo>
                    <a:pt x="298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44" y="0"/>
                  </a:lnTo>
                  <a:lnTo>
                    <a:pt x="351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11" y="0"/>
                  </a:lnTo>
                  <a:lnTo>
                    <a:pt x="418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7" y="0"/>
                  </a:lnTo>
                  <a:lnTo>
                    <a:pt x="455" y="0"/>
                  </a:lnTo>
                  <a:lnTo>
                    <a:pt x="461" y="0"/>
                  </a:lnTo>
                  <a:lnTo>
                    <a:pt x="465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5" y="1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2"/>
                  </a:lnTo>
                  <a:lnTo>
                    <a:pt x="500" y="3"/>
                  </a:lnTo>
                  <a:lnTo>
                    <a:pt x="503" y="3"/>
                  </a:lnTo>
                  <a:lnTo>
                    <a:pt x="506" y="5"/>
                  </a:lnTo>
                  <a:lnTo>
                    <a:pt x="509" y="6"/>
                  </a:lnTo>
                  <a:lnTo>
                    <a:pt x="512" y="7"/>
                  </a:lnTo>
                  <a:lnTo>
                    <a:pt x="515" y="8"/>
                  </a:lnTo>
                  <a:lnTo>
                    <a:pt x="517" y="9"/>
                  </a:lnTo>
                  <a:lnTo>
                    <a:pt x="519" y="12"/>
                  </a:lnTo>
                  <a:lnTo>
                    <a:pt x="523" y="13"/>
                  </a:lnTo>
                  <a:lnTo>
                    <a:pt x="525" y="15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4" y="23"/>
                  </a:lnTo>
                  <a:lnTo>
                    <a:pt x="536" y="25"/>
                  </a:lnTo>
                  <a:lnTo>
                    <a:pt x="540" y="27"/>
                  </a:lnTo>
                  <a:lnTo>
                    <a:pt x="543" y="31"/>
                  </a:lnTo>
                  <a:lnTo>
                    <a:pt x="546" y="35"/>
                  </a:lnTo>
                  <a:lnTo>
                    <a:pt x="549" y="38"/>
                  </a:lnTo>
                  <a:lnTo>
                    <a:pt x="554" y="42"/>
                  </a:lnTo>
                  <a:lnTo>
                    <a:pt x="558" y="45"/>
                  </a:lnTo>
                  <a:lnTo>
                    <a:pt x="562" y="49"/>
                  </a:lnTo>
                  <a:lnTo>
                    <a:pt x="565" y="53"/>
                  </a:lnTo>
                  <a:lnTo>
                    <a:pt x="568" y="56"/>
                  </a:lnTo>
                  <a:lnTo>
                    <a:pt x="571" y="59"/>
                  </a:lnTo>
                  <a:lnTo>
                    <a:pt x="574" y="62"/>
                  </a:lnTo>
                  <a:lnTo>
                    <a:pt x="576" y="65"/>
                  </a:lnTo>
                  <a:lnTo>
                    <a:pt x="578" y="68"/>
                  </a:lnTo>
                  <a:lnTo>
                    <a:pt x="581" y="71"/>
                  </a:lnTo>
                  <a:lnTo>
                    <a:pt x="583" y="73"/>
                  </a:lnTo>
                  <a:lnTo>
                    <a:pt x="584" y="76"/>
                  </a:lnTo>
                  <a:lnTo>
                    <a:pt x="586" y="79"/>
                  </a:lnTo>
                  <a:lnTo>
                    <a:pt x="588" y="82"/>
                  </a:lnTo>
                  <a:lnTo>
                    <a:pt x="589" y="84"/>
                  </a:lnTo>
                  <a:lnTo>
                    <a:pt x="590" y="86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3" y="96"/>
                  </a:lnTo>
                  <a:lnTo>
                    <a:pt x="594" y="100"/>
                  </a:lnTo>
                  <a:lnTo>
                    <a:pt x="594" y="103"/>
                  </a:lnTo>
                  <a:lnTo>
                    <a:pt x="595" y="107"/>
                  </a:lnTo>
                  <a:lnTo>
                    <a:pt x="595" y="110"/>
                  </a:lnTo>
                  <a:lnTo>
                    <a:pt x="595" y="115"/>
                  </a:lnTo>
                  <a:lnTo>
                    <a:pt x="596" y="120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5"/>
                  </a:lnTo>
                  <a:lnTo>
                    <a:pt x="596" y="162"/>
                  </a:lnTo>
                  <a:lnTo>
                    <a:pt x="596" y="169"/>
                  </a:lnTo>
                  <a:lnTo>
                    <a:pt x="596" y="178"/>
                  </a:lnTo>
                  <a:lnTo>
                    <a:pt x="596" y="185"/>
                  </a:lnTo>
                  <a:lnTo>
                    <a:pt x="596" y="192"/>
                  </a:lnTo>
                  <a:lnTo>
                    <a:pt x="596" y="198"/>
                  </a:lnTo>
                  <a:lnTo>
                    <a:pt x="596" y="204"/>
                  </a:lnTo>
                  <a:lnTo>
                    <a:pt x="596" y="210"/>
                  </a:lnTo>
                  <a:lnTo>
                    <a:pt x="596" y="216"/>
                  </a:lnTo>
                  <a:lnTo>
                    <a:pt x="596" y="222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9"/>
                  </a:lnTo>
                  <a:lnTo>
                    <a:pt x="596" y="245"/>
                  </a:lnTo>
                  <a:lnTo>
                    <a:pt x="596" y="251"/>
                  </a:lnTo>
                  <a:lnTo>
                    <a:pt x="596" y="257"/>
                  </a:lnTo>
                  <a:lnTo>
                    <a:pt x="596" y="264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6"/>
                  </a:lnTo>
                  <a:lnTo>
                    <a:pt x="596" y="294"/>
                  </a:lnTo>
                  <a:lnTo>
                    <a:pt x="596" y="303"/>
                  </a:lnTo>
                  <a:lnTo>
                    <a:pt x="596" y="311"/>
                  </a:lnTo>
                  <a:lnTo>
                    <a:pt x="596" y="322"/>
                  </a:lnTo>
                  <a:lnTo>
                    <a:pt x="596" y="332"/>
                  </a:lnTo>
                  <a:lnTo>
                    <a:pt x="596" y="344"/>
                  </a:lnTo>
                  <a:lnTo>
                    <a:pt x="596" y="356"/>
                  </a:lnTo>
                  <a:lnTo>
                    <a:pt x="596" y="369"/>
                  </a:lnTo>
                  <a:lnTo>
                    <a:pt x="596" y="382"/>
                  </a:lnTo>
                  <a:lnTo>
                    <a:pt x="596" y="398"/>
                  </a:lnTo>
                  <a:lnTo>
                    <a:pt x="596" y="413"/>
                  </a:lnTo>
                  <a:lnTo>
                    <a:pt x="596" y="430"/>
                  </a:lnTo>
                  <a:lnTo>
                    <a:pt x="596" y="448"/>
                  </a:lnTo>
                  <a:lnTo>
                    <a:pt x="596" y="467"/>
                  </a:lnTo>
                  <a:lnTo>
                    <a:pt x="596" y="488"/>
                  </a:lnTo>
                  <a:lnTo>
                    <a:pt x="596" y="506"/>
                  </a:lnTo>
                  <a:lnTo>
                    <a:pt x="596" y="523"/>
                  </a:lnTo>
                  <a:lnTo>
                    <a:pt x="596" y="538"/>
                  </a:lnTo>
                  <a:lnTo>
                    <a:pt x="596" y="553"/>
                  </a:lnTo>
                  <a:lnTo>
                    <a:pt x="596" y="567"/>
                  </a:lnTo>
                  <a:lnTo>
                    <a:pt x="596" y="580"/>
                  </a:lnTo>
                  <a:lnTo>
                    <a:pt x="596" y="592"/>
                  </a:lnTo>
                  <a:lnTo>
                    <a:pt x="596" y="603"/>
                  </a:lnTo>
                  <a:lnTo>
                    <a:pt x="596" y="614"/>
                  </a:lnTo>
                  <a:lnTo>
                    <a:pt x="596" y="624"/>
                  </a:lnTo>
                  <a:lnTo>
                    <a:pt x="596" y="633"/>
                  </a:lnTo>
                  <a:lnTo>
                    <a:pt x="596" y="642"/>
                  </a:lnTo>
                  <a:lnTo>
                    <a:pt x="596" y="650"/>
                  </a:lnTo>
                  <a:lnTo>
                    <a:pt x="596" y="657"/>
                  </a:lnTo>
                  <a:lnTo>
                    <a:pt x="596" y="665"/>
                  </a:lnTo>
                  <a:lnTo>
                    <a:pt x="596" y="672"/>
                  </a:lnTo>
                  <a:lnTo>
                    <a:pt x="596" y="678"/>
                  </a:lnTo>
                  <a:lnTo>
                    <a:pt x="596" y="685"/>
                  </a:lnTo>
                  <a:lnTo>
                    <a:pt x="596" y="691"/>
                  </a:lnTo>
                  <a:lnTo>
                    <a:pt x="596" y="696"/>
                  </a:lnTo>
                  <a:lnTo>
                    <a:pt x="596" y="702"/>
                  </a:lnTo>
                  <a:lnTo>
                    <a:pt x="596" y="708"/>
                  </a:lnTo>
                  <a:lnTo>
                    <a:pt x="596" y="714"/>
                  </a:lnTo>
                  <a:lnTo>
                    <a:pt x="596" y="720"/>
                  </a:lnTo>
                  <a:lnTo>
                    <a:pt x="596" y="725"/>
                  </a:lnTo>
                  <a:lnTo>
                    <a:pt x="596" y="731"/>
                  </a:lnTo>
                  <a:lnTo>
                    <a:pt x="596" y="738"/>
                  </a:lnTo>
                  <a:lnTo>
                    <a:pt x="596" y="744"/>
                  </a:lnTo>
                  <a:lnTo>
                    <a:pt x="596" y="751"/>
                  </a:lnTo>
                  <a:lnTo>
                    <a:pt x="596" y="758"/>
                  </a:lnTo>
                  <a:lnTo>
                    <a:pt x="596" y="766"/>
                  </a:lnTo>
                  <a:lnTo>
                    <a:pt x="596" y="774"/>
                  </a:lnTo>
                  <a:lnTo>
                    <a:pt x="596" y="781"/>
                  </a:lnTo>
                  <a:lnTo>
                    <a:pt x="596" y="788"/>
                  </a:lnTo>
                  <a:lnTo>
                    <a:pt x="596" y="794"/>
                  </a:lnTo>
                  <a:lnTo>
                    <a:pt x="596" y="800"/>
                  </a:lnTo>
                  <a:lnTo>
                    <a:pt x="596" y="805"/>
                  </a:lnTo>
                  <a:lnTo>
                    <a:pt x="596" y="811"/>
                  </a:lnTo>
                  <a:lnTo>
                    <a:pt x="596" y="816"/>
                  </a:lnTo>
                  <a:lnTo>
                    <a:pt x="595" y="821"/>
                  </a:lnTo>
                  <a:lnTo>
                    <a:pt x="595" y="825"/>
                  </a:lnTo>
                  <a:lnTo>
                    <a:pt x="595" y="829"/>
                  </a:lnTo>
                  <a:lnTo>
                    <a:pt x="594" y="833"/>
                  </a:lnTo>
                  <a:lnTo>
                    <a:pt x="594" y="837"/>
                  </a:lnTo>
                  <a:lnTo>
                    <a:pt x="593" y="840"/>
                  </a:lnTo>
                  <a:lnTo>
                    <a:pt x="592" y="843"/>
                  </a:lnTo>
                  <a:lnTo>
                    <a:pt x="592" y="846"/>
                  </a:lnTo>
                  <a:lnTo>
                    <a:pt x="590" y="849"/>
                  </a:lnTo>
                  <a:lnTo>
                    <a:pt x="589" y="852"/>
                  </a:lnTo>
                  <a:lnTo>
                    <a:pt x="588" y="855"/>
                  </a:lnTo>
                  <a:lnTo>
                    <a:pt x="586" y="857"/>
                  </a:lnTo>
                  <a:lnTo>
                    <a:pt x="584" y="859"/>
                  </a:lnTo>
                  <a:lnTo>
                    <a:pt x="583" y="863"/>
                  </a:lnTo>
                  <a:lnTo>
                    <a:pt x="581" y="865"/>
                  </a:lnTo>
                  <a:lnTo>
                    <a:pt x="578" y="868"/>
                  </a:lnTo>
                  <a:lnTo>
                    <a:pt x="576" y="870"/>
                  </a:lnTo>
                  <a:lnTo>
                    <a:pt x="574" y="874"/>
                  </a:lnTo>
                  <a:lnTo>
                    <a:pt x="571" y="876"/>
                  </a:lnTo>
                  <a:lnTo>
                    <a:pt x="568" y="880"/>
                  </a:lnTo>
                  <a:lnTo>
                    <a:pt x="565" y="883"/>
                  </a:lnTo>
                  <a:lnTo>
                    <a:pt x="562" y="887"/>
                  </a:lnTo>
                  <a:lnTo>
                    <a:pt x="558" y="891"/>
                  </a:lnTo>
                  <a:lnTo>
                    <a:pt x="554" y="894"/>
                  </a:lnTo>
                  <a:lnTo>
                    <a:pt x="549" y="898"/>
                  </a:lnTo>
                  <a:lnTo>
                    <a:pt x="546" y="901"/>
                  </a:lnTo>
                  <a:lnTo>
                    <a:pt x="543" y="905"/>
                  </a:lnTo>
                  <a:lnTo>
                    <a:pt x="540" y="909"/>
                  </a:lnTo>
                  <a:lnTo>
                    <a:pt x="536" y="911"/>
                  </a:lnTo>
                  <a:lnTo>
                    <a:pt x="534" y="913"/>
                  </a:lnTo>
                  <a:lnTo>
                    <a:pt x="531" y="916"/>
                  </a:lnTo>
                  <a:lnTo>
                    <a:pt x="529" y="918"/>
                  </a:lnTo>
                  <a:lnTo>
                    <a:pt x="527" y="921"/>
                  </a:lnTo>
                  <a:lnTo>
                    <a:pt x="524" y="923"/>
                  </a:lnTo>
                  <a:lnTo>
                    <a:pt x="522" y="924"/>
                  </a:lnTo>
                  <a:lnTo>
                    <a:pt x="519" y="927"/>
                  </a:lnTo>
                  <a:lnTo>
                    <a:pt x="517" y="928"/>
                  </a:lnTo>
                  <a:lnTo>
                    <a:pt x="516" y="929"/>
                  </a:lnTo>
                  <a:lnTo>
                    <a:pt x="513" y="930"/>
                  </a:lnTo>
                  <a:lnTo>
                    <a:pt x="511" y="932"/>
                  </a:lnTo>
                  <a:lnTo>
                    <a:pt x="510" y="933"/>
                  </a:lnTo>
                  <a:lnTo>
                    <a:pt x="507" y="933"/>
                  </a:lnTo>
                  <a:lnTo>
                    <a:pt x="505" y="934"/>
                  </a:lnTo>
                  <a:lnTo>
                    <a:pt x="504" y="934"/>
                  </a:lnTo>
                  <a:lnTo>
                    <a:pt x="501" y="935"/>
                  </a:lnTo>
                  <a:lnTo>
                    <a:pt x="499" y="935"/>
                  </a:lnTo>
                  <a:lnTo>
                    <a:pt x="497" y="935"/>
                  </a:lnTo>
                  <a:lnTo>
                    <a:pt x="494" y="936"/>
                  </a:lnTo>
                  <a:lnTo>
                    <a:pt x="492" y="936"/>
                  </a:lnTo>
                  <a:lnTo>
                    <a:pt x="489" y="936"/>
                  </a:lnTo>
                  <a:lnTo>
                    <a:pt x="486" y="936"/>
                  </a:lnTo>
                  <a:lnTo>
                    <a:pt x="483" y="936"/>
                  </a:lnTo>
                  <a:lnTo>
                    <a:pt x="480" y="936"/>
                  </a:lnTo>
                  <a:lnTo>
                    <a:pt x="476" y="936"/>
                  </a:lnTo>
                  <a:lnTo>
                    <a:pt x="473" y="936"/>
                  </a:lnTo>
                  <a:lnTo>
                    <a:pt x="469" y="936"/>
                  </a:lnTo>
                  <a:lnTo>
                    <a:pt x="465" y="936"/>
                  </a:lnTo>
                  <a:lnTo>
                    <a:pt x="462" y="936"/>
                  </a:lnTo>
                  <a:lnTo>
                    <a:pt x="457" y="936"/>
                  </a:lnTo>
                  <a:lnTo>
                    <a:pt x="453" y="936"/>
                  </a:lnTo>
                  <a:lnTo>
                    <a:pt x="450" y="936"/>
                  </a:lnTo>
                  <a:lnTo>
                    <a:pt x="446" y="936"/>
                  </a:lnTo>
                  <a:lnTo>
                    <a:pt x="443" y="936"/>
                  </a:lnTo>
                  <a:lnTo>
                    <a:pt x="438" y="936"/>
                  </a:lnTo>
                  <a:lnTo>
                    <a:pt x="433" y="936"/>
                  </a:lnTo>
                  <a:lnTo>
                    <a:pt x="427" y="936"/>
                  </a:lnTo>
                  <a:lnTo>
                    <a:pt x="421" y="936"/>
                  </a:lnTo>
                  <a:lnTo>
                    <a:pt x="414" y="936"/>
                  </a:lnTo>
                  <a:lnTo>
                    <a:pt x="406" y="936"/>
                  </a:lnTo>
                  <a:lnTo>
                    <a:pt x="398" y="936"/>
                  </a:lnTo>
                  <a:lnTo>
                    <a:pt x="388" y="936"/>
                  </a:lnTo>
                  <a:lnTo>
                    <a:pt x="378" y="936"/>
                  </a:lnTo>
                  <a:lnTo>
                    <a:pt x="367" y="936"/>
                  </a:lnTo>
                  <a:lnTo>
                    <a:pt x="354" y="936"/>
                  </a:lnTo>
                  <a:lnTo>
                    <a:pt x="340" y="936"/>
                  </a:lnTo>
                  <a:lnTo>
                    <a:pt x="325" y="936"/>
                  </a:lnTo>
                  <a:lnTo>
                    <a:pt x="308" y="936"/>
                  </a:lnTo>
                  <a:lnTo>
                    <a:pt x="289" y="936"/>
                  </a:lnTo>
                  <a:lnTo>
                    <a:pt x="269" y="936"/>
                  </a:lnTo>
                  <a:lnTo>
                    <a:pt x="247" y="936"/>
                  </a:lnTo>
                  <a:lnTo>
                    <a:pt x="224" y="936"/>
                  </a:lnTo>
                  <a:lnTo>
                    <a:pt x="198" y="936"/>
                  </a:lnTo>
                  <a:lnTo>
                    <a:pt x="171" y="936"/>
                  </a:lnTo>
                  <a:lnTo>
                    <a:pt x="141" y="936"/>
                  </a:lnTo>
                  <a:lnTo>
                    <a:pt x="109" y="936"/>
                  </a:lnTo>
                  <a:lnTo>
                    <a:pt x="75" y="936"/>
                  </a:lnTo>
                  <a:lnTo>
                    <a:pt x="39" y="936"/>
                  </a:lnTo>
                  <a:lnTo>
                    <a:pt x="0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2" name="Freeform 196">
              <a:extLst>
                <a:ext uri="{FF2B5EF4-FFF2-40B4-BE49-F238E27FC236}">
                  <a16:creationId xmlns:a16="http://schemas.microsoft.com/office/drawing/2014/main" id="{9AF1BCE8-8ED9-2B43-B6CB-0C760C6A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4865687"/>
              <a:ext cx="474663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0 w 596"/>
                <a:gd name="T37" fmla="*/ 2147483646 h 936"/>
                <a:gd name="T38" fmla="*/ 0 w 596"/>
                <a:gd name="T39" fmla="*/ 2147483646 h 936"/>
                <a:gd name="T40" fmla="*/ 0 w 596"/>
                <a:gd name="T41" fmla="*/ 2147483646 h 936"/>
                <a:gd name="T42" fmla="*/ 0 w 596"/>
                <a:gd name="T43" fmla="*/ 2147483646 h 936"/>
                <a:gd name="T44" fmla="*/ 0 w 596"/>
                <a:gd name="T45" fmla="*/ 2147483646 h 936"/>
                <a:gd name="T46" fmla="*/ 0 w 596"/>
                <a:gd name="T47" fmla="*/ 2147483646 h 936"/>
                <a:gd name="T48" fmla="*/ 0 w 596"/>
                <a:gd name="T49" fmla="*/ 2147483646 h 936"/>
                <a:gd name="T50" fmla="*/ 0 w 596"/>
                <a:gd name="T51" fmla="*/ 2147483646 h 936"/>
                <a:gd name="T52" fmla="*/ 0 w 596"/>
                <a:gd name="T53" fmla="*/ 2147483646 h 936"/>
                <a:gd name="T54" fmla="*/ 0 w 596"/>
                <a:gd name="T55" fmla="*/ 2147483646 h 936"/>
                <a:gd name="T56" fmla="*/ 0 w 596"/>
                <a:gd name="T57" fmla="*/ 2147483646 h 936"/>
                <a:gd name="T58" fmla="*/ 0 w 596"/>
                <a:gd name="T59" fmla="*/ 2147483646 h 936"/>
                <a:gd name="T60" fmla="*/ 0 w 596"/>
                <a:gd name="T61" fmla="*/ 2147483646 h 936"/>
                <a:gd name="T62" fmla="*/ 0 w 596"/>
                <a:gd name="T63" fmla="*/ 2147483646 h 936"/>
                <a:gd name="T64" fmla="*/ 0 w 596"/>
                <a:gd name="T65" fmla="*/ 2147483646 h 936"/>
                <a:gd name="T66" fmla="*/ 0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596" y="0"/>
                  </a:moveTo>
                  <a:lnTo>
                    <a:pt x="566" y="0"/>
                  </a:lnTo>
                  <a:lnTo>
                    <a:pt x="536" y="0"/>
                  </a:lnTo>
                  <a:lnTo>
                    <a:pt x="510" y="0"/>
                  </a:lnTo>
                  <a:lnTo>
                    <a:pt x="484" y="0"/>
                  </a:lnTo>
                  <a:lnTo>
                    <a:pt x="460" y="0"/>
                  </a:lnTo>
                  <a:lnTo>
                    <a:pt x="438" y="0"/>
                  </a:lnTo>
                  <a:lnTo>
                    <a:pt x="417" y="0"/>
                  </a:lnTo>
                  <a:lnTo>
                    <a:pt x="398" y="0"/>
                  </a:lnTo>
                  <a:lnTo>
                    <a:pt x="381" y="0"/>
                  </a:lnTo>
                  <a:lnTo>
                    <a:pt x="364" y="0"/>
                  </a:lnTo>
                  <a:lnTo>
                    <a:pt x="349" y="0"/>
                  </a:lnTo>
                  <a:lnTo>
                    <a:pt x="334" y="0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69" y="0"/>
                  </a:lnTo>
                  <a:lnTo>
                    <a:pt x="261" y="0"/>
                  </a:lnTo>
                  <a:lnTo>
                    <a:pt x="252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2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91" y="5"/>
                  </a:lnTo>
                  <a:lnTo>
                    <a:pt x="88" y="6"/>
                  </a:lnTo>
                  <a:lnTo>
                    <a:pt x="85" y="7"/>
                  </a:lnTo>
                  <a:lnTo>
                    <a:pt x="82" y="8"/>
                  </a:lnTo>
                  <a:lnTo>
                    <a:pt x="79" y="9"/>
                  </a:lnTo>
                  <a:lnTo>
                    <a:pt x="77" y="12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7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1" y="79"/>
                  </a:lnTo>
                  <a:lnTo>
                    <a:pt x="10" y="82"/>
                  </a:lnTo>
                  <a:lnTo>
                    <a:pt x="8" y="84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0" y="251"/>
                  </a:lnTo>
                  <a:lnTo>
                    <a:pt x="0" y="257"/>
                  </a:lnTo>
                  <a:lnTo>
                    <a:pt x="0" y="264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6"/>
                  </a:lnTo>
                  <a:lnTo>
                    <a:pt x="0" y="294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0" y="322"/>
                  </a:lnTo>
                  <a:lnTo>
                    <a:pt x="0" y="332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8"/>
                  </a:lnTo>
                  <a:lnTo>
                    <a:pt x="0" y="413"/>
                  </a:lnTo>
                  <a:lnTo>
                    <a:pt x="0" y="430"/>
                  </a:lnTo>
                  <a:lnTo>
                    <a:pt x="0" y="448"/>
                  </a:lnTo>
                  <a:lnTo>
                    <a:pt x="0" y="467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0" y="523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7"/>
                  </a:lnTo>
                  <a:lnTo>
                    <a:pt x="0" y="580"/>
                  </a:lnTo>
                  <a:lnTo>
                    <a:pt x="0" y="592"/>
                  </a:lnTo>
                  <a:lnTo>
                    <a:pt x="0" y="603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0"/>
                  </a:lnTo>
                  <a:lnTo>
                    <a:pt x="0" y="657"/>
                  </a:lnTo>
                  <a:lnTo>
                    <a:pt x="0" y="665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85"/>
                  </a:lnTo>
                  <a:lnTo>
                    <a:pt x="0" y="691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1"/>
                  </a:lnTo>
                  <a:lnTo>
                    <a:pt x="0" y="758"/>
                  </a:lnTo>
                  <a:lnTo>
                    <a:pt x="0" y="766"/>
                  </a:lnTo>
                  <a:lnTo>
                    <a:pt x="0" y="774"/>
                  </a:lnTo>
                  <a:lnTo>
                    <a:pt x="0" y="781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0" y="800"/>
                  </a:lnTo>
                  <a:lnTo>
                    <a:pt x="1" y="805"/>
                  </a:lnTo>
                  <a:lnTo>
                    <a:pt x="1" y="811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5"/>
                  </a:lnTo>
                  <a:lnTo>
                    <a:pt x="2" y="829"/>
                  </a:lnTo>
                  <a:lnTo>
                    <a:pt x="2" y="833"/>
                  </a:lnTo>
                  <a:lnTo>
                    <a:pt x="4" y="837"/>
                  </a:lnTo>
                  <a:lnTo>
                    <a:pt x="4" y="840"/>
                  </a:lnTo>
                  <a:lnTo>
                    <a:pt x="5" y="843"/>
                  </a:lnTo>
                  <a:lnTo>
                    <a:pt x="6" y="846"/>
                  </a:lnTo>
                  <a:lnTo>
                    <a:pt x="7" y="849"/>
                  </a:lnTo>
                  <a:lnTo>
                    <a:pt x="8" y="852"/>
                  </a:lnTo>
                  <a:lnTo>
                    <a:pt x="10" y="855"/>
                  </a:lnTo>
                  <a:lnTo>
                    <a:pt x="11" y="857"/>
                  </a:lnTo>
                  <a:lnTo>
                    <a:pt x="12" y="859"/>
                  </a:lnTo>
                  <a:lnTo>
                    <a:pt x="14" y="863"/>
                  </a:lnTo>
                  <a:lnTo>
                    <a:pt x="16" y="865"/>
                  </a:lnTo>
                  <a:lnTo>
                    <a:pt x="18" y="868"/>
                  </a:lnTo>
                  <a:lnTo>
                    <a:pt x="20" y="870"/>
                  </a:lnTo>
                  <a:lnTo>
                    <a:pt x="23" y="874"/>
                  </a:lnTo>
                  <a:lnTo>
                    <a:pt x="26" y="876"/>
                  </a:lnTo>
                  <a:lnTo>
                    <a:pt x="29" y="880"/>
                  </a:lnTo>
                  <a:lnTo>
                    <a:pt x="32" y="883"/>
                  </a:lnTo>
                  <a:lnTo>
                    <a:pt x="35" y="887"/>
                  </a:lnTo>
                  <a:lnTo>
                    <a:pt x="38" y="891"/>
                  </a:lnTo>
                  <a:lnTo>
                    <a:pt x="43" y="894"/>
                  </a:lnTo>
                  <a:lnTo>
                    <a:pt x="47" y="898"/>
                  </a:lnTo>
                  <a:lnTo>
                    <a:pt x="50" y="901"/>
                  </a:lnTo>
                  <a:lnTo>
                    <a:pt x="54" y="905"/>
                  </a:lnTo>
                  <a:lnTo>
                    <a:pt x="56" y="909"/>
                  </a:lnTo>
                  <a:lnTo>
                    <a:pt x="60" y="911"/>
                  </a:lnTo>
                  <a:lnTo>
                    <a:pt x="62" y="913"/>
                  </a:lnTo>
                  <a:lnTo>
                    <a:pt x="66" y="916"/>
                  </a:lnTo>
                  <a:lnTo>
                    <a:pt x="68" y="918"/>
                  </a:lnTo>
                  <a:lnTo>
                    <a:pt x="71" y="921"/>
                  </a:lnTo>
                  <a:lnTo>
                    <a:pt x="73" y="923"/>
                  </a:lnTo>
                  <a:lnTo>
                    <a:pt x="76" y="924"/>
                  </a:lnTo>
                  <a:lnTo>
                    <a:pt x="77" y="927"/>
                  </a:lnTo>
                  <a:lnTo>
                    <a:pt x="79" y="928"/>
                  </a:lnTo>
                  <a:lnTo>
                    <a:pt x="82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8" y="933"/>
                  </a:lnTo>
                  <a:lnTo>
                    <a:pt x="89" y="933"/>
                  </a:lnTo>
                  <a:lnTo>
                    <a:pt x="91" y="934"/>
                  </a:lnTo>
                  <a:lnTo>
                    <a:pt x="94" y="934"/>
                  </a:lnTo>
                  <a:lnTo>
                    <a:pt x="96" y="935"/>
                  </a:lnTo>
                  <a:lnTo>
                    <a:pt x="99" y="935"/>
                  </a:lnTo>
                  <a:lnTo>
                    <a:pt x="100" y="935"/>
                  </a:lnTo>
                  <a:lnTo>
                    <a:pt x="102" y="936"/>
                  </a:lnTo>
                  <a:lnTo>
                    <a:pt x="106" y="936"/>
                  </a:lnTo>
                  <a:lnTo>
                    <a:pt x="108" y="936"/>
                  </a:lnTo>
                  <a:lnTo>
                    <a:pt x="111" y="936"/>
                  </a:lnTo>
                  <a:lnTo>
                    <a:pt x="114" y="936"/>
                  </a:lnTo>
                  <a:lnTo>
                    <a:pt x="117" y="936"/>
                  </a:lnTo>
                  <a:lnTo>
                    <a:pt x="120" y="936"/>
                  </a:lnTo>
                  <a:lnTo>
                    <a:pt x="124" y="936"/>
                  </a:lnTo>
                  <a:lnTo>
                    <a:pt x="127" y="936"/>
                  </a:lnTo>
                  <a:lnTo>
                    <a:pt x="132" y="936"/>
                  </a:lnTo>
                  <a:lnTo>
                    <a:pt x="136" y="936"/>
                  </a:lnTo>
                  <a:lnTo>
                    <a:pt x="139" y="936"/>
                  </a:lnTo>
                  <a:lnTo>
                    <a:pt x="143" y="936"/>
                  </a:lnTo>
                  <a:lnTo>
                    <a:pt x="147" y="936"/>
                  </a:lnTo>
                  <a:lnTo>
                    <a:pt x="150" y="936"/>
                  </a:lnTo>
                  <a:lnTo>
                    <a:pt x="155" y="936"/>
                  </a:lnTo>
                  <a:lnTo>
                    <a:pt x="159" y="936"/>
                  </a:lnTo>
                  <a:lnTo>
                    <a:pt x="165" y="936"/>
                  </a:lnTo>
                  <a:lnTo>
                    <a:pt x="169" y="936"/>
                  </a:lnTo>
                  <a:lnTo>
                    <a:pt x="175" y="936"/>
                  </a:lnTo>
                  <a:lnTo>
                    <a:pt x="183" y="936"/>
                  </a:lnTo>
                  <a:lnTo>
                    <a:pt x="190" y="936"/>
                  </a:lnTo>
                  <a:lnTo>
                    <a:pt x="198" y="936"/>
                  </a:lnTo>
                  <a:lnTo>
                    <a:pt x="208" y="936"/>
                  </a:lnTo>
                  <a:lnTo>
                    <a:pt x="219" y="936"/>
                  </a:lnTo>
                  <a:lnTo>
                    <a:pt x="230" y="936"/>
                  </a:lnTo>
                  <a:lnTo>
                    <a:pt x="243" y="936"/>
                  </a:lnTo>
                  <a:lnTo>
                    <a:pt x="257" y="936"/>
                  </a:lnTo>
                  <a:lnTo>
                    <a:pt x="273" y="936"/>
                  </a:lnTo>
                  <a:lnTo>
                    <a:pt x="290" y="936"/>
                  </a:lnTo>
                  <a:lnTo>
                    <a:pt x="308" y="936"/>
                  </a:lnTo>
                  <a:lnTo>
                    <a:pt x="328" y="936"/>
                  </a:lnTo>
                  <a:lnTo>
                    <a:pt x="350" y="936"/>
                  </a:lnTo>
                  <a:lnTo>
                    <a:pt x="374" y="936"/>
                  </a:lnTo>
                  <a:lnTo>
                    <a:pt x="399" y="936"/>
                  </a:lnTo>
                  <a:lnTo>
                    <a:pt x="427" y="936"/>
                  </a:lnTo>
                  <a:lnTo>
                    <a:pt x="456" y="936"/>
                  </a:lnTo>
                  <a:lnTo>
                    <a:pt x="488" y="936"/>
                  </a:lnTo>
                  <a:lnTo>
                    <a:pt x="522" y="936"/>
                  </a:lnTo>
                  <a:lnTo>
                    <a:pt x="558" y="936"/>
                  </a:lnTo>
                  <a:lnTo>
                    <a:pt x="596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3" name="Freeform 197">
              <a:extLst>
                <a:ext uri="{FF2B5EF4-FFF2-40B4-BE49-F238E27FC236}">
                  <a16:creationId xmlns:a16="http://schemas.microsoft.com/office/drawing/2014/main" id="{98F3BDA2-ADD2-DB41-8300-3F648D12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5710237"/>
              <a:ext cx="269875" cy="269875"/>
            </a:xfrm>
            <a:custGeom>
              <a:avLst/>
              <a:gdLst>
                <a:gd name="T0" fmla="*/ 2147483646 w 340"/>
                <a:gd name="T1" fmla="*/ 0 h 340"/>
                <a:gd name="T2" fmla="*/ 2147483646 w 340"/>
                <a:gd name="T3" fmla="*/ 0 h 340"/>
                <a:gd name="T4" fmla="*/ 2147483646 w 340"/>
                <a:gd name="T5" fmla="*/ 0 h 340"/>
                <a:gd name="T6" fmla="*/ 2147483646 w 340"/>
                <a:gd name="T7" fmla="*/ 0 h 340"/>
                <a:gd name="T8" fmla="*/ 2147483646 w 340"/>
                <a:gd name="T9" fmla="*/ 0 h 340"/>
                <a:gd name="T10" fmla="*/ 2147483646 w 340"/>
                <a:gd name="T11" fmla="*/ 0 h 340"/>
                <a:gd name="T12" fmla="*/ 2147483646 w 340"/>
                <a:gd name="T13" fmla="*/ 2147483646 h 340"/>
                <a:gd name="T14" fmla="*/ 2147483646 w 340"/>
                <a:gd name="T15" fmla="*/ 2147483646 h 340"/>
                <a:gd name="T16" fmla="*/ 2147483646 w 340"/>
                <a:gd name="T17" fmla="*/ 2147483646 h 340"/>
                <a:gd name="T18" fmla="*/ 2147483646 w 340"/>
                <a:gd name="T19" fmla="*/ 2147483646 h 340"/>
                <a:gd name="T20" fmla="*/ 2147483646 w 340"/>
                <a:gd name="T21" fmla="*/ 2147483646 h 340"/>
                <a:gd name="T22" fmla="*/ 2147483646 w 340"/>
                <a:gd name="T23" fmla="*/ 2147483646 h 340"/>
                <a:gd name="T24" fmla="*/ 2147483646 w 340"/>
                <a:gd name="T25" fmla="*/ 2147483646 h 340"/>
                <a:gd name="T26" fmla="*/ 2147483646 w 340"/>
                <a:gd name="T27" fmla="*/ 2147483646 h 340"/>
                <a:gd name="T28" fmla="*/ 2147483646 w 340"/>
                <a:gd name="T29" fmla="*/ 2147483646 h 340"/>
                <a:gd name="T30" fmla="*/ 2147483646 w 340"/>
                <a:gd name="T31" fmla="*/ 2147483646 h 340"/>
                <a:gd name="T32" fmla="*/ 2147483646 w 340"/>
                <a:gd name="T33" fmla="*/ 2147483646 h 340"/>
                <a:gd name="T34" fmla="*/ 2147483646 w 340"/>
                <a:gd name="T35" fmla="*/ 2147483646 h 340"/>
                <a:gd name="T36" fmla="*/ 2147483646 w 340"/>
                <a:gd name="T37" fmla="*/ 2147483646 h 340"/>
                <a:gd name="T38" fmla="*/ 2147483646 w 340"/>
                <a:gd name="T39" fmla="*/ 2147483646 h 340"/>
                <a:gd name="T40" fmla="*/ 2147483646 w 340"/>
                <a:gd name="T41" fmla="*/ 2147483646 h 340"/>
                <a:gd name="T42" fmla="*/ 2147483646 w 340"/>
                <a:gd name="T43" fmla="*/ 2147483646 h 340"/>
                <a:gd name="T44" fmla="*/ 2147483646 w 340"/>
                <a:gd name="T45" fmla="*/ 2147483646 h 340"/>
                <a:gd name="T46" fmla="*/ 2147483646 w 340"/>
                <a:gd name="T47" fmla="*/ 2147483646 h 340"/>
                <a:gd name="T48" fmla="*/ 2147483646 w 340"/>
                <a:gd name="T49" fmla="*/ 2147483646 h 340"/>
                <a:gd name="T50" fmla="*/ 2147483646 w 340"/>
                <a:gd name="T51" fmla="*/ 2147483646 h 340"/>
                <a:gd name="T52" fmla="*/ 2147483646 w 340"/>
                <a:gd name="T53" fmla="*/ 2147483646 h 340"/>
                <a:gd name="T54" fmla="*/ 2147483646 w 340"/>
                <a:gd name="T55" fmla="*/ 2147483646 h 340"/>
                <a:gd name="T56" fmla="*/ 2147483646 w 340"/>
                <a:gd name="T57" fmla="*/ 2147483646 h 340"/>
                <a:gd name="T58" fmla="*/ 2147483646 w 340"/>
                <a:gd name="T59" fmla="*/ 2147483646 h 340"/>
                <a:gd name="T60" fmla="*/ 2147483646 w 340"/>
                <a:gd name="T61" fmla="*/ 2147483646 h 340"/>
                <a:gd name="T62" fmla="*/ 2147483646 w 340"/>
                <a:gd name="T63" fmla="*/ 2147483646 h 340"/>
                <a:gd name="T64" fmla="*/ 2147483646 w 340"/>
                <a:gd name="T65" fmla="*/ 2147483646 h 340"/>
                <a:gd name="T66" fmla="*/ 2147483646 w 340"/>
                <a:gd name="T67" fmla="*/ 2147483646 h 340"/>
                <a:gd name="T68" fmla="*/ 2147483646 w 340"/>
                <a:gd name="T69" fmla="*/ 2147483646 h 340"/>
                <a:gd name="T70" fmla="*/ 2147483646 w 340"/>
                <a:gd name="T71" fmla="*/ 2147483646 h 340"/>
                <a:gd name="T72" fmla="*/ 2147483646 w 340"/>
                <a:gd name="T73" fmla="*/ 2147483646 h 340"/>
                <a:gd name="T74" fmla="*/ 2147483646 w 340"/>
                <a:gd name="T75" fmla="*/ 2147483646 h 340"/>
                <a:gd name="T76" fmla="*/ 2147483646 w 340"/>
                <a:gd name="T77" fmla="*/ 2147483646 h 340"/>
                <a:gd name="T78" fmla="*/ 2147483646 w 340"/>
                <a:gd name="T79" fmla="*/ 2147483646 h 340"/>
                <a:gd name="T80" fmla="*/ 2147483646 w 340"/>
                <a:gd name="T81" fmla="*/ 2147483646 h 340"/>
                <a:gd name="T82" fmla="*/ 2147483646 w 340"/>
                <a:gd name="T83" fmla="*/ 2147483646 h 340"/>
                <a:gd name="T84" fmla="*/ 0 w 340"/>
                <a:gd name="T85" fmla="*/ 2147483646 h 340"/>
                <a:gd name="T86" fmla="*/ 0 w 340"/>
                <a:gd name="T87" fmla="*/ 2147483646 h 340"/>
                <a:gd name="T88" fmla="*/ 0 w 340"/>
                <a:gd name="T89" fmla="*/ 2147483646 h 340"/>
                <a:gd name="T90" fmla="*/ 0 w 340"/>
                <a:gd name="T91" fmla="*/ 2147483646 h 340"/>
                <a:gd name="T92" fmla="*/ 0 w 340"/>
                <a:gd name="T93" fmla="*/ 2147483646 h 340"/>
                <a:gd name="T94" fmla="*/ 0 w 340"/>
                <a:gd name="T95" fmla="*/ 2147483646 h 340"/>
                <a:gd name="T96" fmla="*/ 0 w 340"/>
                <a:gd name="T97" fmla="*/ 2147483646 h 340"/>
                <a:gd name="T98" fmla="*/ 0 w 340"/>
                <a:gd name="T99" fmla="*/ 2147483646 h 340"/>
                <a:gd name="T100" fmla="*/ 0 w 340"/>
                <a:gd name="T101" fmla="*/ 2147483646 h 340"/>
                <a:gd name="T102" fmla="*/ 2147483646 w 340"/>
                <a:gd name="T103" fmla="*/ 2147483646 h 340"/>
                <a:gd name="T104" fmla="*/ 2147483646 w 340"/>
                <a:gd name="T105" fmla="*/ 2147483646 h 340"/>
                <a:gd name="T106" fmla="*/ 2147483646 w 340"/>
                <a:gd name="T107" fmla="*/ 2147483646 h 340"/>
                <a:gd name="T108" fmla="*/ 2147483646 w 340"/>
                <a:gd name="T109" fmla="*/ 2147483646 h 340"/>
                <a:gd name="T110" fmla="*/ 2147483646 w 340"/>
                <a:gd name="T111" fmla="*/ 2147483646 h 340"/>
                <a:gd name="T112" fmla="*/ 2147483646 w 340"/>
                <a:gd name="T113" fmla="*/ 2147483646 h 340"/>
                <a:gd name="T114" fmla="*/ 2147483646 w 340"/>
                <a:gd name="T115" fmla="*/ 2147483646 h 340"/>
                <a:gd name="T116" fmla="*/ 2147483646 w 340"/>
                <a:gd name="T117" fmla="*/ 2147483646 h 340"/>
                <a:gd name="T118" fmla="*/ 2147483646 w 340"/>
                <a:gd name="T119" fmla="*/ 0 h 3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0"/>
                <a:gd name="T181" fmla="*/ 0 h 340"/>
                <a:gd name="T182" fmla="*/ 340 w 340"/>
                <a:gd name="T183" fmla="*/ 340 h 3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0" h="340">
                  <a:moveTo>
                    <a:pt x="128" y="0"/>
                  </a:moveTo>
                  <a:lnTo>
                    <a:pt x="132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1"/>
                  </a:lnTo>
                  <a:lnTo>
                    <a:pt x="241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1" y="3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7" y="6"/>
                  </a:lnTo>
                  <a:lnTo>
                    <a:pt x="260" y="7"/>
                  </a:lnTo>
                  <a:lnTo>
                    <a:pt x="262" y="8"/>
                  </a:lnTo>
                  <a:lnTo>
                    <a:pt x="264" y="11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71" y="15"/>
                  </a:lnTo>
                  <a:lnTo>
                    <a:pt x="273" y="18"/>
                  </a:lnTo>
                  <a:lnTo>
                    <a:pt x="276" y="20"/>
                  </a:lnTo>
                  <a:lnTo>
                    <a:pt x="278" y="23"/>
                  </a:lnTo>
                  <a:lnTo>
                    <a:pt x="282" y="25"/>
                  </a:lnTo>
                  <a:lnTo>
                    <a:pt x="284" y="29"/>
                  </a:lnTo>
                  <a:lnTo>
                    <a:pt x="288" y="31"/>
                  </a:lnTo>
                  <a:lnTo>
                    <a:pt x="291" y="35"/>
                  </a:lnTo>
                  <a:lnTo>
                    <a:pt x="295" y="38"/>
                  </a:lnTo>
                  <a:lnTo>
                    <a:pt x="298" y="42"/>
                  </a:lnTo>
                  <a:lnTo>
                    <a:pt x="302" y="47"/>
                  </a:lnTo>
                  <a:lnTo>
                    <a:pt x="306" y="50"/>
                  </a:lnTo>
                  <a:lnTo>
                    <a:pt x="309" y="54"/>
                  </a:lnTo>
                  <a:lnTo>
                    <a:pt x="313" y="56"/>
                  </a:lnTo>
                  <a:lnTo>
                    <a:pt x="315" y="60"/>
                  </a:lnTo>
                  <a:lnTo>
                    <a:pt x="318" y="62"/>
                  </a:lnTo>
                  <a:lnTo>
                    <a:pt x="320" y="66"/>
                  </a:lnTo>
                  <a:lnTo>
                    <a:pt x="322" y="68"/>
                  </a:lnTo>
                  <a:lnTo>
                    <a:pt x="325" y="71"/>
                  </a:lnTo>
                  <a:lnTo>
                    <a:pt x="327" y="73"/>
                  </a:lnTo>
                  <a:lnTo>
                    <a:pt x="328" y="77"/>
                  </a:lnTo>
                  <a:lnTo>
                    <a:pt x="331" y="79"/>
                  </a:lnTo>
                  <a:lnTo>
                    <a:pt x="332" y="81"/>
                  </a:lnTo>
                  <a:lnTo>
                    <a:pt x="333" y="84"/>
                  </a:lnTo>
                  <a:lnTo>
                    <a:pt x="334" y="87"/>
                  </a:lnTo>
                  <a:lnTo>
                    <a:pt x="336" y="90"/>
                  </a:lnTo>
                  <a:lnTo>
                    <a:pt x="337" y="94"/>
                  </a:lnTo>
                  <a:lnTo>
                    <a:pt x="337" y="97"/>
                  </a:lnTo>
                  <a:lnTo>
                    <a:pt x="338" y="100"/>
                  </a:lnTo>
                  <a:lnTo>
                    <a:pt x="338" y="103"/>
                  </a:lnTo>
                  <a:lnTo>
                    <a:pt x="339" y="107"/>
                  </a:lnTo>
                  <a:lnTo>
                    <a:pt x="339" y="112"/>
                  </a:lnTo>
                  <a:lnTo>
                    <a:pt x="339" y="115"/>
                  </a:lnTo>
                  <a:lnTo>
                    <a:pt x="340" y="120"/>
                  </a:lnTo>
                  <a:lnTo>
                    <a:pt x="340" y="125"/>
                  </a:lnTo>
                  <a:lnTo>
                    <a:pt x="340" y="131"/>
                  </a:lnTo>
                  <a:lnTo>
                    <a:pt x="340" y="136"/>
                  </a:lnTo>
                  <a:lnTo>
                    <a:pt x="340" y="142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40" y="162"/>
                  </a:lnTo>
                  <a:lnTo>
                    <a:pt x="340" y="170"/>
                  </a:lnTo>
                  <a:lnTo>
                    <a:pt x="340" y="178"/>
                  </a:lnTo>
                  <a:lnTo>
                    <a:pt x="340" y="185"/>
                  </a:lnTo>
                  <a:lnTo>
                    <a:pt x="340" y="192"/>
                  </a:lnTo>
                  <a:lnTo>
                    <a:pt x="340" y="198"/>
                  </a:lnTo>
                  <a:lnTo>
                    <a:pt x="340" y="204"/>
                  </a:lnTo>
                  <a:lnTo>
                    <a:pt x="340" y="210"/>
                  </a:lnTo>
                  <a:lnTo>
                    <a:pt x="340" y="215"/>
                  </a:lnTo>
                  <a:lnTo>
                    <a:pt x="340" y="220"/>
                  </a:lnTo>
                  <a:lnTo>
                    <a:pt x="339" y="225"/>
                  </a:lnTo>
                  <a:lnTo>
                    <a:pt x="339" y="229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8" y="240"/>
                  </a:lnTo>
                  <a:lnTo>
                    <a:pt x="337" y="244"/>
                  </a:lnTo>
                  <a:lnTo>
                    <a:pt x="337" y="247"/>
                  </a:lnTo>
                  <a:lnTo>
                    <a:pt x="336" y="250"/>
                  </a:lnTo>
                  <a:lnTo>
                    <a:pt x="334" y="253"/>
                  </a:lnTo>
                  <a:lnTo>
                    <a:pt x="333" y="256"/>
                  </a:lnTo>
                  <a:lnTo>
                    <a:pt x="332" y="258"/>
                  </a:lnTo>
                  <a:lnTo>
                    <a:pt x="331" y="262"/>
                  </a:lnTo>
                  <a:lnTo>
                    <a:pt x="328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2" y="271"/>
                  </a:lnTo>
                  <a:lnTo>
                    <a:pt x="320" y="275"/>
                  </a:lnTo>
                  <a:lnTo>
                    <a:pt x="318" y="277"/>
                  </a:lnTo>
                  <a:lnTo>
                    <a:pt x="315" y="281"/>
                  </a:lnTo>
                  <a:lnTo>
                    <a:pt x="313" y="283"/>
                  </a:lnTo>
                  <a:lnTo>
                    <a:pt x="309" y="287"/>
                  </a:lnTo>
                  <a:lnTo>
                    <a:pt x="306" y="291"/>
                  </a:lnTo>
                  <a:lnTo>
                    <a:pt x="302" y="294"/>
                  </a:lnTo>
                  <a:lnTo>
                    <a:pt x="298" y="298"/>
                  </a:lnTo>
                  <a:lnTo>
                    <a:pt x="295" y="301"/>
                  </a:lnTo>
                  <a:lnTo>
                    <a:pt x="291" y="305"/>
                  </a:lnTo>
                  <a:lnTo>
                    <a:pt x="288" y="309"/>
                  </a:lnTo>
                  <a:lnTo>
                    <a:pt x="284" y="312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6" y="321"/>
                  </a:lnTo>
                  <a:lnTo>
                    <a:pt x="273" y="322"/>
                  </a:lnTo>
                  <a:lnTo>
                    <a:pt x="271" y="324"/>
                  </a:lnTo>
                  <a:lnTo>
                    <a:pt x="268" y="327"/>
                  </a:lnTo>
                  <a:lnTo>
                    <a:pt x="266" y="328"/>
                  </a:lnTo>
                  <a:lnTo>
                    <a:pt x="264" y="330"/>
                  </a:lnTo>
                  <a:lnTo>
                    <a:pt x="262" y="332"/>
                  </a:lnTo>
                  <a:lnTo>
                    <a:pt x="260" y="333"/>
                  </a:lnTo>
                  <a:lnTo>
                    <a:pt x="257" y="334"/>
                  </a:lnTo>
                  <a:lnTo>
                    <a:pt x="255" y="335"/>
                  </a:lnTo>
                  <a:lnTo>
                    <a:pt x="254" y="336"/>
                  </a:lnTo>
                  <a:lnTo>
                    <a:pt x="251" y="336"/>
                  </a:lnTo>
                  <a:lnTo>
                    <a:pt x="249" y="338"/>
                  </a:lnTo>
                  <a:lnTo>
                    <a:pt x="248" y="339"/>
                  </a:lnTo>
                  <a:lnTo>
                    <a:pt x="245" y="339"/>
                  </a:lnTo>
                  <a:lnTo>
                    <a:pt x="243" y="339"/>
                  </a:lnTo>
                  <a:lnTo>
                    <a:pt x="241" y="340"/>
                  </a:lnTo>
                  <a:lnTo>
                    <a:pt x="238" y="340"/>
                  </a:lnTo>
                  <a:lnTo>
                    <a:pt x="236" y="340"/>
                  </a:lnTo>
                  <a:lnTo>
                    <a:pt x="233" y="340"/>
                  </a:lnTo>
                  <a:lnTo>
                    <a:pt x="230" y="340"/>
                  </a:lnTo>
                  <a:lnTo>
                    <a:pt x="227" y="340"/>
                  </a:lnTo>
                  <a:lnTo>
                    <a:pt x="224" y="340"/>
                  </a:lnTo>
                  <a:lnTo>
                    <a:pt x="220" y="340"/>
                  </a:lnTo>
                  <a:lnTo>
                    <a:pt x="217" y="340"/>
                  </a:lnTo>
                  <a:lnTo>
                    <a:pt x="213" y="340"/>
                  </a:lnTo>
                  <a:lnTo>
                    <a:pt x="209" y="340"/>
                  </a:lnTo>
                  <a:lnTo>
                    <a:pt x="206" y="340"/>
                  </a:lnTo>
                  <a:lnTo>
                    <a:pt x="202" y="340"/>
                  </a:lnTo>
                  <a:lnTo>
                    <a:pt x="199" y="340"/>
                  </a:lnTo>
                  <a:lnTo>
                    <a:pt x="196" y="340"/>
                  </a:lnTo>
                  <a:lnTo>
                    <a:pt x="193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5" y="340"/>
                  </a:lnTo>
                  <a:lnTo>
                    <a:pt x="183" y="340"/>
                  </a:lnTo>
                  <a:lnTo>
                    <a:pt x="181" y="340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5" y="340"/>
                  </a:lnTo>
                  <a:lnTo>
                    <a:pt x="172" y="340"/>
                  </a:lnTo>
                  <a:lnTo>
                    <a:pt x="171" y="340"/>
                  </a:lnTo>
                  <a:lnTo>
                    <a:pt x="169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0" y="340"/>
                  </a:lnTo>
                  <a:lnTo>
                    <a:pt x="158" y="340"/>
                  </a:lnTo>
                  <a:lnTo>
                    <a:pt x="155" y="340"/>
                  </a:lnTo>
                  <a:lnTo>
                    <a:pt x="153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2" y="340"/>
                  </a:lnTo>
                  <a:lnTo>
                    <a:pt x="138" y="340"/>
                  </a:lnTo>
                  <a:lnTo>
                    <a:pt x="136" y="340"/>
                  </a:lnTo>
                  <a:lnTo>
                    <a:pt x="132" y="340"/>
                  </a:lnTo>
                  <a:lnTo>
                    <a:pt x="128" y="340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7" y="340"/>
                  </a:lnTo>
                  <a:lnTo>
                    <a:pt x="113" y="340"/>
                  </a:lnTo>
                  <a:lnTo>
                    <a:pt x="111" y="340"/>
                  </a:lnTo>
                  <a:lnTo>
                    <a:pt x="108" y="340"/>
                  </a:lnTo>
                  <a:lnTo>
                    <a:pt x="105" y="340"/>
                  </a:lnTo>
                  <a:lnTo>
                    <a:pt x="102" y="340"/>
                  </a:lnTo>
                  <a:lnTo>
                    <a:pt x="100" y="340"/>
                  </a:lnTo>
                  <a:lnTo>
                    <a:pt x="98" y="339"/>
                  </a:lnTo>
                  <a:lnTo>
                    <a:pt x="95" y="339"/>
                  </a:lnTo>
                  <a:lnTo>
                    <a:pt x="94" y="339"/>
                  </a:lnTo>
                  <a:lnTo>
                    <a:pt x="92" y="338"/>
                  </a:lnTo>
                  <a:lnTo>
                    <a:pt x="89" y="336"/>
                  </a:lnTo>
                  <a:lnTo>
                    <a:pt x="87" y="336"/>
                  </a:lnTo>
                  <a:lnTo>
                    <a:pt x="86" y="335"/>
                  </a:lnTo>
                  <a:lnTo>
                    <a:pt x="83" y="334"/>
                  </a:lnTo>
                  <a:lnTo>
                    <a:pt x="81" y="333"/>
                  </a:lnTo>
                  <a:lnTo>
                    <a:pt x="80" y="332"/>
                  </a:lnTo>
                  <a:lnTo>
                    <a:pt x="77" y="330"/>
                  </a:lnTo>
                  <a:lnTo>
                    <a:pt x="75" y="328"/>
                  </a:lnTo>
                  <a:lnTo>
                    <a:pt x="72" y="327"/>
                  </a:lnTo>
                  <a:lnTo>
                    <a:pt x="70" y="324"/>
                  </a:lnTo>
                  <a:lnTo>
                    <a:pt x="68" y="322"/>
                  </a:lnTo>
                  <a:lnTo>
                    <a:pt x="65" y="321"/>
                  </a:lnTo>
                  <a:lnTo>
                    <a:pt x="63" y="317"/>
                  </a:lnTo>
                  <a:lnTo>
                    <a:pt x="60" y="315"/>
                  </a:lnTo>
                  <a:lnTo>
                    <a:pt x="57" y="312"/>
                  </a:lnTo>
                  <a:lnTo>
                    <a:pt x="53" y="309"/>
                  </a:lnTo>
                  <a:lnTo>
                    <a:pt x="51" y="305"/>
                  </a:lnTo>
                  <a:lnTo>
                    <a:pt x="47" y="301"/>
                  </a:lnTo>
                  <a:lnTo>
                    <a:pt x="42" y="298"/>
                  </a:lnTo>
                  <a:lnTo>
                    <a:pt x="39" y="294"/>
                  </a:lnTo>
                  <a:lnTo>
                    <a:pt x="35" y="291"/>
                  </a:lnTo>
                  <a:lnTo>
                    <a:pt x="31" y="287"/>
                  </a:lnTo>
                  <a:lnTo>
                    <a:pt x="29" y="283"/>
                  </a:lnTo>
                  <a:lnTo>
                    <a:pt x="25" y="281"/>
                  </a:lnTo>
                  <a:lnTo>
                    <a:pt x="23" y="277"/>
                  </a:lnTo>
                  <a:lnTo>
                    <a:pt x="21" y="275"/>
                  </a:lnTo>
                  <a:lnTo>
                    <a:pt x="18" y="273"/>
                  </a:lnTo>
                  <a:lnTo>
                    <a:pt x="16" y="270"/>
                  </a:lnTo>
                  <a:lnTo>
                    <a:pt x="13" y="268"/>
                  </a:lnTo>
                  <a:lnTo>
                    <a:pt x="12" y="265"/>
                  </a:lnTo>
                  <a:lnTo>
                    <a:pt x="11" y="263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5" y="253"/>
                  </a:lnTo>
                  <a:lnTo>
                    <a:pt x="4" y="251"/>
                  </a:lnTo>
                  <a:lnTo>
                    <a:pt x="3" y="250"/>
                  </a:lnTo>
                  <a:lnTo>
                    <a:pt x="3" y="247"/>
                  </a:lnTo>
                  <a:lnTo>
                    <a:pt x="1" y="245"/>
                  </a:lnTo>
                  <a:lnTo>
                    <a:pt x="1" y="243"/>
                  </a:lnTo>
                  <a:lnTo>
                    <a:pt x="1" y="240"/>
                  </a:lnTo>
                  <a:lnTo>
                    <a:pt x="0" y="238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4" y="89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21" y="65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7"/>
                  </a:lnTo>
                  <a:lnTo>
                    <a:pt x="42" y="42"/>
                  </a:lnTo>
                  <a:lnTo>
                    <a:pt x="47" y="38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7" y="29"/>
                  </a:lnTo>
                  <a:lnTo>
                    <a:pt x="60" y="25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8" y="18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5" y="12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5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86" name="Group 3">
            <a:extLst>
              <a:ext uri="{FF2B5EF4-FFF2-40B4-BE49-F238E27FC236}">
                <a16:creationId xmlns:a16="http://schemas.microsoft.com/office/drawing/2014/main" id="{B4F0C9D2-CDB8-A842-A82E-5D6F93DF9389}"/>
              </a:ext>
            </a:extLst>
          </p:cNvPr>
          <p:cNvGrpSpPr>
            <a:grpSpLocks/>
          </p:cNvGrpSpPr>
          <p:nvPr/>
        </p:nvGrpSpPr>
        <p:grpSpPr bwMode="auto">
          <a:xfrm>
            <a:off x="5997576" y="838201"/>
            <a:ext cx="2434661" cy="2652127"/>
            <a:chOff x="5083175" y="838200"/>
            <a:chExt cx="2434661" cy="2652127"/>
          </a:xfrm>
        </p:grpSpPr>
        <p:sp>
          <p:nvSpPr>
            <p:cNvPr id="70692" name="Rectangle 47">
              <a:extLst>
                <a:ext uri="{FF2B5EF4-FFF2-40B4-BE49-F238E27FC236}">
                  <a16:creationId xmlns:a16="http://schemas.microsoft.com/office/drawing/2014/main" id="{45354463-6C15-BA44-AD4F-BBEAFC99B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Line 48">
              <a:extLst>
                <a:ext uri="{FF2B5EF4-FFF2-40B4-BE49-F238E27FC236}">
                  <a16:creationId xmlns:a16="http://schemas.microsoft.com/office/drawing/2014/main" id="{87F13EB2-B66B-F047-A7ED-E3553D27B6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Line 49">
              <a:extLst>
                <a:ext uri="{FF2B5EF4-FFF2-40B4-BE49-F238E27FC236}">
                  <a16:creationId xmlns:a16="http://schemas.microsoft.com/office/drawing/2014/main" id="{1D48C122-E396-664A-97BB-1FC4F7EA96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50">
              <a:extLst>
                <a:ext uri="{FF2B5EF4-FFF2-40B4-BE49-F238E27FC236}">
                  <a16:creationId xmlns:a16="http://schemas.microsoft.com/office/drawing/2014/main" id="{D2D20FE8-193C-6242-9F1B-5B2F7C3D3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Rectangle 51">
              <a:extLst>
                <a:ext uri="{FF2B5EF4-FFF2-40B4-BE49-F238E27FC236}">
                  <a16:creationId xmlns:a16="http://schemas.microsoft.com/office/drawing/2014/main" id="{2D23064C-7CDA-0543-AE89-13AE2CA9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Line 52">
              <a:extLst>
                <a:ext uri="{FF2B5EF4-FFF2-40B4-BE49-F238E27FC236}">
                  <a16:creationId xmlns:a16="http://schemas.microsoft.com/office/drawing/2014/main" id="{F7932D77-305A-E34D-9873-139386A103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53">
              <a:extLst>
                <a:ext uri="{FF2B5EF4-FFF2-40B4-BE49-F238E27FC236}">
                  <a16:creationId xmlns:a16="http://schemas.microsoft.com/office/drawing/2014/main" id="{4BFC5143-FD65-C54C-ABCF-B2D4E81F8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Rectangle 55">
              <a:extLst>
                <a:ext uri="{FF2B5EF4-FFF2-40B4-BE49-F238E27FC236}">
                  <a16:creationId xmlns:a16="http://schemas.microsoft.com/office/drawing/2014/main" id="{0F0A9C0C-A96D-F94A-A909-25D5FFA11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0" name="Rectangle 56">
              <a:extLst>
                <a:ext uri="{FF2B5EF4-FFF2-40B4-BE49-F238E27FC236}">
                  <a16:creationId xmlns:a16="http://schemas.microsoft.com/office/drawing/2014/main" id="{ACEF3313-C5AD-4840-B08F-1CDA7D0B9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1" name="Rectangle 57">
              <a:extLst>
                <a:ext uri="{FF2B5EF4-FFF2-40B4-BE49-F238E27FC236}">
                  <a16:creationId xmlns:a16="http://schemas.microsoft.com/office/drawing/2014/main" id="{4ED3A8E8-6800-1D4C-B1BC-FACED91BC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2" name="Rectangle 58">
              <a:extLst>
                <a:ext uri="{FF2B5EF4-FFF2-40B4-BE49-F238E27FC236}">
                  <a16:creationId xmlns:a16="http://schemas.microsoft.com/office/drawing/2014/main" id="{21EBE127-50BC-B845-BC4A-9D0D37EE4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3" name="Rectangle 59">
              <a:extLst>
                <a:ext uri="{FF2B5EF4-FFF2-40B4-BE49-F238E27FC236}">
                  <a16:creationId xmlns:a16="http://schemas.microsoft.com/office/drawing/2014/main" id="{E8688707-667D-6046-9AC9-EBC5C8BD0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4" name="Rectangle 60">
              <a:extLst>
                <a:ext uri="{FF2B5EF4-FFF2-40B4-BE49-F238E27FC236}">
                  <a16:creationId xmlns:a16="http://schemas.microsoft.com/office/drawing/2014/main" id="{F7B1B657-46E0-8F42-883C-D02A739D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61">
              <a:extLst>
                <a:ext uri="{FF2B5EF4-FFF2-40B4-BE49-F238E27FC236}">
                  <a16:creationId xmlns:a16="http://schemas.microsoft.com/office/drawing/2014/main" id="{2296CF9C-C76A-4346-9CBA-3433A256B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62">
              <a:extLst>
                <a:ext uri="{FF2B5EF4-FFF2-40B4-BE49-F238E27FC236}">
                  <a16:creationId xmlns:a16="http://schemas.microsoft.com/office/drawing/2014/main" id="{FA7C30CC-1B45-074D-8CD9-2F84EB7A3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63">
              <a:extLst>
                <a:ext uri="{FF2B5EF4-FFF2-40B4-BE49-F238E27FC236}">
                  <a16:creationId xmlns:a16="http://schemas.microsoft.com/office/drawing/2014/main" id="{BE696910-C288-5041-8239-5B10069C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64">
              <a:extLst>
                <a:ext uri="{FF2B5EF4-FFF2-40B4-BE49-F238E27FC236}">
                  <a16:creationId xmlns:a16="http://schemas.microsoft.com/office/drawing/2014/main" id="{3C383429-0188-324F-BAA7-0749028A1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65">
              <a:extLst>
                <a:ext uri="{FF2B5EF4-FFF2-40B4-BE49-F238E27FC236}">
                  <a16:creationId xmlns:a16="http://schemas.microsoft.com/office/drawing/2014/main" id="{C652AAB5-02EC-C543-BEAC-AC32B3214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66">
              <a:extLst>
                <a:ext uri="{FF2B5EF4-FFF2-40B4-BE49-F238E27FC236}">
                  <a16:creationId xmlns:a16="http://schemas.microsoft.com/office/drawing/2014/main" id="{38178374-17A1-6B45-9328-1E20AAE79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67">
              <a:extLst>
                <a:ext uri="{FF2B5EF4-FFF2-40B4-BE49-F238E27FC236}">
                  <a16:creationId xmlns:a16="http://schemas.microsoft.com/office/drawing/2014/main" id="{2B342315-1441-0445-809A-F66CE144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68">
              <a:extLst>
                <a:ext uri="{FF2B5EF4-FFF2-40B4-BE49-F238E27FC236}">
                  <a16:creationId xmlns:a16="http://schemas.microsoft.com/office/drawing/2014/main" id="{805EF20E-F626-364B-93E7-8340BE431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Line 69">
              <a:extLst>
                <a:ext uri="{FF2B5EF4-FFF2-40B4-BE49-F238E27FC236}">
                  <a16:creationId xmlns:a16="http://schemas.microsoft.com/office/drawing/2014/main" id="{C2D00299-0CC5-5F44-A9AA-D4869DF10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Line 70">
              <a:extLst>
                <a:ext uri="{FF2B5EF4-FFF2-40B4-BE49-F238E27FC236}">
                  <a16:creationId xmlns:a16="http://schemas.microsoft.com/office/drawing/2014/main" id="{7054975A-9F77-D749-97B4-F23DB19506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Rectangle 71">
              <a:extLst>
                <a:ext uri="{FF2B5EF4-FFF2-40B4-BE49-F238E27FC236}">
                  <a16:creationId xmlns:a16="http://schemas.microsoft.com/office/drawing/2014/main" id="{D5E3E2C2-E649-2B43-BDCF-B79ACFEED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Line 72">
              <a:extLst>
                <a:ext uri="{FF2B5EF4-FFF2-40B4-BE49-F238E27FC236}">
                  <a16:creationId xmlns:a16="http://schemas.microsoft.com/office/drawing/2014/main" id="{824EA3FF-9AAA-A347-ADD6-2E1BF29C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Line 73">
              <a:extLst>
                <a:ext uri="{FF2B5EF4-FFF2-40B4-BE49-F238E27FC236}">
                  <a16:creationId xmlns:a16="http://schemas.microsoft.com/office/drawing/2014/main" id="{3D1DA228-1179-AF41-8729-4BFD8FA78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Rectangle 74">
              <a:extLst>
                <a:ext uri="{FF2B5EF4-FFF2-40B4-BE49-F238E27FC236}">
                  <a16:creationId xmlns:a16="http://schemas.microsoft.com/office/drawing/2014/main" id="{05ECF731-A74E-4044-9E76-B3C9BE973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Rectangle 75">
              <a:extLst>
                <a:ext uri="{FF2B5EF4-FFF2-40B4-BE49-F238E27FC236}">
                  <a16:creationId xmlns:a16="http://schemas.microsoft.com/office/drawing/2014/main" id="{E482EEE9-350A-6F46-8C28-4383998F2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Rectangle 76">
              <a:extLst>
                <a:ext uri="{FF2B5EF4-FFF2-40B4-BE49-F238E27FC236}">
                  <a16:creationId xmlns:a16="http://schemas.microsoft.com/office/drawing/2014/main" id="{A371501A-2252-DE40-882B-CA4FE9335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Rectangle 77">
              <a:extLst>
                <a:ext uri="{FF2B5EF4-FFF2-40B4-BE49-F238E27FC236}">
                  <a16:creationId xmlns:a16="http://schemas.microsoft.com/office/drawing/2014/main" id="{746A7813-8A51-2C44-A7E5-118CC873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Rectangle 78">
              <a:extLst>
                <a:ext uri="{FF2B5EF4-FFF2-40B4-BE49-F238E27FC236}">
                  <a16:creationId xmlns:a16="http://schemas.microsoft.com/office/drawing/2014/main" id="{2645E0EB-884D-8541-B49F-DECF23C5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Rectangle 79">
              <a:extLst>
                <a:ext uri="{FF2B5EF4-FFF2-40B4-BE49-F238E27FC236}">
                  <a16:creationId xmlns:a16="http://schemas.microsoft.com/office/drawing/2014/main" id="{654DEA29-1FD0-3241-8203-CBBD9C37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4" name="Rectangle 80">
              <a:extLst>
                <a:ext uri="{FF2B5EF4-FFF2-40B4-BE49-F238E27FC236}">
                  <a16:creationId xmlns:a16="http://schemas.microsoft.com/office/drawing/2014/main" id="{94F390A4-F8AD-664D-B0F0-BD0AA606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81">
              <a:extLst>
                <a:ext uri="{FF2B5EF4-FFF2-40B4-BE49-F238E27FC236}">
                  <a16:creationId xmlns:a16="http://schemas.microsoft.com/office/drawing/2014/main" id="{B5B34216-578F-3745-9B4B-EE05AB9D6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82">
              <a:extLst>
                <a:ext uri="{FF2B5EF4-FFF2-40B4-BE49-F238E27FC236}">
                  <a16:creationId xmlns:a16="http://schemas.microsoft.com/office/drawing/2014/main" id="{51C17754-174F-884B-9C48-50907C435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83">
              <a:extLst>
                <a:ext uri="{FF2B5EF4-FFF2-40B4-BE49-F238E27FC236}">
                  <a16:creationId xmlns:a16="http://schemas.microsoft.com/office/drawing/2014/main" id="{ABE31DE3-9F80-1D44-8582-0DDBB5A32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84">
              <a:extLst>
                <a:ext uri="{FF2B5EF4-FFF2-40B4-BE49-F238E27FC236}">
                  <a16:creationId xmlns:a16="http://schemas.microsoft.com/office/drawing/2014/main" id="{6BB9625D-29FF-554D-9400-DFC2905E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85">
              <a:extLst>
                <a:ext uri="{FF2B5EF4-FFF2-40B4-BE49-F238E27FC236}">
                  <a16:creationId xmlns:a16="http://schemas.microsoft.com/office/drawing/2014/main" id="{0BACF673-8D81-104D-A09B-5832E0D4A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86">
              <a:extLst>
                <a:ext uri="{FF2B5EF4-FFF2-40B4-BE49-F238E27FC236}">
                  <a16:creationId xmlns:a16="http://schemas.microsoft.com/office/drawing/2014/main" id="{08ECFFBE-08FA-7A48-B63C-97B971DC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87">
              <a:extLst>
                <a:ext uri="{FF2B5EF4-FFF2-40B4-BE49-F238E27FC236}">
                  <a16:creationId xmlns:a16="http://schemas.microsoft.com/office/drawing/2014/main" id="{120D296C-55FE-EE44-AC6E-45C199374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88">
              <a:extLst>
                <a:ext uri="{FF2B5EF4-FFF2-40B4-BE49-F238E27FC236}">
                  <a16:creationId xmlns:a16="http://schemas.microsoft.com/office/drawing/2014/main" id="{79D2672B-F496-AA40-8B90-D9C3EC82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89">
              <a:extLst>
                <a:ext uri="{FF2B5EF4-FFF2-40B4-BE49-F238E27FC236}">
                  <a16:creationId xmlns:a16="http://schemas.microsoft.com/office/drawing/2014/main" id="{874CB742-8313-CE4C-A1EF-E1D1AD357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4" name="Freeform 90">
              <a:extLst>
                <a:ext uri="{FF2B5EF4-FFF2-40B4-BE49-F238E27FC236}">
                  <a16:creationId xmlns:a16="http://schemas.microsoft.com/office/drawing/2014/main" id="{A55A7AEA-5808-FF46-8DF7-CDD80865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517650"/>
              <a:ext cx="676275" cy="676275"/>
            </a:xfrm>
            <a:custGeom>
              <a:avLst/>
              <a:gdLst>
                <a:gd name="T0" fmla="*/ 2147483646 w 853"/>
                <a:gd name="T1" fmla="*/ 0 h 853"/>
                <a:gd name="T2" fmla="*/ 2147483646 w 853"/>
                <a:gd name="T3" fmla="*/ 0 h 853"/>
                <a:gd name="T4" fmla="*/ 2147483646 w 853"/>
                <a:gd name="T5" fmla="*/ 0 h 853"/>
                <a:gd name="T6" fmla="*/ 2147483646 w 853"/>
                <a:gd name="T7" fmla="*/ 0 h 853"/>
                <a:gd name="T8" fmla="*/ 2147483646 w 853"/>
                <a:gd name="T9" fmla="*/ 2147483646 h 853"/>
                <a:gd name="T10" fmla="*/ 2147483646 w 853"/>
                <a:gd name="T11" fmla="*/ 2147483646 h 853"/>
                <a:gd name="T12" fmla="*/ 2147483646 w 853"/>
                <a:gd name="T13" fmla="*/ 2147483646 h 853"/>
                <a:gd name="T14" fmla="*/ 2147483646 w 853"/>
                <a:gd name="T15" fmla="*/ 2147483646 h 853"/>
                <a:gd name="T16" fmla="*/ 2147483646 w 853"/>
                <a:gd name="T17" fmla="*/ 2147483646 h 853"/>
                <a:gd name="T18" fmla="*/ 2147483646 w 853"/>
                <a:gd name="T19" fmla="*/ 2147483646 h 853"/>
                <a:gd name="T20" fmla="*/ 0 w 853"/>
                <a:gd name="T21" fmla="*/ 2147483646 h 853"/>
                <a:gd name="T22" fmla="*/ 0 w 853"/>
                <a:gd name="T23" fmla="*/ 2147483646 h 853"/>
                <a:gd name="T24" fmla="*/ 0 w 853"/>
                <a:gd name="T25" fmla="*/ 2147483646 h 853"/>
                <a:gd name="T26" fmla="*/ 0 w 853"/>
                <a:gd name="T27" fmla="*/ 2147483646 h 853"/>
                <a:gd name="T28" fmla="*/ 0 w 853"/>
                <a:gd name="T29" fmla="*/ 2147483646 h 853"/>
                <a:gd name="T30" fmla="*/ 0 w 853"/>
                <a:gd name="T31" fmla="*/ 2147483646 h 853"/>
                <a:gd name="T32" fmla="*/ 0 w 853"/>
                <a:gd name="T33" fmla="*/ 2147483646 h 853"/>
                <a:gd name="T34" fmla="*/ 0 w 853"/>
                <a:gd name="T35" fmla="*/ 2147483646 h 853"/>
                <a:gd name="T36" fmla="*/ 0 w 853"/>
                <a:gd name="T37" fmla="*/ 2147483646 h 853"/>
                <a:gd name="T38" fmla="*/ 2147483646 w 853"/>
                <a:gd name="T39" fmla="*/ 2147483646 h 853"/>
                <a:gd name="T40" fmla="*/ 2147483646 w 853"/>
                <a:gd name="T41" fmla="*/ 2147483646 h 853"/>
                <a:gd name="T42" fmla="*/ 2147483646 w 853"/>
                <a:gd name="T43" fmla="*/ 2147483646 h 853"/>
                <a:gd name="T44" fmla="*/ 2147483646 w 853"/>
                <a:gd name="T45" fmla="*/ 2147483646 h 853"/>
                <a:gd name="T46" fmla="*/ 2147483646 w 853"/>
                <a:gd name="T47" fmla="*/ 2147483646 h 853"/>
                <a:gd name="T48" fmla="*/ 2147483646 w 853"/>
                <a:gd name="T49" fmla="*/ 2147483646 h 853"/>
                <a:gd name="T50" fmla="*/ 2147483646 w 853"/>
                <a:gd name="T51" fmla="*/ 2147483646 h 853"/>
                <a:gd name="T52" fmla="*/ 2147483646 w 853"/>
                <a:gd name="T53" fmla="*/ 2147483646 h 853"/>
                <a:gd name="T54" fmla="*/ 2147483646 w 853"/>
                <a:gd name="T55" fmla="*/ 2147483646 h 853"/>
                <a:gd name="T56" fmla="*/ 2147483646 w 853"/>
                <a:gd name="T57" fmla="*/ 2147483646 h 853"/>
                <a:gd name="T58" fmla="*/ 2147483646 w 853"/>
                <a:gd name="T59" fmla="*/ 2147483646 h 853"/>
                <a:gd name="T60" fmla="*/ 2147483646 w 853"/>
                <a:gd name="T61" fmla="*/ 2147483646 h 853"/>
                <a:gd name="T62" fmla="*/ 2147483646 w 853"/>
                <a:gd name="T63" fmla="*/ 2147483646 h 853"/>
                <a:gd name="T64" fmla="*/ 2147483646 w 853"/>
                <a:gd name="T65" fmla="*/ 2147483646 h 853"/>
                <a:gd name="T66" fmla="*/ 2147483646 w 853"/>
                <a:gd name="T67" fmla="*/ 2147483646 h 853"/>
                <a:gd name="T68" fmla="*/ 2147483646 w 853"/>
                <a:gd name="T69" fmla="*/ 2147483646 h 853"/>
                <a:gd name="T70" fmla="*/ 2147483646 w 853"/>
                <a:gd name="T71" fmla="*/ 2147483646 h 853"/>
                <a:gd name="T72" fmla="*/ 2147483646 w 853"/>
                <a:gd name="T73" fmla="*/ 2147483646 h 853"/>
                <a:gd name="T74" fmla="*/ 2147483646 w 853"/>
                <a:gd name="T75" fmla="*/ 2147483646 h 853"/>
                <a:gd name="T76" fmla="*/ 2147483646 w 853"/>
                <a:gd name="T77" fmla="*/ 2147483646 h 853"/>
                <a:gd name="T78" fmla="*/ 2147483646 w 853"/>
                <a:gd name="T79" fmla="*/ 2147483646 h 853"/>
                <a:gd name="T80" fmla="*/ 2147483646 w 853"/>
                <a:gd name="T81" fmla="*/ 2147483646 h 853"/>
                <a:gd name="T82" fmla="*/ 2147483646 w 853"/>
                <a:gd name="T83" fmla="*/ 2147483646 h 853"/>
                <a:gd name="T84" fmla="*/ 2147483646 w 853"/>
                <a:gd name="T85" fmla="*/ 2147483646 h 853"/>
                <a:gd name="T86" fmla="*/ 2147483646 w 853"/>
                <a:gd name="T87" fmla="*/ 2147483646 h 853"/>
                <a:gd name="T88" fmla="*/ 2147483646 w 853"/>
                <a:gd name="T89" fmla="*/ 2147483646 h 853"/>
                <a:gd name="T90" fmla="*/ 2147483646 w 853"/>
                <a:gd name="T91" fmla="*/ 2147483646 h 853"/>
                <a:gd name="T92" fmla="*/ 2147483646 w 853"/>
                <a:gd name="T93" fmla="*/ 2147483646 h 853"/>
                <a:gd name="T94" fmla="*/ 2147483646 w 853"/>
                <a:gd name="T95" fmla="*/ 2147483646 h 853"/>
                <a:gd name="T96" fmla="*/ 2147483646 w 853"/>
                <a:gd name="T97" fmla="*/ 2147483646 h 853"/>
                <a:gd name="T98" fmla="*/ 2147483646 w 853"/>
                <a:gd name="T99" fmla="*/ 2147483646 h 853"/>
                <a:gd name="T100" fmla="*/ 2147483646 w 853"/>
                <a:gd name="T101" fmla="*/ 2147483646 h 853"/>
                <a:gd name="T102" fmla="*/ 2147483646 w 853"/>
                <a:gd name="T103" fmla="*/ 2147483646 h 853"/>
                <a:gd name="T104" fmla="*/ 2147483646 w 853"/>
                <a:gd name="T105" fmla="*/ 2147483646 h 853"/>
                <a:gd name="T106" fmla="*/ 2147483646 w 853"/>
                <a:gd name="T107" fmla="*/ 2147483646 h 853"/>
                <a:gd name="T108" fmla="*/ 2147483646 w 853"/>
                <a:gd name="T109" fmla="*/ 0 h 853"/>
                <a:gd name="T110" fmla="*/ 2147483646 w 853"/>
                <a:gd name="T111" fmla="*/ 0 h 853"/>
                <a:gd name="T112" fmla="*/ 2147483646 w 853"/>
                <a:gd name="T113" fmla="*/ 0 h 853"/>
                <a:gd name="T114" fmla="*/ 2147483646 w 853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3"/>
                <a:gd name="T175" fmla="*/ 0 h 853"/>
                <a:gd name="T176" fmla="*/ 853 w 853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3" h="853">
                  <a:moveTo>
                    <a:pt x="427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8" y="0"/>
                  </a:lnTo>
                  <a:lnTo>
                    <a:pt x="325" y="0"/>
                  </a:lnTo>
                  <a:lnTo>
                    <a:pt x="303" y="0"/>
                  </a:lnTo>
                  <a:lnTo>
                    <a:pt x="283" y="0"/>
                  </a:lnTo>
                  <a:lnTo>
                    <a:pt x="263" y="0"/>
                  </a:lnTo>
                  <a:lnTo>
                    <a:pt x="247" y="0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8" y="27"/>
                  </a:lnTo>
                  <a:lnTo>
                    <a:pt x="27" y="29"/>
                  </a:lnTo>
                  <a:lnTo>
                    <a:pt x="25" y="33"/>
                  </a:lnTo>
                  <a:lnTo>
                    <a:pt x="23" y="36"/>
                  </a:lnTo>
                  <a:lnTo>
                    <a:pt x="22" y="40"/>
                  </a:lnTo>
                  <a:lnTo>
                    <a:pt x="19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10" y="67"/>
                  </a:lnTo>
                  <a:lnTo>
                    <a:pt x="9" y="69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8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0" y="704"/>
                  </a:lnTo>
                  <a:lnTo>
                    <a:pt x="0" y="711"/>
                  </a:lnTo>
                  <a:lnTo>
                    <a:pt x="0" y="717"/>
                  </a:lnTo>
                  <a:lnTo>
                    <a:pt x="0" y="722"/>
                  </a:lnTo>
                  <a:lnTo>
                    <a:pt x="0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1" y="753"/>
                  </a:lnTo>
                  <a:lnTo>
                    <a:pt x="3" y="755"/>
                  </a:lnTo>
                  <a:lnTo>
                    <a:pt x="3" y="759"/>
                  </a:lnTo>
                  <a:lnTo>
                    <a:pt x="3" y="763"/>
                  </a:lnTo>
                  <a:lnTo>
                    <a:pt x="4" y="765"/>
                  </a:lnTo>
                  <a:lnTo>
                    <a:pt x="4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7" y="782"/>
                  </a:lnTo>
                  <a:lnTo>
                    <a:pt x="9" y="784"/>
                  </a:lnTo>
                  <a:lnTo>
                    <a:pt x="10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19" y="811"/>
                  </a:lnTo>
                  <a:lnTo>
                    <a:pt x="22" y="814"/>
                  </a:lnTo>
                  <a:lnTo>
                    <a:pt x="23" y="818"/>
                  </a:lnTo>
                  <a:lnTo>
                    <a:pt x="25" y="821"/>
                  </a:lnTo>
                  <a:lnTo>
                    <a:pt x="27" y="824"/>
                  </a:lnTo>
                  <a:lnTo>
                    <a:pt x="28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3" y="837"/>
                  </a:lnTo>
                  <a:lnTo>
                    <a:pt x="34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7" y="844"/>
                  </a:lnTo>
                  <a:lnTo>
                    <a:pt x="39" y="846"/>
                  </a:lnTo>
                  <a:lnTo>
                    <a:pt x="40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5" y="849"/>
                  </a:lnTo>
                  <a:lnTo>
                    <a:pt x="46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8" y="853"/>
                  </a:lnTo>
                  <a:lnTo>
                    <a:pt x="60" y="853"/>
                  </a:lnTo>
                  <a:lnTo>
                    <a:pt x="63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5" y="853"/>
                  </a:lnTo>
                  <a:lnTo>
                    <a:pt x="78" y="853"/>
                  </a:lnTo>
                  <a:lnTo>
                    <a:pt x="82" y="853"/>
                  </a:lnTo>
                  <a:lnTo>
                    <a:pt x="84" y="853"/>
                  </a:lnTo>
                  <a:lnTo>
                    <a:pt x="88" y="853"/>
                  </a:lnTo>
                  <a:lnTo>
                    <a:pt x="92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1" y="853"/>
                  </a:lnTo>
                  <a:lnTo>
                    <a:pt x="105" y="853"/>
                  </a:lnTo>
                  <a:lnTo>
                    <a:pt x="110" y="853"/>
                  </a:lnTo>
                  <a:lnTo>
                    <a:pt x="113" y="853"/>
                  </a:lnTo>
                  <a:lnTo>
                    <a:pt x="118" y="853"/>
                  </a:lnTo>
                  <a:lnTo>
                    <a:pt x="124" y="853"/>
                  </a:lnTo>
                  <a:lnTo>
                    <a:pt x="129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59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2" y="853"/>
                  </a:lnTo>
                  <a:lnTo>
                    <a:pt x="217" y="853"/>
                  </a:lnTo>
                  <a:lnTo>
                    <a:pt x="231" y="853"/>
                  </a:lnTo>
                  <a:lnTo>
                    <a:pt x="247" y="853"/>
                  </a:lnTo>
                  <a:lnTo>
                    <a:pt x="263" y="853"/>
                  </a:lnTo>
                  <a:lnTo>
                    <a:pt x="283" y="853"/>
                  </a:lnTo>
                  <a:lnTo>
                    <a:pt x="303" y="853"/>
                  </a:lnTo>
                  <a:lnTo>
                    <a:pt x="325" y="853"/>
                  </a:lnTo>
                  <a:lnTo>
                    <a:pt x="348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7" y="853"/>
                  </a:lnTo>
                  <a:lnTo>
                    <a:pt x="455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1" y="853"/>
                  </a:lnTo>
                  <a:lnTo>
                    <a:pt x="570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1" y="853"/>
                  </a:lnTo>
                  <a:lnTo>
                    <a:pt x="663" y="853"/>
                  </a:lnTo>
                  <a:lnTo>
                    <a:pt x="675" y="853"/>
                  </a:lnTo>
                  <a:lnTo>
                    <a:pt x="684" y="853"/>
                  </a:lnTo>
                  <a:lnTo>
                    <a:pt x="694" y="853"/>
                  </a:lnTo>
                  <a:lnTo>
                    <a:pt x="702" y="853"/>
                  </a:lnTo>
                  <a:lnTo>
                    <a:pt x="711" y="853"/>
                  </a:lnTo>
                  <a:lnTo>
                    <a:pt x="717" y="853"/>
                  </a:lnTo>
                  <a:lnTo>
                    <a:pt x="724" y="853"/>
                  </a:lnTo>
                  <a:lnTo>
                    <a:pt x="730" y="853"/>
                  </a:lnTo>
                  <a:lnTo>
                    <a:pt x="735" y="853"/>
                  </a:lnTo>
                  <a:lnTo>
                    <a:pt x="740" y="853"/>
                  </a:lnTo>
                  <a:lnTo>
                    <a:pt x="744" y="853"/>
                  </a:lnTo>
                  <a:lnTo>
                    <a:pt x="748" y="853"/>
                  </a:lnTo>
                  <a:lnTo>
                    <a:pt x="752" y="853"/>
                  </a:lnTo>
                  <a:lnTo>
                    <a:pt x="755" y="853"/>
                  </a:lnTo>
                  <a:lnTo>
                    <a:pt x="759" y="853"/>
                  </a:lnTo>
                  <a:lnTo>
                    <a:pt x="761" y="853"/>
                  </a:lnTo>
                  <a:lnTo>
                    <a:pt x="765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4" y="853"/>
                  </a:lnTo>
                  <a:lnTo>
                    <a:pt x="778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0" y="853"/>
                  </a:lnTo>
                  <a:lnTo>
                    <a:pt x="794" y="853"/>
                  </a:lnTo>
                  <a:lnTo>
                    <a:pt x="795" y="853"/>
                  </a:lnTo>
                  <a:lnTo>
                    <a:pt x="797" y="852"/>
                  </a:lnTo>
                  <a:lnTo>
                    <a:pt x="800" y="852"/>
                  </a:lnTo>
                  <a:lnTo>
                    <a:pt x="802" y="852"/>
                  </a:lnTo>
                  <a:lnTo>
                    <a:pt x="803" y="852"/>
                  </a:lnTo>
                  <a:lnTo>
                    <a:pt x="806" y="850"/>
                  </a:lnTo>
                  <a:lnTo>
                    <a:pt x="807" y="850"/>
                  </a:lnTo>
                  <a:lnTo>
                    <a:pt x="808" y="849"/>
                  </a:lnTo>
                  <a:lnTo>
                    <a:pt x="810" y="848"/>
                  </a:lnTo>
                  <a:lnTo>
                    <a:pt x="812" y="848"/>
                  </a:lnTo>
                  <a:lnTo>
                    <a:pt x="813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8" y="841"/>
                  </a:lnTo>
                  <a:lnTo>
                    <a:pt x="819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4" y="830"/>
                  </a:lnTo>
                  <a:lnTo>
                    <a:pt x="825" y="827"/>
                  </a:lnTo>
                  <a:lnTo>
                    <a:pt x="826" y="824"/>
                  </a:lnTo>
                  <a:lnTo>
                    <a:pt x="828" y="821"/>
                  </a:lnTo>
                  <a:lnTo>
                    <a:pt x="830" y="818"/>
                  </a:lnTo>
                  <a:lnTo>
                    <a:pt x="831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7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3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7" y="778"/>
                  </a:lnTo>
                  <a:lnTo>
                    <a:pt x="847" y="776"/>
                  </a:lnTo>
                  <a:lnTo>
                    <a:pt x="848" y="773"/>
                  </a:lnTo>
                  <a:lnTo>
                    <a:pt x="849" y="771"/>
                  </a:lnTo>
                  <a:lnTo>
                    <a:pt x="849" y="767"/>
                  </a:lnTo>
                  <a:lnTo>
                    <a:pt x="849" y="765"/>
                  </a:lnTo>
                  <a:lnTo>
                    <a:pt x="850" y="763"/>
                  </a:lnTo>
                  <a:lnTo>
                    <a:pt x="850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1" y="745"/>
                  </a:lnTo>
                  <a:lnTo>
                    <a:pt x="851" y="741"/>
                  </a:lnTo>
                  <a:lnTo>
                    <a:pt x="853" y="737"/>
                  </a:lnTo>
                  <a:lnTo>
                    <a:pt x="853" y="733"/>
                  </a:lnTo>
                  <a:lnTo>
                    <a:pt x="853" y="728"/>
                  </a:lnTo>
                  <a:lnTo>
                    <a:pt x="853" y="722"/>
                  </a:lnTo>
                  <a:lnTo>
                    <a:pt x="853" y="717"/>
                  </a:lnTo>
                  <a:lnTo>
                    <a:pt x="853" y="711"/>
                  </a:lnTo>
                  <a:lnTo>
                    <a:pt x="853" y="704"/>
                  </a:lnTo>
                  <a:lnTo>
                    <a:pt x="853" y="698"/>
                  </a:lnTo>
                  <a:lnTo>
                    <a:pt x="853" y="690"/>
                  </a:lnTo>
                  <a:lnTo>
                    <a:pt x="853" y="682"/>
                  </a:lnTo>
                  <a:lnTo>
                    <a:pt x="853" y="675"/>
                  </a:lnTo>
                  <a:lnTo>
                    <a:pt x="853" y="668"/>
                  </a:lnTo>
                  <a:lnTo>
                    <a:pt x="853" y="660"/>
                  </a:lnTo>
                  <a:lnTo>
                    <a:pt x="853" y="654"/>
                  </a:lnTo>
                  <a:lnTo>
                    <a:pt x="853" y="647"/>
                  </a:lnTo>
                  <a:lnTo>
                    <a:pt x="853" y="641"/>
                  </a:lnTo>
                  <a:lnTo>
                    <a:pt x="853" y="636"/>
                  </a:lnTo>
                  <a:lnTo>
                    <a:pt x="853" y="630"/>
                  </a:lnTo>
                  <a:lnTo>
                    <a:pt x="853" y="626"/>
                  </a:lnTo>
                  <a:lnTo>
                    <a:pt x="853" y="620"/>
                  </a:lnTo>
                  <a:lnTo>
                    <a:pt x="853" y="615"/>
                  </a:lnTo>
                  <a:lnTo>
                    <a:pt x="853" y="609"/>
                  </a:lnTo>
                  <a:lnTo>
                    <a:pt x="853" y="604"/>
                  </a:lnTo>
                  <a:lnTo>
                    <a:pt x="853" y="598"/>
                  </a:lnTo>
                  <a:lnTo>
                    <a:pt x="853" y="592"/>
                  </a:lnTo>
                  <a:lnTo>
                    <a:pt x="853" y="587"/>
                  </a:lnTo>
                  <a:lnTo>
                    <a:pt x="853" y="580"/>
                  </a:lnTo>
                  <a:lnTo>
                    <a:pt x="853" y="574"/>
                  </a:lnTo>
                  <a:lnTo>
                    <a:pt x="853" y="568"/>
                  </a:lnTo>
                  <a:lnTo>
                    <a:pt x="853" y="561"/>
                  </a:lnTo>
                  <a:lnTo>
                    <a:pt x="853" y="552"/>
                  </a:lnTo>
                  <a:lnTo>
                    <a:pt x="853" y="545"/>
                  </a:lnTo>
                  <a:lnTo>
                    <a:pt x="853" y="535"/>
                  </a:lnTo>
                  <a:lnTo>
                    <a:pt x="853" y="527"/>
                  </a:lnTo>
                  <a:lnTo>
                    <a:pt x="853" y="517"/>
                  </a:lnTo>
                  <a:lnTo>
                    <a:pt x="853" y="507"/>
                  </a:lnTo>
                  <a:lnTo>
                    <a:pt x="853" y="496"/>
                  </a:lnTo>
                  <a:lnTo>
                    <a:pt x="853" y="484"/>
                  </a:lnTo>
                  <a:lnTo>
                    <a:pt x="853" y="470"/>
                  </a:lnTo>
                  <a:lnTo>
                    <a:pt x="853" y="457"/>
                  </a:lnTo>
                  <a:lnTo>
                    <a:pt x="853" y="443"/>
                  </a:lnTo>
                  <a:lnTo>
                    <a:pt x="853" y="427"/>
                  </a:lnTo>
                  <a:lnTo>
                    <a:pt x="853" y="412"/>
                  </a:lnTo>
                  <a:lnTo>
                    <a:pt x="853" y="397"/>
                  </a:lnTo>
                  <a:lnTo>
                    <a:pt x="853" y="383"/>
                  </a:lnTo>
                  <a:lnTo>
                    <a:pt x="853" y="371"/>
                  </a:lnTo>
                  <a:lnTo>
                    <a:pt x="853" y="359"/>
                  </a:lnTo>
                  <a:lnTo>
                    <a:pt x="853" y="347"/>
                  </a:lnTo>
                  <a:lnTo>
                    <a:pt x="853" y="337"/>
                  </a:lnTo>
                  <a:lnTo>
                    <a:pt x="853" y="327"/>
                  </a:lnTo>
                  <a:lnTo>
                    <a:pt x="853" y="318"/>
                  </a:lnTo>
                  <a:lnTo>
                    <a:pt x="853" y="309"/>
                  </a:lnTo>
                  <a:lnTo>
                    <a:pt x="853" y="301"/>
                  </a:lnTo>
                  <a:lnTo>
                    <a:pt x="853" y="294"/>
                  </a:lnTo>
                  <a:lnTo>
                    <a:pt x="853" y="287"/>
                  </a:lnTo>
                  <a:lnTo>
                    <a:pt x="853" y="279"/>
                  </a:lnTo>
                  <a:lnTo>
                    <a:pt x="853" y="273"/>
                  </a:lnTo>
                  <a:lnTo>
                    <a:pt x="853" y="267"/>
                  </a:lnTo>
                  <a:lnTo>
                    <a:pt x="853" y="261"/>
                  </a:lnTo>
                  <a:lnTo>
                    <a:pt x="853" y="255"/>
                  </a:lnTo>
                  <a:lnTo>
                    <a:pt x="853" y="250"/>
                  </a:lnTo>
                  <a:lnTo>
                    <a:pt x="853" y="244"/>
                  </a:lnTo>
                  <a:lnTo>
                    <a:pt x="853" y="240"/>
                  </a:lnTo>
                  <a:lnTo>
                    <a:pt x="853" y="234"/>
                  </a:lnTo>
                  <a:lnTo>
                    <a:pt x="853" y="229"/>
                  </a:lnTo>
                  <a:lnTo>
                    <a:pt x="853" y="223"/>
                  </a:lnTo>
                  <a:lnTo>
                    <a:pt x="853" y="218"/>
                  </a:lnTo>
                  <a:lnTo>
                    <a:pt x="853" y="212"/>
                  </a:lnTo>
                  <a:lnTo>
                    <a:pt x="853" y="206"/>
                  </a:lnTo>
                  <a:lnTo>
                    <a:pt x="853" y="200"/>
                  </a:lnTo>
                  <a:lnTo>
                    <a:pt x="853" y="193"/>
                  </a:lnTo>
                  <a:lnTo>
                    <a:pt x="853" y="187"/>
                  </a:lnTo>
                  <a:lnTo>
                    <a:pt x="853" y="178"/>
                  </a:lnTo>
                  <a:lnTo>
                    <a:pt x="853" y="171"/>
                  </a:lnTo>
                  <a:lnTo>
                    <a:pt x="853" y="164"/>
                  </a:lnTo>
                  <a:lnTo>
                    <a:pt x="853" y="157"/>
                  </a:lnTo>
                  <a:lnTo>
                    <a:pt x="853" y="149"/>
                  </a:lnTo>
                  <a:lnTo>
                    <a:pt x="853" y="143"/>
                  </a:lnTo>
                  <a:lnTo>
                    <a:pt x="853" y="137"/>
                  </a:lnTo>
                  <a:lnTo>
                    <a:pt x="853" y="131"/>
                  </a:lnTo>
                  <a:lnTo>
                    <a:pt x="853" y="127"/>
                  </a:lnTo>
                  <a:lnTo>
                    <a:pt x="853" y="122"/>
                  </a:lnTo>
                  <a:lnTo>
                    <a:pt x="853" y="117"/>
                  </a:lnTo>
                  <a:lnTo>
                    <a:pt x="851" y="112"/>
                  </a:lnTo>
                  <a:lnTo>
                    <a:pt x="851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4"/>
                  </a:lnTo>
                  <a:lnTo>
                    <a:pt x="850" y="92"/>
                  </a:lnTo>
                  <a:lnTo>
                    <a:pt x="849" y="88"/>
                  </a:lnTo>
                  <a:lnTo>
                    <a:pt x="849" y="86"/>
                  </a:lnTo>
                  <a:lnTo>
                    <a:pt x="849" y="83"/>
                  </a:lnTo>
                  <a:lnTo>
                    <a:pt x="848" y="80"/>
                  </a:lnTo>
                  <a:lnTo>
                    <a:pt x="847" y="77"/>
                  </a:lnTo>
                  <a:lnTo>
                    <a:pt x="847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3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7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1" y="40"/>
                  </a:lnTo>
                  <a:lnTo>
                    <a:pt x="830" y="36"/>
                  </a:lnTo>
                  <a:lnTo>
                    <a:pt x="828" y="33"/>
                  </a:lnTo>
                  <a:lnTo>
                    <a:pt x="826" y="29"/>
                  </a:lnTo>
                  <a:lnTo>
                    <a:pt x="825" y="27"/>
                  </a:lnTo>
                  <a:lnTo>
                    <a:pt x="824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9" y="15"/>
                  </a:lnTo>
                  <a:lnTo>
                    <a:pt x="818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8" y="4"/>
                  </a:lnTo>
                  <a:lnTo>
                    <a:pt x="807" y="4"/>
                  </a:lnTo>
                  <a:lnTo>
                    <a:pt x="806" y="3"/>
                  </a:lnTo>
                  <a:lnTo>
                    <a:pt x="803" y="3"/>
                  </a:lnTo>
                  <a:lnTo>
                    <a:pt x="802" y="2"/>
                  </a:lnTo>
                  <a:lnTo>
                    <a:pt x="800" y="2"/>
                  </a:lnTo>
                  <a:lnTo>
                    <a:pt x="797" y="2"/>
                  </a:lnTo>
                  <a:lnTo>
                    <a:pt x="795" y="2"/>
                  </a:lnTo>
                  <a:lnTo>
                    <a:pt x="794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5" y="0"/>
                  </a:lnTo>
                  <a:lnTo>
                    <a:pt x="761" y="0"/>
                  </a:lnTo>
                  <a:lnTo>
                    <a:pt x="759" y="0"/>
                  </a:lnTo>
                  <a:lnTo>
                    <a:pt x="755" y="0"/>
                  </a:lnTo>
                  <a:lnTo>
                    <a:pt x="752" y="0"/>
                  </a:lnTo>
                  <a:lnTo>
                    <a:pt x="748" y="0"/>
                  </a:lnTo>
                  <a:lnTo>
                    <a:pt x="744" y="0"/>
                  </a:lnTo>
                  <a:lnTo>
                    <a:pt x="740" y="0"/>
                  </a:lnTo>
                  <a:lnTo>
                    <a:pt x="735" y="0"/>
                  </a:lnTo>
                  <a:lnTo>
                    <a:pt x="730" y="0"/>
                  </a:lnTo>
                  <a:lnTo>
                    <a:pt x="724" y="0"/>
                  </a:lnTo>
                  <a:lnTo>
                    <a:pt x="717" y="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4" y="0"/>
                  </a:lnTo>
                  <a:lnTo>
                    <a:pt x="684" y="0"/>
                  </a:lnTo>
                  <a:lnTo>
                    <a:pt x="675" y="0"/>
                  </a:lnTo>
                  <a:lnTo>
                    <a:pt x="663" y="0"/>
                  </a:lnTo>
                  <a:lnTo>
                    <a:pt x="651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0" y="0"/>
                  </a:lnTo>
                  <a:lnTo>
                    <a:pt x="551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5" y="0"/>
                  </a:lnTo>
                  <a:lnTo>
                    <a:pt x="427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Rectangle 98">
              <a:extLst>
                <a:ext uri="{FF2B5EF4-FFF2-40B4-BE49-F238E27FC236}">
                  <a16:creationId xmlns:a16="http://schemas.microsoft.com/office/drawing/2014/main" id="{898D3DE4-02CF-3E4D-A4FE-A7FDC0F74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175">
              <a:extLst>
                <a:ext uri="{FF2B5EF4-FFF2-40B4-BE49-F238E27FC236}">
                  <a16:creationId xmlns:a16="http://schemas.microsoft.com/office/drawing/2014/main" id="{AE85E102-1787-2042-852B-0B96A574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45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176">
              <a:extLst>
                <a:ext uri="{FF2B5EF4-FFF2-40B4-BE49-F238E27FC236}">
                  <a16:creationId xmlns:a16="http://schemas.microsoft.com/office/drawing/2014/main" id="{D2608BD0-C9AE-6146-9B62-65F4D0C77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177">
              <a:extLst>
                <a:ext uri="{FF2B5EF4-FFF2-40B4-BE49-F238E27FC236}">
                  <a16:creationId xmlns:a16="http://schemas.microsoft.com/office/drawing/2014/main" id="{4412386C-14E2-AD48-A796-6A9B1F29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178">
              <a:extLst>
                <a:ext uri="{FF2B5EF4-FFF2-40B4-BE49-F238E27FC236}">
                  <a16:creationId xmlns:a16="http://schemas.microsoft.com/office/drawing/2014/main" id="{C2D76B74-EAEE-F440-8401-C8068E3C2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179">
              <a:extLst>
                <a:ext uri="{FF2B5EF4-FFF2-40B4-BE49-F238E27FC236}">
                  <a16:creationId xmlns:a16="http://schemas.microsoft.com/office/drawing/2014/main" id="{4A15DB19-0A7F-D844-AAA6-9D41FB213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180">
              <a:extLst>
                <a:ext uri="{FF2B5EF4-FFF2-40B4-BE49-F238E27FC236}">
                  <a16:creationId xmlns:a16="http://schemas.microsoft.com/office/drawing/2014/main" id="{EA08A66D-E341-5F4D-892D-718750D48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181">
              <a:extLst>
                <a:ext uri="{FF2B5EF4-FFF2-40B4-BE49-F238E27FC236}">
                  <a16:creationId xmlns:a16="http://schemas.microsoft.com/office/drawing/2014/main" id="{8D3B6A91-844F-C94B-80EB-ABCA6990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3" name="Rectangle 182">
              <a:extLst>
                <a:ext uri="{FF2B5EF4-FFF2-40B4-BE49-F238E27FC236}">
                  <a16:creationId xmlns:a16="http://schemas.microsoft.com/office/drawing/2014/main" id="{612D9E7E-EF2A-C346-AECB-1BA91B46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4" name="Rectangle 183">
              <a:extLst>
                <a:ext uri="{FF2B5EF4-FFF2-40B4-BE49-F238E27FC236}">
                  <a16:creationId xmlns:a16="http://schemas.microsoft.com/office/drawing/2014/main" id="{6152023C-FB1A-2A44-A69B-050799B15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5" name="Rectangle 184">
              <a:extLst>
                <a:ext uri="{FF2B5EF4-FFF2-40B4-BE49-F238E27FC236}">
                  <a16:creationId xmlns:a16="http://schemas.microsoft.com/office/drawing/2014/main" id="{369610F0-6B10-5C45-A455-74B5CC485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6" name="Rectangle 185">
              <a:extLst>
                <a:ext uri="{FF2B5EF4-FFF2-40B4-BE49-F238E27FC236}">
                  <a16:creationId xmlns:a16="http://schemas.microsoft.com/office/drawing/2014/main" id="{DB605311-6AB3-C348-BFE3-5A760E94B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488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7" name="Rectangle 186">
              <a:extLst>
                <a:ext uri="{FF2B5EF4-FFF2-40B4-BE49-F238E27FC236}">
                  <a16:creationId xmlns:a16="http://schemas.microsoft.com/office/drawing/2014/main" id="{7064B597-E19A-8147-BAB1-25FA79C1C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2038" y="33210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8" name="Rectangle 187">
              <a:extLst>
                <a:ext uri="{FF2B5EF4-FFF2-40B4-BE49-F238E27FC236}">
                  <a16:creationId xmlns:a16="http://schemas.microsoft.com/office/drawing/2014/main" id="{1C2EDE2A-F48D-B740-A5A8-DFB56E4DF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625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9" name="Rectangle 188">
              <a:extLst>
                <a:ext uri="{FF2B5EF4-FFF2-40B4-BE49-F238E27FC236}">
                  <a16:creationId xmlns:a16="http://schemas.microsoft.com/office/drawing/2014/main" id="{A9D88292-A8D8-EA4B-9C81-032FE6537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1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0" name="Line 189">
              <a:extLst>
                <a:ext uri="{FF2B5EF4-FFF2-40B4-BE49-F238E27FC236}">
                  <a16:creationId xmlns:a16="http://schemas.microsoft.com/office/drawing/2014/main" id="{7AE827BA-617C-DF48-8CFB-64A478201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991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1" name="Line 190">
              <a:extLst>
                <a:ext uri="{FF2B5EF4-FFF2-40B4-BE49-F238E27FC236}">
                  <a16:creationId xmlns:a16="http://schemas.microsoft.com/office/drawing/2014/main" id="{03E8EC45-3417-F540-BA4E-A84172BE4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03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2" name="Line 191">
              <a:extLst>
                <a:ext uri="{FF2B5EF4-FFF2-40B4-BE49-F238E27FC236}">
                  <a16:creationId xmlns:a16="http://schemas.microsoft.com/office/drawing/2014/main" id="{BF591EAE-6D90-B34B-ACB2-02C55BC70D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901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Freeform 192">
              <a:extLst>
                <a:ext uri="{FF2B5EF4-FFF2-40B4-BE49-F238E27FC236}">
                  <a16:creationId xmlns:a16="http://schemas.microsoft.com/office/drawing/2014/main" id="{14286AB4-4C30-7445-BBE5-A13B9D74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566862"/>
              <a:ext cx="203200" cy="1419225"/>
            </a:xfrm>
            <a:custGeom>
              <a:avLst/>
              <a:gdLst>
                <a:gd name="T0" fmla="*/ 2147483646 w 256"/>
                <a:gd name="T1" fmla="*/ 2147483646 h 1789"/>
                <a:gd name="T2" fmla="*/ 2147483646 w 256"/>
                <a:gd name="T3" fmla="*/ 2147483646 h 1789"/>
                <a:gd name="T4" fmla="*/ 2147483646 w 256"/>
                <a:gd name="T5" fmla="*/ 2147483646 h 1789"/>
                <a:gd name="T6" fmla="*/ 2147483646 w 256"/>
                <a:gd name="T7" fmla="*/ 2147483646 h 1789"/>
                <a:gd name="T8" fmla="*/ 2147483646 w 256"/>
                <a:gd name="T9" fmla="*/ 2147483646 h 1789"/>
                <a:gd name="T10" fmla="*/ 2147483646 w 256"/>
                <a:gd name="T11" fmla="*/ 2147483646 h 1789"/>
                <a:gd name="T12" fmla="*/ 2147483646 w 256"/>
                <a:gd name="T13" fmla="*/ 2147483646 h 1789"/>
                <a:gd name="T14" fmla="*/ 2147483646 w 256"/>
                <a:gd name="T15" fmla="*/ 2147483646 h 1789"/>
                <a:gd name="T16" fmla="*/ 2147483646 w 256"/>
                <a:gd name="T17" fmla="*/ 2147483646 h 1789"/>
                <a:gd name="T18" fmla="*/ 2147483646 w 256"/>
                <a:gd name="T19" fmla="*/ 2147483646 h 1789"/>
                <a:gd name="T20" fmla="*/ 2147483646 w 256"/>
                <a:gd name="T21" fmla="*/ 2147483646 h 1789"/>
                <a:gd name="T22" fmla="*/ 2147483646 w 256"/>
                <a:gd name="T23" fmla="*/ 2147483646 h 1789"/>
                <a:gd name="T24" fmla="*/ 2147483646 w 256"/>
                <a:gd name="T25" fmla="*/ 2147483646 h 1789"/>
                <a:gd name="T26" fmla="*/ 2147483646 w 256"/>
                <a:gd name="T27" fmla="*/ 0 h 1789"/>
                <a:gd name="T28" fmla="*/ 2147483646 w 256"/>
                <a:gd name="T29" fmla="*/ 0 h 1789"/>
                <a:gd name="T30" fmla="*/ 2147483646 w 256"/>
                <a:gd name="T31" fmla="*/ 2147483646 h 1789"/>
                <a:gd name="T32" fmla="*/ 2147483646 w 256"/>
                <a:gd name="T33" fmla="*/ 2147483646 h 1789"/>
                <a:gd name="T34" fmla="*/ 2147483646 w 256"/>
                <a:gd name="T35" fmla="*/ 2147483646 h 1789"/>
                <a:gd name="T36" fmla="*/ 2147483646 w 256"/>
                <a:gd name="T37" fmla="*/ 2147483646 h 1789"/>
                <a:gd name="T38" fmla="*/ 2147483646 w 256"/>
                <a:gd name="T39" fmla="*/ 2147483646 h 1789"/>
                <a:gd name="T40" fmla="*/ 2147483646 w 256"/>
                <a:gd name="T41" fmla="*/ 2147483646 h 1789"/>
                <a:gd name="T42" fmla="*/ 2147483646 w 256"/>
                <a:gd name="T43" fmla="*/ 2147483646 h 1789"/>
                <a:gd name="T44" fmla="*/ 2147483646 w 256"/>
                <a:gd name="T45" fmla="*/ 2147483646 h 1789"/>
                <a:gd name="T46" fmla="*/ 0 w 256"/>
                <a:gd name="T47" fmla="*/ 2147483646 h 1789"/>
                <a:gd name="T48" fmla="*/ 0 w 256"/>
                <a:gd name="T49" fmla="*/ 2147483646 h 1789"/>
                <a:gd name="T50" fmla="*/ 0 w 256"/>
                <a:gd name="T51" fmla="*/ 2147483646 h 1789"/>
                <a:gd name="T52" fmla="*/ 0 w 256"/>
                <a:gd name="T53" fmla="*/ 2147483646 h 1789"/>
                <a:gd name="T54" fmla="*/ 0 w 256"/>
                <a:gd name="T55" fmla="*/ 2147483646 h 1789"/>
                <a:gd name="T56" fmla="*/ 0 w 256"/>
                <a:gd name="T57" fmla="*/ 2147483646 h 1789"/>
                <a:gd name="T58" fmla="*/ 0 w 256"/>
                <a:gd name="T59" fmla="*/ 2147483646 h 1789"/>
                <a:gd name="T60" fmla="*/ 0 w 256"/>
                <a:gd name="T61" fmla="*/ 2147483646 h 1789"/>
                <a:gd name="T62" fmla="*/ 0 w 256"/>
                <a:gd name="T63" fmla="*/ 2147483646 h 1789"/>
                <a:gd name="T64" fmla="*/ 0 w 256"/>
                <a:gd name="T65" fmla="*/ 2147483646 h 1789"/>
                <a:gd name="T66" fmla="*/ 2147483646 w 256"/>
                <a:gd name="T67" fmla="*/ 2147483646 h 1789"/>
                <a:gd name="T68" fmla="*/ 2147483646 w 256"/>
                <a:gd name="T69" fmla="*/ 2147483646 h 1789"/>
                <a:gd name="T70" fmla="*/ 2147483646 w 256"/>
                <a:gd name="T71" fmla="*/ 2147483646 h 1789"/>
                <a:gd name="T72" fmla="*/ 2147483646 w 256"/>
                <a:gd name="T73" fmla="*/ 2147483646 h 1789"/>
                <a:gd name="T74" fmla="*/ 2147483646 w 256"/>
                <a:gd name="T75" fmla="*/ 2147483646 h 1789"/>
                <a:gd name="T76" fmla="*/ 2147483646 w 256"/>
                <a:gd name="T77" fmla="*/ 2147483646 h 1789"/>
                <a:gd name="T78" fmla="*/ 2147483646 w 256"/>
                <a:gd name="T79" fmla="*/ 2147483646 h 1789"/>
                <a:gd name="T80" fmla="*/ 2147483646 w 256"/>
                <a:gd name="T81" fmla="*/ 2147483646 h 1789"/>
                <a:gd name="T82" fmla="*/ 2147483646 w 256"/>
                <a:gd name="T83" fmla="*/ 2147483646 h 1789"/>
                <a:gd name="T84" fmla="*/ 2147483646 w 256"/>
                <a:gd name="T85" fmla="*/ 2147483646 h 1789"/>
                <a:gd name="T86" fmla="*/ 2147483646 w 256"/>
                <a:gd name="T87" fmla="*/ 2147483646 h 1789"/>
                <a:gd name="T88" fmla="*/ 2147483646 w 256"/>
                <a:gd name="T89" fmla="*/ 2147483646 h 1789"/>
                <a:gd name="T90" fmla="*/ 2147483646 w 256"/>
                <a:gd name="T91" fmla="*/ 2147483646 h 1789"/>
                <a:gd name="T92" fmla="*/ 2147483646 w 256"/>
                <a:gd name="T93" fmla="*/ 2147483646 h 1789"/>
                <a:gd name="T94" fmla="*/ 2147483646 w 256"/>
                <a:gd name="T95" fmla="*/ 2147483646 h 1789"/>
                <a:gd name="T96" fmla="*/ 2147483646 w 256"/>
                <a:gd name="T97" fmla="*/ 2147483646 h 1789"/>
                <a:gd name="T98" fmla="*/ 2147483646 w 256"/>
                <a:gd name="T99" fmla="*/ 2147483646 h 1789"/>
                <a:gd name="T100" fmla="*/ 2147483646 w 256"/>
                <a:gd name="T101" fmla="*/ 2147483646 h 1789"/>
                <a:gd name="T102" fmla="*/ 2147483646 w 256"/>
                <a:gd name="T103" fmla="*/ 2147483646 h 1789"/>
                <a:gd name="T104" fmla="*/ 2147483646 w 256"/>
                <a:gd name="T105" fmla="*/ 2147483646 h 1789"/>
                <a:gd name="T106" fmla="*/ 2147483646 w 256"/>
                <a:gd name="T107" fmla="*/ 2147483646 h 1789"/>
                <a:gd name="T108" fmla="*/ 2147483646 w 256"/>
                <a:gd name="T109" fmla="*/ 2147483646 h 1789"/>
                <a:gd name="T110" fmla="*/ 2147483646 w 256"/>
                <a:gd name="T111" fmla="*/ 2147483646 h 1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6"/>
                <a:gd name="T169" fmla="*/ 0 h 1789"/>
                <a:gd name="T170" fmla="*/ 256 w 256"/>
                <a:gd name="T171" fmla="*/ 1789 h 1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6" h="1789">
                  <a:moveTo>
                    <a:pt x="256" y="894"/>
                  </a:moveTo>
                  <a:lnTo>
                    <a:pt x="256" y="835"/>
                  </a:lnTo>
                  <a:lnTo>
                    <a:pt x="256" y="780"/>
                  </a:lnTo>
                  <a:lnTo>
                    <a:pt x="256" y="728"/>
                  </a:lnTo>
                  <a:lnTo>
                    <a:pt x="256" y="679"/>
                  </a:lnTo>
                  <a:lnTo>
                    <a:pt x="256" y="634"/>
                  </a:lnTo>
                  <a:lnTo>
                    <a:pt x="256" y="592"/>
                  </a:lnTo>
                  <a:lnTo>
                    <a:pt x="256" y="553"/>
                  </a:lnTo>
                  <a:lnTo>
                    <a:pt x="256" y="517"/>
                  </a:lnTo>
                  <a:lnTo>
                    <a:pt x="256" y="483"/>
                  </a:lnTo>
                  <a:lnTo>
                    <a:pt x="256" y="453"/>
                  </a:lnTo>
                  <a:lnTo>
                    <a:pt x="256" y="424"/>
                  </a:lnTo>
                  <a:lnTo>
                    <a:pt x="256" y="399"/>
                  </a:lnTo>
                  <a:lnTo>
                    <a:pt x="256" y="375"/>
                  </a:lnTo>
                  <a:lnTo>
                    <a:pt x="256" y="353"/>
                  </a:lnTo>
                  <a:lnTo>
                    <a:pt x="256" y="333"/>
                  </a:lnTo>
                  <a:lnTo>
                    <a:pt x="256" y="315"/>
                  </a:lnTo>
                  <a:lnTo>
                    <a:pt x="256" y="299"/>
                  </a:lnTo>
                  <a:lnTo>
                    <a:pt x="256" y="283"/>
                  </a:lnTo>
                  <a:lnTo>
                    <a:pt x="256" y="270"/>
                  </a:lnTo>
                  <a:lnTo>
                    <a:pt x="256" y="258"/>
                  </a:lnTo>
                  <a:lnTo>
                    <a:pt x="256" y="247"/>
                  </a:lnTo>
                  <a:lnTo>
                    <a:pt x="256" y="238"/>
                  </a:lnTo>
                  <a:lnTo>
                    <a:pt x="256" y="228"/>
                  </a:lnTo>
                  <a:lnTo>
                    <a:pt x="256" y="220"/>
                  </a:lnTo>
                  <a:lnTo>
                    <a:pt x="256" y="211"/>
                  </a:lnTo>
                  <a:lnTo>
                    <a:pt x="256" y="204"/>
                  </a:lnTo>
                  <a:lnTo>
                    <a:pt x="256" y="197"/>
                  </a:lnTo>
                  <a:lnTo>
                    <a:pt x="256" y="191"/>
                  </a:lnTo>
                  <a:lnTo>
                    <a:pt x="256" y="184"/>
                  </a:lnTo>
                  <a:lnTo>
                    <a:pt x="256" y="176"/>
                  </a:lnTo>
                  <a:lnTo>
                    <a:pt x="256" y="170"/>
                  </a:lnTo>
                  <a:lnTo>
                    <a:pt x="256" y="162"/>
                  </a:lnTo>
                  <a:lnTo>
                    <a:pt x="256" y="155"/>
                  </a:lnTo>
                  <a:lnTo>
                    <a:pt x="256" y="149"/>
                  </a:lnTo>
                  <a:lnTo>
                    <a:pt x="256" y="142"/>
                  </a:lnTo>
                  <a:lnTo>
                    <a:pt x="256" y="136"/>
                  </a:lnTo>
                  <a:lnTo>
                    <a:pt x="256" y="130"/>
                  </a:lnTo>
                  <a:lnTo>
                    <a:pt x="256" y="125"/>
                  </a:lnTo>
                  <a:lnTo>
                    <a:pt x="256" y="120"/>
                  </a:lnTo>
                  <a:lnTo>
                    <a:pt x="256" y="115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3"/>
                  </a:lnTo>
                  <a:lnTo>
                    <a:pt x="255" y="99"/>
                  </a:lnTo>
                  <a:lnTo>
                    <a:pt x="254" y="96"/>
                  </a:lnTo>
                  <a:lnTo>
                    <a:pt x="254" y="92"/>
                  </a:lnTo>
                  <a:lnTo>
                    <a:pt x="253" y="89"/>
                  </a:lnTo>
                  <a:lnTo>
                    <a:pt x="253" y="86"/>
                  </a:lnTo>
                  <a:lnTo>
                    <a:pt x="251" y="84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49" y="75"/>
                  </a:lnTo>
                  <a:lnTo>
                    <a:pt x="248" y="73"/>
                  </a:lnTo>
                  <a:lnTo>
                    <a:pt x="245" y="71"/>
                  </a:lnTo>
                  <a:lnTo>
                    <a:pt x="244" y="68"/>
                  </a:lnTo>
                  <a:lnTo>
                    <a:pt x="243" y="66"/>
                  </a:lnTo>
                  <a:lnTo>
                    <a:pt x="241" y="62"/>
                  </a:lnTo>
                  <a:lnTo>
                    <a:pt x="239" y="60"/>
                  </a:lnTo>
                  <a:lnTo>
                    <a:pt x="237" y="57"/>
                  </a:lnTo>
                  <a:lnTo>
                    <a:pt x="235" y="54"/>
                  </a:lnTo>
                  <a:lnTo>
                    <a:pt x="232" y="51"/>
                  </a:lnTo>
                  <a:lnTo>
                    <a:pt x="230" y="48"/>
                  </a:lnTo>
                  <a:lnTo>
                    <a:pt x="227" y="44"/>
                  </a:lnTo>
                  <a:lnTo>
                    <a:pt x="224" y="41"/>
                  </a:lnTo>
                  <a:lnTo>
                    <a:pt x="221" y="37"/>
                  </a:lnTo>
                  <a:lnTo>
                    <a:pt x="219" y="33"/>
                  </a:lnTo>
                  <a:lnTo>
                    <a:pt x="217" y="30"/>
                  </a:lnTo>
                  <a:lnTo>
                    <a:pt x="214" y="27"/>
                  </a:lnTo>
                  <a:lnTo>
                    <a:pt x="212" y="25"/>
                  </a:lnTo>
                  <a:lnTo>
                    <a:pt x="209" y="21"/>
                  </a:lnTo>
                  <a:lnTo>
                    <a:pt x="207" y="19"/>
                  </a:lnTo>
                  <a:lnTo>
                    <a:pt x="205" y="17"/>
                  </a:lnTo>
                  <a:lnTo>
                    <a:pt x="203" y="15"/>
                  </a:lnTo>
                  <a:lnTo>
                    <a:pt x="201" y="13"/>
                  </a:lnTo>
                  <a:lnTo>
                    <a:pt x="199" y="12"/>
                  </a:lnTo>
                  <a:lnTo>
                    <a:pt x="197" y="9"/>
                  </a:lnTo>
                  <a:lnTo>
                    <a:pt x="195" y="8"/>
                  </a:lnTo>
                  <a:lnTo>
                    <a:pt x="193" y="7"/>
                  </a:lnTo>
                  <a:lnTo>
                    <a:pt x="190" y="6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84" y="3"/>
                  </a:lnTo>
                  <a:lnTo>
                    <a:pt x="182" y="3"/>
                  </a:lnTo>
                  <a:lnTo>
                    <a:pt x="178" y="2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70" y="1"/>
                  </a:lnTo>
                  <a:lnTo>
                    <a:pt x="166" y="1"/>
                  </a:lnTo>
                  <a:lnTo>
                    <a:pt x="162" y="1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6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5"/>
                  </a:lnTo>
                  <a:lnTo>
                    <a:pt x="52" y="17"/>
                  </a:lnTo>
                  <a:lnTo>
                    <a:pt x="51" y="19"/>
                  </a:lnTo>
                  <a:lnTo>
                    <a:pt x="48" y="21"/>
                  </a:lnTo>
                  <a:lnTo>
                    <a:pt x="46" y="25"/>
                  </a:lnTo>
                  <a:lnTo>
                    <a:pt x="43" y="27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0" y="44"/>
                  </a:lnTo>
                  <a:lnTo>
                    <a:pt x="27" y="48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19" y="57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6"/>
                  </a:lnTo>
                  <a:lnTo>
                    <a:pt x="12" y="68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9" y="75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2"/>
                  </a:lnTo>
                  <a:lnTo>
                    <a:pt x="3" y="96"/>
                  </a:lnTo>
                  <a:lnTo>
                    <a:pt x="3" y="99"/>
                  </a:lnTo>
                  <a:lnTo>
                    <a:pt x="3" y="103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1" y="136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0" y="197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7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0" y="333"/>
                  </a:lnTo>
                  <a:lnTo>
                    <a:pt x="0" y="353"/>
                  </a:lnTo>
                  <a:lnTo>
                    <a:pt x="0" y="375"/>
                  </a:lnTo>
                  <a:lnTo>
                    <a:pt x="0" y="399"/>
                  </a:lnTo>
                  <a:lnTo>
                    <a:pt x="0" y="424"/>
                  </a:lnTo>
                  <a:lnTo>
                    <a:pt x="0" y="453"/>
                  </a:lnTo>
                  <a:lnTo>
                    <a:pt x="0" y="483"/>
                  </a:lnTo>
                  <a:lnTo>
                    <a:pt x="0" y="517"/>
                  </a:lnTo>
                  <a:lnTo>
                    <a:pt x="0" y="553"/>
                  </a:lnTo>
                  <a:lnTo>
                    <a:pt x="0" y="592"/>
                  </a:lnTo>
                  <a:lnTo>
                    <a:pt x="0" y="634"/>
                  </a:lnTo>
                  <a:lnTo>
                    <a:pt x="0" y="679"/>
                  </a:lnTo>
                  <a:lnTo>
                    <a:pt x="0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4"/>
                  </a:lnTo>
                  <a:lnTo>
                    <a:pt x="0" y="953"/>
                  </a:lnTo>
                  <a:lnTo>
                    <a:pt x="0" y="1010"/>
                  </a:lnTo>
                  <a:lnTo>
                    <a:pt x="0" y="1061"/>
                  </a:lnTo>
                  <a:lnTo>
                    <a:pt x="0" y="1109"/>
                  </a:lnTo>
                  <a:lnTo>
                    <a:pt x="0" y="1155"/>
                  </a:lnTo>
                  <a:lnTo>
                    <a:pt x="0" y="1197"/>
                  </a:lnTo>
                  <a:lnTo>
                    <a:pt x="0" y="1236"/>
                  </a:lnTo>
                  <a:lnTo>
                    <a:pt x="0" y="1272"/>
                  </a:lnTo>
                  <a:lnTo>
                    <a:pt x="0" y="1305"/>
                  </a:lnTo>
                  <a:lnTo>
                    <a:pt x="0" y="1337"/>
                  </a:lnTo>
                  <a:lnTo>
                    <a:pt x="0" y="1364"/>
                  </a:lnTo>
                  <a:lnTo>
                    <a:pt x="0" y="1391"/>
                  </a:lnTo>
                  <a:lnTo>
                    <a:pt x="0" y="1415"/>
                  </a:lnTo>
                  <a:lnTo>
                    <a:pt x="0" y="1436"/>
                  </a:lnTo>
                  <a:lnTo>
                    <a:pt x="0" y="1456"/>
                  </a:lnTo>
                  <a:lnTo>
                    <a:pt x="0" y="1474"/>
                  </a:lnTo>
                  <a:lnTo>
                    <a:pt x="0" y="1490"/>
                  </a:lnTo>
                  <a:lnTo>
                    <a:pt x="0" y="1505"/>
                  </a:lnTo>
                  <a:lnTo>
                    <a:pt x="0" y="1518"/>
                  </a:lnTo>
                  <a:lnTo>
                    <a:pt x="0" y="1530"/>
                  </a:lnTo>
                  <a:lnTo>
                    <a:pt x="0" y="1542"/>
                  </a:lnTo>
                  <a:lnTo>
                    <a:pt x="0" y="1552"/>
                  </a:lnTo>
                  <a:lnTo>
                    <a:pt x="0" y="1560"/>
                  </a:lnTo>
                  <a:lnTo>
                    <a:pt x="0" y="1569"/>
                  </a:lnTo>
                  <a:lnTo>
                    <a:pt x="0" y="1577"/>
                  </a:lnTo>
                  <a:lnTo>
                    <a:pt x="0" y="1584"/>
                  </a:lnTo>
                  <a:lnTo>
                    <a:pt x="0" y="1591"/>
                  </a:lnTo>
                  <a:lnTo>
                    <a:pt x="0" y="1599"/>
                  </a:lnTo>
                  <a:lnTo>
                    <a:pt x="0" y="1605"/>
                  </a:lnTo>
                  <a:lnTo>
                    <a:pt x="0" y="1612"/>
                  </a:lnTo>
                  <a:lnTo>
                    <a:pt x="0" y="1619"/>
                  </a:lnTo>
                  <a:lnTo>
                    <a:pt x="0" y="1626"/>
                  </a:lnTo>
                  <a:lnTo>
                    <a:pt x="0" y="1633"/>
                  </a:lnTo>
                  <a:lnTo>
                    <a:pt x="0" y="1641"/>
                  </a:lnTo>
                  <a:lnTo>
                    <a:pt x="1" y="1647"/>
                  </a:lnTo>
                  <a:lnTo>
                    <a:pt x="1" y="1653"/>
                  </a:lnTo>
                  <a:lnTo>
                    <a:pt x="1" y="1659"/>
                  </a:lnTo>
                  <a:lnTo>
                    <a:pt x="1" y="1665"/>
                  </a:lnTo>
                  <a:lnTo>
                    <a:pt x="1" y="1670"/>
                  </a:lnTo>
                  <a:lnTo>
                    <a:pt x="1" y="1674"/>
                  </a:lnTo>
                  <a:lnTo>
                    <a:pt x="1" y="1678"/>
                  </a:lnTo>
                  <a:lnTo>
                    <a:pt x="1" y="1683"/>
                  </a:lnTo>
                  <a:lnTo>
                    <a:pt x="3" y="1686"/>
                  </a:lnTo>
                  <a:lnTo>
                    <a:pt x="3" y="1690"/>
                  </a:lnTo>
                  <a:lnTo>
                    <a:pt x="3" y="1694"/>
                  </a:lnTo>
                  <a:lnTo>
                    <a:pt x="4" y="1696"/>
                  </a:lnTo>
                  <a:lnTo>
                    <a:pt x="4" y="1700"/>
                  </a:lnTo>
                  <a:lnTo>
                    <a:pt x="5" y="1702"/>
                  </a:lnTo>
                  <a:lnTo>
                    <a:pt x="5" y="1706"/>
                  </a:lnTo>
                  <a:lnTo>
                    <a:pt x="6" y="1708"/>
                  </a:lnTo>
                  <a:lnTo>
                    <a:pt x="7" y="1710"/>
                  </a:lnTo>
                  <a:lnTo>
                    <a:pt x="9" y="1713"/>
                  </a:lnTo>
                  <a:lnTo>
                    <a:pt x="10" y="1716"/>
                  </a:lnTo>
                  <a:lnTo>
                    <a:pt x="11" y="1719"/>
                  </a:lnTo>
                  <a:lnTo>
                    <a:pt x="12" y="1721"/>
                  </a:lnTo>
                  <a:lnTo>
                    <a:pt x="15" y="1724"/>
                  </a:lnTo>
                  <a:lnTo>
                    <a:pt x="16" y="1726"/>
                  </a:lnTo>
                  <a:lnTo>
                    <a:pt x="18" y="1728"/>
                  </a:lnTo>
                  <a:lnTo>
                    <a:pt x="19" y="1732"/>
                  </a:lnTo>
                  <a:lnTo>
                    <a:pt x="22" y="1734"/>
                  </a:lnTo>
                  <a:lnTo>
                    <a:pt x="24" y="1738"/>
                  </a:lnTo>
                  <a:lnTo>
                    <a:pt x="27" y="1742"/>
                  </a:lnTo>
                  <a:lnTo>
                    <a:pt x="30" y="1745"/>
                  </a:lnTo>
                  <a:lnTo>
                    <a:pt x="33" y="1749"/>
                  </a:lnTo>
                  <a:lnTo>
                    <a:pt x="36" y="1752"/>
                  </a:lnTo>
                  <a:lnTo>
                    <a:pt x="39" y="1756"/>
                  </a:lnTo>
                  <a:lnTo>
                    <a:pt x="41" y="1758"/>
                  </a:lnTo>
                  <a:lnTo>
                    <a:pt x="43" y="1762"/>
                  </a:lnTo>
                  <a:lnTo>
                    <a:pt x="46" y="1764"/>
                  </a:lnTo>
                  <a:lnTo>
                    <a:pt x="48" y="1767"/>
                  </a:lnTo>
                  <a:lnTo>
                    <a:pt x="51" y="1769"/>
                  </a:lnTo>
                  <a:lnTo>
                    <a:pt x="52" y="1772"/>
                  </a:lnTo>
                  <a:lnTo>
                    <a:pt x="54" y="1774"/>
                  </a:lnTo>
                  <a:lnTo>
                    <a:pt x="57" y="1775"/>
                  </a:lnTo>
                  <a:lnTo>
                    <a:pt x="58" y="1778"/>
                  </a:lnTo>
                  <a:lnTo>
                    <a:pt x="60" y="1779"/>
                  </a:lnTo>
                  <a:lnTo>
                    <a:pt x="63" y="1780"/>
                  </a:lnTo>
                  <a:lnTo>
                    <a:pt x="64" y="1781"/>
                  </a:lnTo>
                  <a:lnTo>
                    <a:pt x="66" y="1783"/>
                  </a:lnTo>
                  <a:lnTo>
                    <a:pt x="69" y="1784"/>
                  </a:lnTo>
                  <a:lnTo>
                    <a:pt x="71" y="1785"/>
                  </a:lnTo>
                  <a:lnTo>
                    <a:pt x="74" y="1786"/>
                  </a:lnTo>
                  <a:lnTo>
                    <a:pt x="76" y="1786"/>
                  </a:lnTo>
                  <a:lnTo>
                    <a:pt x="78" y="1787"/>
                  </a:lnTo>
                  <a:lnTo>
                    <a:pt x="82" y="1787"/>
                  </a:lnTo>
                  <a:lnTo>
                    <a:pt x="84" y="1787"/>
                  </a:lnTo>
                  <a:lnTo>
                    <a:pt x="88" y="1789"/>
                  </a:lnTo>
                  <a:lnTo>
                    <a:pt x="92" y="1789"/>
                  </a:lnTo>
                  <a:lnTo>
                    <a:pt x="95" y="1789"/>
                  </a:lnTo>
                  <a:lnTo>
                    <a:pt x="99" y="1789"/>
                  </a:lnTo>
                  <a:lnTo>
                    <a:pt x="104" y="1789"/>
                  </a:lnTo>
                  <a:lnTo>
                    <a:pt x="107" y="1789"/>
                  </a:lnTo>
                  <a:lnTo>
                    <a:pt x="112" y="1789"/>
                  </a:lnTo>
                  <a:lnTo>
                    <a:pt x="118" y="1789"/>
                  </a:lnTo>
                  <a:lnTo>
                    <a:pt x="123" y="1789"/>
                  </a:lnTo>
                  <a:lnTo>
                    <a:pt x="129" y="1789"/>
                  </a:lnTo>
                  <a:lnTo>
                    <a:pt x="135" y="1789"/>
                  </a:lnTo>
                  <a:lnTo>
                    <a:pt x="140" y="1789"/>
                  </a:lnTo>
                  <a:lnTo>
                    <a:pt x="144" y="1789"/>
                  </a:lnTo>
                  <a:lnTo>
                    <a:pt x="149" y="1789"/>
                  </a:lnTo>
                  <a:lnTo>
                    <a:pt x="154" y="1789"/>
                  </a:lnTo>
                  <a:lnTo>
                    <a:pt x="159" y="1789"/>
                  </a:lnTo>
                  <a:lnTo>
                    <a:pt x="162" y="1789"/>
                  </a:lnTo>
                  <a:lnTo>
                    <a:pt x="166" y="1789"/>
                  </a:lnTo>
                  <a:lnTo>
                    <a:pt x="170" y="1789"/>
                  </a:lnTo>
                  <a:lnTo>
                    <a:pt x="172" y="1787"/>
                  </a:lnTo>
                  <a:lnTo>
                    <a:pt x="176" y="1787"/>
                  </a:lnTo>
                  <a:lnTo>
                    <a:pt x="178" y="1787"/>
                  </a:lnTo>
                  <a:lnTo>
                    <a:pt x="182" y="1786"/>
                  </a:lnTo>
                  <a:lnTo>
                    <a:pt x="184" y="1786"/>
                  </a:lnTo>
                  <a:lnTo>
                    <a:pt x="187" y="1785"/>
                  </a:lnTo>
                  <a:lnTo>
                    <a:pt x="189" y="1784"/>
                  </a:lnTo>
                  <a:lnTo>
                    <a:pt x="190" y="1783"/>
                  </a:lnTo>
                  <a:lnTo>
                    <a:pt x="193" y="1781"/>
                  </a:lnTo>
                  <a:lnTo>
                    <a:pt x="195" y="1780"/>
                  </a:lnTo>
                  <a:lnTo>
                    <a:pt x="197" y="1779"/>
                  </a:lnTo>
                  <a:lnTo>
                    <a:pt x="199" y="1778"/>
                  </a:lnTo>
                  <a:lnTo>
                    <a:pt x="201" y="1775"/>
                  </a:lnTo>
                  <a:lnTo>
                    <a:pt x="203" y="1774"/>
                  </a:lnTo>
                  <a:lnTo>
                    <a:pt x="205" y="1772"/>
                  </a:lnTo>
                  <a:lnTo>
                    <a:pt x="207" y="1769"/>
                  </a:lnTo>
                  <a:lnTo>
                    <a:pt x="209" y="1767"/>
                  </a:lnTo>
                  <a:lnTo>
                    <a:pt x="212" y="1764"/>
                  </a:lnTo>
                  <a:lnTo>
                    <a:pt x="214" y="1762"/>
                  </a:lnTo>
                  <a:lnTo>
                    <a:pt x="217" y="1758"/>
                  </a:lnTo>
                  <a:lnTo>
                    <a:pt x="219" y="1756"/>
                  </a:lnTo>
                  <a:lnTo>
                    <a:pt x="221" y="1752"/>
                  </a:lnTo>
                  <a:lnTo>
                    <a:pt x="224" y="1749"/>
                  </a:lnTo>
                  <a:lnTo>
                    <a:pt x="227" y="1745"/>
                  </a:lnTo>
                  <a:lnTo>
                    <a:pt x="230" y="1742"/>
                  </a:lnTo>
                  <a:lnTo>
                    <a:pt x="232" y="1738"/>
                  </a:lnTo>
                  <a:lnTo>
                    <a:pt x="235" y="1734"/>
                  </a:lnTo>
                  <a:lnTo>
                    <a:pt x="237" y="1732"/>
                  </a:lnTo>
                  <a:lnTo>
                    <a:pt x="239" y="1728"/>
                  </a:lnTo>
                  <a:lnTo>
                    <a:pt x="241" y="1726"/>
                  </a:lnTo>
                  <a:lnTo>
                    <a:pt x="243" y="1724"/>
                  </a:lnTo>
                  <a:lnTo>
                    <a:pt x="244" y="1721"/>
                  </a:lnTo>
                  <a:lnTo>
                    <a:pt x="245" y="1719"/>
                  </a:lnTo>
                  <a:lnTo>
                    <a:pt x="248" y="1716"/>
                  </a:lnTo>
                  <a:lnTo>
                    <a:pt x="249" y="1713"/>
                  </a:lnTo>
                  <a:lnTo>
                    <a:pt x="250" y="1710"/>
                  </a:lnTo>
                  <a:lnTo>
                    <a:pt x="250" y="1708"/>
                  </a:lnTo>
                  <a:lnTo>
                    <a:pt x="251" y="1706"/>
                  </a:lnTo>
                  <a:lnTo>
                    <a:pt x="253" y="1702"/>
                  </a:lnTo>
                  <a:lnTo>
                    <a:pt x="253" y="1700"/>
                  </a:lnTo>
                  <a:lnTo>
                    <a:pt x="254" y="1696"/>
                  </a:lnTo>
                  <a:lnTo>
                    <a:pt x="254" y="1694"/>
                  </a:lnTo>
                  <a:lnTo>
                    <a:pt x="255" y="1690"/>
                  </a:lnTo>
                  <a:lnTo>
                    <a:pt x="255" y="1686"/>
                  </a:lnTo>
                  <a:lnTo>
                    <a:pt x="255" y="1683"/>
                  </a:lnTo>
                  <a:lnTo>
                    <a:pt x="255" y="1678"/>
                  </a:lnTo>
                  <a:lnTo>
                    <a:pt x="256" y="1674"/>
                  </a:lnTo>
                  <a:lnTo>
                    <a:pt x="256" y="1670"/>
                  </a:lnTo>
                  <a:lnTo>
                    <a:pt x="256" y="1665"/>
                  </a:lnTo>
                  <a:lnTo>
                    <a:pt x="256" y="1659"/>
                  </a:lnTo>
                  <a:lnTo>
                    <a:pt x="256" y="1653"/>
                  </a:lnTo>
                  <a:lnTo>
                    <a:pt x="256" y="1647"/>
                  </a:lnTo>
                  <a:lnTo>
                    <a:pt x="256" y="1641"/>
                  </a:lnTo>
                  <a:lnTo>
                    <a:pt x="256" y="1633"/>
                  </a:lnTo>
                  <a:lnTo>
                    <a:pt x="256" y="1626"/>
                  </a:lnTo>
                  <a:lnTo>
                    <a:pt x="256" y="1619"/>
                  </a:lnTo>
                  <a:lnTo>
                    <a:pt x="256" y="1612"/>
                  </a:lnTo>
                  <a:lnTo>
                    <a:pt x="256" y="1605"/>
                  </a:lnTo>
                  <a:lnTo>
                    <a:pt x="256" y="1599"/>
                  </a:lnTo>
                  <a:lnTo>
                    <a:pt x="256" y="1591"/>
                  </a:lnTo>
                  <a:lnTo>
                    <a:pt x="256" y="1584"/>
                  </a:lnTo>
                  <a:lnTo>
                    <a:pt x="256" y="1577"/>
                  </a:lnTo>
                  <a:lnTo>
                    <a:pt x="256" y="1569"/>
                  </a:lnTo>
                  <a:lnTo>
                    <a:pt x="256" y="1560"/>
                  </a:lnTo>
                  <a:lnTo>
                    <a:pt x="256" y="1552"/>
                  </a:lnTo>
                  <a:lnTo>
                    <a:pt x="256" y="1542"/>
                  </a:lnTo>
                  <a:lnTo>
                    <a:pt x="256" y="1530"/>
                  </a:lnTo>
                  <a:lnTo>
                    <a:pt x="256" y="1518"/>
                  </a:lnTo>
                  <a:lnTo>
                    <a:pt x="256" y="1505"/>
                  </a:lnTo>
                  <a:lnTo>
                    <a:pt x="256" y="1490"/>
                  </a:lnTo>
                  <a:lnTo>
                    <a:pt x="256" y="1474"/>
                  </a:lnTo>
                  <a:lnTo>
                    <a:pt x="256" y="1456"/>
                  </a:lnTo>
                  <a:lnTo>
                    <a:pt x="256" y="1436"/>
                  </a:lnTo>
                  <a:lnTo>
                    <a:pt x="256" y="1415"/>
                  </a:lnTo>
                  <a:lnTo>
                    <a:pt x="256" y="1391"/>
                  </a:lnTo>
                  <a:lnTo>
                    <a:pt x="256" y="1364"/>
                  </a:lnTo>
                  <a:lnTo>
                    <a:pt x="256" y="1337"/>
                  </a:lnTo>
                  <a:lnTo>
                    <a:pt x="256" y="1305"/>
                  </a:lnTo>
                  <a:lnTo>
                    <a:pt x="256" y="1272"/>
                  </a:lnTo>
                  <a:lnTo>
                    <a:pt x="256" y="1236"/>
                  </a:lnTo>
                  <a:lnTo>
                    <a:pt x="256" y="1197"/>
                  </a:lnTo>
                  <a:lnTo>
                    <a:pt x="256" y="1155"/>
                  </a:lnTo>
                  <a:lnTo>
                    <a:pt x="256" y="1109"/>
                  </a:lnTo>
                  <a:lnTo>
                    <a:pt x="256" y="1061"/>
                  </a:lnTo>
                  <a:lnTo>
                    <a:pt x="256" y="1010"/>
                  </a:lnTo>
                  <a:lnTo>
                    <a:pt x="256" y="953"/>
                  </a:lnTo>
                  <a:lnTo>
                    <a:pt x="256" y="894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Freeform 193">
              <a:extLst>
                <a:ext uri="{FF2B5EF4-FFF2-40B4-BE49-F238E27FC236}">
                  <a16:creationId xmlns:a16="http://schemas.microsoft.com/office/drawing/2014/main" id="{8803BAE9-B5A6-C54E-BBA9-D7250F91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330450"/>
              <a:ext cx="269875" cy="674687"/>
            </a:xfrm>
            <a:custGeom>
              <a:avLst/>
              <a:gdLst>
                <a:gd name="T0" fmla="*/ 2147483646 w 340"/>
                <a:gd name="T1" fmla="*/ 2147483646 h 852"/>
                <a:gd name="T2" fmla="*/ 2147483646 w 340"/>
                <a:gd name="T3" fmla="*/ 2147483646 h 852"/>
                <a:gd name="T4" fmla="*/ 2147483646 w 340"/>
                <a:gd name="T5" fmla="*/ 2147483646 h 852"/>
                <a:gd name="T6" fmla="*/ 2147483646 w 340"/>
                <a:gd name="T7" fmla="*/ 2147483646 h 852"/>
                <a:gd name="T8" fmla="*/ 2147483646 w 340"/>
                <a:gd name="T9" fmla="*/ 2147483646 h 852"/>
                <a:gd name="T10" fmla="*/ 2147483646 w 340"/>
                <a:gd name="T11" fmla="*/ 2147483646 h 852"/>
                <a:gd name="T12" fmla="*/ 2147483646 w 340"/>
                <a:gd name="T13" fmla="*/ 2147483646 h 852"/>
                <a:gd name="T14" fmla="*/ 2147483646 w 340"/>
                <a:gd name="T15" fmla="*/ 2147483646 h 852"/>
                <a:gd name="T16" fmla="*/ 2147483646 w 340"/>
                <a:gd name="T17" fmla="*/ 2147483646 h 852"/>
                <a:gd name="T18" fmla="*/ 2147483646 w 340"/>
                <a:gd name="T19" fmla="*/ 2147483646 h 852"/>
                <a:gd name="T20" fmla="*/ 2147483646 w 340"/>
                <a:gd name="T21" fmla="*/ 2147483646 h 852"/>
                <a:gd name="T22" fmla="*/ 2147483646 w 340"/>
                <a:gd name="T23" fmla="*/ 2147483646 h 852"/>
                <a:gd name="T24" fmla="*/ 2147483646 w 340"/>
                <a:gd name="T25" fmla="*/ 0 h 852"/>
                <a:gd name="T26" fmla="*/ 2147483646 w 340"/>
                <a:gd name="T27" fmla="*/ 0 h 852"/>
                <a:gd name="T28" fmla="*/ 2147483646 w 340"/>
                <a:gd name="T29" fmla="*/ 0 h 852"/>
                <a:gd name="T30" fmla="*/ 2147483646 w 340"/>
                <a:gd name="T31" fmla="*/ 2147483646 h 852"/>
                <a:gd name="T32" fmla="*/ 2147483646 w 340"/>
                <a:gd name="T33" fmla="*/ 2147483646 h 852"/>
                <a:gd name="T34" fmla="*/ 2147483646 w 340"/>
                <a:gd name="T35" fmla="*/ 2147483646 h 852"/>
                <a:gd name="T36" fmla="*/ 2147483646 w 340"/>
                <a:gd name="T37" fmla="*/ 2147483646 h 852"/>
                <a:gd name="T38" fmla="*/ 2147483646 w 340"/>
                <a:gd name="T39" fmla="*/ 2147483646 h 852"/>
                <a:gd name="T40" fmla="*/ 2147483646 w 340"/>
                <a:gd name="T41" fmla="*/ 2147483646 h 852"/>
                <a:gd name="T42" fmla="*/ 2147483646 w 340"/>
                <a:gd name="T43" fmla="*/ 2147483646 h 852"/>
                <a:gd name="T44" fmla="*/ 0 w 340"/>
                <a:gd name="T45" fmla="*/ 2147483646 h 852"/>
                <a:gd name="T46" fmla="*/ 0 w 340"/>
                <a:gd name="T47" fmla="*/ 2147483646 h 852"/>
                <a:gd name="T48" fmla="*/ 0 w 340"/>
                <a:gd name="T49" fmla="*/ 2147483646 h 852"/>
                <a:gd name="T50" fmla="*/ 0 w 340"/>
                <a:gd name="T51" fmla="*/ 2147483646 h 852"/>
                <a:gd name="T52" fmla="*/ 0 w 340"/>
                <a:gd name="T53" fmla="*/ 2147483646 h 852"/>
                <a:gd name="T54" fmla="*/ 0 w 340"/>
                <a:gd name="T55" fmla="*/ 2147483646 h 852"/>
                <a:gd name="T56" fmla="*/ 0 w 340"/>
                <a:gd name="T57" fmla="*/ 2147483646 h 852"/>
                <a:gd name="T58" fmla="*/ 0 w 340"/>
                <a:gd name="T59" fmla="*/ 2147483646 h 852"/>
                <a:gd name="T60" fmla="*/ 0 w 340"/>
                <a:gd name="T61" fmla="*/ 2147483646 h 852"/>
                <a:gd name="T62" fmla="*/ 0 w 340"/>
                <a:gd name="T63" fmla="*/ 2147483646 h 852"/>
                <a:gd name="T64" fmla="*/ 0 w 340"/>
                <a:gd name="T65" fmla="*/ 2147483646 h 852"/>
                <a:gd name="T66" fmla="*/ 0 w 340"/>
                <a:gd name="T67" fmla="*/ 2147483646 h 852"/>
                <a:gd name="T68" fmla="*/ 2147483646 w 340"/>
                <a:gd name="T69" fmla="*/ 2147483646 h 852"/>
                <a:gd name="T70" fmla="*/ 2147483646 w 340"/>
                <a:gd name="T71" fmla="*/ 2147483646 h 852"/>
                <a:gd name="T72" fmla="*/ 2147483646 w 340"/>
                <a:gd name="T73" fmla="*/ 2147483646 h 852"/>
                <a:gd name="T74" fmla="*/ 2147483646 w 340"/>
                <a:gd name="T75" fmla="*/ 2147483646 h 852"/>
                <a:gd name="T76" fmla="*/ 2147483646 w 340"/>
                <a:gd name="T77" fmla="*/ 2147483646 h 852"/>
                <a:gd name="T78" fmla="*/ 2147483646 w 340"/>
                <a:gd name="T79" fmla="*/ 2147483646 h 852"/>
                <a:gd name="T80" fmla="*/ 2147483646 w 340"/>
                <a:gd name="T81" fmla="*/ 2147483646 h 852"/>
                <a:gd name="T82" fmla="*/ 2147483646 w 340"/>
                <a:gd name="T83" fmla="*/ 2147483646 h 852"/>
                <a:gd name="T84" fmla="*/ 2147483646 w 340"/>
                <a:gd name="T85" fmla="*/ 2147483646 h 852"/>
                <a:gd name="T86" fmla="*/ 2147483646 w 340"/>
                <a:gd name="T87" fmla="*/ 2147483646 h 852"/>
                <a:gd name="T88" fmla="*/ 2147483646 w 340"/>
                <a:gd name="T89" fmla="*/ 2147483646 h 852"/>
                <a:gd name="T90" fmla="*/ 2147483646 w 340"/>
                <a:gd name="T91" fmla="*/ 2147483646 h 852"/>
                <a:gd name="T92" fmla="*/ 2147483646 w 340"/>
                <a:gd name="T93" fmla="*/ 2147483646 h 852"/>
                <a:gd name="T94" fmla="*/ 2147483646 w 340"/>
                <a:gd name="T95" fmla="*/ 2147483646 h 852"/>
                <a:gd name="T96" fmla="*/ 2147483646 w 340"/>
                <a:gd name="T97" fmla="*/ 2147483646 h 852"/>
                <a:gd name="T98" fmla="*/ 2147483646 w 340"/>
                <a:gd name="T99" fmla="*/ 2147483646 h 852"/>
                <a:gd name="T100" fmla="*/ 2147483646 w 340"/>
                <a:gd name="T101" fmla="*/ 2147483646 h 852"/>
                <a:gd name="T102" fmla="*/ 2147483646 w 340"/>
                <a:gd name="T103" fmla="*/ 2147483646 h 852"/>
                <a:gd name="T104" fmla="*/ 2147483646 w 340"/>
                <a:gd name="T105" fmla="*/ 2147483646 h 852"/>
                <a:gd name="T106" fmla="*/ 2147483646 w 340"/>
                <a:gd name="T107" fmla="*/ 2147483646 h 852"/>
                <a:gd name="T108" fmla="*/ 2147483646 w 340"/>
                <a:gd name="T109" fmla="*/ 2147483646 h 852"/>
                <a:gd name="T110" fmla="*/ 2147483646 w 340"/>
                <a:gd name="T111" fmla="*/ 2147483646 h 852"/>
                <a:gd name="T112" fmla="*/ 2147483646 w 340"/>
                <a:gd name="T113" fmla="*/ 2147483646 h 852"/>
                <a:gd name="T114" fmla="*/ 2147483646 w 340"/>
                <a:gd name="T115" fmla="*/ 2147483646 h 852"/>
                <a:gd name="T116" fmla="*/ 2147483646 w 340"/>
                <a:gd name="T117" fmla="*/ 2147483646 h 852"/>
                <a:gd name="T118" fmla="*/ 2147483646 w 340"/>
                <a:gd name="T119" fmla="*/ 2147483646 h 852"/>
                <a:gd name="T120" fmla="*/ 2147483646 w 340"/>
                <a:gd name="T121" fmla="*/ 2147483646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"/>
                <a:gd name="T184" fmla="*/ 0 h 852"/>
                <a:gd name="T185" fmla="*/ 340 w 340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" h="852">
                  <a:moveTo>
                    <a:pt x="340" y="426"/>
                  </a:moveTo>
                  <a:lnTo>
                    <a:pt x="340" y="410"/>
                  </a:lnTo>
                  <a:lnTo>
                    <a:pt x="340" y="396"/>
                  </a:lnTo>
                  <a:lnTo>
                    <a:pt x="340" y="383"/>
                  </a:lnTo>
                  <a:lnTo>
                    <a:pt x="340" y="370"/>
                  </a:lnTo>
                  <a:lnTo>
                    <a:pt x="340" y="357"/>
                  </a:lnTo>
                  <a:lnTo>
                    <a:pt x="340" y="347"/>
                  </a:lnTo>
                  <a:lnTo>
                    <a:pt x="340" y="336"/>
                  </a:lnTo>
                  <a:lnTo>
                    <a:pt x="340" y="326"/>
                  </a:lnTo>
                  <a:lnTo>
                    <a:pt x="340" y="317"/>
                  </a:lnTo>
                  <a:lnTo>
                    <a:pt x="340" y="308"/>
                  </a:lnTo>
                  <a:lnTo>
                    <a:pt x="340" y="301"/>
                  </a:lnTo>
                  <a:lnTo>
                    <a:pt x="340" y="293"/>
                  </a:lnTo>
                  <a:lnTo>
                    <a:pt x="340" y="285"/>
                  </a:lnTo>
                  <a:lnTo>
                    <a:pt x="340" y="279"/>
                  </a:lnTo>
                  <a:lnTo>
                    <a:pt x="340" y="272"/>
                  </a:lnTo>
                  <a:lnTo>
                    <a:pt x="340" y="266"/>
                  </a:lnTo>
                  <a:lnTo>
                    <a:pt x="340" y="260"/>
                  </a:lnTo>
                  <a:lnTo>
                    <a:pt x="340" y="255"/>
                  </a:lnTo>
                  <a:lnTo>
                    <a:pt x="340" y="249"/>
                  </a:lnTo>
                  <a:lnTo>
                    <a:pt x="340" y="244"/>
                  </a:lnTo>
                  <a:lnTo>
                    <a:pt x="340" y="238"/>
                  </a:lnTo>
                  <a:lnTo>
                    <a:pt x="340" y="234"/>
                  </a:lnTo>
                  <a:lnTo>
                    <a:pt x="340" y="228"/>
                  </a:lnTo>
                  <a:lnTo>
                    <a:pt x="340" y="223"/>
                  </a:lnTo>
                  <a:lnTo>
                    <a:pt x="340" y="217"/>
                  </a:lnTo>
                  <a:lnTo>
                    <a:pt x="340" y="211"/>
                  </a:lnTo>
                  <a:lnTo>
                    <a:pt x="340" y="205"/>
                  </a:lnTo>
                  <a:lnTo>
                    <a:pt x="340" y="199"/>
                  </a:lnTo>
                  <a:lnTo>
                    <a:pt x="340" y="193"/>
                  </a:lnTo>
                  <a:lnTo>
                    <a:pt x="340" y="186"/>
                  </a:lnTo>
                  <a:lnTo>
                    <a:pt x="340" y="178"/>
                  </a:lnTo>
                  <a:lnTo>
                    <a:pt x="340" y="170"/>
                  </a:lnTo>
                  <a:lnTo>
                    <a:pt x="340" y="163"/>
                  </a:lnTo>
                  <a:lnTo>
                    <a:pt x="340" y="156"/>
                  </a:lnTo>
                  <a:lnTo>
                    <a:pt x="340" y="148"/>
                  </a:lnTo>
                  <a:lnTo>
                    <a:pt x="340" y="142"/>
                  </a:lnTo>
                  <a:lnTo>
                    <a:pt x="340" y="136"/>
                  </a:lnTo>
                  <a:lnTo>
                    <a:pt x="340" y="130"/>
                  </a:lnTo>
                  <a:lnTo>
                    <a:pt x="340" y="125"/>
                  </a:lnTo>
                  <a:lnTo>
                    <a:pt x="340" y="121"/>
                  </a:lnTo>
                  <a:lnTo>
                    <a:pt x="340" y="116"/>
                  </a:lnTo>
                  <a:lnTo>
                    <a:pt x="339" y="112"/>
                  </a:lnTo>
                  <a:lnTo>
                    <a:pt x="339" y="107"/>
                  </a:lnTo>
                  <a:lnTo>
                    <a:pt x="339" y="104"/>
                  </a:lnTo>
                  <a:lnTo>
                    <a:pt x="338" y="100"/>
                  </a:lnTo>
                  <a:lnTo>
                    <a:pt x="338" y="97"/>
                  </a:lnTo>
                  <a:lnTo>
                    <a:pt x="337" y="94"/>
                  </a:lnTo>
                  <a:lnTo>
                    <a:pt x="336" y="91"/>
                  </a:lnTo>
                  <a:lnTo>
                    <a:pt x="334" y="88"/>
                  </a:lnTo>
                  <a:lnTo>
                    <a:pt x="333" y="85"/>
                  </a:lnTo>
                  <a:lnTo>
                    <a:pt x="332" y="82"/>
                  </a:lnTo>
                  <a:lnTo>
                    <a:pt x="331" y="80"/>
                  </a:lnTo>
                  <a:lnTo>
                    <a:pt x="328" y="77"/>
                  </a:lnTo>
                  <a:lnTo>
                    <a:pt x="327" y="74"/>
                  </a:lnTo>
                  <a:lnTo>
                    <a:pt x="325" y="71"/>
                  </a:lnTo>
                  <a:lnTo>
                    <a:pt x="324" y="69"/>
                  </a:lnTo>
                  <a:lnTo>
                    <a:pt x="321" y="65"/>
                  </a:lnTo>
                  <a:lnTo>
                    <a:pt x="318" y="63"/>
                  </a:lnTo>
                  <a:lnTo>
                    <a:pt x="315" y="61"/>
                  </a:lnTo>
                  <a:lnTo>
                    <a:pt x="313" y="57"/>
                  </a:lnTo>
                  <a:lnTo>
                    <a:pt x="309" y="53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3"/>
                  </a:lnTo>
                  <a:lnTo>
                    <a:pt x="295" y="39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4" y="29"/>
                  </a:lnTo>
                  <a:lnTo>
                    <a:pt x="282" y="26"/>
                  </a:lnTo>
                  <a:lnTo>
                    <a:pt x="278" y="23"/>
                  </a:lnTo>
                  <a:lnTo>
                    <a:pt x="276" y="21"/>
                  </a:lnTo>
                  <a:lnTo>
                    <a:pt x="273" y="18"/>
                  </a:lnTo>
                  <a:lnTo>
                    <a:pt x="270" y="16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2" y="10"/>
                  </a:lnTo>
                  <a:lnTo>
                    <a:pt x="259" y="9"/>
                  </a:lnTo>
                  <a:lnTo>
                    <a:pt x="256" y="8"/>
                  </a:lnTo>
                  <a:lnTo>
                    <a:pt x="254" y="6"/>
                  </a:lnTo>
                  <a:lnTo>
                    <a:pt x="250" y="5"/>
                  </a:lnTo>
                  <a:lnTo>
                    <a:pt x="248" y="4"/>
                  </a:lnTo>
                  <a:lnTo>
                    <a:pt x="244" y="4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3" y="2"/>
                  </a:lnTo>
                  <a:lnTo>
                    <a:pt x="230" y="2"/>
                  </a:lnTo>
                  <a:lnTo>
                    <a:pt x="225" y="2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2"/>
                  </a:lnTo>
                  <a:lnTo>
                    <a:pt x="104" y="3"/>
                  </a:lnTo>
                  <a:lnTo>
                    <a:pt x="100" y="3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6" y="8"/>
                  </a:lnTo>
                  <a:lnTo>
                    <a:pt x="82" y="9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9" y="18"/>
                  </a:lnTo>
                  <a:lnTo>
                    <a:pt x="66" y="21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1" y="35"/>
                  </a:lnTo>
                  <a:lnTo>
                    <a:pt x="47" y="39"/>
                  </a:lnTo>
                  <a:lnTo>
                    <a:pt x="42" y="43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1" y="53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18" y="69"/>
                  </a:lnTo>
                  <a:lnTo>
                    <a:pt x="16" y="71"/>
                  </a:lnTo>
                  <a:lnTo>
                    <a:pt x="15" y="74"/>
                  </a:lnTo>
                  <a:lnTo>
                    <a:pt x="12" y="77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5" y="94"/>
                  </a:lnTo>
                  <a:lnTo>
                    <a:pt x="4" y="97"/>
                  </a:lnTo>
                  <a:lnTo>
                    <a:pt x="3" y="100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0" y="241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5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0" y="313"/>
                  </a:lnTo>
                  <a:lnTo>
                    <a:pt x="0" y="32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8"/>
                  </a:lnTo>
                  <a:lnTo>
                    <a:pt x="0" y="414"/>
                  </a:lnTo>
                  <a:lnTo>
                    <a:pt x="0" y="431"/>
                  </a:lnTo>
                  <a:lnTo>
                    <a:pt x="0" y="449"/>
                  </a:lnTo>
                  <a:lnTo>
                    <a:pt x="0" y="468"/>
                  </a:lnTo>
                  <a:lnTo>
                    <a:pt x="0" y="489"/>
                  </a:lnTo>
                  <a:lnTo>
                    <a:pt x="0" y="507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0" y="553"/>
                  </a:lnTo>
                  <a:lnTo>
                    <a:pt x="0" y="568"/>
                  </a:lnTo>
                  <a:lnTo>
                    <a:pt x="0" y="581"/>
                  </a:lnTo>
                  <a:lnTo>
                    <a:pt x="0" y="592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3"/>
                  </a:lnTo>
                  <a:lnTo>
                    <a:pt x="0" y="632"/>
                  </a:lnTo>
                  <a:lnTo>
                    <a:pt x="0" y="640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0" y="676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6"/>
                  </a:lnTo>
                  <a:lnTo>
                    <a:pt x="0" y="710"/>
                  </a:lnTo>
                  <a:lnTo>
                    <a:pt x="0" y="713"/>
                  </a:lnTo>
                  <a:lnTo>
                    <a:pt x="0" y="717"/>
                  </a:lnTo>
                  <a:lnTo>
                    <a:pt x="0" y="721"/>
                  </a:lnTo>
                  <a:lnTo>
                    <a:pt x="0" y="724"/>
                  </a:lnTo>
                  <a:lnTo>
                    <a:pt x="0" y="728"/>
                  </a:lnTo>
                  <a:lnTo>
                    <a:pt x="0" y="731"/>
                  </a:lnTo>
                  <a:lnTo>
                    <a:pt x="0" y="735"/>
                  </a:lnTo>
                  <a:lnTo>
                    <a:pt x="0" y="739"/>
                  </a:lnTo>
                  <a:lnTo>
                    <a:pt x="0" y="741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9"/>
                  </a:lnTo>
                  <a:lnTo>
                    <a:pt x="1" y="752"/>
                  </a:lnTo>
                  <a:lnTo>
                    <a:pt x="1" y="754"/>
                  </a:lnTo>
                  <a:lnTo>
                    <a:pt x="3" y="757"/>
                  </a:lnTo>
                  <a:lnTo>
                    <a:pt x="3" y="759"/>
                  </a:lnTo>
                  <a:lnTo>
                    <a:pt x="3" y="760"/>
                  </a:lnTo>
                  <a:lnTo>
                    <a:pt x="4" y="763"/>
                  </a:lnTo>
                  <a:lnTo>
                    <a:pt x="5" y="765"/>
                  </a:lnTo>
                  <a:lnTo>
                    <a:pt x="6" y="766"/>
                  </a:lnTo>
                  <a:lnTo>
                    <a:pt x="6" y="769"/>
                  </a:lnTo>
                  <a:lnTo>
                    <a:pt x="7" y="771"/>
                  </a:lnTo>
                  <a:lnTo>
                    <a:pt x="9" y="773"/>
                  </a:lnTo>
                  <a:lnTo>
                    <a:pt x="11" y="775"/>
                  </a:lnTo>
                  <a:lnTo>
                    <a:pt x="12" y="777"/>
                  </a:lnTo>
                  <a:lnTo>
                    <a:pt x="15" y="779"/>
                  </a:lnTo>
                  <a:lnTo>
                    <a:pt x="16" y="782"/>
                  </a:lnTo>
                  <a:lnTo>
                    <a:pt x="18" y="784"/>
                  </a:lnTo>
                  <a:lnTo>
                    <a:pt x="21" y="787"/>
                  </a:lnTo>
                  <a:lnTo>
                    <a:pt x="23" y="789"/>
                  </a:lnTo>
                  <a:lnTo>
                    <a:pt x="25" y="793"/>
                  </a:lnTo>
                  <a:lnTo>
                    <a:pt x="29" y="795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9" y="806"/>
                  </a:lnTo>
                  <a:lnTo>
                    <a:pt x="42" y="809"/>
                  </a:lnTo>
                  <a:lnTo>
                    <a:pt x="47" y="813"/>
                  </a:lnTo>
                  <a:lnTo>
                    <a:pt x="51" y="817"/>
                  </a:lnTo>
                  <a:lnTo>
                    <a:pt x="54" y="820"/>
                  </a:lnTo>
                  <a:lnTo>
                    <a:pt x="57" y="824"/>
                  </a:lnTo>
                  <a:lnTo>
                    <a:pt x="60" y="826"/>
                  </a:lnTo>
                  <a:lnTo>
                    <a:pt x="63" y="829"/>
                  </a:lnTo>
                  <a:lnTo>
                    <a:pt x="65" y="832"/>
                  </a:lnTo>
                  <a:lnTo>
                    <a:pt x="69" y="835"/>
                  </a:lnTo>
                  <a:lnTo>
                    <a:pt x="71" y="836"/>
                  </a:lnTo>
                  <a:lnTo>
                    <a:pt x="72" y="838"/>
                  </a:lnTo>
                  <a:lnTo>
                    <a:pt x="75" y="840"/>
                  </a:lnTo>
                  <a:lnTo>
                    <a:pt x="77" y="842"/>
                  </a:lnTo>
                  <a:lnTo>
                    <a:pt x="80" y="843"/>
                  </a:lnTo>
                  <a:lnTo>
                    <a:pt x="82" y="844"/>
                  </a:lnTo>
                  <a:lnTo>
                    <a:pt x="83" y="846"/>
                  </a:lnTo>
                  <a:lnTo>
                    <a:pt x="86" y="847"/>
                  </a:lnTo>
                  <a:lnTo>
                    <a:pt x="88" y="848"/>
                  </a:lnTo>
                  <a:lnTo>
                    <a:pt x="89" y="848"/>
                  </a:lnTo>
                  <a:lnTo>
                    <a:pt x="92" y="849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8" y="850"/>
                  </a:lnTo>
                  <a:lnTo>
                    <a:pt x="100" y="852"/>
                  </a:lnTo>
                  <a:lnTo>
                    <a:pt x="102" y="852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40" y="852"/>
                  </a:lnTo>
                  <a:lnTo>
                    <a:pt x="142" y="852"/>
                  </a:lnTo>
                  <a:lnTo>
                    <a:pt x="146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58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1" y="852"/>
                  </a:lnTo>
                  <a:lnTo>
                    <a:pt x="173" y="852"/>
                  </a:lnTo>
                  <a:lnTo>
                    <a:pt x="175" y="852"/>
                  </a:lnTo>
                  <a:lnTo>
                    <a:pt x="177" y="852"/>
                  </a:lnTo>
                  <a:lnTo>
                    <a:pt x="179" y="852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5" y="852"/>
                  </a:lnTo>
                  <a:lnTo>
                    <a:pt x="188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6" y="852"/>
                  </a:lnTo>
                  <a:lnTo>
                    <a:pt x="200" y="852"/>
                  </a:lnTo>
                  <a:lnTo>
                    <a:pt x="202" y="852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13" y="852"/>
                  </a:lnTo>
                  <a:lnTo>
                    <a:pt x="218" y="852"/>
                  </a:lnTo>
                  <a:lnTo>
                    <a:pt x="221" y="852"/>
                  </a:lnTo>
                  <a:lnTo>
                    <a:pt x="224" y="852"/>
                  </a:lnTo>
                  <a:lnTo>
                    <a:pt x="227" y="852"/>
                  </a:lnTo>
                  <a:lnTo>
                    <a:pt x="231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8" y="852"/>
                  </a:lnTo>
                  <a:lnTo>
                    <a:pt x="241" y="852"/>
                  </a:lnTo>
                  <a:lnTo>
                    <a:pt x="243" y="850"/>
                  </a:lnTo>
                  <a:lnTo>
                    <a:pt x="245" y="850"/>
                  </a:lnTo>
                  <a:lnTo>
                    <a:pt x="248" y="850"/>
                  </a:lnTo>
                  <a:lnTo>
                    <a:pt x="250" y="849"/>
                  </a:lnTo>
                  <a:lnTo>
                    <a:pt x="252" y="848"/>
                  </a:lnTo>
                  <a:lnTo>
                    <a:pt x="254" y="848"/>
                  </a:lnTo>
                  <a:lnTo>
                    <a:pt x="256" y="847"/>
                  </a:lnTo>
                  <a:lnTo>
                    <a:pt x="258" y="846"/>
                  </a:lnTo>
                  <a:lnTo>
                    <a:pt x="260" y="844"/>
                  </a:lnTo>
                  <a:lnTo>
                    <a:pt x="262" y="843"/>
                  </a:lnTo>
                  <a:lnTo>
                    <a:pt x="264" y="842"/>
                  </a:lnTo>
                  <a:lnTo>
                    <a:pt x="266" y="840"/>
                  </a:lnTo>
                  <a:lnTo>
                    <a:pt x="268" y="838"/>
                  </a:lnTo>
                  <a:lnTo>
                    <a:pt x="271" y="836"/>
                  </a:lnTo>
                  <a:lnTo>
                    <a:pt x="273" y="835"/>
                  </a:lnTo>
                  <a:lnTo>
                    <a:pt x="276" y="832"/>
                  </a:lnTo>
                  <a:lnTo>
                    <a:pt x="278" y="829"/>
                  </a:lnTo>
                  <a:lnTo>
                    <a:pt x="282" y="826"/>
                  </a:lnTo>
                  <a:lnTo>
                    <a:pt x="284" y="824"/>
                  </a:lnTo>
                  <a:lnTo>
                    <a:pt x="288" y="820"/>
                  </a:lnTo>
                  <a:lnTo>
                    <a:pt x="291" y="817"/>
                  </a:lnTo>
                  <a:lnTo>
                    <a:pt x="295" y="813"/>
                  </a:lnTo>
                  <a:lnTo>
                    <a:pt x="298" y="809"/>
                  </a:lnTo>
                  <a:lnTo>
                    <a:pt x="302" y="806"/>
                  </a:lnTo>
                  <a:lnTo>
                    <a:pt x="306" y="802"/>
                  </a:lnTo>
                  <a:lnTo>
                    <a:pt x="309" y="799"/>
                  </a:lnTo>
                  <a:lnTo>
                    <a:pt x="313" y="795"/>
                  </a:lnTo>
                  <a:lnTo>
                    <a:pt x="315" y="793"/>
                  </a:lnTo>
                  <a:lnTo>
                    <a:pt x="318" y="789"/>
                  </a:lnTo>
                  <a:lnTo>
                    <a:pt x="321" y="787"/>
                  </a:lnTo>
                  <a:lnTo>
                    <a:pt x="324" y="783"/>
                  </a:lnTo>
                  <a:lnTo>
                    <a:pt x="325" y="781"/>
                  </a:lnTo>
                  <a:lnTo>
                    <a:pt x="327" y="778"/>
                  </a:lnTo>
                  <a:lnTo>
                    <a:pt x="328" y="776"/>
                  </a:lnTo>
                  <a:lnTo>
                    <a:pt x="331" y="772"/>
                  </a:lnTo>
                  <a:lnTo>
                    <a:pt x="332" y="770"/>
                  </a:lnTo>
                  <a:lnTo>
                    <a:pt x="333" y="767"/>
                  </a:lnTo>
                  <a:lnTo>
                    <a:pt x="334" y="764"/>
                  </a:lnTo>
                  <a:lnTo>
                    <a:pt x="336" y="761"/>
                  </a:lnTo>
                  <a:lnTo>
                    <a:pt x="337" y="758"/>
                  </a:lnTo>
                  <a:lnTo>
                    <a:pt x="338" y="755"/>
                  </a:lnTo>
                  <a:lnTo>
                    <a:pt x="338" y="752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9" y="741"/>
                  </a:lnTo>
                  <a:lnTo>
                    <a:pt x="340" y="736"/>
                  </a:lnTo>
                  <a:lnTo>
                    <a:pt x="340" y="731"/>
                  </a:lnTo>
                  <a:lnTo>
                    <a:pt x="340" y="727"/>
                  </a:lnTo>
                  <a:lnTo>
                    <a:pt x="340" y="722"/>
                  </a:lnTo>
                  <a:lnTo>
                    <a:pt x="340" y="716"/>
                  </a:lnTo>
                  <a:lnTo>
                    <a:pt x="340" y="710"/>
                  </a:lnTo>
                  <a:lnTo>
                    <a:pt x="340" y="704"/>
                  </a:lnTo>
                  <a:lnTo>
                    <a:pt x="340" y="696"/>
                  </a:lnTo>
                  <a:lnTo>
                    <a:pt x="340" y="689"/>
                  </a:lnTo>
                  <a:lnTo>
                    <a:pt x="340" y="682"/>
                  </a:lnTo>
                  <a:lnTo>
                    <a:pt x="340" y="674"/>
                  </a:lnTo>
                  <a:lnTo>
                    <a:pt x="340" y="666"/>
                  </a:lnTo>
                  <a:lnTo>
                    <a:pt x="340" y="659"/>
                  </a:lnTo>
                  <a:lnTo>
                    <a:pt x="340" y="653"/>
                  </a:lnTo>
                  <a:lnTo>
                    <a:pt x="340" y="647"/>
                  </a:lnTo>
                  <a:lnTo>
                    <a:pt x="340" y="641"/>
                  </a:lnTo>
                  <a:lnTo>
                    <a:pt x="340" y="635"/>
                  </a:lnTo>
                  <a:lnTo>
                    <a:pt x="340" y="629"/>
                  </a:lnTo>
                  <a:lnTo>
                    <a:pt x="340" y="624"/>
                  </a:lnTo>
                  <a:lnTo>
                    <a:pt x="340" y="620"/>
                  </a:lnTo>
                  <a:lnTo>
                    <a:pt x="340" y="614"/>
                  </a:lnTo>
                  <a:lnTo>
                    <a:pt x="340" y="609"/>
                  </a:lnTo>
                  <a:lnTo>
                    <a:pt x="340" y="603"/>
                  </a:lnTo>
                  <a:lnTo>
                    <a:pt x="340" y="598"/>
                  </a:lnTo>
                  <a:lnTo>
                    <a:pt x="340" y="592"/>
                  </a:lnTo>
                  <a:lnTo>
                    <a:pt x="340" y="586"/>
                  </a:lnTo>
                  <a:lnTo>
                    <a:pt x="340" y="580"/>
                  </a:lnTo>
                  <a:lnTo>
                    <a:pt x="340" y="574"/>
                  </a:lnTo>
                  <a:lnTo>
                    <a:pt x="340" y="567"/>
                  </a:lnTo>
                  <a:lnTo>
                    <a:pt x="340" y="559"/>
                  </a:lnTo>
                  <a:lnTo>
                    <a:pt x="340" y="552"/>
                  </a:lnTo>
                  <a:lnTo>
                    <a:pt x="340" y="544"/>
                  </a:lnTo>
                  <a:lnTo>
                    <a:pt x="340" y="535"/>
                  </a:lnTo>
                  <a:lnTo>
                    <a:pt x="340" y="526"/>
                  </a:lnTo>
                  <a:lnTo>
                    <a:pt x="340" y="516"/>
                  </a:lnTo>
                  <a:lnTo>
                    <a:pt x="340" y="505"/>
                  </a:lnTo>
                  <a:lnTo>
                    <a:pt x="340" y="495"/>
                  </a:lnTo>
                  <a:lnTo>
                    <a:pt x="340" y="483"/>
                  </a:lnTo>
                  <a:lnTo>
                    <a:pt x="340" y="469"/>
                  </a:lnTo>
                  <a:lnTo>
                    <a:pt x="340" y="456"/>
                  </a:lnTo>
                  <a:lnTo>
                    <a:pt x="340" y="442"/>
                  </a:lnTo>
                  <a:lnTo>
                    <a:pt x="340" y="426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Rectangle 198">
              <a:extLst>
                <a:ext uri="{FF2B5EF4-FFF2-40B4-BE49-F238E27FC236}">
                  <a16:creationId xmlns:a16="http://schemas.microsoft.com/office/drawing/2014/main" id="{917F49B6-9BA1-DE4A-B106-33E944AC7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8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87" name="TextBox 125">
            <a:extLst>
              <a:ext uri="{FF2B5EF4-FFF2-40B4-BE49-F238E27FC236}">
                <a16:creationId xmlns:a16="http://schemas.microsoft.com/office/drawing/2014/main" id="{D04CBEBF-BD42-7144-896B-473744DDF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6.63 from the textbook ]</a:t>
            </a:r>
          </a:p>
        </p:txBody>
      </p:sp>
      <p:sp>
        <p:nvSpPr>
          <p:cNvPr id="70688" name="Title 1">
            <a:extLst>
              <a:ext uri="{FF2B5EF4-FFF2-40B4-BE49-F238E27FC236}">
                <a16:creationId xmlns:a16="http://schemas.microsoft.com/office/drawing/2014/main" id="{012F2F45-3F20-254D-8580-2D5FFE62505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D flip-flops for the counter</a:t>
            </a:r>
          </a:p>
        </p:txBody>
      </p:sp>
      <p:pic>
        <p:nvPicPr>
          <p:cNvPr id="70689" name="Picture 5" descr="Screen shot 2013-12-04 at 1.41.03 PM.png">
            <a:extLst>
              <a:ext uri="{FF2B5EF4-FFF2-40B4-BE49-F238E27FC236}">
                <a16:creationId xmlns:a16="http://schemas.microsoft.com/office/drawing/2014/main" id="{866F3523-EAF9-694E-9DF9-90DE3B8280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60960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90" name="Picture 6" descr="Screen shot 2013-12-04 at 1.37.54 PM.png">
            <a:extLst>
              <a:ext uri="{FF2B5EF4-FFF2-40B4-BE49-F238E27FC236}">
                <a16:creationId xmlns:a16="http://schemas.microsoft.com/office/drawing/2014/main" id="{9C69E155-C7A5-3148-92EE-68B4224338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4" y="307975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91" name="Picture 7" descr="Screen shot 2013-12-04 at 1.36.37 PM.png">
            <a:extLst>
              <a:ext uri="{FF2B5EF4-FFF2-40B4-BE49-F238E27FC236}">
                <a16:creationId xmlns:a16="http://schemas.microsoft.com/office/drawing/2014/main" id="{C1BB34B8-A077-0C45-9B53-4B7EAE87BF3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124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" descr="Screen shot 2013-12-02 at 1.55.36 PM.png">
            <a:extLst>
              <a:ext uri="{FF2B5EF4-FFF2-40B4-BE49-F238E27FC236}">
                <a16:creationId xmlns:a16="http://schemas.microsoft.com/office/drawing/2014/main" id="{B1CEC446-72CB-D34F-A08A-CE3A004887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extBox 125">
            <a:extLst>
              <a:ext uri="{FF2B5EF4-FFF2-40B4-BE49-F238E27FC236}">
                <a16:creationId xmlns:a16="http://schemas.microsoft.com/office/drawing/2014/main" id="{14C816FC-FE9A-0249-92C4-77091A59B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1683" name="TextBox 3">
            <a:extLst>
              <a:ext uri="{FF2B5EF4-FFF2-40B4-BE49-F238E27FC236}">
                <a16:creationId xmlns:a16="http://schemas.microsoft.com/office/drawing/2014/main" id="{0AF65CC3-C999-8849-9C43-E64EF35A0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1" descr="Screen shot 2013-12-02 at 1.55.36 PM.png">
            <a:extLst>
              <a:ext uri="{FF2B5EF4-FFF2-40B4-BE49-F238E27FC236}">
                <a16:creationId xmlns:a16="http://schemas.microsoft.com/office/drawing/2014/main" id="{842460DD-AF0F-644F-A697-4D65E7932E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TextBox 125">
            <a:extLst>
              <a:ext uri="{FF2B5EF4-FFF2-40B4-BE49-F238E27FC236}">
                <a16:creationId xmlns:a16="http://schemas.microsoft.com/office/drawing/2014/main" id="{E2E257C2-7E08-144A-8951-BE3E6D853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2707" name="TextBox 3">
            <a:extLst>
              <a:ext uri="{FF2B5EF4-FFF2-40B4-BE49-F238E27FC236}">
                <a16:creationId xmlns:a16="http://schemas.microsoft.com/office/drawing/2014/main" id="{21FBBC61-68AD-8A49-8F5B-DE4012EB5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  <p:sp>
        <p:nvSpPr>
          <p:cNvPr id="72708" name="Rectangle 4">
            <a:extLst>
              <a:ext uri="{FF2B5EF4-FFF2-40B4-BE49-F238E27FC236}">
                <a16:creationId xmlns:a16="http://schemas.microsoft.com/office/drawing/2014/main" id="{9C26DDDD-A1A3-AF44-85F3-FABA72DB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28600"/>
            <a:ext cx="1447800" cy="11430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9" name="TextBox 5">
            <a:extLst>
              <a:ext uri="{FF2B5EF4-FFF2-40B4-BE49-F238E27FC236}">
                <a16:creationId xmlns:a16="http://schemas.microsoft.com/office/drawing/2014/main" id="{019D50BD-FFD1-AC49-A200-57C25812E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6000" y="1293813"/>
            <a:ext cx="1792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29" name="Picture 1" descr="Screen shot 2013-12-02 at 1.55.36 PM.png">
            <a:extLst>
              <a:ext uri="{FF2B5EF4-FFF2-40B4-BE49-F238E27FC236}">
                <a16:creationId xmlns:a16="http://schemas.microsoft.com/office/drawing/2014/main" id="{48438651-EB7A-9845-892F-4548F2740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0" name="TextBox 125">
            <a:extLst>
              <a:ext uri="{FF2B5EF4-FFF2-40B4-BE49-F238E27FC236}">
                <a16:creationId xmlns:a16="http://schemas.microsoft.com/office/drawing/2014/main" id="{136ACB5D-F425-0949-B9FF-624C6E0E8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3731" name="TextBox 3">
            <a:extLst>
              <a:ext uri="{FF2B5EF4-FFF2-40B4-BE49-F238E27FC236}">
                <a16:creationId xmlns:a16="http://schemas.microsoft.com/office/drawing/2014/main" id="{B628AEF3-AF76-C649-90EF-3C5A6DF1B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97E20E3A-BDAF-564C-A7E6-264AACE96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28600"/>
            <a:ext cx="1447800" cy="11430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3" name="TextBox 5">
            <a:extLst>
              <a:ext uri="{FF2B5EF4-FFF2-40B4-BE49-F238E27FC236}">
                <a16:creationId xmlns:a16="http://schemas.microsoft.com/office/drawing/2014/main" id="{8A9E8EDF-484E-A845-9477-5B8071B0A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6001" y="1293813"/>
            <a:ext cx="13001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   XOR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DC0C9408-C14A-714E-953A-571143F0D33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We can simplify all three expressions</a:t>
            </a:r>
          </a:p>
        </p:txBody>
      </p:sp>
      <p:pic>
        <p:nvPicPr>
          <p:cNvPr id="74754" name="Picture 5" descr="Screen shot 2013-12-04 at 1.41.03 PM.png">
            <a:extLst>
              <a:ext uri="{FF2B5EF4-FFF2-40B4-BE49-F238E27FC236}">
                <a16:creationId xmlns:a16="http://schemas.microsoft.com/office/drawing/2014/main" id="{7CD651F1-6253-FA46-9549-5ABAAFA2DD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47244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6" descr="Screen shot 2013-12-04 at 1.37.54 PM.png">
            <a:extLst>
              <a:ext uri="{FF2B5EF4-FFF2-40B4-BE49-F238E27FC236}">
                <a16:creationId xmlns:a16="http://schemas.microsoft.com/office/drawing/2014/main" id="{30BBC41A-B509-4949-A45E-A044F48905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99060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6" name="Picture 7" descr="Screen shot 2013-12-04 at 1.36.37 PM.png">
            <a:extLst>
              <a:ext uri="{FF2B5EF4-FFF2-40B4-BE49-F238E27FC236}">
                <a16:creationId xmlns:a16="http://schemas.microsoft.com/office/drawing/2014/main" id="{9D5FDCC6-BAFF-A744-9D8D-E16A410CF3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1F0635D4-4537-794A-8936-4E0360B17CF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1266" name="TextBox 125">
            <a:extLst>
              <a:ext uri="{FF2B5EF4-FFF2-40B4-BE49-F238E27FC236}">
                <a16:creationId xmlns:a16="http://schemas.microsoft.com/office/drawing/2014/main" id="{810815F2-C561-854B-BAF0-3A6A582B2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grpSp>
        <p:nvGrpSpPr>
          <p:cNvPr id="11267" name="Group 80">
            <a:extLst>
              <a:ext uri="{FF2B5EF4-FFF2-40B4-BE49-F238E27FC236}">
                <a16:creationId xmlns:a16="http://schemas.microsoft.com/office/drawing/2014/main" id="{E613B573-E348-984B-B570-3ED5AD0EFA50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1268" name="Line 4">
              <a:extLst>
                <a:ext uri="{FF2B5EF4-FFF2-40B4-BE49-F238E27FC236}">
                  <a16:creationId xmlns:a16="http://schemas.microsoft.com/office/drawing/2014/main" id="{E6EFE700-324A-594D-BDCD-CA57F3B737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" name="Line 5">
              <a:extLst>
                <a:ext uri="{FF2B5EF4-FFF2-40B4-BE49-F238E27FC236}">
                  <a16:creationId xmlns:a16="http://schemas.microsoft.com/office/drawing/2014/main" id="{3762EAA2-F6D3-0542-BD51-CBBC6CB47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" name="Line 6">
              <a:extLst>
                <a:ext uri="{FF2B5EF4-FFF2-40B4-BE49-F238E27FC236}">
                  <a16:creationId xmlns:a16="http://schemas.microsoft.com/office/drawing/2014/main" id="{52FDD7C8-1153-1F46-8BA1-4683EC8124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" name="Line 7">
              <a:extLst>
                <a:ext uri="{FF2B5EF4-FFF2-40B4-BE49-F238E27FC236}">
                  <a16:creationId xmlns:a16="http://schemas.microsoft.com/office/drawing/2014/main" id="{BC07DFD2-2491-2945-B3D1-8C6293603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Line 8">
              <a:extLst>
                <a:ext uri="{FF2B5EF4-FFF2-40B4-BE49-F238E27FC236}">
                  <a16:creationId xmlns:a16="http://schemas.microsoft.com/office/drawing/2014/main" id="{96870094-2C50-3340-B522-8FD1783A5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Line 9">
              <a:extLst>
                <a:ext uri="{FF2B5EF4-FFF2-40B4-BE49-F238E27FC236}">
                  <a16:creationId xmlns:a16="http://schemas.microsoft.com/office/drawing/2014/main" id="{BF19A866-1DA0-3747-A911-C3F7D30A77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Line 10">
              <a:extLst>
                <a:ext uri="{FF2B5EF4-FFF2-40B4-BE49-F238E27FC236}">
                  <a16:creationId xmlns:a16="http://schemas.microsoft.com/office/drawing/2014/main" id="{80221F10-85C8-B54C-A9EA-0229D6BF1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Line 11">
              <a:extLst>
                <a:ext uri="{FF2B5EF4-FFF2-40B4-BE49-F238E27FC236}">
                  <a16:creationId xmlns:a16="http://schemas.microsoft.com/office/drawing/2014/main" id="{B19029E6-1729-9542-A462-42412A469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12">
              <a:extLst>
                <a:ext uri="{FF2B5EF4-FFF2-40B4-BE49-F238E27FC236}">
                  <a16:creationId xmlns:a16="http://schemas.microsoft.com/office/drawing/2014/main" id="{BA11BCE9-ECD7-6F42-B9A9-E268F98D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13">
              <a:extLst>
                <a:ext uri="{FF2B5EF4-FFF2-40B4-BE49-F238E27FC236}">
                  <a16:creationId xmlns:a16="http://schemas.microsoft.com/office/drawing/2014/main" id="{E33FAA58-AF80-1049-A4A7-172345D84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14">
              <a:extLst>
                <a:ext uri="{FF2B5EF4-FFF2-40B4-BE49-F238E27FC236}">
                  <a16:creationId xmlns:a16="http://schemas.microsoft.com/office/drawing/2014/main" id="{9A9E0DF4-7105-D549-9708-F2BA4EB9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">
              <a:extLst>
                <a:ext uri="{FF2B5EF4-FFF2-40B4-BE49-F238E27FC236}">
                  <a16:creationId xmlns:a16="http://schemas.microsoft.com/office/drawing/2014/main" id="{6E1B956D-E5D1-2149-B8C4-48E71280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Line 16">
              <a:extLst>
                <a:ext uri="{FF2B5EF4-FFF2-40B4-BE49-F238E27FC236}">
                  <a16:creationId xmlns:a16="http://schemas.microsoft.com/office/drawing/2014/main" id="{C701F724-828F-ED44-8146-B14E1DDDC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7">
              <a:extLst>
                <a:ext uri="{FF2B5EF4-FFF2-40B4-BE49-F238E27FC236}">
                  <a16:creationId xmlns:a16="http://schemas.microsoft.com/office/drawing/2014/main" id="{59B053FE-5F7A-EE4C-9213-DC9E0E91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8">
              <a:extLst>
                <a:ext uri="{FF2B5EF4-FFF2-40B4-BE49-F238E27FC236}">
                  <a16:creationId xmlns:a16="http://schemas.microsoft.com/office/drawing/2014/main" id="{B3EE3514-1603-804A-B363-E1E51E15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Line 19">
              <a:extLst>
                <a:ext uri="{FF2B5EF4-FFF2-40B4-BE49-F238E27FC236}">
                  <a16:creationId xmlns:a16="http://schemas.microsoft.com/office/drawing/2014/main" id="{A8023E0B-DCF1-5940-902F-26D5A269D9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20">
              <a:extLst>
                <a:ext uri="{FF2B5EF4-FFF2-40B4-BE49-F238E27FC236}">
                  <a16:creationId xmlns:a16="http://schemas.microsoft.com/office/drawing/2014/main" id="{C38C1541-42E0-1948-AD25-67883301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21">
              <a:extLst>
                <a:ext uri="{FF2B5EF4-FFF2-40B4-BE49-F238E27FC236}">
                  <a16:creationId xmlns:a16="http://schemas.microsoft.com/office/drawing/2014/main" id="{C3A8C06A-ED3C-174A-8E53-4C271EBE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Rectangle 22">
              <a:extLst>
                <a:ext uri="{FF2B5EF4-FFF2-40B4-BE49-F238E27FC236}">
                  <a16:creationId xmlns:a16="http://schemas.microsoft.com/office/drawing/2014/main" id="{2108D575-4412-B148-937F-22DCF69AA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7" name="Rectangle 23">
              <a:extLst>
                <a:ext uri="{FF2B5EF4-FFF2-40B4-BE49-F238E27FC236}">
                  <a16:creationId xmlns:a16="http://schemas.microsoft.com/office/drawing/2014/main" id="{60C7C942-12A6-3142-BF16-CD524EE1D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8" name="Rectangle 24">
              <a:extLst>
                <a:ext uri="{FF2B5EF4-FFF2-40B4-BE49-F238E27FC236}">
                  <a16:creationId xmlns:a16="http://schemas.microsoft.com/office/drawing/2014/main" id="{6DC5EFCE-2344-0A43-8035-B50F2C57D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9" name="Line 25">
              <a:extLst>
                <a:ext uri="{FF2B5EF4-FFF2-40B4-BE49-F238E27FC236}">
                  <a16:creationId xmlns:a16="http://schemas.microsoft.com/office/drawing/2014/main" id="{6D058BD5-FD3D-4341-B76D-74A4393C3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Freeform 26">
              <a:extLst>
                <a:ext uri="{FF2B5EF4-FFF2-40B4-BE49-F238E27FC236}">
                  <a16:creationId xmlns:a16="http://schemas.microsoft.com/office/drawing/2014/main" id="{BD213DF4-2F57-594F-84E9-E2773DFD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1" name="Rectangle 27">
              <a:extLst>
                <a:ext uri="{FF2B5EF4-FFF2-40B4-BE49-F238E27FC236}">
                  <a16:creationId xmlns:a16="http://schemas.microsoft.com/office/drawing/2014/main" id="{5301402A-F0CA-6C4E-8CB4-D83286965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2" name="Rectangle 28">
              <a:extLst>
                <a:ext uri="{FF2B5EF4-FFF2-40B4-BE49-F238E27FC236}">
                  <a16:creationId xmlns:a16="http://schemas.microsoft.com/office/drawing/2014/main" id="{A11684E7-FEA2-524B-983A-A4D2E182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3" name="Rectangle 29">
              <a:extLst>
                <a:ext uri="{FF2B5EF4-FFF2-40B4-BE49-F238E27FC236}">
                  <a16:creationId xmlns:a16="http://schemas.microsoft.com/office/drawing/2014/main" id="{67F62A50-0BC3-3B46-BEF2-DCC4F6142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4" name="Rectangle 30">
              <a:extLst>
                <a:ext uri="{FF2B5EF4-FFF2-40B4-BE49-F238E27FC236}">
                  <a16:creationId xmlns:a16="http://schemas.microsoft.com/office/drawing/2014/main" id="{07F0AE13-548A-F740-974E-1D1E014B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5" name="Rectangle 31">
              <a:extLst>
                <a:ext uri="{FF2B5EF4-FFF2-40B4-BE49-F238E27FC236}">
                  <a16:creationId xmlns:a16="http://schemas.microsoft.com/office/drawing/2014/main" id="{7F861EB0-613E-A84E-96E5-A38628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6" name="Line 32">
              <a:extLst>
                <a:ext uri="{FF2B5EF4-FFF2-40B4-BE49-F238E27FC236}">
                  <a16:creationId xmlns:a16="http://schemas.microsoft.com/office/drawing/2014/main" id="{44A52831-8D3C-CC43-8EE1-2B7565E41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Rectangle 33">
              <a:extLst>
                <a:ext uri="{FF2B5EF4-FFF2-40B4-BE49-F238E27FC236}">
                  <a16:creationId xmlns:a16="http://schemas.microsoft.com/office/drawing/2014/main" id="{D9CA1D67-AA85-B24E-8E4F-1F1E00513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8" name="Rectangle 34">
              <a:extLst>
                <a:ext uri="{FF2B5EF4-FFF2-40B4-BE49-F238E27FC236}">
                  <a16:creationId xmlns:a16="http://schemas.microsoft.com/office/drawing/2014/main" id="{3C4BA4D0-CCB6-6244-81BE-66B3B2886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9" name="Rectangle 35">
              <a:extLst>
                <a:ext uri="{FF2B5EF4-FFF2-40B4-BE49-F238E27FC236}">
                  <a16:creationId xmlns:a16="http://schemas.microsoft.com/office/drawing/2014/main" id="{BE1A85E7-44F2-1541-8FD3-B5909E65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0" name="Rectangle 36">
              <a:extLst>
                <a:ext uri="{FF2B5EF4-FFF2-40B4-BE49-F238E27FC236}">
                  <a16:creationId xmlns:a16="http://schemas.microsoft.com/office/drawing/2014/main" id="{3449DF76-42A6-EF48-B521-C522E41C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1" name="Line 37">
              <a:extLst>
                <a:ext uri="{FF2B5EF4-FFF2-40B4-BE49-F238E27FC236}">
                  <a16:creationId xmlns:a16="http://schemas.microsoft.com/office/drawing/2014/main" id="{03963F53-EB70-D44C-8694-2D1BED781E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Line 38">
              <a:extLst>
                <a:ext uri="{FF2B5EF4-FFF2-40B4-BE49-F238E27FC236}">
                  <a16:creationId xmlns:a16="http://schemas.microsoft.com/office/drawing/2014/main" id="{3A927ADB-3FC1-A342-8C7E-2B2D01EC6D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39">
              <a:extLst>
                <a:ext uri="{FF2B5EF4-FFF2-40B4-BE49-F238E27FC236}">
                  <a16:creationId xmlns:a16="http://schemas.microsoft.com/office/drawing/2014/main" id="{7C193FC8-2671-D04E-AE07-41400266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40">
              <a:extLst>
                <a:ext uri="{FF2B5EF4-FFF2-40B4-BE49-F238E27FC236}">
                  <a16:creationId xmlns:a16="http://schemas.microsoft.com/office/drawing/2014/main" id="{1E4E5582-C208-E74F-A9FA-2DEEFAA8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41">
              <a:extLst>
                <a:ext uri="{FF2B5EF4-FFF2-40B4-BE49-F238E27FC236}">
                  <a16:creationId xmlns:a16="http://schemas.microsoft.com/office/drawing/2014/main" id="{E1610480-6AAF-B742-95F3-3C9BFF82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Line 42">
              <a:extLst>
                <a:ext uri="{FF2B5EF4-FFF2-40B4-BE49-F238E27FC236}">
                  <a16:creationId xmlns:a16="http://schemas.microsoft.com/office/drawing/2014/main" id="{DDB19D1C-F1D8-EF4B-B8DB-5F3567E53B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Freeform 43">
              <a:extLst>
                <a:ext uri="{FF2B5EF4-FFF2-40B4-BE49-F238E27FC236}">
                  <a16:creationId xmlns:a16="http://schemas.microsoft.com/office/drawing/2014/main" id="{1EEFCA24-5DB4-4E43-A34E-3F99E3D2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8" name="Rectangle 44">
              <a:extLst>
                <a:ext uri="{FF2B5EF4-FFF2-40B4-BE49-F238E27FC236}">
                  <a16:creationId xmlns:a16="http://schemas.microsoft.com/office/drawing/2014/main" id="{59B66D91-2629-2743-93FE-22EC0979E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9" name="Line 45">
              <a:extLst>
                <a:ext uri="{FF2B5EF4-FFF2-40B4-BE49-F238E27FC236}">
                  <a16:creationId xmlns:a16="http://schemas.microsoft.com/office/drawing/2014/main" id="{3C4F7240-CD2A-DA4D-AED6-E179C5C11F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Line 46">
              <a:extLst>
                <a:ext uri="{FF2B5EF4-FFF2-40B4-BE49-F238E27FC236}">
                  <a16:creationId xmlns:a16="http://schemas.microsoft.com/office/drawing/2014/main" id="{CA1C599D-23C7-694F-8F7E-B1FD4133E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47">
              <a:extLst>
                <a:ext uri="{FF2B5EF4-FFF2-40B4-BE49-F238E27FC236}">
                  <a16:creationId xmlns:a16="http://schemas.microsoft.com/office/drawing/2014/main" id="{3DC6C7D0-9DEB-1A49-A85F-7F02638CC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48">
              <a:extLst>
                <a:ext uri="{FF2B5EF4-FFF2-40B4-BE49-F238E27FC236}">
                  <a16:creationId xmlns:a16="http://schemas.microsoft.com/office/drawing/2014/main" id="{D9DD2A06-689C-874C-8C9D-199FF3E2B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49">
              <a:extLst>
                <a:ext uri="{FF2B5EF4-FFF2-40B4-BE49-F238E27FC236}">
                  <a16:creationId xmlns:a16="http://schemas.microsoft.com/office/drawing/2014/main" id="{6B1BB649-CAF6-EA46-AACA-1997BC2A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50">
              <a:extLst>
                <a:ext uri="{FF2B5EF4-FFF2-40B4-BE49-F238E27FC236}">
                  <a16:creationId xmlns:a16="http://schemas.microsoft.com/office/drawing/2014/main" id="{E6B6DA87-31DE-DA40-BAF9-1F69BA8D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51">
              <a:extLst>
                <a:ext uri="{FF2B5EF4-FFF2-40B4-BE49-F238E27FC236}">
                  <a16:creationId xmlns:a16="http://schemas.microsoft.com/office/drawing/2014/main" id="{C48BD024-32D0-D946-B477-B228660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Rectangle 52">
              <a:extLst>
                <a:ext uri="{FF2B5EF4-FFF2-40B4-BE49-F238E27FC236}">
                  <a16:creationId xmlns:a16="http://schemas.microsoft.com/office/drawing/2014/main" id="{ADF9C03D-63BC-6C48-A0C6-CF867A4BB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7" name="Rectangle 53">
              <a:extLst>
                <a:ext uri="{FF2B5EF4-FFF2-40B4-BE49-F238E27FC236}">
                  <a16:creationId xmlns:a16="http://schemas.microsoft.com/office/drawing/2014/main" id="{53826177-84F6-AE4F-8764-419B70924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8" name="Rectangle 54">
              <a:extLst>
                <a:ext uri="{FF2B5EF4-FFF2-40B4-BE49-F238E27FC236}">
                  <a16:creationId xmlns:a16="http://schemas.microsoft.com/office/drawing/2014/main" id="{C3DEF9C7-C32A-0644-AC8B-61739E0A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9" name="Rectangle 55">
              <a:extLst>
                <a:ext uri="{FF2B5EF4-FFF2-40B4-BE49-F238E27FC236}">
                  <a16:creationId xmlns:a16="http://schemas.microsoft.com/office/drawing/2014/main" id="{1E92D6E6-AEB5-DB4A-A611-72FF7BFE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0" name="Rectangle 56">
              <a:extLst>
                <a:ext uri="{FF2B5EF4-FFF2-40B4-BE49-F238E27FC236}">
                  <a16:creationId xmlns:a16="http://schemas.microsoft.com/office/drawing/2014/main" id="{097D2217-B627-2E4A-87C6-2B2169DD3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1" name="Rectangle 57">
              <a:extLst>
                <a:ext uri="{FF2B5EF4-FFF2-40B4-BE49-F238E27FC236}">
                  <a16:creationId xmlns:a16="http://schemas.microsoft.com/office/drawing/2014/main" id="{192FA925-65B7-B949-858F-2837E16DE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2" name="Rectangle 58">
              <a:extLst>
                <a:ext uri="{FF2B5EF4-FFF2-40B4-BE49-F238E27FC236}">
                  <a16:creationId xmlns:a16="http://schemas.microsoft.com/office/drawing/2014/main" id="{4F12651F-DDF7-1F4B-8A76-A5A83D0D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3" name="Rectangle 59">
              <a:extLst>
                <a:ext uri="{FF2B5EF4-FFF2-40B4-BE49-F238E27FC236}">
                  <a16:creationId xmlns:a16="http://schemas.microsoft.com/office/drawing/2014/main" id="{84EFF7BE-0DD8-A14F-9AB7-025F896E3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4" name="Rectangle 60">
              <a:extLst>
                <a:ext uri="{FF2B5EF4-FFF2-40B4-BE49-F238E27FC236}">
                  <a16:creationId xmlns:a16="http://schemas.microsoft.com/office/drawing/2014/main" id="{653336A3-BD94-A449-81C0-FAD0EBE3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5" name="Rectangle 61">
              <a:extLst>
                <a:ext uri="{FF2B5EF4-FFF2-40B4-BE49-F238E27FC236}">
                  <a16:creationId xmlns:a16="http://schemas.microsoft.com/office/drawing/2014/main" id="{653AE03B-6D50-4F44-A47B-73E7CF5F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6" name="Rectangle 62">
              <a:extLst>
                <a:ext uri="{FF2B5EF4-FFF2-40B4-BE49-F238E27FC236}">
                  <a16:creationId xmlns:a16="http://schemas.microsoft.com/office/drawing/2014/main" id="{843CFC77-5904-4443-A73E-1FF7C817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7" name="Rectangle 63">
              <a:extLst>
                <a:ext uri="{FF2B5EF4-FFF2-40B4-BE49-F238E27FC236}">
                  <a16:creationId xmlns:a16="http://schemas.microsoft.com/office/drawing/2014/main" id="{8BEA9F91-7307-EE47-803C-4705A5D17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8" name="Rectangle 64">
              <a:extLst>
                <a:ext uri="{FF2B5EF4-FFF2-40B4-BE49-F238E27FC236}">
                  <a16:creationId xmlns:a16="http://schemas.microsoft.com/office/drawing/2014/main" id="{80DDF0FA-7D51-6448-B6B4-EEF8589D8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9" name="Rectangle 65">
              <a:extLst>
                <a:ext uri="{FF2B5EF4-FFF2-40B4-BE49-F238E27FC236}">
                  <a16:creationId xmlns:a16="http://schemas.microsoft.com/office/drawing/2014/main" id="{B130F244-A699-3744-BA9B-DF9A7D9F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0" name="Rectangle 66">
              <a:extLst>
                <a:ext uri="{FF2B5EF4-FFF2-40B4-BE49-F238E27FC236}">
                  <a16:creationId xmlns:a16="http://schemas.microsoft.com/office/drawing/2014/main" id="{50B4683C-61A7-BC4A-98CB-038A4188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1" name="Rectangle 67">
              <a:extLst>
                <a:ext uri="{FF2B5EF4-FFF2-40B4-BE49-F238E27FC236}">
                  <a16:creationId xmlns:a16="http://schemas.microsoft.com/office/drawing/2014/main" id="{C8DB4522-E82D-034C-9B4D-9A967507D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2" name="Rectangle 68">
              <a:extLst>
                <a:ext uri="{FF2B5EF4-FFF2-40B4-BE49-F238E27FC236}">
                  <a16:creationId xmlns:a16="http://schemas.microsoft.com/office/drawing/2014/main" id="{4B569B97-9331-DD46-B1AB-6666102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3" name="Rectangle 69">
              <a:extLst>
                <a:ext uri="{FF2B5EF4-FFF2-40B4-BE49-F238E27FC236}">
                  <a16:creationId xmlns:a16="http://schemas.microsoft.com/office/drawing/2014/main" id="{E9941884-FB52-474D-A048-9BBA7E01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4" name="Rectangle 70">
              <a:extLst>
                <a:ext uri="{FF2B5EF4-FFF2-40B4-BE49-F238E27FC236}">
                  <a16:creationId xmlns:a16="http://schemas.microsoft.com/office/drawing/2014/main" id="{21A5C5D5-668D-E341-A700-25DD9051B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5" name="Rectangle 71">
              <a:extLst>
                <a:ext uri="{FF2B5EF4-FFF2-40B4-BE49-F238E27FC236}">
                  <a16:creationId xmlns:a16="http://schemas.microsoft.com/office/drawing/2014/main" id="{4F78EDB0-968B-354D-A8F2-87043CC37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6" name="Rectangle 72">
              <a:extLst>
                <a:ext uri="{FF2B5EF4-FFF2-40B4-BE49-F238E27FC236}">
                  <a16:creationId xmlns:a16="http://schemas.microsoft.com/office/drawing/2014/main" id="{0E312D76-06D4-414B-86EB-413DF25E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7" name="Rectangle 73">
              <a:extLst>
                <a:ext uri="{FF2B5EF4-FFF2-40B4-BE49-F238E27FC236}">
                  <a16:creationId xmlns:a16="http://schemas.microsoft.com/office/drawing/2014/main" id="{2292B6D3-58FF-BF41-B7C9-92567618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8" name="Rectangle 74">
              <a:extLst>
                <a:ext uri="{FF2B5EF4-FFF2-40B4-BE49-F238E27FC236}">
                  <a16:creationId xmlns:a16="http://schemas.microsoft.com/office/drawing/2014/main" id="{84380F24-142E-5245-82C3-2B9EC5C76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9" name="Rectangle 75">
              <a:extLst>
                <a:ext uri="{FF2B5EF4-FFF2-40B4-BE49-F238E27FC236}">
                  <a16:creationId xmlns:a16="http://schemas.microsoft.com/office/drawing/2014/main" id="{3A6C5B00-EBC5-4A43-A03F-8125CEE32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40" name="Rectangle 76">
              <a:extLst>
                <a:ext uri="{FF2B5EF4-FFF2-40B4-BE49-F238E27FC236}">
                  <a16:creationId xmlns:a16="http://schemas.microsoft.com/office/drawing/2014/main" id="{7A66CB39-56F8-6947-9B91-DEF37436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41" name="Freeform 77">
              <a:extLst>
                <a:ext uri="{FF2B5EF4-FFF2-40B4-BE49-F238E27FC236}">
                  <a16:creationId xmlns:a16="http://schemas.microsoft.com/office/drawing/2014/main" id="{BD4AACAB-4B6F-EA44-B8F8-F2C04301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78">
              <a:extLst>
                <a:ext uri="{FF2B5EF4-FFF2-40B4-BE49-F238E27FC236}">
                  <a16:creationId xmlns:a16="http://schemas.microsoft.com/office/drawing/2014/main" id="{90364288-A733-3E40-9206-EF889B1F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Rectangle 79">
              <a:extLst>
                <a:ext uri="{FF2B5EF4-FFF2-40B4-BE49-F238E27FC236}">
                  <a16:creationId xmlns:a16="http://schemas.microsoft.com/office/drawing/2014/main" id="{46D7D5A6-F8DA-204A-A6A1-9E4B3A66E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7AA9866C-D434-5744-B17C-CA778C26CE3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We can simplify all three expressions</a:t>
            </a:r>
          </a:p>
        </p:txBody>
      </p:sp>
      <p:pic>
        <p:nvPicPr>
          <p:cNvPr id="75778" name="Picture 5" descr="Screen shot 2013-12-04 at 1.41.03 PM.png">
            <a:extLst>
              <a:ext uri="{FF2B5EF4-FFF2-40B4-BE49-F238E27FC236}">
                <a16:creationId xmlns:a16="http://schemas.microsoft.com/office/drawing/2014/main" id="{9F45BB47-3391-CB4D-AA41-6F8E9E4532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47244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6" descr="Screen shot 2013-12-04 at 1.37.54 PM.png">
            <a:extLst>
              <a:ext uri="{FF2B5EF4-FFF2-40B4-BE49-F238E27FC236}">
                <a16:creationId xmlns:a16="http://schemas.microsoft.com/office/drawing/2014/main" id="{C999BC94-0AF6-FB48-886C-5C354478F4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99060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7" descr="Screen shot 2013-12-04 at 1.36.37 PM.png">
            <a:extLst>
              <a:ext uri="{FF2B5EF4-FFF2-40B4-BE49-F238E27FC236}">
                <a16:creationId xmlns:a16="http://schemas.microsoft.com/office/drawing/2014/main" id="{C7E81DC4-5F9D-B942-9ABA-143E4B7303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1" name="Picture 1" descr="Screen shot 2013-12-05 at 3.50.32 PM.png">
            <a:extLst>
              <a:ext uri="{FF2B5EF4-FFF2-40B4-BE49-F238E27FC236}">
                <a16:creationId xmlns:a16="http://schemas.microsoft.com/office/drawing/2014/main" id="{C2502778-C5D5-E44A-8A0A-6F2726F6D6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1066800"/>
            <a:ext cx="2617788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2" name="Picture 2" descr="Screen shot 2013-12-05 at 3.50.37 PM.png">
            <a:extLst>
              <a:ext uri="{FF2B5EF4-FFF2-40B4-BE49-F238E27FC236}">
                <a16:creationId xmlns:a16="http://schemas.microsoft.com/office/drawing/2014/main" id="{6AD634A6-1E86-004C-A25B-0F2713D958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2201"/>
            <a:ext cx="3657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3" name="Picture 3" descr="Screen shot 2013-12-05 at 3.50.47 PM.png">
            <a:extLst>
              <a:ext uri="{FF2B5EF4-FFF2-40B4-BE49-F238E27FC236}">
                <a16:creationId xmlns:a16="http://schemas.microsoft.com/office/drawing/2014/main" id="{B14AA6D5-02D7-D040-9769-8223CDED308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113" y="4724401"/>
            <a:ext cx="4311650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34768A19-7DB0-0047-847B-7DF9B6BBFCB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counter with D flip-flops</a:t>
            </a:r>
          </a:p>
        </p:txBody>
      </p:sp>
      <p:grpSp>
        <p:nvGrpSpPr>
          <p:cNvPr id="76802" name="Group 3">
            <a:extLst>
              <a:ext uri="{FF2B5EF4-FFF2-40B4-BE49-F238E27FC236}">
                <a16:creationId xmlns:a16="http://schemas.microsoft.com/office/drawing/2014/main" id="{30CFA067-DDE8-7F40-BBF5-42E180678BBA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76803" name="Line 291">
              <a:extLst>
                <a:ext uri="{FF2B5EF4-FFF2-40B4-BE49-F238E27FC236}">
                  <a16:creationId xmlns:a16="http://schemas.microsoft.com/office/drawing/2014/main" id="{D5EA2B48-7119-A243-901F-51E6307E244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04" name="Group 1">
              <a:extLst>
                <a:ext uri="{FF2B5EF4-FFF2-40B4-BE49-F238E27FC236}">
                  <a16:creationId xmlns:a16="http://schemas.microsoft.com/office/drawing/2014/main" id="{7FFCDA92-7B81-A046-AC4E-205EAD7D64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76871" name="Picture 32" descr="Screen shot 2013-11-01 at 3.49.29 PM.png">
                <a:extLst>
                  <a:ext uri="{FF2B5EF4-FFF2-40B4-BE49-F238E27FC236}">
                    <a16:creationId xmlns:a16="http://schemas.microsoft.com/office/drawing/2014/main" id="{8ACF2545-742D-6F4A-AAAD-C743761303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72" name="Line 290">
                <a:extLst>
                  <a:ext uri="{FF2B5EF4-FFF2-40B4-BE49-F238E27FC236}">
                    <a16:creationId xmlns:a16="http://schemas.microsoft.com/office/drawing/2014/main" id="{8266B0B8-EC97-8F42-B888-7A4EB5409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3" name="Line 291">
                <a:extLst>
                  <a:ext uri="{FF2B5EF4-FFF2-40B4-BE49-F238E27FC236}">
                    <a16:creationId xmlns:a16="http://schemas.microsoft.com/office/drawing/2014/main" id="{8AD6ED9B-34DD-1248-A742-8C536E6C1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4" name="Line 292">
                <a:extLst>
                  <a:ext uri="{FF2B5EF4-FFF2-40B4-BE49-F238E27FC236}">
                    <a16:creationId xmlns:a16="http://schemas.microsoft.com/office/drawing/2014/main" id="{45C44D4C-B42D-7647-AC8D-5C52BDBBC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5" name="Rectangle 297">
                <a:extLst>
                  <a:ext uri="{FF2B5EF4-FFF2-40B4-BE49-F238E27FC236}">
                    <a16:creationId xmlns:a16="http://schemas.microsoft.com/office/drawing/2014/main" id="{29364B51-D9F7-494C-87E9-F25F68436E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76" name="Rectangle 299">
                <a:extLst>
                  <a:ext uri="{FF2B5EF4-FFF2-40B4-BE49-F238E27FC236}">
                    <a16:creationId xmlns:a16="http://schemas.microsoft.com/office/drawing/2014/main" id="{ABE6669B-B166-0042-88A7-F901E2F9B6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77" name="Rectangle 301">
                <a:extLst>
                  <a:ext uri="{FF2B5EF4-FFF2-40B4-BE49-F238E27FC236}">
                    <a16:creationId xmlns:a16="http://schemas.microsoft.com/office/drawing/2014/main" id="{63B60558-7368-9848-85F6-A406DB9BB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78" name="Group 3">
                <a:extLst>
                  <a:ext uri="{FF2B5EF4-FFF2-40B4-BE49-F238E27FC236}">
                    <a16:creationId xmlns:a16="http://schemas.microsoft.com/office/drawing/2014/main" id="{7289F24A-5052-204F-B3FD-09BD223569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76883" name="Rectangle 50">
                  <a:extLst>
                    <a:ext uri="{FF2B5EF4-FFF2-40B4-BE49-F238E27FC236}">
                      <a16:creationId xmlns:a16="http://schemas.microsoft.com/office/drawing/2014/main" id="{D101B33E-DB35-CD42-A28F-CAD091B3B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4" name="Rectangle 52">
                  <a:extLst>
                    <a:ext uri="{FF2B5EF4-FFF2-40B4-BE49-F238E27FC236}">
                      <a16:creationId xmlns:a16="http://schemas.microsoft.com/office/drawing/2014/main" id="{02223682-44F2-6548-BDA2-F9058C1751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5" name="Rectangle 53">
                  <a:extLst>
                    <a:ext uri="{FF2B5EF4-FFF2-40B4-BE49-F238E27FC236}">
                      <a16:creationId xmlns:a16="http://schemas.microsoft.com/office/drawing/2014/main" id="{EC0A1CCA-D82B-0D47-836E-7E9EF0D75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6" name="Line 54">
                  <a:extLst>
                    <a:ext uri="{FF2B5EF4-FFF2-40B4-BE49-F238E27FC236}">
                      <a16:creationId xmlns:a16="http://schemas.microsoft.com/office/drawing/2014/main" id="{633E36A4-D637-5E4B-B712-66EF6BA8A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7" name="Freeform 55">
                  <a:extLst>
                    <a:ext uri="{FF2B5EF4-FFF2-40B4-BE49-F238E27FC236}">
                      <a16:creationId xmlns:a16="http://schemas.microsoft.com/office/drawing/2014/main" id="{83FA3A01-96A4-394F-9724-B48114C22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8" name="Line 60">
                  <a:extLst>
                    <a:ext uri="{FF2B5EF4-FFF2-40B4-BE49-F238E27FC236}">
                      <a16:creationId xmlns:a16="http://schemas.microsoft.com/office/drawing/2014/main" id="{007A78B9-EB37-4D48-9337-57183D2B49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9" name="Line 61">
                  <a:extLst>
                    <a:ext uri="{FF2B5EF4-FFF2-40B4-BE49-F238E27FC236}">
                      <a16:creationId xmlns:a16="http://schemas.microsoft.com/office/drawing/2014/main" id="{A3B8A6DE-EBFC-7544-A92C-C8E4911AB4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90" name="Rectangle 62">
                  <a:extLst>
                    <a:ext uri="{FF2B5EF4-FFF2-40B4-BE49-F238E27FC236}">
                      <a16:creationId xmlns:a16="http://schemas.microsoft.com/office/drawing/2014/main" id="{D7A93A6A-F011-2E4E-B00F-3986237B9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79" name="Line 292">
                <a:extLst>
                  <a:ext uri="{FF2B5EF4-FFF2-40B4-BE49-F238E27FC236}">
                    <a16:creationId xmlns:a16="http://schemas.microsoft.com/office/drawing/2014/main" id="{86838E39-186F-E24E-8767-A3360D9F8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0" name="Line 294">
                <a:extLst>
                  <a:ext uri="{FF2B5EF4-FFF2-40B4-BE49-F238E27FC236}">
                    <a16:creationId xmlns:a16="http://schemas.microsoft.com/office/drawing/2014/main" id="{49EBA7F2-F72A-584D-9769-71CEAC25B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1" name="Line 294">
                <a:extLst>
                  <a:ext uri="{FF2B5EF4-FFF2-40B4-BE49-F238E27FC236}">
                    <a16:creationId xmlns:a16="http://schemas.microsoft.com/office/drawing/2014/main" id="{F298566E-7A12-094D-B908-D3CEE3677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2" name="Oval 79">
                <a:extLst>
                  <a:ext uri="{FF2B5EF4-FFF2-40B4-BE49-F238E27FC236}">
                    <a16:creationId xmlns:a16="http://schemas.microsoft.com/office/drawing/2014/main" id="{16CDC2FF-F658-6249-99FD-CD5AC3167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76805" name="Group 143">
              <a:extLst>
                <a:ext uri="{FF2B5EF4-FFF2-40B4-BE49-F238E27FC236}">
                  <a16:creationId xmlns:a16="http://schemas.microsoft.com/office/drawing/2014/main" id="{8902A592-3247-614C-AE5E-89F6EF27E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76849" name="Picture 32" descr="Screen shot 2013-11-01 at 3.49.29 PM.png">
                <a:extLst>
                  <a:ext uri="{FF2B5EF4-FFF2-40B4-BE49-F238E27FC236}">
                    <a16:creationId xmlns:a16="http://schemas.microsoft.com/office/drawing/2014/main" id="{17ACAD4B-2364-B646-AB32-8BBD62E233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50" name="Line 290">
                <a:extLst>
                  <a:ext uri="{FF2B5EF4-FFF2-40B4-BE49-F238E27FC236}">
                    <a16:creationId xmlns:a16="http://schemas.microsoft.com/office/drawing/2014/main" id="{84437221-D238-E24B-8183-461C6C7B2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1" name="Line 291">
                <a:extLst>
                  <a:ext uri="{FF2B5EF4-FFF2-40B4-BE49-F238E27FC236}">
                    <a16:creationId xmlns:a16="http://schemas.microsoft.com/office/drawing/2014/main" id="{68FE2681-067C-A749-B3BA-EB759365A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2" name="Line 292">
                <a:extLst>
                  <a:ext uri="{FF2B5EF4-FFF2-40B4-BE49-F238E27FC236}">
                    <a16:creationId xmlns:a16="http://schemas.microsoft.com/office/drawing/2014/main" id="{A6E99574-4F76-584B-8D74-4B815A8D8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3" name="Rectangle 297">
                <a:extLst>
                  <a:ext uri="{FF2B5EF4-FFF2-40B4-BE49-F238E27FC236}">
                    <a16:creationId xmlns:a16="http://schemas.microsoft.com/office/drawing/2014/main" id="{BE0FE8C0-1B87-C44E-9D91-ADD6143F82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54" name="Rectangle 299">
                <a:extLst>
                  <a:ext uri="{FF2B5EF4-FFF2-40B4-BE49-F238E27FC236}">
                    <a16:creationId xmlns:a16="http://schemas.microsoft.com/office/drawing/2014/main" id="{2E91313C-9BFE-CD4D-8293-0E716D984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55" name="Rectangle 301">
                <a:extLst>
                  <a:ext uri="{FF2B5EF4-FFF2-40B4-BE49-F238E27FC236}">
                    <a16:creationId xmlns:a16="http://schemas.microsoft.com/office/drawing/2014/main" id="{944A0C40-2998-4242-91C7-A5E09E759D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56" name="Group 3">
                <a:extLst>
                  <a:ext uri="{FF2B5EF4-FFF2-40B4-BE49-F238E27FC236}">
                    <a16:creationId xmlns:a16="http://schemas.microsoft.com/office/drawing/2014/main" id="{F8B9750A-8C7E-6A4E-9834-983B139757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76862" name="Rectangle 50">
                  <a:extLst>
                    <a:ext uri="{FF2B5EF4-FFF2-40B4-BE49-F238E27FC236}">
                      <a16:creationId xmlns:a16="http://schemas.microsoft.com/office/drawing/2014/main" id="{618FFA0F-26FC-2E4D-9E96-01D305A31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3" name="Rectangle 52">
                  <a:extLst>
                    <a:ext uri="{FF2B5EF4-FFF2-40B4-BE49-F238E27FC236}">
                      <a16:creationId xmlns:a16="http://schemas.microsoft.com/office/drawing/2014/main" id="{1A65FBD1-076B-F846-AF46-439C8BD3C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4" name="Rectangle 53">
                  <a:extLst>
                    <a:ext uri="{FF2B5EF4-FFF2-40B4-BE49-F238E27FC236}">
                      <a16:creationId xmlns:a16="http://schemas.microsoft.com/office/drawing/2014/main" id="{257CEB41-7A37-D64D-B670-1FB1BFB4C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5" name="Line 54">
                  <a:extLst>
                    <a:ext uri="{FF2B5EF4-FFF2-40B4-BE49-F238E27FC236}">
                      <a16:creationId xmlns:a16="http://schemas.microsoft.com/office/drawing/2014/main" id="{16C7DCB1-774D-E044-93E7-BB23E17F99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6" name="Freeform 55">
                  <a:extLst>
                    <a:ext uri="{FF2B5EF4-FFF2-40B4-BE49-F238E27FC236}">
                      <a16:creationId xmlns:a16="http://schemas.microsoft.com/office/drawing/2014/main" id="{9F210267-9408-4943-9E56-B7CD2683A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7" name="Line 58">
                  <a:extLst>
                    <a:ext uri="{FF2B5EF4-FFF2-40B4-BE49-F238E27FC236}">
                      <a16:creationId xmlns:a16="http://schemas.microsoft.com/office/drawing/2014/main" id="{FCE2A445-4F0D-7C4F-AF6C-F1D417F1D9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8" name="Line 60">
                  <a:extLst>
                    <a:ext uri="{FF2B5EF4-FFF2-40B4-BE49-F238E27FC236}">
                      <a16:creationId xmlns:a16="http://schemas.microsoft.com/office/drawing/2014/main" id="{0A65E207-E2B6-FF43-8969-655DD022E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9" name="Line 61">
                  <a:extLst>
                    <a:ext uri="{FF2B5EF4-FFF2-40B4-BE49-F238E27FC236}">
                      <a16:creationId xmlns:a16="http://schemas.microsoft.com/office/drawing/2014/main" id="{743A1F2E-4B9F-4940-B6B9-95FAD4B4E1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70" name="Rectangle 62">
                  <a:extLst>
                    <a:ext uri="{FF2B5EF4-FFF2-40B4-BE49-F238E27FC236}">
                      <a16:creationId xmlns:a16="http://schemas.microsoft.com/office/drawing/2014/main" id="{2B7D0D7F-8622-A94D-BE3C-A249A23FB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57" name="Line 292">
                <a:extLst>
                  <a:ext uri="{FF2B5EF4-FFF2-40B4-BE49-F238E27FC236}">
                    <a16:creationId xmlns:a16="http://schemas.microsoft.com/office/drawing/2014/main" id="{DE0CEEC8-BCEA-B24F-8290-419C05E13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8" name="Line 294">
                <a:extLst>
                  <a:ext uri="{FF2B5EF4-FFF2-40B4-BE49-F238E27FC236}">
                    <a16:creationId xmlns:a16="http://schemas.microsoft.com/office/drawing/2014/main" id="{F8FCFD84-3F51-9842-B6B0-890D8A0E7D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9" name="Line 294">
                <a:extLst>
                  <a:ext uri="{FF2B5EF4-FFF2-40B4-BE49-F238E27FC236}">
                    <a16:creationId xmlns:a16="http://schemas.microsoft.com/office/drawing/2014/main" id="{6DA4B0B4-7DDF-F840-B769-A489622837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0" name="Oval 79">
                <a:extLst>
                  <a:ext uri="{FF2B5EF4-FFF2-40B4-BE49-F238E27FC236}">
                    <a16:creationId xmlns:a16="http://schemas.microsoft.com/office/drawing/2014/main" id="{80DD206A-2892-084C-BF91-248E23F1C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6861" name="TextBox 81">
                <a:extLst>
                  <a:ext uri="{FF2B5EF4-FFF2-40B4-BE49-F238E27FC236}">
                    <a16:creationId xmlns:a16="http://schemas.microsoft.com/office/drawing/2014/main" id="{2BE65DAC-215C-E749-8453-B5D4069C55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76806" name="Group 166">
              <a:extLst>
                <a:ext uri="{FF2B5EF4-FFF2-40B4-BE49-F238E27FC236}">
                  <a16:creationId xmlns:a16="http://schemas.microsoft.com/office/drawing/2014/main" id="{B18F8167-1262-F24D-8C2F-9CF8C6B85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76828" name="Picture 32" descr="Screen shot 2013-11-01 at 3.49.29 PM.png">
                <a:extLst>
                  <a:ext uri="{FF2B5EF4-FFF2-40B4-BE49-F238E27FC236}">
                    <a16:creationId xmlns:a16="http://schemas.microsoft.com/office/drawing/2014/main" id="{E4C47F59-D680-DE4B-9C01-39BF9958D9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29" name="Line 290">
                <a:extLst>
                  <a:ext uri="{FF2B5EF4-FFF2-40B4-BE49-F238E27FC236}">
                    <a16:creationId xmlns:a16="http://schemas.microsoft.com/office/drawing/2014/main" id="{57A8C20E-B940-F745-A2A5-893C29928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0" name="Line 291">
                <a:extLst>
                  <a:ext uri="{FF2B5EF4-FFF2-40B4-BE49-F238E27FC236}">
                    <a16:creationId xmlns:a16="http://schemas.microsoft.com/office/drawing/2014/main" id="{7F3F8097-63C0-FB45-8ADA-095CF6ECA1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1" name="Line 292">
                <a:extLst>
                  <a:ext uri="{FF2B5EF4-FFF2-40B4-BE49-F238E27FC236}">
                    <a16:creationId xmlns:a16="http://schemas.microsoft.com/office/drawing/2014/main" id="{AE05CA89-0368-2B46-ADB4-8498691DD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2" name="Rectangle 297">
                <a:extLst>
                  <a:ext uri="{FF2B5EF4-FFF2-40B4-BE49-F238E27FC236}">
                    <a16:creationId xmlns:a16="http://schemas.microsoft.com/office/drawing/2014/main" id="{61494ACD-304F-3C41-83BD-62643E262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33" name="Rectangle 299">
                <a:extLst>
                  <a:ext uri="{FF2B5EF4-FFF2-40B4-BE49-F238E27FC236}">
                    <a16:creationId xmlns:a16="http://schemas.microsoft.com/office/drawing/2014/main" id="{5492465D-A19B-1844-963A-D852BFDCB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34" name="Rectangle 301">
                <a:extLst>
                  <a:ext uri="{FF2B5EF4-FFF2-40B4-BE49-F238E27FC236}">
                    <a16:creationId xmlns:a16="http://schemas.microsoft.com/office/drawing/2014/main" id="{65B91ECB-87C5-2447-9398-B6BA28A2B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35" name="Group 3">
                <a:extLst>
                  <a:ext uri="{FF2B5EF4-FFF2-40B4-BE49-F238E27FC236}">
                    <a16:creationId xmlns:a16="http://schemas.microsoft.com/office/drawing/2014/main" id="{B171FBDF-5B08-4746-8C68-59A93219F5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76840" name="Rectangle 50">
                  <a:extLst>
                    <a:ext uri="{FF2B5EF4-FFF2-40B4-BE49-F238E27FC236}">
                      <a16:creationId xmlns:a16="http://schemas.microsoft.com/office/drawing/2014/main" id="{85978895-6038-F446-8626-A2F817A7C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1" name="Rectangle 52">
                  <a:extLst>
                    <a:ext uri="{FF2B5EF4-FFF2-40B4-BE49-F238E27FC236}">
                      <a16:creationId xmlns:a16="http://schemas.microsoft.com/office/drawing/2014/main" id="{203E4993-664F-2D4B-B91B-A4552860A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2" name="Rectangle 53">
                  <a:extLst>
                    <a:ext uri="{FF2B5EF4-FFF2-40B4-BE49-F238E27FC236}">
                      <a16:creationId xmlns:a16="http://schemas.microsoft.com/office/drawing/2014/main" id="{410F2188-2940-F644-9798-363E98625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3" name="Line 54">
                  <a:extLst>
                    <a:ext uri="{FF2B5EF4-FFF2-40B4-BE49-F238E27FC236}">
                      <a16:creationId xmlns:a16="http://schemas.microsoft.com/office/drawing/2014/main" id="{38CE0C23-E320-9449-92F1-230BFA33A5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4" name="Freeform 55">
                  <a:extLst>
                    <a:ext uri="{FF2B5EF4-FFF2-40B4-BE49-F238E27FC236}">
                      <a16:creationId xmlns:a16="http://schemas.microsoft.com/office/drawing/2014/main" id="{D2CD61A9-3266-AD46-A9E6-B347657EB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5" name="Line 58">
                  <a:extLst>
                    <a:ext uri="{FF2B5EF4-FFF2-40B4-BE49-F238E27FC236}">
                      <a16:creationId xmlns:a16="http://schemas.microsoft.com/office/drawing/2014/main" id="{4B7929C8-5509-DA4C-A0DE-388DF81343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6" name="Line 60">
                  <a:extLst>
                    <a:ext uri="{FF2B5EF4-FFF2-40B4-BE49-F238E27FC236}">
                      <a16:creationId xmlns:a16="http://schemas.microsoft.com/office/drawing/2014/main" id="{678C3628-069F-1842-BACD-3B922FD00F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7" name="Line 61">
                  <a:extLst>
                    <a:ext uri="{FF2B5EF4-FFF2-40B4-BE49-F238E27FC236}">
                      <a16:creationId xmlns:a16="http://schemas.microsoft.com/office/drawing/2014/main" id="{EE95C153-DEA3-C540-8450-1CBDD8B0BC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8" name="Rectangle 62">
                  <a:extLst>
                    <a:ext uri="{FF2B5EF4-FFF2-40B4-BE49-F238E27FC236}">
                      <a16:creationId xmlns:a16="http://schemas.microsoft.com/office/drawing/2014/main" id="{2190CAC0-9C84-C043-85D8-29B5937D5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36" name="Line 292">
                <a:extLst>
                  <a:ext uri="{FF2B5EF4-FFF2-40B4-BE49-F238E27FC236}">
                    <a16:creationId xmlns:a16="http://schemas.microsoft.com/office/drawing/2014/main" id="{4E505F94-0A5A-CA47-B634-D9249081B7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7" name="Line 294">
                <a:extLst>
                  <a:ext uri="{FF2B5EF4-FFF2-40B4-BE49-F238E27FC236}">
                    <a16:creationId xmlns:a16="http://schemas.microsoft.com/office/drawing/2014/main" id="{E6B48165-9714-CE47-8497-8EA0F25576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8" name="Line 294">
                <a:extLst>
                  <a:ext uri="{FF2B5EF4-FFF2-40B4-BE49-F238E27FC236}">
                    <a16:creationId xmlns:a16="http://schemas.microsoft.com/office/drawing/2014/main" id="{458BFE13-5D97-7F4A-8817-267B2232C7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9" name="Oval 79">
                <a:extLst>
                  <a:ext uri="{FF2B5EF4-FFF2-40B4-BE49-F238E27FC236}">
                    <a16:creationId xmlns:a16="http://schemas.microsoft.com/office/drawing/2014/main" id="{898FE4F3-C570-3F4E-821D-F9828E23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807" name="AutoShape 84">
              <a:extLst>
                <a:ext uri="{FF2B5EF4-FFF2-40B4-BE49-F238E27FC236}">
                  <a16:creationId xmlns:a16="http://schemas.microsoft.com/office/drawing/2014/main" id="{9BED34A8-6FAB-7A47-8DF8-ED3C26F76D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8" name="AutoShape 84">
              <a:extLst>
                <a:ext uri="{FF2B5EF4-FFF2-40B4-BE49-F238E27FC236}">
                  <a16:creationId xmlns:a16="http://schemas.microsoft.com/office/drawing/2014/main" id="{4668D22A-4F47-784C-957E-F7220DF947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9" name="Line 294">
              <a:extLst>
                <a:ext uri="{FF2B5EF4-FFF2-40B4-BE49-F238E27FC236}">
                  <a16:creationId xmlns:a16="http://schemas.microsoft.com/office/drawing/2014/main" id="{67F2403D-F0F0-F541-91C0-71FB113D0C4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Line 294">
              <a:extLst>
                <a:ext uri="{FF2B5EF4-FFF2-40B4-BE49-F238E27FC236}">
                  <a16:creationId xmlns:a16="http://schemas.microsoft.com/office/drawing/2014/main" id="{75F8F31C-5F29-114E-B9BD-956E583530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1" name="Line 291">
              <a:extLst>
                <a:ext uri="{FF2B5EF4-FFF2-40B4-BE49-F238E27FC236}">
                  <a16:creationId xmlns:a16="http://schemas.microsoft.com/office/drawing/2014/main" id="{570BDD25-0005-8743-9556-F62A96E0AD9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2" name="Oval 79">
              <a:extLst>
                <a:ext uri="{FF2B5EF4-FFF2-40B4-BE49-F238E27FC236}">
                  <a16:creationId xmlns:a16="http://schemas.microsoft.com/office/drawing/2014/main" id="{C00C966A-D08D-BE40-96B6-827920DE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3" name="Oval 79">
              <a:extLst>
                <a:ext uri="{FF2B5EF4-FFF2-40B4-BE49-F238E27FC236}">
                  <a16:creationId xmlns:a16="http://schemas.microsoft.com/office/drawing/2014/main" id="{9F5EB0A1-5139-5446-85D8-4B076695D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4" name="TextBox 81">
              <a:extLst>
                <a:ext uri="{FF2B5EF4-FFF2-40B4-BE49-F238E27FC236}">
                  <a16:creationId xmlns:a16="http://schemas.microsoft.com/office/drawing/2014/main" id="{906DE8B5-B8FC-6B41-8107-BB45FA902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76815" name="Line 291">
              <a:extLst>
                <a:ext uri="{FF2B5EF4-FFF2-40B4-BE49-F238E27FC236}">
                  <a16:creationId xmlns:a16="http://schemas.microsoft.com/office/drawing/2014/main" id="{ABB33082-38AC-7448-9636-564FBAA9D8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Line 294">
              <a:extLst>
                <a:ext uri="{FF2B5EF4-FFF2-40B4-BE49-F238E27FC236}">
                  <a16:creationId xmlns:a16="http://schemas.microsoft.com/office/drawing/2014/main" id="{E9FF90AD-6063-1F4D-887B-E686E83BAA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Line 291">
              <a:extLst>
                <a:ext uri="{FF2B5EF4-FFF2-40B4-BE49-F238E27FC236}">
                  <a16:creationId xmlns:a16="http://schemas.microsoft.com/office/drawing/2014/main" id="{E546F1DE-49B9-2B44-BC59-C04D2F877C8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Line 294">
              <a:extLst>
                <a:ext uri="{FF2B5EF4-FFF2-40B4-BE49-F238E27FC236}">
                  <a16:creationId xmlns:a16="http://schemas.microsoft.com/office/drawing/2014/main" id="{50CACAAB-1A2D-894C-A5C5-0948FC82DEE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Oval 79">
              <a:extLst>
                <a:ext uri="{FF2B5EF4-FFF2-40B4-BE49-F238E27FC236}">
                  <a16:creationId xmlns:a16="http://schemas.microsoft.com/office/drawing/2014/main" id="{77883E09-496C-474A-B87D-C6BAAA2C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Oval 79">
              <a:extLst>
                <a:ext uri="{FF2B5EF4-FFF2-40B4-BE49-F238E27FC236}">
                  <a16:creationId xmlns:a16="http://schemas.microsoft.com/office/drawing/2014/main" id="{DB370CA5-DC26-DA4C-920B-416BBCFD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Line 294">
              <a:extLst>
                <a:ext uri="{FF2B5EF4-FFF2-40B4-BE49-F238E27FC236}">
                  <a16:creationId xmlns:a16="http://schemas.microsoft.com/office/drawing/2014/main" id="{808465FA-0969-7D48-8ADF-6573285463A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Line 291">
              <a:extLst>
                <a:ext uri="{FF2B5EF4-FFF2-40B4-BE49-F238E27FC236}">
                  <a16:creationId xmlns:a16="http://schemas.microsoft.com/office/drawing/2014/main" id="{DA628601-5919-6949-A306-F58CAC27C27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Line 294">
              <a:extLst>
                <a:ext uri="{FF2B5EF4-FFF2-40B4-BE49-F238E27FC236}">
                  <a16:creationId xmlns:a16="http://schemas.microsoft.com/office/drawing/2014/main" id="{C17C3E5D-A99B-0246-8BE8-35A664B4976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Line 291">
              <a:extLst>
                <a:ext uri="{FF2B5EF4-FFF2-40B4-BE49-F238E27FC236}">
                  <a16:creationId xmlns:a16="http://schemas.microsoft.com/office/drawing/2014/main" id="{0A18F19B-C23A-9E49-8C9B-1411808EE5E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Line 58">
              <a:extLst>
                <a:ext uri="{FF2B5EF4-FFF2-40B4-BE49-F238E27FC236}">
                  <a16:creationId xmlns:a16="http://schemas.microsoft.com/office/drawing/2014/main" id="{494AEE4E-1133-5443-ABC3-BEEC15340F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Oval 79">
              <a:extLst>
                <a:ext uri="{FF2B5EF4-FFF2-40B4-BE49-F238E27FC236}">
                  <a16:creationId xmlns:a16="http://schemas.microsoft.com/office/drawing/2014/main" id="{DEECBBD0-C25F-1F4B-B207-E891D3608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Oval 79">
              <a:extLst>
                <a:ext uri="{FF2B5EF4-FFF2-40B4-BE49-F238E27FC236}">
                  <a16:creationId xmlns:a16="http://schemas.microsoft.com/office/drawing/2014/main" id="{6306BAFE-8D09-5740-B8C3-2506C640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455">
            <a:extLst>
              <a:ext uri="{FF2B5EF4-FFF2-40B4-BE49-F238E27FC236}">
                <a16:creationId xmlns:a16="http://schemas.microsoft.com/office/drawing/2014/main" id="{90A61D6D-51E4-0042-83DB-FA7D0BFF87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>
            <a:extLst>
              <a:ext uri="{FF2B5EF4-FFF2-40B4-BE49-F238E27FC236}">
                <a16:creationId xmlns:a16="http://schemas.microsoft.com/office/drawing/2014/main" id="{427BD3AA-109C-0345-B0BC-D4CB9D0C7C0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counter with D flip-flops</a:t>
            </a:r>
          </a:p>
        </p:txBody>
      </p:sp>
      <p:sp>
        <p:nvSpPr>
          <p:cNvPr id="77827" name="TextBox 125">
            <a:extLst>
              <a:ext uri="{FF2B5EF4-FFF2-40B4-BE49-F238E27FC236}">
                <a16:creationId xmlns:a16="http://schemas.microsoft.com/office/drawing/2014/main" id="{2DDDB77A-67B8-D544-B6EA-168141F71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F678F17-A183-AA45-A8B4-5846FF4B94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Summary</a:t>
            </a:r>
          </a:p>
        </p:txBody>
      </p:sp>
      <p:sp>
        <p:nvSpPr>
          <p:cNvPr id="78850" name="Rectangle 3">
            <a:extLst>
              <a:ext uri="{FF2B5EF4-FFF2-40B4-BE49-F238E27FC236}">
                <a16:creationId xmlns:a16="http://schemas.microsoft.com/office/drawing/2014/main" id="{52073108-8E77-7649-BEDA-EB75F0E521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up-counters that we studied in Chapter 5 can now be derived using the sequential circuit approach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We get the same circuit diagrams as before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3D413F7-6023-A046-9B9A-465F338558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600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2: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Implement a modulo-8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using JK Flip-Flops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25">
            <a:extLst>
              <a:ext uri="{FF2B5EF4-FFF2-40B4-BE49-F238E27FC236}">
                <a16:creationId xmlns:a16="http://schemas.microsoft.com/office/drawing/2014/main" id="{39160EE5-A1C7-3849-9E01-6247548F2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80898" name="Title 1">
            <a:extLst>
              <a:ext uri="{FF2B5EF4-FFF2-40B4-BE49-F238E27FC236}">
                <a16:creationId xmlns:a16="http://schemas.microsoft.com/office/drawing/2014/main" id="{6DF9E31C-5316-CE47-AF31-1BCF51D93EC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pic>
        <p:nvPicPr>
          <p:cNvPr id="80899" name="Picture 1" descr="Screen shot 2013-11-01 at 3.58.00 PM.png">
            <a:extLst>
              <a:ext uri="{FF2B5EF4-FFF2-40B4-BE49-F238E27FC236}">
                <a16:creationId xmlns:a16="http://schemas.microsoft.com/office/drawing/2014/main" id="{0AF56880-62B5-2742-939F-8446ADBBD4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00" name="Group 5">
            <a:extLst>
              <a:ext uri="{FF2B5EF4-FFF2-40B4-BE49-F238E27FC236}">
                <a16:creationId xmlns:a16="http://schemas.microsoft.com/office/drawing/2014/main" id="{3D2FE458-517C-CE41-A813-A92663951AB1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80901" name="TextBox 8">
              <a:extLst>
                <a:ext uri="{FF2B5EF4-FFF2-40B4-BE49-F238E27FC236}">
                  <a16:creationId xmlns:a16="http://schemas.microsoft.com/office/drawing/2014/main" id="{83AD4B35-6F93-AF48-B212-158D0E1392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80902" name="Straight Connector 7">
              <a:extLst>
                <a:ext uri="{FF2B5EF4-FFF2-40B4-BE49-F238E27FC236}">
                  <a16:creationId xmlns:a16="http://schemas.microsoft.com/office/drawing/2014/main" id="{CD806D88-7867-7345-B20E-9E75F55AF5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57994" y="5844627"/>
              <a:ext cx="3809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903" name="Straight Connector 8">
              <a:extLst>
                <a:ext uri="{FF2B5EF4-FFF2-40B4-BE49-F238E27FC236}">
                  <a16:creationId xmlns:a16="http://schemas.microsoft.com/office/drawing/2014/main" id="{81AF2642-F1A2-2842-91A9-072C802B6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65886" y="5839860"/>
              <a:ext cx="38251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F4EC2889-261F-3245-AD5C-5E07CE8CE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89707CAB-5231-CB4C-8267-5F3FE62CA59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grpSp>
        <p:nvGrpSpPr>
          <p:cNvPr id="81923" name="Group 115">
            <a:extLst>
              <a:ext uri="{FF2B5EF4-FFF2-40B4-BE49-F238E27FC236}">
                <a16:creationId xmlns:a16="http://schemas.microsoft.com/office/drawing/2014/main" id="{9CBA16EC-CCBE-0843-AB4A-3AE3448FC436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357314"/>
            <a:ext cx="5648326" cy="4967287"/>
            <a:chOff x="1154" y="434"/>
            <a:chExt cx="3558" cy="3129"/>
          </a:xfrm>
        </p:grpSpPr>
        <p:sp>
          <p:nvSpPr>
            <p:cNvPr id="81924" name="Rectangle 59">
              <a:extLst>
                <a:ext uri="{FF2B5EF4-FFF2-40B4-BE49-F238E27FC236}">
                  <a16:creationId xmlns:a16="http://schemas.microsoft.com/office/drawing/2014/main" id="{D40B0FDD-98AF-BB4C-9215-91F865F72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25" name="Rectangle 61">
              <a:extLst>
                <a:ext uri="{FF2B5EF4-FFF2-40B4-BE49-F238E27FC236}">
                  <a16:creationId xmlns:a16="http://schemas.microsoft.com/office/drawing/2014/main" id="{D306C41D-5671-9B45-8F86-151D13190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26" name="Rectangle 62">
              <a:extLst>
                <a:ext uri="{FF2B5EF4-FFF2-40B4-BE49-F238E27FC236}">
                  <a16:creationId xmlns:a16="http://schemas.microsoft.com/office/drawing/2014/main" id="{E296D123-A71D-9E4D-B70E-1F3E61FFF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27" name="Freeform 64">
              <a:extLst>
                <a:ext uri="{FF2B5EF4-FFF2-40B4-BE49-F238E27FC236}">
                  <a16:creationId xmlns:a16="http://schemas.microsoft.com/office/drawing/2014/main" id="{5DF92422-82D0-D341-810F-5D85CF0F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28" name="Line 65">
              <a:extLst>
                <a:ext uri="{FF2B5EF4-FFF2-40B4-BE49-F238E27FC236}">
                  <a16:creationId xmlns:a16="http://schemas.microsoft.com/office/drawing/2014/main" id="{0A9AD77B-D083-5147-A367-58090D0197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29" name="Line 66">
              <a:extLst>
                <a:ext uri="{FF2B5EF4-FFF2-40B4-BE49-F238E27FC236}">
                  <a16:creationId xmlns:a16="http://schemas.microsoft.com/office/drawing/2014/main" id="{FE9D8877-0F76-B344-9D15-A225B3318D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30" name="Rectangle 67">
              <a:extLst>
                <a:ext uri="{FF2B5EF4-FFF2-40B4-BE49-F238E27FC236}">
                  <a16:creationId xmlns:a16="http://schemas.microsoft.com/office/drawing/2014/main" id="{63683A58-1EE2-594C-9896-3D416A199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1" name="Rectangle 68">
              <a:extLst>
                <a:ext uri="{FF2B5EF4-FFF2-40B4-BE49-F238E27FC236}">
                  <a16:creationId xmlns:a16="http://schemas.microsoft.com/office/drawing/2014/main" id="{F5A7AF9C-BC4F-7F4C-A13E-692BFF9EE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2" name="Rectangle 69">
              <a:extLst>
                <a:ext uri="{FF2B5EF4-FFF2-40B4-BE49-F238E27FC236}">
                  <a16:creationId xmlns:a16="http://schemas.microsoft.com/office/drawing/2014/main" id="{59E70C08-3FE6-3C4A-BD4E-D7B0E8F6B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3" name="Rectangle 70">
              <a:extLst>
                <a:ext uri="{FF2B5EF4-FFF2-40B4-BE49-F238E27FC236}">
                  <a16:creationId xmlns:a16="http://schemas.microsoft.com/office/drawing/2014/main" id="{8024D914-3EBB-8843-B7EE-3596CCE2F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4" name="Rectangle 71">
              <a:extLst>
                <a:ext uri="{FF2B5EF4-FFF2-40B4-BE49-F238E27FC236}">
                  <a16:creationId xmlns:a16="http://schemas.microsoft.com/office/drawing/2014/main" id="{D0610B58-6E60-0745-86C2-51C40D7C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5" name="Rectangle 72">
              <a:extLst>
                <a:ext uri="{FF2B5EF4-FFF2-40B4-BE49-F238E27FC236}">
                  <a16:creationId xmlns:a16="http://schemas.microsoft.com/office/drawing/2014/main" id="{A1FDACF9-A124-4B4A-A77C-1F8BC600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6" name="Rectangle 73">
              <a:extLst>
                <a:ext uri="{FF2B5EF4-FFF2-40B4-BE49-F238E27FC236}">
                  <a16:creationId xmlns:a16="http://schemas.microsoft.com/office/drawing/2014/main" id="{A0765C8B-9FC7-1E49-AF23-98ADFB00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7" name="Rectangle 74">
              <a:extLst>
                <a:ext uri="{FF2B5EF4-FFF2-40B4-BE49-F238E27FC236}">
                  <a16:creationId xmlns:a16="http://schemas.microsoft.com/office/drawing/2014/main" id="{27BC368F-232A-6748-A1A5-6439695A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7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+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8" name="Rectangle 75">
              <a:extLst>
                <a:ext uri="{FF2B5EF4-FFF2-40B4-BE49-F238E27FC236}">
                  <a16:creationId xmlns:a16="http://schemas.microsoft.com/office/drawing/2014/main" id="{2D0869A8-4610-054D-9B04-2CD6068A1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9" name="Rectangle 76">
              <a:extLst>
                <a:ext uri="{FF2B5EF4-FFF2-40B4-BE49-F238E27FC236}">
                  <a16:creationId xmlns:a16="http://schemas.microsoft.com/office/drawing/2014/main" id="{E327BFCE-E570-9F49-A183-E0828B11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0" name="Rectangle 77">
              <a:extLst>
                <a:ext uri="{FF2B5EF4-FFF2-40B4-BE49-F238E27FC236}">
                  <a16:creationId xmlns:a16="http://schemas.microsoft.com/office/drawing/2014/main" id="{D903AABD-3CD3-EE43-89AA-B6600AF63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1" name="Rectangle 78">
              <a:extLst>
                <a:ext uri="{FF2B5EF4-FFF2-40B4-BE49-F238E27FC236}">
                  <a16:creationId xmlns:a16="http://schemas.microsoft.com/office/drawing/2014/main" id="{460DB24D-7006-4E43-AA6A-128B3B8A5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2" name="Rectangle 79">
              <a:extLst>
                <a:ext uri="{FF2B5EF4-FFF2-40B4-BE49-F238E27FC236}">
                  <a16:creationId xmlns:a16="http://schemas.microsoft.com/office/drawing/2014/main" id="{F5566663-6976-FE45-A753-9CF166E9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3" name="Rectangle 80">
              <a:extLst>
                <a:ext uri="{FF2B5EF4-FFF2-40B4-BE49-F238E27FC236}">
                  <a16:creationId xmlns:a16="http://schemas.microsoft.com/office/drawing/2014/main" id="{14DE314F-26F1-D245-8872-3829375D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4" name="Line 81">
              <a:extLst>
                <a:ext uri="{FF2B5EF4-FFF2-40B4-BE49-F238E27FC236}">
                  <a16:creationId xmlns:a16="http://schemas.microsoft.com/office/drawing/2014/main" id="{23138D4A-5BC4-1244-9E7E-E45CDA5BAF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5" name="Line 82">
              <a:extLst>
                <a:ext uri="{FF2B5EF4-FFF2-40B4-BE49-F238E27FC236}">
                  <a16:creationId xmlns:a16="http://schemas.microsoft.com/office/drawing/2014/main" id="{A7CEA8D7-4429-6146-BB21-CCF00083D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6" name="Line 83">
              <a:extLst>
                <a:ext uri="{FF2B5EF4-FFF2-40B4-BE49-F238E27FC236}">
                  <a16:creationId xmlns:a16="http://schemas.microsoft.com/office/drawing/2014/main" id="{15A38CDF-3648-EB4B-BBF5-408E7FB9B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7" name="Line 84">
              <a:extLst>
                <a:ext uri="{FF2B5EF4-FFF2-40B4-BE49-F238E27FC236}">
                  <a16:creationId xmlns:a16="http://schemas.microsoft.com/office/drawing/2014/main" id="{2D4E7676-06CF-284E-A369-E4F80A5F2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8" name="Rectangle 85">
              <a:extLst>
                <a:ext uri="{FF2B5EF4-FFF2-40B4-BE49-F238E27FC236}">
                  <a16:creationId xmlns:a16="http://schemas.microsoft.com/office/drawing/2014/main" id="{CC68266E-94D1-4641-AEE3-28DCBD564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9" name="Rectangle 86">
              <a:extLst>
                <a:ext uri="{FF2B5EF4-FFF2-40B4-BE49-F238E27FC236}">
                  <a16:creationId xmlns:a16="http://schemas.microsoft.com/office/drawing/2014/main" id="{00BC6BC5-CE7E-0147-92F5-BD41E8CCF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0" name="Rectangle 89">
              <a:extLst>
                <a:ext uri="{FF2B5EF4-FFF2-40B4-BE49-F238E27FC236}">
                  <a16:creationId xmlns:a16="http://schemas.microsoft.com/office/drawing/2014/main" id="{46F6AE1D-B49B-0E46-B486-3A85B936F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1" name="Rectangle 91">
              <a:extLst>
                <a:ext uri="{FF2B5EF4-FFF2-40B4-BE49-F238E27FC236}">
                  <a16:creationId xmlns:a16="http://schemas.microsoft.com/office/drawing/2014/main" id="{9BDF0642-D14C-064B-9EB0-EC5CBD36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2" name="Rectangle 92">
              <a:extLst>
                <a:ext uri="{FF2B5EF4-FFF2-40B4-BE49-F238E27FC236}">
                  <a16:creationId xmlns:a16="http://schemas.microsoft.com/office/drawing/2014/main" id="{728BB58E-C9DB-ED4E-AE46-C0582C683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3" name="Rectangle 93">
              <a:extLst>
                <a:ext uri="{FF2B5EF4-FFF2-40B4-BE49-F238E27FC236}">
                  <a16:creationId xmlns:a16="http://schemas.microsoft.com/office/drawing/2014/main" id="{CDFB19D3-CAF3-F540-8479-35476872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4" name="Rectangle 94">
              <a:extLst>
                <a:ext uri="{FF2B5EF4-FFF2-40B4-BE49-F238E27FC236}">
                  <a16:creationId xmlns:a16="http://schemas.microsoft.com/office/drawing/2014/main" id="{C8BEAA04-B711-5B40-872C-9D6194CD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5" name="Rectangle 95">
              <a:extLst>
                <a:ext uri="{FF2B5EF4-FFF2-40B4-BE49-F238E27FC236}">
                  <a16:creationId xmlns:a16="http://schemas.microsoft.com/office/drawing/2014/main" id="{3B732267-26D5-A249-BD6F-5E5E1B8D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6" name="Rectangle 96">
              <a:extLst>
                <a:ext uri="{FF2B5EF4-FFF2-40B4-BE49-F238E27FC236}">
                  <a16:creationId xmlns:a16="http://schemas.microsoft.com/office/drawing/2014/main" id="{D43C0035-A144-FF4A-844A-F2082559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7" name="Rectangle 97">
              <a:extLst>
                <a:ext uri="{FF2B5EF4-FFF2-40B4-BE49-F238E27FC236}">
                  <a16:creationId xmlns:a16="http://schemas.microsoft.com/office/drawing/2014/main" id="{6903D164-598A-124A-A9F7-7C0810024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8" name="Rectangle 98">
              <a:extLst>
                <a:ext uri="{FF2B5EF4-FFF2-40B4-BE49-F238E27FC236}">
                  <a16:creationId xmlns:a16="http://schemas.microsoft.com/office/drawing/2014/main" id="{771F403A-D53D-C04D-A69D-F7A86DC74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9" name="Rectangle 99">
              <a:extLst>
                <a:ext uri="{FF2B5EF4-FFF2-40B4-BE49-F238E27FC236}">
                  <a16:creationId xmlns:a16="http://schemas.microsoft.com/office/drawing/2014/main" id="{5726E5B7-2CC3-B641-BA8E-07F8CF70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0" name="Rectangle 100">
              <a:extLst>
                <a:ext uri="{FF2B5EF4-FFF2-40B4-BE49-F238E27FC236}">
                  <a16:creationId xmlns:a16="http://schemas.microsoft.com/office/drawing/2014/main" id="{96A700B1-6E57-0C45-A080-6F2762BE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1" name="Rectangle 102">
              <a:extLst>
                <a:ext uri="{FF2B5EF4-FFF2-40B4-BE49-F238E27FC236}">
                  <a16:creationId xmlns:a16="http://schemas.microsoft.com/office/drawing/2014/main" id="{23487FDD-75E5-974A-BD66-663618C73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2" name="Rectangle 103">
              <a:extLst>
                <a:ext uri="{FF2B5EF4-FFF2-40B4-BE49-F238E27FC236}">
                  <a16:creationId xmlns:a16="http://schemas.microsoft.com/office/drawing/2014/main" id="{40437BA2-0A99-164F-82A8-62AC5ACD3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3" name="Line 104">
              <a:extLst>
                <a:ext uri="{FF2B5EF4-FFF2-40B4-BE49-F238E27FC236}">
                  <a16:creationId xmlns:a16="http://schemas.microsoft.com/office/drawing/2014/main" id="{F3FDD792-78A8-754B-9635-A029A9289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4" name="Rectangle 105">
              <a:extLst>
                <a:ext uri="{FF2B5EF4-FFF2-40B4-BE49-F238E27FC236}">
                  <a16:creationId xmlns:a16="http://schemas.microsoft.com/office/drawing/2014/main" id="{21D02662-F88A-8C40-A524-672D1304B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5" name="Rectangle 8">
              <a:extLst>
                <a:ext uri="{FF2B5EF4-FFF2-40B4-BE49-F238E27FC236}">
                  <a16:creationId xmlns:a16="http://schemas.microsoft.com/office/drawing/2014/main" id="{9D89D28F-3C7C-7A44-93E7-16F6D932D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66" name="Rectangle 9">
              <a:extLst>
                <a:ext uri="{FF2B5EF4-FFF2-40B4-BE49-F238E27FC236}">
                  <a16:creationId xmlns:a16="http://schemas.microsoft.com/office/drawing/2014/main" id="{EBD2DF67-6BFE-A44D-BBC7-1A38488FB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D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7" name="Rectangle 10">
              <a:extLst>
                <a:ext uri="{FF2B5EF4-FFF2-40B4-BE49-F238E27FC236}">
                  <a16:creationId xmlns:a16="http://schemas.microsoft.com/office/drawing/2014/main" id="{59B4185A-B3C4-A44B-A917-A967A9EBA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8" name="Freeform 12">
              <a:extLst>
                <a:ext uri="{FF2B5EF4-FFF2-40B4-BE49-F238E27FC236}">
                  <a16:creationId xmlns:a16="http://schemas.microsoft.com/office/drawing/2014/main" id="{E01D69A6-2EBA-184B-8C53-3D3F02D2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9" name="Freeform 15">
              <a:extLst>
                <a:ext uri="{FF2B5EF4-FFF2-40B4-BE49-F238E27FC236}">
                  <a16:creationId xmlns:a16="http://schemas.microsoft.com/office/drawing/2014/main" id="{3911DA7C-0F65-3E4A-934A-D6345E4B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70" name="Line 17">
              <a:extLst>
                <a:ext uri="{FF2B5EF4-FFF2-40B4-BE49-F238E27FC236}">
                  <a16:creationId xmlns:a16="http://schemas.microsoft.com/office/drawing/2014/main" id="{D172E22D-9784-3E44-B005-4D0B73BF22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1" name="Line 18">
              <a:extLst>
                <a:ext uri="{FF2B5EF4-FFF2-40B4-BE49-F238E27FC236}">
                  <a16:creationId xmlns:a16="http://schemas.microsoft.com/office/drawing/2014/main" id="{71D3B196-68DE-DB4E-97D4-5EC9E588D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2" name="Freeform 20">
              <a:extLst>
                <a:ext uri="{FF2B5EF4-FFF2-40B4-BE49-F238E27FC236}">
                  <a16:creationId xmlns:a16="http://schemas.microsoft.com/office/drawing/2014/main" id="{F5670599-523A-4047-BCB6-9AFC4F32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3" name="Freeform 21">
              <a:extLst>
                <a:ext uri="{FF2B5EF4-FFF2-40B4-BE49-F238E27FC236}">
                  <a16:creationId xmlns:a16="http://schemas.microsoft.com/office/drawing/2014/main" id="{BD789B62-FFB8-2B41-A54E-EB756D69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4" name="Freeform 22">
              <a:extLst>
                <a:ext uri="{FF2B5EF4-FFF2-40B4-BE49-F238E27FC236}">
                  <a16:creationId xmlns:a16="http://schemas.microsoft.com/office/drawing/2014/main" id="{A4B427B5-6D86-F644-9AE5-B4200BEA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5" name="Freeform 23">
              <a:extLst>
                <a:ext uri="{FF2B5EF4-FFF2-40B4-BE49-F238E27FC236}">
                  <a16:creationId xmlns:a16="http://schemas.microsoft.com/office/drawing/2014/main" id="{9694AA33-D79A-DE48-ABFF-4FE49293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6" name="Line 28">
              <a:extLst>
                <a:ext uri="{FF2B5EF4-FFF2-40B4-BE49-F238E27FC236}">
                  <a16:creationId xmlns:a16="http://schemas.microsoft.com/office/drawing/2014/main" id="{2CAB63C6-EDED-7642-B70E-9F075D425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7" y="1329"/>
              <a:ext cx="159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7" name="Line 29">
              <a:extLst>
                <a:ext uri="{FF2B5EF4-FFF2-40B4-BE49-F238E27FC236}">
                  <a16:creationId xmlns:a16="http://schemas.microsoft.com/office/drawing/2014/main" id="{C12C725B-D3C0-A34A-850B-4E321903B9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8" name="Line 35">
              <a:extLst>
                <a:ext uri="{FF2B5EF4-FFF2-40B4-BE49-F238E27FC236}">
                  <a16:creationId xmlns:a16="http://schemas.microsoft.com/office/drawing/2014/main" id="{7ABC2D1C-A0FD-6E41-B6B1-2D539F436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9" name="Line 36">
              <a:extLst>
                <a:ext uri="{FF2B5EF4-FFF2-40B4-BE49-F238E27FC236}">
                  <a16:creationId xmlns:a16="http://schemas.microsoft.com/office/drawing/2014/main" id="{25B656E8-672A-804A-9165-70E597EAA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0" name="Line 37">
              <a:extLst>
                <a:ext uri="{FF2B5EF4-FFF2-40B4-BE49-F238E27FC236}">
                  <a16:creationId xmlns:a16="http://schemas.microsoft.com/office/drawing/2014/main" id="{545A3DAC-6B94-1740-A385-1C44490B8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1" name="Freeform 38">
              <a:extLst>
                <a:ext uri="{FF2B5EF4-FFF2-40B4-BE49-F238E27FC236}">
                  <a16:creationId xmlns:a16="http://schemas.microsoft.com/office/drawing/2014/main" id="{2AFB56F2-9DBA-B540-8356-7DCAF6923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2" name="Freeform 39">
              <a:extLst>
                <a:ext uri="{FF2B5EF4-FFF2-40B4-BE49-F238E27FC236}">
                  <a16:creationId xmlns:a16="http://schemas.microsoft.com/office/drawing/2014/main" id="{D915D13C-E8FB-1043-804B-D7A0F0B6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3" name="Line 40">
              <a:extLst>
                <a:ext uri="{FF2B5EF4-FFF2-40B4-BE49-F238E27FC236}">
                  <a16:creationId xmlns:a16="http://schemas.microsoft.com/office/drawing/2014/main" id="{BB0A57A1-2677-2B41-9326-45048A244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4" name="Freeform 41">
              <a:extLst>
                <a:ext uri="{FF2B5EF4-FFF2-40B4-BE49-F238E27FC236}">
                  <a16:creationId xmlns:a16="http://schemas.microsoft.com/office/drawing/2014/main" id="{6DAD8147-A08D-9940-9D3A-86789B18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5" name="Freeform 42">
              <a:extLst>
                <a:ext uri="{FF2B5EF4-FFF2-40B4-BE49-F238E27FC236}">
                  <a16:creationId xmlns:a16="http://schemas.microsoft.com/office/drawing/2014/main" id="{6493EF22-528B-1640-99B4-EDBCBD8E1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6" name="Line 43">
              <a:extLst>
                <a:ext uri="{FF2B5EF4-FFF2-40B4-BE49-F238E27FC236}">
                  <a16:creationId xmlns:a16="http://schemas.microsoft.com/office/drawing/2014/main" id="{F0F86085-D2BB-4E4D-93C3-9D68C8F6A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7" name="Line 44">
              <a:extLst>
                <a:ext uri="{FF2B5EF4-FFF2-40B4-BE49-F238E27FC236}">
                  <a16:creationId xmlns:a16="http://schemas.microsoft.com/office/drawing/2014/main" id="{D6B7432B-FC8B-4547-9BD8-F96A7F4EE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8" name="Line 45">
              <a:extLst>
                <a:ext uri="{FF2B5EF4-FFF2-40B4-BE49-F238E27FC236}">
                  <a16:creationId xmlns:a16="http://schemas.microsoft.com/office/drawing/2014/main" id="{74075443-B8D0-ED4A-A7EE-CACDD4202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7" y="1332"/>
              <a:ext cx="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9" name="Line 46">
              <a:extLst>
                <a:ext uri="{FF2B5EF4-FFF2-40B4-BE49-F238E27FC236}">
                  <a16:creationId xmlns:a16="http://schemas.microsoft.com/office/drawing/2014/main" id="{E77FEA46-9A06-394D-842B-5D1A4BB880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1323"/>
              <a:ext cx="81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0" name="Freeform 47">
              <a:extLst>
                <a:ext uri="{FF2B5EF4-FFF2-40B4-BE49-F238E27FC236}">
                  <a16:creationId xmlns:a16="http://schemas.microsoft.com/office/drawing/2014/main" id="{F93C4FDA-1A96-A64F-B91B-81BD79C9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1" name="Freeform 48">
              <a:extLst>
                <a:ext uri="{FF2B5EF4-FFF2-40B4-BE49-F238E27FC236}">
                  <a16:creationId xmlns:a16="http://schemas.microsoft.com/office/drawing/2014/main" id="{B3A98427-2AA9-2C4B-9A62-96F7F6B7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2" name="Freeform 50">
              <a:extLst>
                <a:ext uri="{FF2B5EF4-FFF2-40B4-BE49-F238E27FC236}">
                  <a16:creationId xmlns:a16="http://schemas.microsoft.com/office/drawing/2014/main" id="{76998C1D-EBFD-2E4A-A777-3E928EAB9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93" name="Freeform 51">
              <a:extLst>
                <a:ext uri="{FF2B5EF4-FFF2-40B4-BE49-F238E27FC236}">
                  <a16:creationId xmlns:a16="http://schemas.microsoft.com/office/drawing/2014/main" id="{01CFBAF8-EEDD-CE4E-81D5-9B5C2969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4" name="Freeform 52">
              <a:extLst>
                <a:ext uri="{FF2B5EF4-FFF2-40B4-BE49-F238E27FC236}">
                  <a16:creationId xmlns:a16="http://schemas.microsoft.com/office/drawing/2014/main" id="{67B2AB42-724B-BD42-BE58-4C62C16CD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95" name="Rectangle 53">
              <a:extLst>
                <a:ext uri="{FF2B5EF4-FFF2-40B4-BE49-F238E27FC236}">
                  <a16:creationId xmlns:a16="http://schemas.microsoft.com/office/drawing/2014/main" id="{FA9044C0-7BAF-7F41-A609-1D1C76E99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6" name="Rectangle 54">
              <a:extLst>
                <a:ext uri="{FF2B5EF4-FFF2-40B4-BE49-F238E27FC236}">
                  <a16:creationId xmlns:a16="http://schemas.microsoft.com/office/drawing/2014/main" id="{C9095FD0-EB84-8D4C-A3C2-7F3C0DB76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7" name="Line 55">
              <a:extLst>
                <a:ext uri="{FF2B5EF4-FFF2-40B4-BE49-F238E27FC236}">
                  <a16:creationId xmlns:a16="http://schemas.microsoft.com/office/drawing/2014/main" id="{0EC3AF11-79B4-7C42-A0FE-6763DE0B66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Rectangle 56">
              <a:extLst>
                <a:ext uri="{FF2B5EF4-FFF2-40B4-BE49-F238E27FC236}">
                  <a16:creationId xmlns:a16="http://schemas.microsoft.com/office/drawing/2014/main" id="{CF4A8447-207C-834C-9BD6-A1B9EFE68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9" name="Rectangle 57">
              <a:extLst>
                <a:ext uri="{FF2B5EF4-FFF2-40B4-BE49-F238E27FC236}">
                  <a16:creationId xmlns:a16="http://schemas.microsoft.com/office/drawing/2014/main" id="{A8AF4439-1066-1440-AA19-509643DA3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0" name="Rectangle 58">
              <a:extLst>
                <a:ext uri="{FF2B5EF4-FFF2-40B4-BE49-F238E27FC236}">
                  <a16:creationId xmlns:a16="http://schemas.microsoft.com/office/drawing/2014/main" id="{CCDE5810-6787-FF4F-9FAD-739ACF0F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Clock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1" name="Rectangle 60">
              <a:extLst>
                <a:ext uri="{FF2B5EF4-FFF2-40B4-BE49-F238E27FC236}">
                  <a16:creationId xmlns:a16="http://schemas.microsoft.com/office/drawing/2014/main" id="{84FE5F88-C506-8E48-9BF8-BBF7640E1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2" name="Line 87">
              <a:extLst>
                <a:ext uri="{FF2B5EF4-FFF2-40B4-BE49-F238E27FC236}">
                  <a16:creationId xmlns:a16="http://schemas.microsoft.com/office/drawing/2014/main" id="{EF00CEA9-6B7B-5E4E-A589-207A93852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6" y="1333"/>
              <a:ext cx="16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3" name="Line 88">
              <a:extLst>
                <a:ext uri="{FF2B5EF4-FFF2-40B4-BE49-F238E27FC236}">
                  <a16:creationId xmlns:a16="http://schemas.microsoft.com/office/drawing/2014/main" id="{5D91994D-105A-DD49-8444-1AC537238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Rectangle 90">
              <a:extLst>
                <a:ext uri="{FF2B5EF4-FFF2-40B4-BE49-F238E27FC236}">
                  <a16:creationId xmlns:a16="http://schemas.microsoft.com/office/drawing/2014/main" id="{084E89B6-A57C-D443-A75D-9B4E38632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5" name="AutoShape 107">
              <a:extLst>
                <a:ext uri="{FF2B5EF4-FFF2-40B4-BE49-F238E27FC236}">
                  <a16:creationId xmlns:a16="http://schemas.microsoft.com/office/drawing/2014/main" id="{4BED734C-E98D-AE4E-AECD-A0D99C9A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6" name="AutoShape 109">
              <a:extLst>
                <a:ext uri="{FF2B5EF4-FFF2-40B4-BE49-F238E27FC236}">
                  <a16:creationId xmlns:a16="http://schemas.microsoft.com/office/drawing/2014/main" id="{759656F7-E3CE-F14E-8ACF-EFA06326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7" name="Line 110">
              <a:extLst>
                <a:ext uri="{FF2B5EF4-FFF2-40B4-BE49-F238E27FC236}">
                  <a16:creationId xmlns:a16="http://schemas.microsoft.com/office/drawing/2014/main" id="{44F6B8D5-C7A5-AC47-8DE4-4636770BD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Line 111">
              <a:extLst>
                <a:ext uri="{FF2B5EF4-FFF2-40B4-BE49-F238E27FC236}">
                  <a16:creationId xmlns:a16="http://schemas.microsoft.com/office/drawing/2014/main" id="{591C98D3-E1D1-7041-AFCB-F4A281F2F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Line 112">
              <a:extLst>
                <a:ext uri="{FF2B5EF4-FFF2-40B4-BE49-F238E27FC236}">
                  <a16:creationId xmlns:a16="http://schemas.microsoft.com/office/drawing/2014/main" id="{F824B230-8BC4-3C4E-AE57-AF70A31D5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8" y="3105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6F50E22-977D-E843-A61A-50D7CE3074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(How it Works)</a:t>
            </a:r>
          </a:p>
        </p:txBody>
      </p:sp>
      <p:sp>
        <p:nvSpPr>
          <p:cNvPr id="82946" name="Rectangle 3">
            <a:extLst>
              <a:ext uri="{FF2B5EF4-FFF2-40B4-BE49-F238E27FC236}">
                <a16:creationId xmlns:a16="http://schemas.microsoft.com/office/drawing/2014/main" id="{A1BEFCB2-9373-7D43-B872-7C59A07555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A versatile circuit that can be used both as a	  SR flip-flop and as a T flip flop</a:t>
            </a:r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If J=0  and K =0 it stays in the same state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Just like SR It can be set and reset </a:t>
            </a:r>
          </a:p>
          <a:p>
            <a:pPr eaLnBrk="1" hangingPunct="1">
              <a:buFontTx/>
              <a:buNone/>
            </a:pPr>
            <a:r>
              <a:rPr lang="en-US" altLang="en-US"/>
              <a:t>J=S  and K=R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If J=K  then it behaves as a T flip-flop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945D333A-F940-B541-8341-025E2C538C9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600"/>
              <a:t>If J=K  then it behaves as a T flip-flop</a:t>
            </a:r>
          </a:p>
        </p:txBody>
      </p:sp>
      <p:sp>
        <p:nvSpPr>
          <p:cNvPr id="83970" name="Rectangle 59">
            <a:extLst>
              <a:ext uri="{FF2B5EF4-FFF2-40B4-BE49-F238E27FC236}">
                <a16:creationId xmlns:a16="http://schemas.microsoft.com/office/drawing/2014/main" id="{EB92AE32-88FE-604A-84AD-B532AF8DD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1" y="2859088"/>
            <a:ext cx="657225" cy="10223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1" name="Rectangle 61">
            <a:extLst>
              <a:ext uri="{FF2B5EF4-FFF2-40B4-BE49-F238E27FC236}">
                <a16:creationId xmlns:a16="http://schemas.microsoft.com/office/drawing/2014/main" id="{013AEF34-5FED-764A-80D3-C11E13B2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287655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2" name="Rectangle 62">
            <a:extLst>
              <a:ext uri="{FF2B5EF4-FFF2-40B4-BE49-F238E27FC236}">
                <a16:creationId xmlns:a16="http://schemas.microsoft.com/office/drawing/2014/main" id="{36618218-7505-C04E-9917-E73FE3CD4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8765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3" name="Freeform 64">
            <a:extLst>
              <a:ext uri="{FF2B5EF4-FFF2-40B4-BE49-F238E27FC236}">
                <a16:creationId xmlns:a16="http://schemas.microsoft.com/office/drawing/2014/main" id="{3A5819B5-14A1-804E-B591-1E8CC70427B9}"/>
              </a:ext>
            </a:extLst>
          </p:cNvPr>
          <p:cNvSpPr>
            <a:spLocks/>
          </p:cNvSpPr>
          <p:nvPr/>
        </p:nvSpPr>
        <p:spPr bwMode="auto">
          <a:xfrm>
            <a:off x="3048000" y="3314700"/>
            <a:ext cx="128588" cy="128588"/>
          </a:xfrm>
          <a:custGeom>
            <a:avLst/>
            <a:gdLst>
              <a:gd name="T0" fmla="*/ 0 w 403"/>
              <a:gd name="T1" fmla="*/ 0 h 403"/>
              <a:gd name="T2" fmla="*/ 0 w 403"/>
              <a:gd name="T3" fmla="*/ 0 h 403"/>
              <a:gd name="T4" fmla="*/ 0 w 403"/>
              <a:gd name="T5" fmla="*/ 0 h 403"/>
              <a:gd name="T6" fmla="*/ 0 60000 65536"/>
              <a:gd name="T7" fmla="*/ 0 60000 65536"/>
              <a:gd name="T8" fmla="*/ 0 60000 65536"/>
              <a:gd name="T9" fmla="*/ 0 w 403"/>
              <a:gd name="T10" fmla="*/ 0 h 403"/>
              <a:gd name="T11" fmla="*/ 403 w 403"/>
              <a:gd name="T12" fmla="*/ 403 h 4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3">
                <a:moveTo>
                  <a:pt x="0" y="403"/>
                </a:moveTo>
                <a:lnTo>
                  <a:pt x="403" y="173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Rectangle 67">
            <a:extLst>
              <a:ext uri="{FF2B5EF4-FFF2-40B4-BE49-F238E27FC236}">
                <a16:creationId xmlns:a16="http://schemas.microsoft.com/office/drawing/2014/main" id="{048B7250-D774-C944-B44B-913E4B068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5" name="Line 81">
            <a:extLst>
              <a:ext uri="{FF2B5EF4-FFF2-40B4-BE49-F238E27FC236}">
                <a16:creationId xmlns:a16="http://schemas.microsoft.com/office/drawing/2014/main" id="{1268AA17-AC70-6D41-9BE9-DB157F9B1D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52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82">
            <a:extLst>
              <a:ext uri="{FF2B5EF4-FFF2-40B4-BE49-F238E27FC236}">
                <a16:creationId xmlns:a16="http://schemas.microsoft.com/office/drawing/2014/main" id="{6ABAFB04-4E8D-4443-B471-7CCE725230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5226" y="3700463"/>
            <a:ext cx="3841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Line 83">
            <a:extLst>
              <a:ext uri="{FF2B5EF4-FFF2-40B4-BE49-F238E27FC236}">
                <a16:creationId xmlns:a16="http://schemas.microsoft.com/office/drawing/2014/main" id="{92DE8051-ED5D-F545-B290-AABD6FFF6E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76438" y="3043238"/>
            <a:ext cx="1071562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Line 84">
            <a:extLst>
              <a:ext uri="{FF2B5EF4-FFF2-40B4-BE49-F238E27FC236}">
                <a16:creationId xmlns:a16="http://schemas.microsoft.com/office/drawing/2014/main" id="{BCECD3C7-CA53-4643-801C-3D033CCD38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90764" y="3697289"/>
            <a:ext cx="757237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Rectangle 89">
            <a:extLst>
              <a:ext uri="{FF2B5EF4-FFF2-40B4-BE49-F238E27FC236}">
                <a16:creationId xmlns:a16="http://schemas.microsoft.com/office/drawing/2014/main" id="{569F8084-AACB-CC46-BC61-4BC4B19FB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4" y="5097464"/>
            <a:ext cx="2636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</a:rPr>
              <a:t> These two are equivalent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0" name="Line 104">
            <a:extLst>
              <a:ext uri="{FF2B5EF4-FFF2-40B4-BE49-F238E27FC236}">
                <a16:creationId xmlns:a16="http://schemas.microsoft.com/office/drawing/2014/main" id="{94C3CA50-500D-B84A-84D7-026D8B8D4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3826" y="3370264"/>
            <a:ext cx="3841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Rectangle 105">
            <a:extLst>
              <a:ext uri="{FF2B5EF4-FFF2-40B4-BE49-F238E27FC236}">
                <a16:creationId xmlns:a16="http://schemas.microsoft.com/office/drawing/2014/main" id="{539D0F6C-B9E9-5C49-849F-D9E245D8A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2" name="Line 111">
            <a:extLst>
              <a:ext uri="{FF2B5EF4-FFF2-40B4-BE49-F238E27FC236}">
                <a16:creationId xmlns:a16="http://schemas.microsoft.com/office/drawing/2014/main" id="{69FCDE82-14C1-FF47-B8BD-6DF14E2A12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79800" y="3554414"/>
            <a:ext cx="1412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3" name="Rectangle 59">
            <a:extLst>
              <a:ext uri="{FF2B5EF4-FFF2-40B4-BE49-F238E27FC236}">
                <a16:creationId xmlns:a16="http://schemas.microsoft.com/office/drawing/2014/main" id="{28395C9B-5AF5-0E49-924F-652FDA539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1" y="2859088"/>
            <a:ext cx="657225" cy="10223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84" name="Rectangle 61">
            <a:extLst>
              <a:ext uri="{FF2B5EF4-FFF2-40B4-BE49-F238E27FC236}">
                <a16:creationId xmlns:a16="http://schemas.microsoft.com/office/drawing/2014/main" id="{E65CA8A4-7632-8D4E-B17C-AFA117235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5388" y="2876550"/>
            <a:ext cx="13335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T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5" name="Rectangle 62">
            <a:extLst>
              <a:ext uri="{FF2B5EF4-FFF2-40B4-BE49-F238E27FC236}">
                <a16:creationId xmlns:a16="http://schemas.microsoft.com/office/drawing/2014/main" id="{FF672833-AC2B-C547-B2FA-436ECC04F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8765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6" name="Freeform 64">
            <a:extLst>
              <a:ext uri="{FF2B5EF4-FFF2-40B4-BE49-F238E27FC236}">
                <a16:creationId xmlns:a16="http://schemas.microsoft.com/office/drawing/2014/main" id="{586B75C4-396F-6B49-9CBA-03D1258AA7CC}"/>
              </a:ext>
            </a:extLst>
          </p:cNvPr>
          <p:cNvSpPr>
            <a:spLocks/>
          </p:cNvSpPr>
          <p:nvPr/>
        </p:nvSpPr>
        <p:spPr bwMode="auto">
          <a:xfrm>
            <a:off x="7467600" y="3314700"/>
            <a:ext cx="128588" cy="128588"/>
          </a:xfrm>
          <a:custGeom>
            <a:avLst/>
            <a:gdLst>
              <a:gd name="T0" fmla="*/ 0 w 403"/>
              <a:gd name="T1" fmla="*/ 0 h 403"/>
              <a:gd name="T2" fmla="*/ 0 w 403"/>
              <a:gd name="T3" fmla="*/ 0 h 403"/>
              <a:gd name="T4" fmla="*/ 0 w 403"/>
              <a:gd name="T5" fmla="*/ 0 h 403"/>
              <a:gd name="T6" fmla="*/ 0 60000 65536"/>
              <a:gd name="T7" fmla="*/ 0 60000 65536"/>
              <a:gd name="T8" fmla="*/ 0 60000 65536"/>
              <a:gd name="T9" fmla="*/ 0 w 403"/>
              <a:gd name="T10" fmla="*/ 0 h 403"/>
              <a:gd name="T11" fmla="*/ 403 w 403"/>
              <a:gd name="T12" fmla="*/ 403 h 4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3">
                <a:moveTo>
                  <a:pt x="0" y="403"/>
                </a:moveTo>
                <a:lnTo>
                  <a:pt x="403" y="173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Rectangle 67">
            <a:extLst>
              <a:ext uri="{FF2B5EF4-FFF2-40B4-BE49-F238E27FC236}">
                <a16:creationId xmlns:a16="http://schemas.microsoft.com/office/drawing/2014/main" id="{46338970-DEF4-3249-8402-EC30F904A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8" name="Line 81">
            <a:extLst>
              <a:ext uri="{FF2B5EF4-FFF2-40B4-BE49-F238E27FC236}">
                <a16:creationId xmlns:a16="http://schemas.microsoft.com/office/drawing/2014/main" id="{FDBFF0A3-A9C1-F24D-A225-31431C92FF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248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Line 82">
            <a:extLst>
              <a:ext uri="{FF2B5EF4-FFF2-40B4-BE49-F238E27FC236}">
                <a16:creationId xmlns:a16="http://schemas.microsoft.com/office/drawing/2014/main" id="{5BDE19A6-C3CC-0740-B2DF-9E9A0EBF3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24826" y="3700463"/>
            <a:ext cx="3841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Line 83">
            <a:extLst>
              <a:ext uri="{FF2B5EF4-FFF2-40B4-BE49-F238E27FC236}">
                <a16:creationId xmlns:a16="http://schemas.microsoft.com/office/drawing/2014/main" id="{C6042186-99CE-1A4C-8143-3F8FBBAD11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104">
            <a:extLst>
              <a:ext uri="{FF2B5EF4-FFF2-40B4-BE49-F238E27FC236}">
                <a16:creationId xmlns:a16="http://schemas.microsoft.com/office/drawing/2014/main" id="{691AA312-F270-274A-8BEC-B276881DF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6" y="3370264"/>
            <a:ext cx="3841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Line 111">
            <a:extLst>
              <a:ext uri="{FF2B5EF4-FFF2-40B4-BE49-F238E27FC236}">
                <a16:creationId xmlns:a16="http://schemas.microsoft.com/office/drawing/2014/main" id="{CF59862A-15BD-854A-8203-C66508AE4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3554414"/>
            <a:ext cx="1412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Line 84">
            <a:extLst>
              <a:ext uri="{FF2B5EF4-FFF2-40B4-BE49-F238E27FC236}">
                <a16:creationId xmlns:a16="http://schemas.microsoft.com/office/drawing/2014/main" id="{AD0ABDF2-DECE-FB4F-9C1F-E4CF5ED864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93938" y="3040064"/>
            <a:ext cx="4762" cy="6746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Freeform 52">
            <a:extLst>
              <a:ext uri="{FF2B5EF4-FFF2-40B4-BE49-F238E27FC236}">
                <a16:creationId xmlns:a16="http://schemas.microsoft.com/office/drawing/2014/main" id="{91B97CA8-C320-3F4A-850B-1ED7F2B09530}"/>
              </a:ext>
            </a:extLst>
          </p:cNvPr>
          <p:cNvSpPr>
            <a:spLocks/>
          </p:cNvSpPr>
          <p:nvPr/>
        </p:nvSpPr>
        <p:spPr bwMode="auto">
          <a:xfrm>
            <a:off x="2279650" y="3014663"/>
            <a:ext cx="63500" cy="6826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5" name="Rectangle 58">
            <a:extLst>
              <a:ext uri="{FF2B5EF4-FFF2-40B4-BE49-F238E27FC236}">
                <a16:creationId xmlns:a16="http://schemas.microsoft.com/office/drawing/2014/main" id="{610FDDF0-4F19-0A43-900B-42D7F016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9513" y="3138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96" name="Rectangle 58">
            <a:extLst>
              <a:ext uri="{FF2B5EF4-FFF2-40B4-BE49-F238E27FC236}">
                <a16:creationId xmlns:a16="http://schemas.microsoft.com/office/drawing/2014/main" id="{E815F2F7-8A00-A547-BD1E-3E7156F1C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25" y="3265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8E2563C-A9EC-8946-A91B-1A37BEF769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Transition Rules in terms of J and K</a:t>
            </a:r>
          </a:p>
        </p:txBody>
      </p:sp>
      <p:sp>
        <p:nvSpPr>
          <p:cNvPr id="84994" name="Rectangle 3">
            <a:extLst>
              <a:ext uri="{FF2B5EF4-FFF2-40B4-BE49-F238E27FC236}">
                <a16:creationId xmlns:a16="http://schemas.microsoft.com/office/drawing/2014/main" id="{D8AF959D-ADAD-AC40-B17F-436BCB583A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514600" y="1981200"/>
            <a:ext cx="5486400" cy="46482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0  	J=0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1  	J=1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0  	J=d and K= 1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1  	J=d and K= 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cxnSp>
        <p:nvCxnSpPr>
          <p:cNvPr id="84995" name="Straight Arrow Connector 2">
            <a:extLst>
              <a:ext uri="{FF2B5EF4-FFF2-40B4-BE49-F238E27FC236}">
                <a16:creationId xmlns:a16="http://schemas.microsoft.com/office/drawing/2014/main" id="{6C0497C0-C7E1-5944-8E0B-026B2033E6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2209800"/>
            <a:ext cx="12954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6" name="TextBox 3">
            <a:extLst>
              <a:ext uri="{FF2B5EF4-FFF2-40B4-BE49-F238E27FC236}">
                <a16:creationId xmlns:a16="http://schemas.microsoft.com/office/drawing/2014/main" id="{D3D14EB1-1C0E-924D-93D5-CCFBF05E2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6" y="1295401"/>
            <a:ext cx="2740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Q(t)</a:t>
            </a:r>
          </a:p>
        </p:txBody>
      </p:sp>
      <p:cxnSp>
        <p:nvCxnSpPr>
          <p:cNvPr id="84997" name="Straight Arrow Connector 6">
            <a:extLst>
              <a:ext uri="{FF2B5EF4-FFF2-40B4-BE49-F238E27FC236}">
                <a16:creationId xmlns:a16="http://schemas.microsoft.com/office/drawing/2014/main" id="{F00ADDB3-6261-C545-BCFE-169E430AF21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95800" y="2209800"/>
            <a:ext cx="8382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8" name="TextBox 9">
            <a:extLst>
              <a:ext uri="{FF2B5EF4-FFF2-40B4-BE49-F238E27FC236}">
                <a16:creationId xmlns:a16="http://schemas.microsoft.com/office/drawing/2014/main" id="{90E1E3DE-6A38-8745-BE94-51B89D2FF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6" y="1371601"/>
            <a:ext cx="3051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Next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Q(t+1)</a:t>
            </a:r>
          </a:p>
        </p:txBody>
      </p:sp>
      <p:pic>
        <p:nvPicPr>
          <p:cNvPr id="84999" name="Picture 1" descr="Screen shot 2015-11-16 at 3.39.50 PM.png">
            <a:extLst>
              <a:ext uri="{FF2B5EF4-FFF2-40B4-BE49-F238E27FC236}">
                <a16:creationId xmlns:a16="http://schemas.microsoft.com/office/drawing/2014/main" id="{B4870D75-9E9B-6242-ABEB-736BC1EE0C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990600"/>
            <a:ext cx="1752600" cy="183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8E242D7A-6807-A04A-8A3A-53B53027FDB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2290" name="TextBox 125">
            <a:extLst>
              <a:ext uri="{FF2B5EF4-FFF2-40B4-BE49-F238E27FC236}">
                <a16:creationId xmlns:a16="http://schemas.microsoft.com/office/drawing/2014/main" id="{D9982291-2BB5-EF45-B4B9-FC7ABE718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grpSp>
        <p:nvGrpSpPr>
          <p:cNvPr id="12291" name="Group 80">
            <a:extLst>
              <a:ext uri="{FF2B5EF4-FFF2-40B4-BE49-F238E27FC236}">
                <a16:creationId xmlns:a16="http://schemas.microsoft.com/office/drawing/2014/main" id="{80CD62A7-A8B7-F844-BC42-67DC6BC73E21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2294" name="Line 4">
              <a:extLst>
                <a:ext uri="{FF2B5EF4-FFF2-40B4-BE49-F238E27FC236}">
                  <a16:creationId xmlns:a16="http://schemas.microsoft.com/office/drawing/2014/main" id="{F933729B-5F8C-1043-9537-A1567BE834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Line 5">
              <a:extLst>
                <a:ext uri="{FF2B5EF4-FFF2-40B4-BE49-F238E27FC236}">
                  <a16:creationId xmlns:a16="http://schemas.microsoft.com/office/drawing/2014/main" id="{A7E09067-6B43-1241-A5DE-A5A445A52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Line 6">
              <a:extLst>
                <a:ext uri="{FF2B5EF4-FFF2-40B4-BE49-F238E27FC236}">
                  <a16:creationId xmlns:a16="http://schemas.microsoft.com/office/drawing/2014/main" id="{25276FCB-F88C-6646-8BDE-1DDBF03006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Line 7">
              <a:extLst>
                <a:ext uri="{FF2B5EF4-FFF2-40B4-BE49-F238E27FC236}">
                  <a16:creationId xmlns:a16="http://schemas.microsoft.com/office/drawing/2014/main" id="{EDD34C21-B860-9A4A-999B-FBF7BF705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Line 8">
              <a:extLst>
                <a:ext uri="{FF2B5EF4-FFF2-40B4-BE49-F238E27FC236}">
                  <a16:creationId xmlns:a16="http://schemas.microsoft.com/office/drawing/2014/main" id="{F96F53C1-D6F5-864B-BA45-1EE23BFEA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Line 9">
              <a:extLst>
                <a:ext uri="{FF2B5EF4-FFF2-40B4-BE49-F238E27FC236}">
                  <a16:creationId xmlns:a16="http://schemas.microsoft.com/office/drawing/2014/main" id="{FC09E0ED-37BE-3247-8AAA-46415772B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Line 10">
              <a:extLst>
                <a:ext uri="{FF2B5EF4-FFF2-40B4-BE49-F238E27FC236}">
                  <a16:creationId xmlns:a16="http://schemas.microsoft.com/office/drawing/2014/main" id="{B5495CBF-D2CF-1A48-A5A8-2A96C6C9EA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Line 11">
              <a:extLst>
                <a:ext uri="{FF2B5EF4-FFF2-40B4-BE49-F238E27FC236}">
                  <a16:creationId xmlns:a16="http://schemas.microsoft.com/office/drawing/2014/main" id="{7D0902A5-9811-2848-86B6-56CC3863EA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2">
              <a:extLst>
                <a:ext uri="{FF2B5EF4-FFF2-40B4-BE49-F238E27FC236}">
                  <a16:creationId xmlns:a16="http://schemas.microsoft.com/office/drawing/2014/main" id="{56D0CA4B-CBA6-4B43-9FC0-E3061A2A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3">
              <a:extLst>
                <a:ext uri="{FF2B5EF4-FFF2-40B4-BE49-F238E27FC236}">
                  <a16:creationId xmlns:a16="http://schemas.microsoft.com/office/drawing/2014/main" id="{DED92286-6209-5C46-A8FB-F8E08B62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4">
              <a:extLst>
                <a:ext uri="{FF2B5EF4-FFF2-40B4-BE49-F238E27FC236}">
                  <a16:creationId xmlns:a16="http://schemas.microsoft.com/office/drawing/2014/main" id="{CF4927F8-FBAC-D64B-B711-B6048F8F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15">
              <a:extLst>
                <a:ext uri="{FF2B5EF4-FFF2-40B4-BE49-F238E27FC236}">
                  <a16:creationId xmlns:a16="http://schemas.microsoft.com/office/drawing/2014/main" id="{44EB431A-E47C-7749-BDF6-A54D1BBB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Line 16">
              <a:extLst>
                <a:ext uri="{FF2B5EF4-FFF2-40B4-BE49-F238E27FC236}">
                  <a16:creationId xmlns:a16="http://schemas.microsoft.com/office/drawing/2014/main" id="{CC192DA1-AF1A-0D42-8E5B-8C6F21A38C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17">
              <a:extLst>
                <a:ext uri="{FF2B5EF4-FFF2-40B4-BE49-F238E27FC236}">
                  <a16:creationId xmlns:a16="http://schemas.microsoft.com/office/drawing/2014/main" id="{E0380B2C-C01A-E34E-B9C2-17D288E9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18">
              <a:extLst>
                <a:ext uri="{FF2B5EF4-FFF2-40B4-BE49-F238E27FC236}">
                  <a16:creationId xmlns:a16="http://schemas.microsoft.com/office/drawing/2014/main" id="{F1D6E645-3BB9-E441-AEC9-858A75EF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Line 19">
              <a:extLst>
                <a:ext uri="{FF2B5EF4-FFF2-40B4-BE49-F238E27FC236}">
                  <a16:creationId xmlns:a16="http://schemas.microsoft.com/office/drawing/2014/main" id="{4F80A166-E080-D040-AAD5-2FF2BD3C0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20">
              <a:extLst>
                <a:ext uri="{FF2B5EF4-FFF2-40B4-BE49-F238E27FC236}">
                  <a16:creationId xmlns:a16="http://schemas.microsoft.com/office/drawing/2014/main" id="{961C2215-65C7-D04D-85E7-81070024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21">
              <a:extLst>
                <a:ext uri="{FF2B5EF4-FFF2-40B4-BE49-F238E27FC236}">
                  <a16:creationId xmlns:a16="http://schemas.microsoft.com/office/drawing/2014/main" id="{E121452C-9638-F441-90C1-08DD4216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Rectangle 22">
              <a:extLst>
                <a:ext uri="{FF2B5EF4-FFF2-40B4-BE49-F238E27FC236}">
                  <a16:creationId xmlns:a16="http://schemas.microsoft.com/office/drawing/2014/main" id="{26522D69-D395-5A4B-A37C-3BB69AF3F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3" name="Rectangle 23">
              <a:extLst>
                <a:ext uri="{FF2B5EF4-FFF2-40B4-BE49-F238E27FC236}">
                  <a16:creationId xmlns:a16="http://schemas.microsoft.com/office/drawing/2014/main" id="{2A149078-4108-FF47-929A-82ACC03AD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4" name="Rectangle 24">
              <a:extLst>
                <a:ext uri="{FF2B5EF4-FFF2-40B4-BE49-F238E27FC236}">
                  <a16:creationId xmlns:a16="http://schemas.microsoft.com/office/drawing/2014/main" id="{D43DA92A-7E29-8848-9C45-BE6E23F4A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5" name="Line 25">
              <a:extLst>
                <a:ext uri="{FF2B5EF4-FFF2-40B4-BE49-F238E27FC236}">
                  <a16:creationId xmlns:a16="http://schemas.microsoft.com/office/drawing/2014/main" id="{4DE33F93-6BA6-254A-8A04-471D2E9AF4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26">
              <a:extLst>
                <a:ext uri="{FF2B5EF4-FFF2-40B4-BE49-F238E27FC236}">
                  <a16:creationId xmlns:a16="http://schemas.microsoft.com/office/drawing/2014/main" id="{03DE7AAC-0DAB-414B-B345-7E1B2B52B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Rectangle 27">
              <a:extLst>
                <a:ext uri="{FF2B5EF4-FFF2-40B4-BE49-F238E27FC236}">
                  <a16:creationId xmlns:a16="http://schemas.microsoft.com/office/drawing/2014/main" id="{1CBA0244-F12F-FE44-823C-CAEC8504F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8" name="Rectangle 28">
              <a:extLst>
                <a:ext uri="{FF2B5EF4-FFF2-40B4-BE49-F238E27FC236}">
                  <a16:creationId xmlns:a16="http://schemas.microsoft.com/office/drawing/2014/main" id="{143D80B7-45CC-DF48-B4B8-45331AF13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9" name="Rectangle 29">
              <a:extLst>
                <a:ext uri="{FF2B5EF4-FFF2-40B4-BE49-F238E27FC236}">
                  <a16:creationId xmlns:a16="http://schemas.microsoft.com/office/drawing/2014/main" id="{EA0A94F8-727D-584F-89A9-9A7A4D75D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0" name="Rectangle 30">
              <a:extLst>
                <a:ext uri="{FF2B5EF4-FFF2-40B4-BE49-F238E27FC236}">
                  <a16:creationId xmlns:a16="http://schemas.microsoft.com/office/drawing/2014/main" id="{1F8AE364-1711-5940-985B-196BA598C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1" name="Rectangle 31">
              <a:extLst>
                <a:ext uri="{FF2B5EF4-FFF2-40B4-BE49-F238E27FC236}">
                  <a16:creationId xmlns:a16="http://schemas.microsoft.com/office/drawing/2014/main" id="{36FAC176-0E56-3049-8C39-D8E874EA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2" name="Line 32">
              <a:extLst>
                <a:ext uri="{FF2B5EF4-FFF2-40B4-BE49-F238E27FC236}">
                  <a16:creationId xmlns:a16="http://schemas.microsoft.com/office/drawing/2014/main" id="{35A2079C-6205-0D47-A18C-BD7042CA21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Rectangle 33">
              <a:extLst>
                <a:ext uri="{FF2B5EF4-FFF2-40B4-BE49-F238E27FC236}">
                  <a16:creationId xmlns:a16="http://schemas.microsoft.com/office/drawing/2014/main" id="{50545ECB-8646-8145-AC7E-F178EEEA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4" name="Rectangle 34">
              <a:extLst>
                <a:ext uri="{FF2B5EF4-FFF2-40B4-BE49-F238E27FC236}">
                  <a16:creationId xmlns:a16="http://schemas.microsoft.com/office/drawing/2014/main" id="{CCE8C8DB-E8C9-7448-A8E5-B77BA7DB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5" name="Rectangle 35">
              <a:extLst>
                <a:ext uri="{FF2B5EF4-FFF2-40B4-BE49-F238E27FC236}">
                  <a16:creationId xmlns:a16="http://schemas.microsoft.com/office/drawing/2014/main" id="{B3BAF607-4419-C64F-8FB8-19DC194F6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6" name="Rectangle 36">
              <a:extLst>
                <a:ext uri="{FF2B5EF4-FFF2-40B4-BE49-F238E27FC236}">
                  <a16:creationId xmlns:a16="http://schemas.microsoft.com/office/drawing/2014/main" id="{B2E12A6B-ECEF-1947-9E1C-76E9EA24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7" name="Line 37">
              <a:extLst>
                <a:ext uri="{FF2B5EF4-FFF2-40B4-BE49-F238E27FC236}">
                  <a16:creationId xmlns:a16="http://schemas.microsoft.com/office/drawing/2014/main" id="{0F77E6B5-BA64-EF45-A0D8-91A0C7127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Line 38">
              <a:extLst>
                <a:ext uri="{FF2B5EF4-FFF2-40B4-BE49-F238E27FC236}">
                  <a16:creationId xmlns:a16="http://schemas.microsoft.com/office/drawing/2014/main" id="{9B5F244D-5210-924A-AECD-17882D16B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39">
              <a:extLst>
                <a:ext uri="{FF2B5EF4-FFF2-40B4-BE49-F238E27FC236}">
                  <a16:creationId xmlns:a16="http://schemas.microsoft.com/office/drawing/2014/main" id="{4381C1B1-8F4F-B642-901F-00C57F584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40">
              <a:extLst>
                <a:ext uri="{FF2B5EF4-FFF2-40B4-BE49-F238E27FC236}">
                  <a16:creationId xmlns:a16="http://schemas.microsoft.com/office/drawing/2014/main" id="{F0935746-39D4-E84C-B97A-0E7B96F3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41">
              <a:extLst>
                <a:ext uri="{FF2B5EF4-FFF2-40B4-BE49-F238E27FC236}">
                  <a16:creationId xmlns:a16="http://schemas.microsoft.com/office/drawing/2014/main" id="{90518AF7-8534-394C-ACC0-3B2CE043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Line 42">
              <a:extLst>
                <a:ext uri="{FF2B5EF4-FFF2-40B4-BE49-F238E27FC236}">
                  <a16:creationId xmlns:a16="http://schemas.microsoft.com/office/drawing/2014/main" id="{B6A8042F-C810-3945-A151-49DFDAF7AA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43">
              <a:extLst>
                <a:ext uri="{FF2B5EF4-FFF2-40B4-BE49-F238E27FC236}">
                  <a16:creationId xmlns:a16="http://schemas.microsoft.com/office/drawing/2014/main" id="{8BBD4442-769E-A942-9BF2-D7BB2651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Rectangle 44">
              <a:extLst>
                <a:ext uri="{FF2B5EF4-FFF2-40B4-BE49-F238E27FC236}">
                  <a16:creationId xmlns:a16="http://schemas.microsoft.com/office/drawing/2014/main" id="{D68B999B-B955-094E-9E63-8EBFA363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35" name="Line 45">
              <a:extLst>
                <a:ext uri="{FF2B5EF4-FFF2-40B4-BE49-F238E27FC236}">
                  <a16:creationId xmlns:a16="http://schemas.microsoft.com/office/drawing/2014/main" id="{23AEADA6-8C1C-4749-9FC6-A9C31751C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Line 46">
              <a:extLst>
                <a:ext uri="{FF2B5EF4-FFF2-40B4-BE49-F238E27FC236}">
                  <a16:creationId xmlns:a16="http://schemas.microsoft.com/office/drawing/2014/main" id="{7BB05D43-E8D0-8749-BADB-D0EF2F2C77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47">
              <a:extLst>
                <a:ext uri="{FF2B5EF4-FFF2-40B4-BE49-F238E27FC236}">
                  <a16:creationId xmlns:a16="http://schemas.microsoft.com/office/drawing/2014/main" id="{B7748501-0CBB-6648-973D-4EA98A0A7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48">
              <a:extLst>
                <a:ext uri="{FF2B5EF4-FFF2-40B4-BE49-F238E27FC236}">
                  <a16:creationId xmlns:a16="http://schemas.microsoft.com/office/drawing/2014/main" id="{BE6C5A1C-DB08-E34E-BAFC-D435F012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49">
              <a:extLst>
                <a:ext uri="{FF2B5EF4-FFF2-40B4-BE49-F238E27FC236}">
                  <a16:creationId xmlns:a16="http://schemas.microsoft.com/office/drawing/2014/main" id="{62B2A842-BFCA-E345-A98F-372709E5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50">
              <a:extLst>
                <a:ext uri="{FF2B5EF4-FFF2-40B4-BE49-F238E27FC236}">
                  <a16:creationId xmlns:a16="http://schemas.microsoft.com/office/drawing/2014/main" id="{8D7A52BC-96A4-504E-A524-678F526D6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51">
              <a:extLst>
                <a:ext uri="{FF2B5EF4-FFF2-40B4-BE49-F238E27FC236}">
                  <a16:creationId xmlns:a16="http://schemas.microsoft.com/office/drawing/2014/main" id="{1EA7D65A-599E-0C44-AB09-DDAD73C6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Rectangle 52">
              <a:extLst>
                <a:ext uri="{FF2B5EF4-FFF2-40B4-BE49-F238E27FC236}">
                  <a16:creationId xmlns:a16="http://schemas.microsoft.com/office/drawing/2014/main" id="{9C6BA5AE-2EDB-654C-8FB0-65EE3D59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3" name="Rectangle 53">
              <a:extLst>
                <a:ext uri="{FF2B5EF4-FFF2-40B4-BE49-F238E27FC236}">
                  <a16:creationId xmlns:a16="http://schemas.microsoft.com/office/drawing/2014/main" id="{41620802-DDA1-5944-A7C0-360EC652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4" name="Rectangle 54">
              <a:extLst>
                <a:ext uri="{FF2B5EF4-FFF2-40B4-BE49-F238E27FC236}">
                  <a16:creationId xmlns:a16="http://schemas.microsoft.com/office/drawing/2014/main" id="{E323BD5A-13F3-B44B-8069-EA6D2EC5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5" name="Rectangle 55">
              <a:extLst>
                <a:ext uri="{FF2B5EF4-FFF2-40B4-BE49-F238E27FC236}">
                  <a16:creationId xmlns:a16="http://schemas.microsoft.com/office/drawing/2014/main" id="{03F9FE07-9DCE-B144-AD5C-930E739C7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6" name="Rectangle 56">
              <a:extLst>
                <a:ext uri="{FF2B5EF4-FFF2-40B4-BE49-F238E27FC236}">
                  <a16:creationId xmlns:a16="http://schemas.microsoft.com/office/drawing/2014/main" id="{1464044A-9146-7041-B5AB-612A6FE9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7" name="Rectangle 57">
              <a:extLst>
                <a:ext uri="{FF2B5EF4-FFF2-40B4-BE49-F238E27FC236}">
                  <a16:creationId xmlns:a16="http://schemas.microsoft.com/office/drawing/2014/main" id="{62E3946C-C8A2-0D40-9CBE-0A7613A8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8" name="Rectangle 58">
              <a:extLst>
                <a:ext uri="{FF2B5EF4-FFF2-40B4-BE49-F238E27FC236}">
                  <a16:creationId xmlns:a16="http://schemas.microsoft.com/office/drawing/2014/main" id="{AE9C8EBC-7453-7841-B519-E96A46A0E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9" name="Rectangle 59">
              <a:extLst>
                <a:ext uri="{FF2B5EF4-FFF2-40B4-BE49-F238E27FC236}">
                  <a16:creationId xmlns:a16="http://schemas.microsoft.com/office/drawing/2014/main" id="{AC91E0CE-40AD-1A49-A184-C79ACAA59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0" name="Rectangle 60">
              <a:extLst>
                <a:ext uri="{FF2B5EF4-FFF2-40B4-BE49-F238E27FC236}">
                  <a16:creationId xmlns:a16="http://schemas.microsoft.com/office/drawing/2014/main" id="{D8A40D87-0D58-E144-8FEC-76B723A59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1" name="Rectangle 61">
              <a:extLst>
                <a:ext uri="{FF2B5EF4-FFF2-40B4-BE49-F238E27FC236}">
                  <a16:creationId xmlns:a16="http://schemas.microsoft.com/office/drawing/2014/main" id="{AAAFEA6C-18B4-1245-827F-F530A013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2" name="Rectangle 62">
              <a:extLst>
                <a:ext uri="{FF2B5EF4-FFF2-40B4-BE49-F238E27FC236}">
                  <a16:creationId xmlns:a16="http://schemas.microsoft.com/office/drawing/2014/main" id="{5072337B-B562-8948-A4B1-DADE3A255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3" name="Rectangle 63">
              <a:extLst>
                <a:ext uri="{FF2B5EF4-FFF2-40B4-BE49-F238E27FC236}">
                  <a16:creationId xmlns:a16="http://schemas.microsoft.com/office/drawing/2014/main" id="{8FEBE0E5-C530-2248-B4D7-2E9BB83C3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4" name="Rectangle 64">
              <a:extLst>
                <a:ext uri="{FF2B5EF4-FFF2-40B4-BE49-F238E27FC236}">
                  <a16:creationId xmlns:a16="http://schemas.microsoft.com/office/drawing/2014/main" id="{AC154868-83A8-FE48-BA1E-236C90F6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5" name="Rectangle 65">
              <a:extLst>
                <a:ext uri="{FF2B5EF4-FFF2-40B4-BE49-F238E27FC236}">
                  <a16:creationId xmlns:a16="http://schemas.microsoft.com/office/drawing/2014/main" id="{6C0512D7-A876-6B40-BD6F-93CAFD65C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6" name="Rectangle 66">
              <a:extLst>
                <a:ext uri="{FF2B5EF4-FFF2-40B4-BE49-F238E27FC236}">
                  <a16:creationId xmlns:a16="http://schemas.microsoft.com/office/drawing/2014/main" id="{6CE774E7-4957-3A4B-9044-8E7BF586A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7" name="Rectangle 67">
              <a:extLst>
                <a:ext uri="{FF2B5EF4-FFF2-40B4-BE49-F238E27FC236}">
                  <a16:creationId xmlns:a16="http://schemas.microsoft.com/office/drawing/2014/main" id="{4430FC39-D1A9-864E-90EB-B418C29A4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8" name="Rectangle 68">
              <a:extLst>
                <a:ext uri="{FF2B5EF4-FFF2-40B4-BE49-F238E27FC236}">
                  <a16:creationId xmlns:a16="http://schemas.microsoft.com/office/drawing/2014/main" id="{83A04796-1463-F44D-B4A1-BB85C5E30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9" name="Rectangle 69">
              <a:extLst>
                <a:ext uri="{FF2B5EF4-FFF2-40B4-BE49-F238E27FC236}">
                  <a16:creationId xmlns:a16="http://schemas.microsoft.com/office/drawing/2014/main" id="{120FDC10-7FF7-FA44-B92A-50021ABE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0" name="Rectangle 70">
              <a:extLst>
                <a:ext uri="{FF2B5EF4-FFF2-40B4-BE49-F238E27FC236}">
                  <a16:creationId xmlns:a16="http://schemas.microsoft.com/office/drawing/2014/main" id="{0C683779-A4C6-064A-ADF3-C22BAF08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1" name="Rectangle 71">
              <a:extLst>
                <a:ext uri="{FF2B5EF4-FFF2-40B4-BE49-F238E27FC236}">
                  <a16:creationId xmlns:a16="http://schemas.microsoft.com/office/drawing/2014/main" id="{436B7E5C-032F-0F43-8081-ACE82AE02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2" name="Rectangle 72">
              <a:extLst>
                <a:ext uri="{FF2B5EF4-FFF2-40B4-BE49-F238E27FC236}">
                  <a16:creationId xmlns:a16="http://schemas.microsoft.com/office/drawing/2014/main" id="{3D63E96C-2A21-E446-A999-5719426C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3" name="Rectangle 73">
              <a:extLst>
                <a:ext uri="{FF2B5EF4-FFF2-40B4-BE49-F238E27FC236}">
                  <a16:creationId xmlns:a16="http://schemas.microsoft.com/office/drawing/2014/main" id="{128B4B4C-A880-8E4E-B3D7-3FD3B3594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4" name="Rectangle 74">
              <a:extLst>
                <a:ext uri="{FF2B5EF4-FFF2-40B4-BE49-F238E27FC236}">
                  <a16:creationId xmlns:a16="http://schemas.microsoft.com/office/drawing/2014/main" id="{177AF3DF-C040-BC4F-AD39-89E67BCB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5" name="Rectangle 75">
              <a:extLst>
                <a:ext uri="{FF2B5EF4-FFF2-40B4-BE49-F238E27FC236}">
                  <a16:creationId xmlns:a16="http://schemas.microsoft.com/office/drawing/2014/main" id="{1C321CC6-54DE-A646-AB09-264233D50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6" name="Rectangle 76">
              <a:extLst>
                <a:ext uri="{FF2B5EF4-FFF2-40B4-BE49-F238E27FC236}">
                  <a16:creationId xmlns:a16="http://schemas.microsoft.com/office/drawing/2014/main" id="{37EF8777-CCCD-4C41-94E5-CB6A6A51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7" name="Freeform 77">
              <a:extLst>
                <a:ext uri="{FF2B5EF4-FFF2-40B4-BE49-F238E27FC236}">
                  <a16:creationId xmlns:a16="http://schemas.microsoft.com/office/drawing/2014/main" id="{E7BBC943-EA45-1C4D-9502-4F867A965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78">
              <a:extLst>
                <a:ext uri="{FF2B5EF4-FFF2-40B4-BE49-F238E27FC236}">
                  <a16:creationId xmlns:a16="http://schemas.microsoft.com/office/drawing/2014/main" id="{5B1F8BAF-7772-E64F-AB99-CCDA9E5E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Rectangle 79">
              <a:extLst>
                <a:ext uri="{FF2B5EF4-FFF2-40B4-BE49-F238E27FC236}">
                  <a16:creationId xmlns:a16="http://schemas.microsoft.com/office/drawing/2014/main" id="{84D46664-4145-F249-AD81-E49CC491D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2" name="Oval 84">
            <a:extLst>
              <a:ext uri="{FF2B5EF4-FFF2-40B4-BE49-F238E27FC236}">
                <a16:creationId xmlns:a16="http://schemas.microsoft.com/office/drawing/2014/main" id="{36611A96-1833-1C48-874F-EE9B8ED50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675063"/>
            <a:ext cx="914400" cy="2362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3" name="TextBox 85">
            <a:extLst>
              <a:ext uri="{FF2B5EF4-FFF2-40B4-BE49-F238E27FC236}">
                <a16:creationId xmlns:a16="http://schemas.microsoft.com/office/drawing/2014/main" id="{841588CA-D264-2C48-9FC0-C25411B00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726" y="3105150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propagation delays get longer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B449329-3110-624F-AA3C-DBD9ED9B9B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Transition Rules in terms of J and K</a:t>
            </a:r>
          </a:p>
        </p:txBody>
      </p:sp>
      <p:sp>
        <p:nvSpPr>
          <p:cNvPr id="86018" name="Rectangle 3">
            <a:extLst>
              <a:ext uri="{FF2B5EF4-FFF2-40B4-BE49-F238E27FC236}">
                <a16:creationId xmlns:a16="http://schemas.microsoft.com/office/drawing/2014/main" id="{3B262F9F-935B-2543-A378-074230B626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514600" y="1981200"/>
            <a:ext cx="5486400" cy="46482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0  	J=0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1  	J=1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0  	J=d and K= 1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1  	J=d and K= 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cxnSp>
        <p:nvCxnSpPr>
          <p:cNvPr id="86019" name="Straight Arrow Connector 2">
            <a:extLst>
              <a:ext uri="{FF2B5EF4-FFF2-40B4-BE49-F238E27FC236}">
                <a16:creationId xmlns:a16="http://schemas.microsoft.com/office/drawing/2014/main" id="{0EE8762D-08D1-CE42-95BD-F35AE9F9FB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2209800"/>
            <a:ext cx="12954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3">
            <a:extLst>
              <a:ext uri="{FF2B5EF4-FFF2-40B4-BE49-F238E27FC236}">
                <a16:creationId xmlns:a16="http://schemas.microsoft.com/office/drawing/2014/main" id="{A07AC3B1-EEE2-C948-8FFC-762831702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6" y="1295401"/>
            <a:ext cx="2740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Q(t)</a:t>
            </a:r>
          </a:p>
        </p:txBody>
      </p:sp>
      <p:cxnSp>
        <p:nvCxnSpPr>
          <p:cNvPr id="86021" name="Straight Arrow Connector 6">
            <a:extLst>
              <a:ext uri="{FF2B5EF4-FFF2-40B4-BE49-F238E27FC236}">
                <a16:creationId xmlns:a16="http://schemas.microsoft.com/office/drawing/2014/main" id="{69BCE915-833D-7346-A4EF-3D54008AAA9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95800" y="2209800"/>
            <a:ext cx="8382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2" name="TextBox 9">
            <a:extLst>
              <a:ext uri="{FF2B5EF4-FFF2-40B4-BE49-F238E27FC236}">
                <a16:creationId xmlns:a16="http://schemas.microsoft.com/office/drawing/2014/main" id="{40088D0C-ABDF-DD44-A17F-490D917F2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6" y="1371601"/>
            <a:ext cx="3051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Next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Q(t+1)</a:t>
            </a:r>
          </a:p>
        </p:txBody>
      </p:sp>
      <p:pic>
        <p:nvPicPr>
          <p:cNvPr id="86023" name="Picture 1" descr="Screen shot 2015-11-16 at 3.39.50 PM.png">
            <a:extLst>
              <a:ext uri="{FF2B5EF4-FFF2-40B4-BE49-F238E27FC236}">
                <a16:creationId xmlns:a16="http://schemas.microsoft.com/office/drawing/2014/main" id="{3E610B55-587E-1840-92EE-02129A45BB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990600"/>
            <a:ext cx="1752600" cy="183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4" name="Picture 3" descr="Screen shot 2015-11-16 at 3.59.29 PM.png">
            <a:extLst>
              <a:ext uri="{FF2B5EF4-FFF2-40B4-BE49-F238E27FC236}">
                <a16:creationId xmlns:a16="http://schemas.microsoft.com/office/drawing/2014/main" id="{C93F8022-6054-BC4E-BBDD-4CE3DE1662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4343400"/>
            <a:ext cx="184785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1" name="Group 1">
            <a:extLst>
              <a:ext uri="{FF2B5EF4-FFF2-40B4-BE49-F238E27FC236}">
                <a16:creationId xmlns:a16="http://schemas.microsoft.com/office/drawing/2014/main" id="{0F31590B-955D-D546-A0F3-F7A688915DAB}"/>
              </a:ext>
            </a:extLst>
          </p:cNvPr>
          <p:cNvGrpSpPr>
            <a:grpSpLocks/>
          </p:cNvGrpSpPr>
          <p:nvPr/>
        </p:nvGrpSpPr>
        <p:grpSpPr bwMode="auto">
          <a:xfrm>
            <a:off x="1160463" y="838200"/>
            <a:ext cx="8686800" cy="3492500"/>
            <a:chOff x="246063" y="1227138"/>
            <a:chExt cx="8686800" cy="3492500"/>
          </a:xfrm>
        </p:grpSpPr>
        <p:sp>
          <p:nvSpPr>
            <p:cNvPr id="87044" name="Rectangle 4">
              <a:extLst>
                <a:ext uri="{FF2B5EF4-FFF2-40B4-BE49-F238E27FC236}">
                  <a16:creationId xmlns:a16="http://schemas.microsoft.com/office/drawing/2014/main" id="{0652BCEE-0523-394C-A72F-4B13FDA5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5" name="Rectangle 5">
              <a:extLst>
                <a:ext uri="{FF2B5EF4-FFF2-40B4-BE49-F238E27FC236}">
                  <a16:creationId xmlns:a16="http://schemas.microsoft.com/office/drawing/2014/main" id="{C955DB82-5C36-814A-978C-B69815C01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6" name="Rectangle 6">
              <a:extLst>
                <a:ext uri="{FF2B5EF4-FFF2-40B4-BE49-F238E27FC236}">
                  <a16:creationId xmlns:a16="http://schemas.microsoft.com/office/drawing/2014/main" id="{5EF124AB-98E2-1845-A4D1-7ECCB3E7A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7" name="Rectangle 7">
              <a:extLst>
                <a:ext uri="{FF2B5EF4-FFF2-40B4-BE49-F238E27FC236}">
                  <a16:creationId xmlns:a16="http://schemas.microsoft.com/office/drawing/2014/main" id="{B0E8F133-4ABE-D144-AF77-1A50EBCCD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8" name="Rectangle 8">
              <a:extLst>
                <a:ext uri="{FF2B5EF4-FFF2-40B4-BE49-F238E27FC236}">
                  <a16:creationId xmlns:a16="http://schemas.microsoft.com/office/drawing/2014/main" id="{BCDB8819-26A3-A344-A93E-AE4C8279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9" name="Rectangle 9">
              <a:extLst>
                <a:ext uri="{FF2B5EF4-FFF2-40B4-BE49-F238E27FC236}">
                  <a16:creationId xmlns:a16="http://schemas.microsoft.com/office/drawing/2014/main" id="{532D862A-8113-754C-B49E-368AE0D21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0" name="Rectangle 10">
              <a:extLst>
                <a:ext uri="{FF2B5EF4-FFF2-40B4-BE49-F238E27FC236}">
                  <a16:creationId xmlns:a16="http://schemas.microsoft.com/office/drawing/2014/main" id="{68F05B5C-31D9-B843-AA96-22994612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1" name="Rectangle 11">
              <a:extLst>
                <a:ext uri="{FF2B5EF4-FFF2-40B4-BE49-F238E27FC236}">
                  <a16:creationId xmlns:a16="http://schemas.microsoft.com/office/drawing/2014/main" id="{4CBDCE06-7111-3943-A266-C533A9642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2" name="Rectangle 12">
              <a:extLst>
                <a:ext uri="{FF2B5EF4-FFF2-40B4-BE49-F238E27FC236}">
                  <a16:creationId xmlns:a16="http://schemas.microsoft.com/office/drawing/2014/main" id="{967D47E1-9F6A-974C-AE7A-D616EE6E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3" name="Rectangle 13">
              <a:extLst>
                <a:ext uri="{FF2B5EF4-FFF2-40B4-BE49-F238E27FC236}">
                  <a16:creationId xmlns:a16="http://schemas.microsoft.com/office/drawing/2014/main" id="{F98DC0CC-D531-D340-AE78-778EB046D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4" name="Rectangle 14">
              <a:extLst>
                <a:ext uri="{FF2B5EF4-FFF2-40B4-BE49-F238E27FC236}">
                  <a16:creationId xmlns:a16="http://schemas.microsoft.com/office/drawing/2014/main" id="{9A86506F-B1FB-D747-8237-0C2F6013C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5" name="Rectangle 15">
              <a:extLst>
                <a:ext uri="{FF2B5EF4-FFF2-40B4-BE49-F238E27FC236}">
                  <a16:creationId xmlns:a16="http://schemas.microsoft.com/office/drawing/2014/main" id="{E6B76AEE-1E89-2C4D-B4A0-E890DD17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56" name="Rectangle 16">
              <a:extLst>
                <a:ext uri="{FF2B5EF4-FFF2-40B4-BE49-F238E27FC236}">
                  <a16:creationId xmlns:a16="http://schemas.microsoft.com/office/drawing/2014/main" id="{834F7735-85E1-1547-B4AA-EFDEFE62A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7" name="Rectangle 17">
              <a:extLst>
                <a:ext uri="{FF2B5EF4-FFF2-40B4-BE49-F238E27FC236}">
                  <a16:creationId xmlns:a16="http://schemas.microsoft.com/office/drawing/2014/main" id="{A12349BB-9DD0-B048-9DD7-9689C4BB1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8" name="Rectangle 18">
              <a:extLst>
                <a:ext uri="{FF2B5EF4-FFF2-40B4-BE49-F238E27FC236}">
                  <a16:creationId xmlns:a16="http://schemas.microsoft.com/office/drawing/2014/main" id="{C19DA362-C14C-CB4A-B94A-6A489B174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9" name="Rectangle 19">
              <a:extLst>
                <a:ext uri="{FF2B5EF4-FFF2-40B4-BE49-F238E27FC236}">
                  <a16:creationId xmlns:a16="http://schemas.microsoft.com/office/drawing/2014/main" id="{2E5F98AB-B2F6-8D4F-9D7E-921F8FD77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60" name="Rectangle 20">
              <a:extLst>
                <a:ext uri="{FF2B5EF4-FFF2-40B4-BE49-F238E27FC236}">
                  <a16:creationId xmlns:a16="http://schemas.microsoft.com/office/drawing/2014/main" id="{F289C4B3-9BCA-ED40-ABA0-634E2177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1" name="Rectangle 21">
              <a:extLst>
                <a:ext uri="{FF2B5EF4-FFF2-40B4-BE49-F238E27FC236}">
                  <a16:creationId xmlns:a16="http://schemas.microsoft.com/office/drawing/2014/main" id="{D519B7AC-C96F-944D-806D-3184F593C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2" name="Rectangle 22">
              <a:extLst>
                <a:ext uri="{FF2B5EF4-FFF2-40B4-BE49-F238E27FC236}">
                  <a16:creationId xmlns:a16="http://schemas.microsoft.com/office/drawing/2014/main" id="{095257E5-EEA6-C740-A17D-C995269A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3" name="Rectangle 23">
              <a:extLst>
                <a:ext uri="{FF2B5EF4-FFF2-40B4-BE49-F238E27FC236}">
                  <a16:creationId xmlns:a16="http://schemas.microsoft.com/office/drawing/2014/main" id="{2424E80B-988D-694A-B339-00E2B9D58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4" name="Rectangle 24">
              <a:extLst>
                <a:ext uri="{FF2B5EF4-FFF2-40B4-BE49-F238E27FC236}">
                  <a16:creationId xmlns:a16="http://schemas.microsoft.com/office/drawing/2014/main" id="{BC70495F-6F7A-EC43-B758-B382122A7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5" name="Rectangle 25">
              <a:extLst>
                <a:ext uri="{FF2B5EF4-FFF2-40B4-BE49-F238E27FC236}">
                  <a16:creationId xmlns:a16="http://schemas.microsoft.com/office/drawing/2014/main" id="{742FD452-2DFB-644D-BBCA-1E50CE1F8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6" name="Rectangle 26">
              <a:extLst>
                <a:ext uri="{FF2B5EF4-FFF2-40B4-BE49-F238E27FC236}">
                  <a16:creationId xmlns:a16="http://schemas.microsoft.com/office/drawing/2014/main" id="{3C0CE562-5FFC-B84B-969D-DA647EC6B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7" name="Rectangle 27">
              <a:extLst>
                <a:ext uri="{FF2B5EF4-FFF2-40B4-BE49-F238E27FC236}">
                  <a16:creationId xmlns:a16="http://schemas.microsoft.com/office/drawing/2014/main" id="{5FFFE5CB-7099-3942-B6A5-5842A2DC8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68" name="Rectangle 28">
              <a:extLst>
                <a:ext uri="{FF2B5EF4-FFF2-40B4-BE49-F238E27FC236}">
                  <a16:creationId xmlns:a16="http://schemas.microsoft.com/office/drawing/2014/main" id="{91AE545E-2836-8C48-8BF7-CCDF6658E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9" name="Rectangle 29">
              <a:extLst>
                <a:ext uri="{FF2B5EF4-FFF2-40B4-BE49-F238E27FC236}">
                  <a16:creationId xmlns:a16="http://schemas.microsoft.com/office/drawing/2014/main" id="{6E689604-1F55-3B49-9C1C-80F92BAB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0" name="Rectangle 30">
              <a:extLst>
                <a:ext uri="{FF2B5EF4-FFF2-40B4-BE49-F238E27FC236}">
                  <a16:creationId xmlns:a16="http://schemas.microsoft.com/office/drawing/2014/main" id="{079D71EB-418B-6843-B796-4F17511AC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1" name="Rectangle 31">
              <a:extLst>
                <a:ext uri="{FF2B5EF4-FFF2-40B4-BE49-F238E27FC236}">
                  <a16:creationId xmlns:a16="http://schemas.microsoft.com/office/drawing/2014/main" id="{82A4C5AE-A4DD-9148-BF36-6D02D07B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2" name="Rectangle 32">
              <a:extLst>
                <a:ext uri="{FF2B5EF4-FFF2-40B4-BE49-F238E27FC236}">
                  <a16:creationId xmlns:a16="http://schemas.microsoft.com/office/drawing/2014/main" id="{EE24A7E3-F9E5-054F-88A4-BE3B1E4BC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3" name="Rectangle 33">
              <a:extLst>
                <a:ext uri="{FF2B5EF4-FFF2-40B4-BE49-F238E27FC236}">
                  <a16:creationId xmlns:a16="http://schemas.microsoft.com/office/drawing/2014/main" id="{42B820F0-F3A0-944D-96A4-8DD06490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4" name="Rectangle 34">
              <a:extLst>
                <a:ext uri="{FF2B5EF4-FFF2-40B4-BE49-F238E27FC236}">
                  <a16:creationId xmlns:a16="http://schemas.microsoft.com/office/drawing/2014/main" id="{26B118CE-74D9-7F4C-ACB5-FB55B535A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5" name="Rectangle 35">
              <a:extLst>
                <a:ext uri="{FF2B5EF4-FFF2-40B4-BE49-F238E27FC236}">
                  <a16:creationId xmlns:a16="http://schemas.microsoft.com/office/drawing/2014/main" id="{B0973644-BDF8-D549-BC49-66E55A8D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6" name="Rectangle 36">
              <a:extLst>
                <a:ext uri="{FF2B5EF4-FFF2-40B4-BE49-F238E27FC236}">
                  <a16:creationId xmlns:a16="http://schemas.microsoft.com/office/drawing/2014/main" id="{F35CF9E0-EFD9-9E41-9084-7EB1F0B09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7" name="Rectangle 37">
              <a:extLst>
                <a:ext uri="{FF2B5EF4-FFF2-40B4-BE49-F238E27FC236}">
                  <a16:creationId xmlns:a16="http://schemas.microsoft.com/office/drawing/2014/main" id="{9D60A156-DD85-2649-8BB2-2C905B354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8" name="Rectangle 38">
              <a:extLst>
                <a:ext uri="{FF2B5EF4-FFF2-40B4-BE49-F238E27FC236}">
                  <a16:creationId xmlns:a16="http://schemas.microsoft.com/office/drawing/2014/main" id="{7147D06A-1B11-694F-B860-4F1A16835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9" name="Rectangle 39">
              <a:extLst>
                <a:ext uri="{FF2B5EF4-FFF2-40B4-BE49-F238E27FC236}">
                  <a16:creationId xmlns:a16="http://schemas.microsoft.com/office/drawing/2014/main" id="{6DD2AF57-362A-5F4B-927F-BF952EE33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0" name="Rectangle 40">
              <a:extLst>
                <a:ext uri="{FF2B5EF4-FFF2-40B4-BE49-F238E27FC236}">
                  <a16:creationId xmlns:a16="http://schemas.microsoft.com/office/drawing/2014/main" id="{E03DD6E3-0FFD-6041-B246-9CBD2AE37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1" name="Rectangle 41">
              <a:extLst>
                <a:ext uri="{FF2B5EF4-FFF2-40B4-BE49-F238E27FC236}">
                  <a16:creationId xmlns:a16="http://schemas.microsoft.com/office/drawing/2014/main" id="{1569FA05-2C24-3545-B631-280664A44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2" name="Rectangle 42">
              <a:extLst>
                <a:ext uri="{FF2B5EF4-FFF2-40B4-BE49-F238E27FC236}">
                  <a16:creationId xmlns:a16="http://schemas.microsoft.com/office/drawing/2014/main" id="{F4AFF850-F17B-4146-A2AA-CE98C0201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3" name="Rectangle 43">
              <a:extLst>
                <a:ext uri="{FF2B5EF4-FFF2-40B4-BE49-F238E27FC236}">
                  <a16:creationId xmlns:a16="http://schemas.microsoft.com/office/drawing/2014/main" id="{92DD889D-164E-794D-B0F6-04AFF4386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4" name="Rectangle 44">
              <a:extLst>
                <a:ext uri="{FF2B5EF4-FFF2-40B4-BE49-F238E27FC236}">
                  <a16:creationId xmlns:a16="http://schemas.microsoft.com/office/drawing/2014/main" id="{F26D3F28-94CC-874A-AFA2-842F4D382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5" name="Rectangle 45">
              <a:extLst>
                <a:ext uri="{FF2B5EF4-FFF2-40B4-BE49-F238E27FC236}">
                  <a16:creationId xmlns:a16="http://schemas.microsoft.com/office/drawing/2014/main" id="{89C64254-5701-064F-A9CD-B526C79FD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6" name="Rectangle 46">
              <a:extLst>
                <a:ext uri="{FF2B5EF4-FFF2-40B4-BE49-F238E27FC236}">
                  <a16:creationId xmlns:a16="http://schemas.microsoft.com/office/drawing/2014/main" id="{2B1DA171-B59F-9C46-9152-24CA66658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7" name="Rectangle 47">
              <a:extLst>
                <a:ext uri="{FF2B5EF4-FFF2-40B4-BE49-F238E27FC236}">
                  <a16:creationId xmlns:a16="http://schemas.microsoft.com/office/drawing/2014/main" id="{3DBF239A-315E-064C-A8BD-2F0097DB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8" name="Rectangle 48">
              <a:extLst>
                <a:ext uri="{FF2B5EF4-FFF2-40B4-BE49-F238E27FC236}">
                  <a16:creationId xmlns:a16="http://schemas.microsoft.com/office/drawing/2014/main" id="{52A6599D-BE5D-E744-A6BC-9B6E146E2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9" name="Rectangle 49">
              <a:extLst>
                <a:ext uri="{FF2B5EF4-FFF2-40B4-BE49-F238E27FC236}">
                  <a16:creationId xmlns:a16="http://schemas.microsoft.com/office/drawing/2014/main" id="{AD8083B5-D211-7F45-B72E-1E0F13BA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0" name="Rectangle 50">
              <a:extLst>
                <a:ext uri="{FF2B5EF4-FFF2-40B4-BE49-F238E27FC236}">
                  <a16:creationId xmlns:a16="http://schemas.microsoft.com/office/drawing/2014/main" id="{D4DC7819-C137-4546-9B4F-9A85EABE4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1" name="Rectangle 51">
              <a:extLst>
                <a:ext uri="{FF2B5EF4-FFF2-40B4-BE49-F238E27FC236}">
                  <a16:creationId xmlns:a16="http://schemas.microsoft.com/office/drawing/2014/main" id="{FB155CAB-6EFB-CB46-B4A5-8AA95167A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2" name="Rectangle 52">
              <a:extLst>
                <a:ext uri="{FF2B5EF4-FFF2-40B4-BE49-F238E27FC236}">
                  <a16:creationId xmlns:a16="http://schemas.microsoft.com/office/drawing/2014/main" id="{A416D353-5092-F148-ACA0-003FAC7F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3" name="Rectangle 53">
              <a:extLst>
                <a:ext uri="{FF2B5EF4-FFF2-40B4-BE49-F238E27FC236}">
                  <a16:creationId xmlns:a16="http://schemas.microsoft.com/office/drawing/2014/main" id="{4898D343-1F87-4848-B54C-5D65F105B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4" name="Rectangle 54">
              <a:extLst>
                <a:ext uri="{FF2B5EF4-FFF2-40B4-BE49-F238E27FC236}">
                  <a16:creationId xmlns:a16="http://schemas.microsoft.com/office/drawing/2014/main" id="{C8EB94C7-3723-CC45-B79F-BF0A0C29E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5" name="Rectangle 55">
              <a:extLst>
                <a:ext uri="{FF2B5EF4-FFF2-40B4-BE49-F238E27FC236}">
                  <a16:creationId xmlns:a16="http://schemas.microsoft.com/office/drawing/2014/main" id="{142EA151-C808-8244-84B5-30E686A12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6" name="Rectangle 56">
              <a:extLst>
                <a:ext uri="{FF2B5EF4-FFF2-40B4-BE49-F238E27FC236}">
                  <a16:creationId xmlns:a16="http://schemas.microsoft.com/office/drawing/2014/main" id="{1A227D91-7941-2C47-A635-C028DF0E8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7" name="Rectangle 57">
              <a:extLst>
                <a:ext uri="{FF2B5EF4-FFF2-40B4-BE49-F238E27FC236}">
                  <a16:creationId xmlns:a16="http://schemas.microsoft.com/office/drawing/2014/main" id="{A77C7BA0-26DE-0744-8412-F8D44C724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8" name="Rectangle 58">
              <a:extLst>
                <a:ext uri="{FF2B5EF4-FFF2-40B4-BE49-F238E27FC236}">
                  <a16:creationId xmlns:a16="http://schemas.microsoft.com/office/drawing/2014/main" id="{71EAE3C8-1C77-3243-ABB4-63026D520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9" name="Rectangle 59">
              <a:extLst>
                <a:ext uri="{FF2B5EF4-FFF2-40B4-BE49-F238E27FC236}">
                  <a16:creationId xmlns:a16="http://schemas.microsoft.com/office/drawing/2014/main" id="{1EE9D97B-379A-C446-AD26-35BF7D720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0" name="Rectangle 60">
              <a:extLst>
                <a:ext uri="{FF2B5EF4-FFF2-40B4-BE49-F238E27FC236}">
                  <a16:creationId xmlns:a16="http://schemas.microsoft.com/office/drawing/2014/main" id="{DD9EEE10-F521-D64E-B162-6E9439BC6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1" name="Rectangle 61">
              <a:extLst>
                <a:ext uri="{FF2B5EF4-FFF2-40B4-BE49-F238E27FC236}">
                  <a16:creationId xmlns:a16="http://schemas.microsoft.com/office/drawing/2014/main" id="{E80C545A-A135-9E45-86DE-9F92F497E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2" name="Rectangle 62">
              <a:extLst>
                <a:ext uri="{FF2B5EF4-FFF2-40B4-BE49-F238E27FC236}">
                  <a16:creationId xmlns:a16="http://schemas.microsoft.com/office/drawing/2014/main" id="{9530536A-FAB1-CD46-BFC4-D4B04CBE9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3" name="Rectangle 63">
              <a:extLst>
                <a:ext uri="{FF2B5EF4-FFF2-40B4-BE49-F238E27FC236}">
                  <a16:creationId xmlns:a16="http://schemas.microsoft.com/office/drawing/2014/main" id="{7E8AA20A-4EFA-674E-B58C-E44953AAC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4" name="Rectangle 64">
              <a:extLst>
                <a:ext uri="{FF2B5EF4-FFF2-40B4-BE49-F238E27FC236}">
                  <a16:creationId xmlns:a16="http://schemas.microsoft.com/office/drawing/2014/main" id="{DBD0E861-495A-0542-9602-2D365BF8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5" name="Rectangle 65">
              <a:extLst>
                <a:ext uri="{FF2B5EF4-FFF2-40B4-BE49-F238E27FC236}">
                  <a16:creationId xmlns:a16="http://schemas.microsoft.com/office/drawing/2014/main" id="{89772D4D-2B34-084E-8788-A2E2CF2B1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6" name="Rectangle 66">
              <a:extLst>
                <a:ext uri="{FF2B5EF4-FFF2-40B4-BE49-F238E27FC236}">
                  <a16:creationId xmlns:a16="http://schemas.microsoft.com/office/drawing/2014/main" id="{4CDE0DA1-3DED-2E47-BCFB-85FEA00BC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7" name="Rectangle 67">
              <a:extLst>
                <a:ext uri="{FF2B5EF4-FFF2-40B4-BE49-F238E27FC236}">
                  <a16:creationId xmlns:a16="http://schemas.microsoft.com/office/drawing/2014/main" id="{A17B894A-800D-DA4C-92C4-BA679F5C6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8" name="Rectangle 68">
              <a:extLst>
                <a:ext uri="{FF2B5EF4-FFF2-40B4-BE49-F238E27FC236}">
                  <a16:creationId xmlns:a16="http://schemas.microsoft.com/office/drawing/2014/main" id="{10390C50-2BFA-6642-9D21-40F60EADE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9" name="Rectangle 69">
              <a:extLst>
                <a:ext uri="{FF2B5EF4-FFF2-40B4-BE49-F238E27FC236}">
                  <a16:creationId xmlns:a16="http://schemas.microsoft.com/office/drawing/2014/main" id="{A38A9358-F916-8448-A378-2A7769A2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0" name="Rectangle 70">
              <a:extLst>
                <a:ext uri="{FF2B5EF4-FFF2-40B4-BE49-F238E27FC236}">
                  <a16:creationId xmlns:a16="http://schemas.microsoft.com/office/drawing/2014/main" id="{027FB5A7-E68D-5141-B298-AFCCF247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1" name="Rectangle 71">
              <a:extLst>
                <a:ext uri="{FF2B5EF4-FFF2-40B4-BE49-F238E27FC236}">
                  <a16:creationId xmlns:a16="http://schemas.microsoft.com/office/drawing/2014/main" id="{D82C89FD-396B-0343-919D-7A59A38D6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2" name="Rectangle 72">
              <a:extLst>
                <a:ext uri="{FF2B5EF4-FFF2-40B4-BE49-F238E27FC236}">
                  <a16:creationId xmlns:a16="http://schemas.microsoft.com/office/drawing/2014/main" id="{0309CFA2-86F0-4E44-9254-26A2A542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3" name="Rectangle 73">
              <a:extLst>
                <a:ext uri="{FF2B5EF4-FFF2-40B4-BE49-F238E27FC236}">
                  <a16:creationId xmlns:a16="http://schemas.microsoft.com/office/drawing/2014/main" id="{8E494DEA-015C-154C-B9E1-03A357A8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4" name="Rectangle 74">
              <a:extLst>
                <a:ext uri="{FF2B5EF4-FFF2-40B4-BE49-F238E27FC236}">
                  <a16:creationId xmlns:a16="http://schemas.microsoft.com/office/drawing/2014/main" id="{93544AD5-28FF-5C46-9A18-BF01A9ECD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5" name="Rectangle 75">
              <a:extLst>
                <a:ext uri="{FF2B5EF4-FFF2-40B4-BE49-F238E27FC236}">
                  <a16:creationId xmlns:a16="http://schemas.microsoft.com/office/drawing/2014/main" id="{CD5C061F-E468-0E42-BA85-735B72406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6" name="Rectangle 76">
              <a:extLst>
                <a:ext uri="{FF2B5EF4-FFF2-40B4-BE49-F238E27FC236}">
                  <a16:creationId xmlns:a16="http://schemas.microsoft.com/office/drawing/2014/main" id="{13E7EB61-6CC6-E74A-9479-BEDB6040C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7" name="Rectangle 77">
              <a:extLst>
                <a:ext uri="{FF2B5EF4-FFF2-40B4-BE49-F238E27FC236}">
                  <a16:creationId xmlns:a16="http://schemas.microsoft.com/office/drawing/2014/main" id="{7DE315FD-1010-6D42-81FD-A82A758AF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8" name="Rectangle 78">
              <a:extLst>
                <a:ext uri="{FF2B5EF4-FFF2-40B4-BE49-F238E27FC236}">
                  <a16:creationId xmlns:a16="http://schemas.microsoft.com/office/drawing/2014/main" id="{06303509-2B9E-E147-BC33-34FEA1001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9" name="Rectangle 79">
              <a:extLst>
                <a:ext uri="{FF2B5EF4-FFF2-40B4-BE49-F238E27FC236}">
                  <a16:creationId xmlns:a16="http://schemas.microsoft.com/office/drawing/2014/main" id="{BC77CB4D-81FB-264E-9A7A-2C8A00D8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0" name="Rectangle 80">
              <a:extLst>
                <a:ext uri="{FF2B5EF4-FFF2-40B4-BE49-F238E27FC236}">
                  <a16:creationId xmlns:a16="http://schemas.microsoft.com/office/drawing/2014/main" id="{6C2B8F4D-D5D1-A64F-BC81-64915F78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1" name="Rectangle 81">
              <a:extLst>
                <a:ext uri="{FF2B5EF4-FFF2-40B4-BE49-F238E27FC236}">
                  <a16:creationId xmlns:a16="http://schemas.microsoft.com/office/drawing/2014/main" id="{9CD9F826-09C4-D94D-B2F5-6D6A67A1D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2" name="Rectangle 82">
              <a:extLst>
                <a:ext uri="{FF2B5EF4-FFF2-40B4-BE49-F238E27FC236}">
                  <a16:creationId xmlns:a16="http://schemas.microsoft.com/office/drawing/2014/main" id="{F041104F-333E-6E4A-B48A-72B46F39D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3" name="Rectangle 83">
              <a:extLst>
                <a:ext uri="{FF2B5EF4-FFF2-40B4-BE49-F238E27FC236}">
                  <a16:creationId xmlns:a16="http://schemas.microsoft.com/office/drawing/2014/main" id="{83494230-1107-E840-980C-B24314E1C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4" name="Rectangle 84">
              <a:extLst>
                <a:ext uri="{FF2B5EF4-FFF2-40B4-BE49-F238E27FC236}">
                  <a16:creationId xmlns:a16="http://schemas.microsoft.com/office/drawing/2014/main" id="{2FB90D88-056C-F94C-AD3D-7DA5478B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5" name="Rectangle 85">
              <a:extLst>
                <a:ext uri="{FF2B5EF4-FFF2-40B4-BE49-F238E27FC236}">
                  <a16:creationId xmlns:a16="http://schemas.microsoft.com/office/drawing/2014/main" id="{1945132E-2AD3-7847-8E84-C8202FA46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6" name="Rectangle 86">
              <a:extLst>
                <a:ext uri="{FF2B5EF4-FFF2-40B4-BE49-F238E27FC236}">
                  <a16:creationId xmlns:a16="http://schemas.microsoft.com/office/drawing/2014/main" id="{BA04220C-E654-6640-B814-9F92E1BE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7" name="Rectangle 87">
              <a:extLst>
                <a:ext uri="{FF2B5EF4-FFF2-40B4-BE49-F238E27FC236}">
                  <a16:creationId xmlns:a16="http://schemas.microsoft.com/office/drawing/2014/main" id="{FC1ADC07-D8F7-FC4E-BAF2-C1BDD6E3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8" name="Rectangle 88">
              <a:extLst>
                <a:ext uri="{FF2B5EF4-FFF2-40B4-BE49-F238E27FC236}">
                  <a16:creationId xmlns:a16="http://schemas.microsoft.com/office/drawing/2014/main" id="{B8F26CB4-6B21-BC4A-8E14-D3E1EFC14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9" name="Rectangle 89">
              <a:extLst>
                <a:ext uri="{FF2B5EF4-FFF2-40B4-BE49-F238E27FC236}">
                  <a16:creationId xmlns:a16="http://schemas.microsoft.com/office/drawing/2014/main" id="{741E1CF8-E456-314A-9067-25432DDC3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0" name="Rectangle 90">
              <a:extLst>
                <a:ext uri="{FF2B5EF4-FFF2-40B4-BE49-F238E27FC236}">
                  <a16:creationId xmlns:a16="http://schemas.microsoft.com/office/drawing/2014/main" id="{1690883F-6815-2646-B260-8270D1B16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1" name="Rectangle 91">
              <a:extLst>
                <a:ext uri="{FF2B5EF4-FFF2-40B4-BE49-F238E27FC236}">
                  <a16:creationId xmlns:a16="http://schemas.microsoft.com/office/drawing/2014/main" id="{B78E1C76-909C-1A4B-8B74-5906E5716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2" name="Rectangle 92">
              <a:extLst>
                <a:ext uri="{FF2B5EF4-FFF2-40B4-BE49-F238E27FC236}">
                  <a16:creationId xmlns:a16="http://schemas.microsoft.com/office/drawing/2014/main" id="{3AA34EF5-EC77-924C-AEBC-D172511F3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3" name="Rectangle 93">
              <a:extLst>
                <a:ext uri="{FF2B5EF4-FFF2-40B4-BE49-F238E27FC236}">
                  <a16:creationId xmlns:a16="http://schemas.microsoft.com/office/drawing/2014/main" id="{6661EAAE-765B-354C-B3E2-B26120A6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4" name="Rectangle 94">
              <a:extLst>
                <a:ext uri="{FF2B5EF4-FFF2-40B4-BE49-F238E27FC236}">
                  <a16:creationId xmlns:a16="http://schemas.microsoft.com/office/drawing/2014/main" id="{1999F125-5551-EF4E-BCB1-68E51F561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5" name="Rectangle 95">
              <a:extLst>
                <a:ext uri="{FF2B5EF4-FFF2-40B4-BE49-F238E27FC236}">
                  <a16:creationId xmlns:a16="http://schemas.microsoft.com/office/drawing/2014/main" id="{B785080C-41CE-F54B-85C6-88C13FA9F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6" name="Rectangle 96">
              <a:extLst>
                <a:ext uri="{FF2B5EF4-FFF2-40B4-BE49-F238E27FC236}">
                  <a16:creationId xmlns:a16="http://schemas.microsoft.com/office/drawing/2014/main" id="{81A8348D-4E8A-CA46-A3EC-848B13595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7" name="Rectangle 97">
              <a:extLst>
                <a:ext uri="{FF2B5EF4-FFF2-40B4-BE49-F238E27FC236}">
                  <a16:creationId xmlns:a16="http://schemas.microsoft.com/office/drawing/2014/main" id="{284CDC6E-7057-4F4C-BAFE-59170EBA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8" name="Rectangle 98">
              <a:extLst>
                <a:ext uri="{FF2B5EF4-FFF2-40B4-BE49-F238E27FC236}">
                  <a16:creationId xmlns:a16="http://schemas.microsoft.com/office/drawing/2014/main" id="{92DF15E7-B2C6-9541-A90C-1CF61D439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9" name="Rectangle 99">
              <a:extLst>
                <a:ext uri="{FF2B5EF4-FFF2-40B4-BE49-F238E27FC236}">
                  <a16:creationId xmlns:a16="http://schemas.microsoft.com/office/drawing/2014/main" id="{38C725E7-FBA9-0F48-A43D-9D36834F6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0" name="Rectangle 100">
              <a:extLst>
                <a:ext uri="{FF2B5EF4-FFF2-40B4-BE49-F238E27FC236}">
                  <a16:creationId xmlns:a16="http://schemas.microsoft.com/office/drawing/2014/main" id="{F851C2CE-B3D0-6C4C-9465-0502E648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1" name="Rectangle 101">
              <a:extLst>
                <a:ext uri="{FF2B5EF4-FFF2-40B4-BE49-F238E27FC236}">
                  <a16:creationId xmlns:a16="http://schemas.microsoft.com/office/drawing/2014/main" id="{4408B833-5D94-9D4B-957E-AD709BA57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2" name="Rectangle 102">
              <a:extLst>
                <a:ext uri="{FF2B5EF4-FFF2-40B4-BE49-F238E27FC236}">
                  <a16:creationId xmlns:a16="http://schemas.microsoft.com/office/drawing/2014/main" id="{609932A3-E4E8-E641-B49A-CC692346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3" name="Rectangle 103">
              <a:extLst>
                <a:ext uri="{FF2B5EF4-FFF2-40B4-BE49-F238E27FC236}">
                  <a16:creationId xmlns:a16="http://schemas.microsoft.com/office/drawing/2014/main" id="{193C42CB-2ED0-0F49-94A7-1E8B3C198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4" name="Rectangle 104">
              <a:extLst>
                <a:ext uri="{FF2B5EF4-FFF2-40B4-BE49-F238E27FC236}">
                  <a16:creationId xmlns:a16="http://schemas.microsoft.com/office/drawing/2014/main" id="{73121038-551D-384B-A17C-F8EF545CF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5" name="Rectangle 105">
              <a:extLst>
                <a:ext uri="{FF2B5EF4-FFF2-40B4-BE49-F238E27FC236}">
                  <a16:creationId xmlns:a16="http://schemas.microsoft.com/office/drawing/2014/main" id="{3375C2FA-07DD-C541-8EF0-DAB341C87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6" name="Rectangle 106">
              <a:extLst>
                <a:ext uri="{FF2B5EF4-FFF2-40B4-BE49-F238E27FC236}">
                  <a16:creationId xmlns:a16="http://schemas.microsoft.com/office/drawing/2014/main" id="{E42C10B2-95E8-A141-8545-26997F024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7" name="Rectangle 107">
              <a:extLst>
                <a:ext uri="{FF2B5EF4-FFF2-40B4-BE49-F238E27FC236}">
                  <a16:creationId xmlns:a16="http://schemas.microsoft.com/office/drawing/2014/main" id="{4920E50F-4674-ED40-842D-DD3CD4F1E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8" name="Rectangle 108">
              <a:extLst>
                <a:ext uri="{FF2B5EF4-FFF2-40B4-BE49-F238E27FC236}">
                  <a16:creationId xmlns:a16="http://schemas.microsoft.com/office/drawing/2014/main" id="{D48B7758-12CE-5E42-B501-B13698C68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9" name="Rectangle 109">
              <a:extLst>
                <a:ext uri="{FF2B5EF4-FFF2-40B4-BE49-F238E27FC236}">
                  <a16:creationId xmlns:a16="http://schemas.microsoft.com/office/drawing/2014/main" id="{049C8E5D-BA41-3D4F-9C47-403812AFC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0" name="Rectangle 110">
              <a:extLst>
                <a:ext uri="{FF2B5EF4-FFF2-40B4-BE49-F238E27FC236}">
                  <a16:creationId xmlns:a16="http://schemas.microsoft.com/office/drawing/2014/main" id="{79B5955D-CB99-BA47-BAD9-EAF310115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1" name="Rectangle 111">
              <a:extLst>
                <a:ext uri="{FF2B5EF4-FFF2-40B4-BE49-F238E27FC236}">
                  <a16:creationId xmlns:a16="http://schemas.microsoft.com/office/drawing/2014/main" id="{D92EA7CB-CCF1-754D-9C42-7089EF49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2" name="Rectangle 112">
              <a:extLst>
                <a:ext uri="{FF2B5EF4-FFF2-40B4-BE49-F238E27FC236}">
                  <a16:creationId xmlns:a16="http://schemas.microsoft.com/office/drawing/2014/main" id="{ABAD8CFE-DE3D-0F41-B684-B0B83B1D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3" name="Rectangle 113">
              <a:extLst>
                <a:ext uri="{FF2B5EF4-FFF2-40B4-BE49-F238E27FC236}">
                  <a16:creationId xmlns:a16="http://schemas.microsoft.com/office/drawing/2014/main" id="{EA785003-116B-F74F-89C1-F63FF391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4" name="Rectangle 114">
              <a:extLst>
                <a:ext uri="{FF2B5EF4-FFF2-40B4-BE49-F238E27FC236}">
                  <a16:creationId xmlns:a16="http://schemas.microsoft.com/office/drawing/2014/main" id="{6B613FCF-1282-604A-B6C1-6B8E1C082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5" name="Rectangle 115">
              <a:extLst>
                <a:ext uri="{FF2B5EF4-FFF2-40B4-BE49-F238E27FC236}">
                  <a16:creationId xmlns:a16="http://schemas.microsoft.com/office/drawing/2014/main" id="{1E0FDC4E-55F8-CE4E-9ADC-1EB6AFB6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6" name="Rectangle 116">
              <a:extLst>
                <a:ext uri="{FF2B5EF4-FFF2-40B4-BE49-F238E27FC236}">
                  <a16:creationId xmlns:a16="http://schemas.microsoft.com/office/drawing/2014/main" id="{03CF9A74-98CE-F64B-A8E2-914E3602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7" name="Rectangle 117">
              <a:extLst>
                <a:ext uri="{FF2B5EF4-FFF2-40B4-BE49-F238E27FC236}">
                  <a16:creationId xmlns:a16="http://schemas.microsoft.com/office/drawing/2014/main" id="{A728457D-DD5F-2F41-BAD2-2036A7856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8" name="Rectangle 118">
              <a:extLst>
                <a:ext uri="{FF2B5EF4-FFF2-40B4-BE49-F238E27FC236}">
                  <a16:creationId xmlns:a16="http://schemas.microsoft.com/office/drawing/2014/main" id="{7985F81B-8B17-4B4D-AD18-DE2329FA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9" name="Rectangle 119">
              <a:extLst>
                <a:ext uri="{FF2B5EF4-FFF2-40B4-BE49-F238E27FC236}">
                  <a16:creationId xmlns:a16="http://schemas.microsoft.com/office/drawing/2014/main" id="{60F499EF-BF20-A14F-94E3-B651AFCB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0" name="Rectangle 120">
              <a:extLst>
                <a:ext uri="{FF2B5EF4-FFF2-40B4-BE49-F238E27FC236}">
                  <a16:creationId xmlns:a16="http://schemas.microsoft.com/office/drawing/2014/main" id="{921A15D4-BD0B-5642-9F84-46D92182C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1" name="Rectangle 121">
              <a:extLst>
                <a:ext uri="{FF2B5EF4-FFF2-40B4-BE49-F238E27FC236}">
                  <a16:creationId xmlns:a16="http://schemas.microsoft.com/office/drawing/2014/main" id="{54B46331-EB78-CC43-B581-8836D3E27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2" name="Rectangle 122">
              <a:extLst>
                <a:ext uri="{FF2B5EF4-FFF2-40B4-BE49-F238E27FC236}">
                  <a16:creationId xmlns:a16="http://schemas.microsoft.com/office/drawing/2014/main" id="{39ECFBEC-3485-C843-BAD4-9B7A57FD8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3" name="Rectangle 123">
              <a:extLst>
                <a:ext uri="{FF2B5EF4-FFF2-40B4-BE49-F238E27FC236}">
                  <a16:creationId xmlns:a16="http://schemas.microsoft.com/office/drawing/2014/main" id="{6AC3A5EF-47E7-6D42-8286-111DE563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4" name="Rectangle 124">
              <a:extLst>
                <a:ext uri="{FF2B5EF4-FFF2-40B4-BE49-F238E27FC236}">
                  <a16:creationId xmlns:a16="http://schemas.microsoft.com/office/drawing/2014/main" id="{3F301C11-FA44-0A4F-8BB1-D477F17B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5" name="Rectangle 125">
              <a:extLst>
                <a:ext uri="{FF2B5EF4-FFF2-40B4-BE49-F238E27FC236}">
                  <a16:creationId xmlns:a16="http://schemas.microsoft.com/office/drawing/2014/main" id="{57502B17-A230-EF4C-A6B8-D2BBB8CEC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6" name="Rectangle 126">
              <a:extLst>
                <a:ext uri="{FF2B5EF4-FFF2-40B4-BE49-F238E27FC236}">
                  <a16:creationId xmlns:a16="http://schemas.microsoft.com/office/drawing/2014/main" id="{CFA09EB7-6700-784C-A2BD-F7F61069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7" name="Rectangle 127">
              <a:extLst>
                <a:ext uri="{FF2B5EF4-FFF2-40B4-BE49-F238E27FC236}">
                  <a16:creationId xmlns:a16="http://schemas.microsoft.com/office/drawing/2014/main" id="{04468C7C-42B7-194E-866C-28A9E396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8" name="Rectangle 128">
              <a:extLst>
                <a:ext uri="{FF2B5EF4-FFF2-40B4-BE49-F238E27FC236}">
                  <a16:creationId xmlns:a16="http://schemas.microsoft.com/office/drawing/2014/main" id="{21665F83-A99F-6E40-B246-CEC3D75C5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9" name="Rectangle 129">
              <a:extLst>
                <a:ext uri="{FF2B5EF4-FFF2-40B4-BE49-F238E27FC236}">
                  <a16:creationId xmlns:a16="http://schemas.microsoft.com/office/drawing/2014/main" id="{62157E08-7936-1446-8C1B-42E54EBA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0" name="Rectangle 130">
              <a:extLst>
                <a:ext uri="{FF2B5EF4-FFF2-40B4-BE49-F238E27FC236}">
                  <a16:creationId xmlns:a16="http://schemas.microsoft.com/office/drawing/2014/main" id="{89CCB158-AAF3-004A-9F2D-83EC9F6A8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1" name="Rectangle 131">
              <a:extLst>
                <a:ext uri="{FF2B5EF4-FFF2-40B4-BE49-F238E27FC236}">
                  <a16:creationId xmlns:a16="http://schemas.microsoft.com/office/drawing/2014/main" id="{A8D9FA0B-AF3C-A44F-A6B7-E6B685AEE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2" name="Rectangle 132">
              <a:extLst>
                <a:ext uri="{FF2B5EF4-FFF2-40B4-BE49-F238E27FC236}">
                  <a16:creationId xmlns:a16="http://schemas.microsoft.com/office/drawing/2014/main" id="{37EF97E0-279B-194D-8375-77DB039F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3" name="Rectangle 133">
              <a:extLst>
                <a:ext uri="{FF2B5EF4-FFF2-40B4-BE49-F238E27FC236}">
                  <a16:creationId xmlns:a16="http://schemas.microsoft.com/office/drawing/2014/main" id="{01711890-1099-954E-B7CB-50E5741D2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4" name="Rectangle 134">
              <a:extLst>
                <a:ext uri="{FF2B5EF4-FFF2-40B4-BE49-F238E27FC236}">
                  <a16:creationId xmlns:a16="http://schemas.microsoft.com/office/drawing/2014/main" id="{B01EC8F6-082A-E94B-9910-21A12F81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5" name="Rectangle 135">
              <a:extLst>
                <a:ext uri="{FF2B5EF4-FFF2-40B4-BE49-F238E27FC236}">
                  <a16:creationId xmlns:a16="http://schemas.microsoft.com/office/drawing/2014/main" id="{CC8E85B4-482F-5F4F-BD6C-12EFD616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6" name="Rectangle 136">
              <a:extLst>
                <a:ext uri="{FF2B5EF4-FFF2-40B4-BE49-F238E27FC236}">
                  <a16:creationId xmlns:a16="http://schemas.microsoft.com/office/drawing/2014/main" id="{4524A50E-7189-1047-BD9F-A8C20B6E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7" name="Rectangle 137">
              <a:extLst>
                <a:ext uri="{FF2B5EF4-FFF2-40B4-BE49-F238E27FC236}">
                  <a16:creationId xmlns:a16="http://schemas.microsoft.com/office/drawing/2014/main" id="{CD62A405-E124-ED45-9B3A-E984887AF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8" name="Rectangle 138">
              <a:extLst>
                <a:ext uri="{FF2B5EF4-FFF2-40B4-BE49-F238E27FC236}">
                  <a16:creationId xmlns:a16="http://schemas.microsoft.com/office/drawing/2014/main" id="{EEB2FF2D-EA92-AA4F-9739-5039A30E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9" name="Rectangle 139">
              <a:extLst>
                <a:ext uri="{FF2B5EF4-FFF2-40B4-BE49-F238E27FC236}">
                  <a16:creationId xmlns:a16="http://schemas.microsoft.com/office/drawing/2014/main" id="{214484FF-3ADD-D24B-B232-C4AE89D9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0" name="Rectangle 140">
              <a:extLst>
                <a:ext uri="{FF2B5EF4-FFF2-40B4-BE49-F238E27FC236}">
                  <a16:creationId xmlns:a16="http://schemas.microsoft.com/office/drawing/2014/main" id="{D6BB11C5-67E5-424F-8465-CE4AC47C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1" name="Rectangle 141">
              <a:extLst>
                <a:ext uri="{FF2B5EF4-FFF2-40B4-BE49-F238E27FC236}">
                  <a16:creationId xmlns:a16="http://schemas.microsoft.com/office/drawing/2014/main" id="{61FB77E4-24AE-F94D-A6C1-D65F0E1E0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2" name="Rectangle 142">
              <a:extLst>
                <a:ext uri="{FF2B5EF4-FFF2-40B4-BE49-F238E27FC236}">
                  <a16:creationId xmlns:a16="http://schemas.microsoft.com/office/drawing/2014/main" id="{E5AF3C3D-21A9-D842-BD34-4442BF02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3" name="Rectangle 143">
              <a:extLst>
                <a:ext uri="{FF2B5EF4-FFF2-40B4-BE49-F238E27FC236}">
                  <a16:creationId xmlns:a16="http://schemas.microsoft.com/office/drawing/2014/main" id="{9AF2F109-22BA-7641-8B8A-1C1433B41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4" name="Rectangle 144">
              <a:extLst>
                <a:ext uri="{FF2B5EF4-FFF2-40B4-BE49-F238E27FC236}">
                  <a16:creationId xmlns:a16="http://schemas.microsoft.com/office/drawing/2014/main" id="{BF3B6574-A31F-4642-B64C-E05BE04DF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5" name="Rectangle 145">
              <a:extLst>
                <a:ext uri="{FF2B5EF4-FFF2-40B4-BE49-F238E27FC236}">
                  <a16:creationId xmlns:a16="http://schemas.microsoft.com/office/drawing/2014/main" id="{9E3CC3F4-15AA-9A4A-AD3D-4AAA0ECD9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6" name="Rectangle 146">
              <a:extLst>
                <a:ext uri="{FF2B5EF4-FFF2-40B4-BE49-F238E27FC236}">
                  <a16:creationId xmlns:a16="http://schemas.microsoft.com/office/drawing/2014/main" id="{A45E1108-3D93-E043-AA9B-A726C559B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7" name="Rectangle 147">
              <a:extLst>
                <a:ext uri="{FF2B5EF4-FFF2-40B4-BE49-F238E27FC236}">
                  <a16:creationId xmlns:a16="http://schemas.microsoft.com/office/drawing/2014/main" id="{FEEB164C-E4A9-2243-89E1-7A96E8677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8" name="Rectangle 148">
              <a:extLst>
                <a:ext uri="{FF2B5EF4-FFF2-40B4-BE49-F238E27FC236}">
                  <a16:creationId xmlns:a16="http://schemas.microsoft.com/office/drawing/2014/main" id="{D1BAA05A-C8C3-5749-94E8-83903D1FB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9" name="Rectangle 149">
              <a:extLst>
                <a:ext uri="{FF2B5EF4-FFF2-40B4-BE49-F238E27FC236}">
                  <a16:creationId xmlns:a16="http://schemas.microsoft.com/office/drawing/2014/main" id="{15C35FD9-7944-5D41-8333-370BA570B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0" name="Rectangle 150">
              <a:extLst>
                <a:ext uri="{FF2B5EF4-FFF2-40B4-BE49-F238E27FC236}">
                  <a16:creationId xmlns:a16="http://schemas.microsoft.com/office/drawing/2014/main" id="{7EE11BB6-9FBF-204C-98DF-CF5C64C7E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1" name="Rectangle 151">
              <a:extLst>
                <a:ext uri="{FF2B5EF4-FFF2-40B4-BE49-F238E27FC236}">
                  <a16:creationId xmlns:a16="http://schemas.microsoft.com/office/drawing/2014/main" id="{7F815033-C863-9542-8D4D-216AC2334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2" name="Rectangle 152">
              <a:extLst>
                <a:ext uri="{FF2B5EF4-FFF2-40B4-BE49-F238E27FC236}">
                  <a16:creationId xmlns:a16="http://schemas.microsoft.com/office/drawing/2014/main" id="{9E378E64-C4B3-E947-BEF5-F4757BA9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3" name="Rectangle 153">
              <a:extLst>
                <a:ext uri="{FF2B5EF4-FFF2-40B4-BE49-F238E27FC236}">
                  <a16:creationId xmlns:a16="http://schemas.microsoft.com/office/drawing/2014/main" id="{33643EA0-DF2E-3746-B39C-47D6FCFD7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4" name="Rectangle 154">
              <a:extLst>
                <a:ext uri="{FF2B5EF4-FFF2-40B4-BE49-F238E27FC236}">
                  <a16:creationId xmlns:a16="http://schemas.microsoft.com/office/drawing/2014/main" id="{1CEF1289-C723-884A-809D-DA9D18E1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5" name="Rectangle 155">
              <a:extLst>
                <a:ext uri="{FF2B5EF4-FFF2-40B4-BE49-F238E27FC236}">
                  <a16:creationId xmlns:a16="http://schemas.microsoft.com/office/drawing/2014/main" id="{16C1D0F0-F734-5A49-A3C8-00D183284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6" name="Rectangle 156">
              <a:extLst>
                <a:ext uri="{FF2B5EF4-FFF2-40B4-BE49-F238E27FC236}">
                  <a16:creationId xmlns:a16="http://schemas.microsoft.com/office/drawing/2014/main" id="{A50DF268-FB94-9947-BF0A-D7AA4B30E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7" name="Rectangle 157">
              <a:extLst>
                <a:ext uri="{FF2B5EF4-FFF2-40B4-BE49-F238E27FC236}">
                  <a16:creationId xmlns:a16="http://schemas.microsoft.com/office/drawing/2014/main" id="{2F14769D-85FC-694B-8634-07C7280B9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8" name="Rectangle 158">
              <a:extLst>
                <a:ext uri="{FF2B5EF4-FFF2-40B4-BE49-F238E27FC236}">
                  <a16:creationId xmlns:a16="http://schemas.microsoft.com/office/drawing/2014/main" id="{AF935587-831A-0D43-8AAE-33E9133B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9" name="Rectangle 159">
              <a:extLst>
                <a:ext uri="{FF2B5EF4-FFF2-40B4-BE49-F238E27FC236}">
                  <a16:creationId xmlns:a16="http://schemas.microsoft.com/office/drawing/2014/main" id="{45E99B92-EC7C-5641-96CD-C47115211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0" name="Rectangle 160">
              <a:extLst>
                <a:ext uri="{FF2B5EF4-FFF2-40B4-BE49-F238E27FC236}">
                  <a16:creationId xmlns:a16="http://schemas.microsoft.com/office/drawing/2014/main" id="{DAE3FAC2-A112-1847-BB92-339EA2394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1" name="Rectangle 161">
              <a:extLst>
                <a:ext uri="{FF2B5EF4-FFF2-40B4-BE49-F238E27FC236}">
                  <a16:creationId xmlns:a16="http://schemas.microsoft.com/office/drawing/2014/main" id="{A843C4E8-D49E-2746-A52C-B07962625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2" name="Rectangle 162">
              <a:extLst>
                <a:ext uri="{FF2B5EF4-FFF2-40B4-BE49-F238E27FC236}">
                  <a16:creationId xmlns:a16="http://schemas.microsoft.com/office/drawing/2014/main" id="{31A0EAC9-AE90-0D4E-B195-8B68E113A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3" name="Rectangle 163">
              <a:extLst>
                <a:ext uri="{FF2B5EF4-FFF2-40B4-BE49-F238E27FC236}">
                  <a16:creationId xmlns:a16="http://schemas.microsoft.com/office/drawing/2014/main" id="{58C8A79E-5BEC-B041-99E3-B70D5E11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4" name="Rectangle 164">
              <a:extLst>
                <a:ext uri="{FF2B5EF4-FFF2-40B4-BE49-F238E27FC236}">
                  <a16:creationId xmlns:a16="http://schemas.microsoft.com/office/drawing/2014/main" id="{2BB61613-5DA0-EC4B-9038-2F39B578D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5" name="Rectangle 165">
              <a:extLst>
                <a:ext uri="{FF2B5EF4-FFF2-40B4-BE49-F238E27FC236}">
                  <a16:creationId xmlns:a16="http://schemas.microsoft.com/office/drawing/2014/main" id="{3A336CF1-23AA-204B-84A1-D3E7D02F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6" name="Rectangle 166">
              <a:extLst>
                <a:ext uri="{FF2B5EF4-FFF2-40B4-BE49-F238E27FC236}">
                  <a16:creationId xmlns:a16="http://schemas.microsoft.com/office/drawing/2014/main" id="{0395A094-E559-FC44-B1BD-DA649B4F7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7" name="Rectangle 167">
              <a:extLst>
                <a:ext uri="{FF2B5EF4-FFF2-40B4-BE49-F238E27FC236}">
                  <a16:creationId xmlns:a16="http://schemas.microsoft.com/office/drawing/2014/main" id="{26FB0B58-521A-284C-960C-EE098181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8" name="Rectangle 168">
              <a:extLst>
                <a:ext uri="{FF2B5EF4-FFF2-40B4-BE49-F238E27FC236}">
                  <a16:creationId xmlns:a16="http://schemas.microsoft.com/office/drawing/2014/main" id="{159D77EA-7A0E-E043-BAD9-D848ECF71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9" name="Rectangle 169">
              <a:extLst>
                <a:ext uri="{FF2B5EF4-FFF2-40B4-BE49-F238E27FC236}">
                  <a16:creationId xmlns:a16="http://schemas.microsoft.com/office/drawing/2014/main" id="{95AB7086-3160-3748-B01F-CD1417AF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0" name="Rectangle 170">
              <a:extLst>
                <a:ext uri="{FF2B5EF4-FFF2-40B4-BE49-F238E27FC236}">
                  <a16:creationId xmlns:a16="http://schemas.microsoft.com/office/drawing/2014/main" id="{C1C2CDE1-79A8-1C46-BD9A-D229967B1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1" name="Rectangle 171">
              <a:extLst>
                <a:ext uri="{FF2B5EF4-FFF2-40B4-BE49-F238E27FC236}">
                  <a16:creationId xmlns:a16="http://schemas.microsoft.com/office/drawing/2014/main" id="{B9BDCC4B-1570-644D-963B-721DE109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2" name="Rectangle 172">
              <a:extLst>
                <a:ext uri="{FF2B5EF4-FFF2-40B4-BE49-F238E27FC236}">
                  <a16:creationId xmlns:a16="http://schemas.microsoft.com/office/drawing/2014/main" id="{2EA1CFD6-9056-AA4F-9487-FC989B207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3" name="Rectangle 173">
              <a:extLst>
                <a:ext uri="{FF2B5EF4-FFF2-40B4-BE49-F238E27FC236}">
                  <a16:creationId xmlns:a16="http://schemas.microsoft.com/office/drawing/2014/main" id="{A71FF729-CFE3-324F-AA75-EF839125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4" name="Rectangle 174">
              <a:extLst>
                <a:ext uri="{FF2B5EF4-FFF2-40B4-BE49-F238E27FC236}">
                  <a16:creationId xmlns:a16="http://schemas.microsoft.com/office/drawing/2014/main" id="{121F3433-BCA8-0043-A87E-7CFF6A6A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5" name="Rectangle 175">
              <a:extLst>
                <a:ext uri="{FF2B5EF4-FFF2-40B4-BE49-F238E27FC236}">
                  <a16:creationId xmlns:a16="http://schemas.microsoft.com/office/drawing/2014/main" id="{272A094F-CA34-CE49-8F5D-5E53870DF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6" name="Rectangle 176">
              <a:extLst>
                <a:ext uri="{FF2B5EF4-FFF2-40B4-BE49-F238E27FC236}">
                  <a16:creationId xmlns:a16="http://schemas.microsoft.com/office/drawing/2014/main" id="{A2F71E4B-D7FF-4D47-8882-380E4ABF1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7" name="Rectangle 177">
              <a:extLst>
                <a:ext uri="{FF2B5EF4-FFF2-40B4-BE49-F238E27FC236}">
                  <a16:creationId xmlns:a16="http://schemas.microsoft.com/office/drawing/2014/main" id="{15AA1DEA-6B5D-3A45-BCD5-BE3E5E1EB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8" name="Rectangle 178">
              <a:extLst>
                <a:ext uri="{FF2B5EF4-FFF2-40B4-BE49-F238E27FC236}">
                  <a16:creationId xmlns:a16="http://schemas.microsoft.com/office/drawing/2014/main" id="{C97127B6-6CE3-784C-B26E-7DBADA4B6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9" name="Rectangle 179">
              <a:extLst>
                <a:ext uri="{FF2B5EF4-FFF2-40B4-BE49-F238E27FC236}">
                  <a16:creationId xmlns:a16="http://schemas.microsoft.com/office/drawing/2014/main" id="{2FBD699C-84E2-3440-91B6-46F08F68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0" name="Rectangle 180">
              <a:extLst>
                <a:ext uri="{FF2B5EF4-FFF2-40B4-BE49-F238E27FC236}">
                  <a16:creationId xmlns:a16="http://schemas.microsoft.com/office/drawing/2014/main" id="{F98C1CE3-3D2C-7546-A541-B63EB66F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1" name="Rectangle 181">
              <a:extLst>
                <a:ext uri="{FF2B5EF4-FFF2-40B4-BE49-F238E27FC236}">
                  <a16:creationId xmlns:a16="http://schemas.microsoft.com/office/drawing/2014/main" id="{C2C20D13-C6C8-DC4C-86F1-15C799D7E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2" name="Rectangle 182">
              <a:extLst>
                <a:ext uri="{FF2B5EF4-FFF2-40B4-BE49-F238E27FC236}">
                  <a16:creationId xmlns:a16="http://schemas.microsoft.com/office/drawing/2014/main" id="{1B0D4F9C-4E3C-154E-B4FC-0F40087D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3" name="Rectangle 183">
              <a:extLst>
                <a:ext uri="{FF2B5EF4-FFF2-40B4-BE49-F238E27FC236}">
                  <a16:creationId xmlns:a16="http://schemas.microsoft.com/office/drawing/2014/main" id="{50EBF958-FA22-844A-9A11-B0F2AD0DA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4" name="Rectangle 184">
              <a:extLst>
                <a:ext uri="{FF2B5EF4-FFF2-40B4-BE49-F238E27FC236}">
                  <a16:creationId xmlns:a16="http://schemas.microsoft.com/office/drawing/2014/main" id="{707A27D2-6C99-154E-B75D-D8C5A0D1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5" name="Rectangle 185">
              <a:extLst>
                <a:ext uri="{FF2B5EF4-FFF2-40B4-BE49-F238E27FC236}">
                  <a16:creationId xmlns:a16="http://schemas.microsoft.com/office/drawing/2014/main" id="{2658BE64-B24B-4544-842B-E588BA74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6" name="Rectangle 186">
              <a:extLst>
                <a:ext uri="{FF2B5EF4-FFF2-40B4-BE49-F238E27FC236}">
                  <a16:creationId xmlns:a16="http://schemas.microsoft.com/office/drawing/2014/main" id="{FC921619-0496-D94E-B293-9B816BBB0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7" name="Rectangle 187">
              <a:extLst>
                <a:ext uri="{FF2B5EF4-FFF2-40B4-BE49-F238E27FC236}">
                  <a16:creationId xmlns:a16="http://schemas.microsoft.com/office/drawing/2014/main" id="{3D6E9659-6650-6248-A56C-B34F5ECD3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8" name="Rectangle 188">
              <a:extLst>
                <a:ext uri="{FF2B5EF4-FFF2-40B4-BE49-F238E27FC236}">
                  <a16:creationId xmlns:a16="http://schemas.microsoft.com/office/drawing/2014/main" id="{77818EB3-58F2-8D4D-8591-1873564EA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9" name="Rectangle 189">
              <a:extLst>
                <a:ext uri="{FF2B5EF4-FFF2-40B4-BE49-F238E27FC236}">
                  <a16:creationId xmlns:a16="http://schemas.microsoft.com/office/drawing/2014/main" id="{3B94F66C-C44F-4749-AB3B-D7473F753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0" name="Rectangle 190">
              <a:extLst>
                <a:ext uri="{FF2B5EF4-FFF2-40B4-BE49-F238E27FC236}">
                  <a16:creationId xmlns:a16="http://schemas.microsoft.com/office/drawing/2014/main" id="{414E1377-0A88-8649-B8C0-EC8F0A256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1" name="Rectangle 191">
              <a:extLst>
                <a:ext uri="{FF2B5EF4-FFF2-40B4-BE49-F238E27FC236}">
                  <a16:creationId xmlns:a16="http://schemas.microsoft.com/office/drawing/2014/main" id="{A6C0AD2A-0D29-D243-923E-AAA211D3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2" name="Rectangle 192">
              <a:extLst>
                <a:ext uri="{FF2B5EF4-FFF2-40B4-BE49-F238E27FC236}">
                  <a16:creationId xmlns:a16="http://schemas.microsoft.com/office/drawing/2014/main" id="{4C960141-149C-3C4C-8178-4B54BB217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3" name="Rectangle 193">
              <a:extLst>
                <a:ext uri="{FF2B5EF4-FFF2-40B4-BE49-F238E27FC236}">
                  <a16:creationId xmlns:a16="http://schemas.microsoft.com/office/drawing/2014/main" id="{FF56A8EE-2EBF-B042-8203-6B791FDA8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4" name="Rectangle 194">
              <a:extLst>
                <a:ext uri="{FF2B5EF4-FFF2-40B4-BE49-F238E27FC236}">
                  <a16:creationId xmlns:a16="http://schemas.microsoft.com/office/drawing/2014/main" id="{E4EB9E01-AECC-C34C-8166-1D4D2FEB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5" name="Rectangle 195">
              <a:extLst>
                <a:ext uri="{FF2B5EF4-FFF2-40B4-BE49-F238E27FC236}">
                  <a16:creationId xmlns:a16="http://schemas.microsoft.com/office/drawing/2014/main" id="{F3CAF3ED-1CFB-7D42-9397-4375BD413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6" name="Rectangle 196">
              <a:extLst>
                <a:ext uri="{FF2B5EF4-FFF2-40B4-BE49-F238E27FC236}">
                  <a16:creationId xmlns:a16="http://schemas.microsoft.com/office/drawing/2014/main" id="{3B1C7916-5DB8-AB4C-BC09-800CD8F1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7" name="Rectangle 197">
              <a:extLst>
                <a:ext uri="{FF2B5EF4-FFF2-40B4-BE49-F238E27FC236}">
                  <a16:creationId xmlns:a16="http://schemas.microsoft.com/office/drawing/2014/main" id="{41ACC2C6-3E75-484F-83C5-99E5AB10A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8" name="Rectangle 198">
              <a:extLst>
                <a:ext uri="{FF2B5EF4-FFF2-40B4-BE49-F238E27FC236}">
                  <a16:creationId xmlns:a16="http://schemas.microsoft.com/office/drawing/2014/main" id="{3BEFBB40-91A0-464F-853B-A6BBC0C7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9" name="Rectangle 199">
              <a:extLst>
                <a:ext uri="{FF2B5EF4-FFF2-40B4-BE49-F238E27FC236}">
                  <a16:creationId xmlns:a16="http://schemas.microsoft.com/office/drawing/2014/main" id="{D5E2CF05-87CA-4141-8D95-F321C8DA6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0" name="Rectangle 200">
              <a:extLst>
                <a:ext uri="{FF2B5EF4-FFF2-40B4-BE49-F238E27FC236}">
                  <a16:creationId xmlns:a16="http://schemas.microsoft.com/office/drawing/2014/main" id="{6DDEF9A9-5278-1743-AF3F-62B32B7B6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1" name="Rectangle 201">
              <a:extLst>
                <a:ext uri="{FF2B5EF4-FFF2-40B4-BE49-F238E27FC236}">
                  <a16:creationId xmlns:a16="http://schemas.microsoft.com/office/drawing/2014/main" id="{B4B17442-4CE2-8D49-98BA-A904695B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2" name="Rectangle 202">
              <a:extLst>
                <a:ext uri="{FF2B5EF4-FFF2-40B4-BE49-F238E27FC236}">
                  <a16:creationId xmlns:a16="http://schemas.microsoft.com/office/drawing/2014/main" id="{CA5670C5-4077-BD49-82FE-2DBA7781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3" name="Rectangle 203">
              <a:extLst>
                <a:ext uri="{FF2B5EF4-FFF2-40B4-BE49-F238E27FC236}">
                  <a16:creationId xmlns:a16="http://schemas.microsoft.com/office/drawing/2014/main" id="{EAB15C6A-F838-B14D-9B3A-2EDC20364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4" name="Rectangle 205">
              <a:extLst>
                <a:ext uri="{FF2B5EF4-FFF2-40B4-BE49-F238E27FC236}">
                  <a16:creationId xmlns:a16="http://schemas.microsoft.com/office/drawing/2014/main" id="{25842720-BF84-3B48-AB41-8FB0360D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5" name="Rectangle 206">
              <a:extLst>
                <a:ext uri="{FF2B5EF4-FFF2-40B4-BE49-F238E27FC236}">
                  <a16:creationId xmlns:a16="http://schemas.microsoft.com/office/drawing/2014/main" id="{F7DCF33F-7D9E-F149-9A77-19AF4B04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6" name="Rectangle 207">
              <a:extLst>
                <a:ext uri="{FF2B5EF4-FFF2-40B4-BE49-F238E27FC236}">
                  <a16:creationId xmlns:a16="http://schemas.microsoft.com/office/drawing/2014/main" id="{BA4543CD-AAD5-7E46-B61F-BD16242E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7" name="Rectangle 208">
              <a:extLst>
                <a:ext uri="{FF2B5EF4-FFF2-40B4-BE49-F238E27FC236}">
                  <a16:creationId xmlns:a16="http://schemas.microsoft.com/office/drawing/2014/main" id="{EEE57AC4-D93E-414C-BBF3-F223268DC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8" name="Rectangle 209">
              <a:extLst>
                <a:ext uri="{FF2B5EF4-FFF2-40B4-BE49-F238E27FC236}">
                  <a16:creationId xmlns:a16="http://schemas.microsoft.com/office/drawing/2014/main" id="{E785730B-2DBB-F14D-870B-7AF9517E5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9" name="Rectangle 210">
              <a:extLst>
                <a:ext uri="{FF2B5EF4-FFF2-40B4-BE49-F238E27FC236}">
                  <a16:creationId xmlns:a16="http://schemas.microsoft.com/office/drawing/2014/main" id="{902B6BE6-2A89-0148-B0F2-EEA18E7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0" name="Rectangle 211">
              <a:extLst>
                <a:ext uri="{FF2B5EF4-FFF2-40B4-BE49-F238E27FC236}">
                  <a16:creationId xmlns:a16="http://schemas.microsoft.com/office/drawing/2014/main" id="{D60CAC79-334B-5448-8DA9-093790E2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1" name="Rectangle 212">
              <a:extLst>
                <a:ext uri="{FF2B5EF4-FFF2-40B4-BE49-F238E27FC236}">
                  <a16:creationId xmlns:a16="http://schemas.microsoft.com/office/drawing/2014/main" id="{4975EDD0-1454-1040-A11E-9FB4C2027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2" name="Rectangle 213">
              <a:extLst>
                <a:ext uri="{FF2B5EF4-FFF2-40B4-BE49-F238E27FC236}">
                  <a16:creationId xmlns:a16="http://schemas.microsoft.com/office/drawing/2014/main" id="{DDF3514A-05A5-FB45-8497-0C899B0DC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3" name="Rectangle 214">
              <a:extLst>
                <a:ext uri="{FF2B5EF4-FFF2-40B4-BE49-F238E27FC236}">
                  <a16:creationId xmlns:a16="http://schemas.microsoft.com/office/drawing/2014/main" id="{CE0E44E9-DE52-A84F-86A9-2F2DA3A9B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4" name="Rectangle 215">
              <a:extLst>
                <a:ext uri="{FF2B5EF4-FFF2-40B4-BE49-F238E27FC236}">
                  <a16:creationId xmlns:a16="http://schemas.microsoft.com/office/drawing/2014/main" id="{393E8B22-64E5-AF4F-8EEF-749CD5C94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5" name="Rectangle 216">
              <a:extLst>
                <a:ext uri="{FF2B5EF4-FFF2-40B4-BE49-F238E27FC236}">
                  <a16:creationId xmlns:a16="http://schemas.microsoft.com/office/drawing/2014/main" id="{630AABA9-03D4-6F49-9963-D5AFCB358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6" name="Rectangle 217">
              <a:extLst>
                <a:ext uri="{FF2B5EF4-FFF2-40B4-BE49-F238E27FC236}">
                  <a16:creationId xmlns:a16="http://schemas.microsoft.com/office/drawing/2014/main" id="{A73EE841-88EE-6643-95E5-0FEFA0E61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7" name="Rectangle 218">
              <a:extLst>
                <a:ext uri="{FF2B5EF4-FFF2-40B4-BE49-F238E27FC236}">
                  <a16:creationId xmlns:a16="http://schemas.microsoft.com/office/drawing/2014/main" id="{28A8BB63-7EE5-8548-A0F7-5352071B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8" name="Rectangle 219">
              <a:extLst>
                <a:ext uri="{FF2B5EF4-FFF2-40B4-BE49-F238E27FC236}">
                  <a16:creationId xmlns:a16="http://schemas.microsoft.com/office/drawing/2014/main" id="{D5494B49-B5D3-CD46-91F6-7855BEEA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9" name="Rectangle 220">
              <a:extLst>
                <a:ext uri="{FF2B5EF4-FFF2-40B4-BE49-F238E27FC236}">
                  <a16:creationId xmlns:a16="http://schemas.microsoft.com/office/drawing/2014/main" id="{A8354D5F-1F64-1140-BF0F-3AAB587EB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0" name="Rectangle 221">
              <a:extLst>
                <a:ext uri="{FF2B5EF4-FFF2-40B4-BE49-F238E27FC236}">
                  <a16:creationId xmlns:a16="http://schemas.microsoft.com/office/drawing/2014/main" id="{D87DE5AD-CA04-184F-A1AA-53B3ADC8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1" name="Rectangle 222">
              <a:extLst>
                <a:ext uri="{FF2B5EF4-FFF2-40B4-BE49-F238E27FC236}">
                  <a16:creationId xmlns:a16="http://schemas.microsoft.com/office/drawing/2014/main" id="{A88699DF-5D82-F54A-94F1-19989808A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2" name="Rectangle 223">
              <a:extLst>
                <a:ext uri="{FF2B5EF4-FFF2-40B4-BE49-F238E27FC236}">
                  <a16:creationId xmlns:a16="http://schemas.microsoft.com/office/drawing/2014/main" id="{12211E79-DCDE-8C4E-9299-89E01492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3" name="Rectangle 224">
              <a:extLst>
                <a:ext uri="{FF2B5EF4-FFF2-40B4-BE49-F238E27FC236}">
                  <a16:creationId xmlns:a16="http://schemas.microsoft.com/office/drawing/2014/main" id="{1FB05A8C-F547-DB40-8907-A77C4BCEB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4" name="Rectangle 225">
              <a:extLst>
                <a:ext uri="{FF2B5EF4-FFF2-40B4-BE49-F238E27FC236}">
                  <a16:creationId xmlns:a16="http://schemas.microsoft.com/office/drawing/2014/main" id="{ACCCFBF8-3DE3-C14E-9AC9-187D7F00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5" name="Rectangle 226">
              <a:extLst>
                <a:ext uri="{FF2B5EF4-FFF2-40B4-BE49-F238E27FC236}">
                  <a16:creationId xmlns:a16="http://schemas.microsoft.com/office/drawing/2014/main" id="{0566508F-AFFD-F044-A4D8-804AE38A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6" name="Rectangle 227">
              <a:extLst>
                <a:ext uri="{FF2B5EF4-FFF2-40B4-BE49-F238E27FC236}">
                  <a16:creationId xmlns:a16="http://schemas.microsoft.com/office/drawing/2014/main" id="{8758FBD9-2DD5-FA4F-8329-A5FB76E87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2" name="TextBox 125">
            <a:extLst>
              <a:ext uri="{FF2B5EF4-FFF2-40B4-BE49-F238E27FC236}">
                <a16:creationId xmlns:a16="http://schemas.microsoft.com/office/drawing/2014/main" id="{51BDE681-CB1A-3948-AF36-EB68654A6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6.65 from the textbook ]</a:t>
            </a:r>
          </a:p>
        </p:txBody>
      </p:sp>
      <p:sp>
        <p:nvSpPr>
          <p:cNvPr id="87043" name="Title 1">
            <a:extLst>
              <a:ext uri="{FF2B5EF4-FFF2-40B4-BE49-F238E27FC236}">
                <a16:creationId xmlns:a16="http://schemas.microsoft.com/office/drawing/2014/main" id="{35F9C377-1ED5-9141-A6E0-E4A22AA9830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Excitation table  for the counter with JK flip-flops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ED115FA0-D33F-864B-BA79-C05B623CF831}"/>
              </a:ext>
            </a:extLst>
          </p:cNvPr>
          <p:cNvGrpSpPr>
            <a:grpSpLocks/>
          </p:cNvGrpSpPr>
          <p:nvPr/>
        </p:nvGrpSpPr>
        <p:grpSpPr bwMode="auto">
          <a:xfrm>
            <a:off x="1160463" y="838200"/>
            <a:ext cx="8686800" cy="3492500"/>
            <a:chOff x="246063" y="1227138"/>
            <a:chExt cx="8686800" cy="3492500"/>
          </a:xfrm>
        </p:grpSpPr>
        <p:sp>
          <p:nvSpPr>
            <p:cNvPr id="88069" name="Rectangle 4">
              <a:extLst>
                <a:ext uri="{FF2B5EF4-FFF2-40B4-BE49-F238E27FC236}">
                  <a16:creationId xmlns:a16="http://schemas.microsoft.com/office/drawing/2014/main" id="{B1643BE1-FC62-FF46-A6E8-45E8C8EBF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0" name="Rectangle 5">
              <a:extLst>
                <a:ext uri="{FF2B5EF4-FFF2-40B4-BE49-F238E27FC236}">
                  <a16:creationId xmlns:a16="http://schemas.microsoft.com/office/drawing/2014/main" id="{A1EF2552-A952-6041-A6F2-CDB95E111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1" name="Rectangle 6">
              <a:extLst>
                <a:ext uri="{FF2B5EF4-FFF2-40B4-BE49-F238E27FC236}">
                  <a16:creationId xmlns:a16="http://schemas.microsoft.com/office/drawing/2014/main" id="{4C84DA83-217E-474F-BF02-717F5421B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2" name="Rectangle 7">
              <a:extLst>
                <a:ext uri="{FF2B5EF4-FFF2-40B4-BE49-F238E27FC236}">
                  <a16:creationId xmlns:a16="http://schemas.microsoft.com/office/drawing/2014/main" id="{A0FAECA4-5B6B-E741-A9D4-3A733D64F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3" name="Rectangle 8">
              <a:extLst>
                <a:ext uri="{FF2B5EF4-FFF2-40B4-BE49-F238E27FC236}">
                  <a16:creationId xmlns:a16="http://schemas.microsoft.com/office/drawing/2014/main" id="{1B56717A-A25D-5243-8A2F-6F56552A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4" name="Rectangle 9">
              <a:extLst>
                <a:ext uri="{FF2B5EF4-FFF2-40B4-BE49-F238E27FC236}">
                  <a16:creationId xmlns:a16="http://schemas.microsoft.com/office/drawing/2014/main" id="{05F91FA6-F928-CD4C-90AC-AB4D01D78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5" name="Rectangle 10">
              <a:extLst>
                <a:ext uri="{FF2B5EF4-FFF2-40B4-BE49-F238E27FC236}">
                  <a16:creationId xmlns:a16="http://schemas.microsoft.com/office/drawing/2014/main" id="{7833D117-EB8C-4C43-8847-8E1BA2C71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6" name="Rectangle 11">
              <a:extLst>
                <a:ext uri="{FF2B5EF4-FFF2-40B4-BE49-F238E27FC236}">
                  <a16:creationId xmlns:a16="http://schemas.microsoft.com/office/drawing/2014/main" id="{EF81F194-7878-464F-8B78-14BD71BD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7" name="Rectangle 12">
              <a:extLst>
                <a:ext uri="{FF2B5EF4-FFF2-40B4-BE49-F238E27FC236}">
                  <a16:creationId xmlns:a16="http://schemas.microsoft.com/office/drawing/2014/main" id="{6F876BAD-0E00-214C-9FA1-0921A8BE7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8" name="Rectangle 13">
              <a:extLst>
                <a:ext uri="{FF2B5EF4-FFF2-40B4-BE49-F238E27FC236}">
                  <a16:creationId xmlns:a16="http://schemas.microsoft.com/office/drawing/2014/main" id="{7CB09764-0CE3-1742-BFC2-6BEB04C7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9" name="Rectangle 14">
              <a:extLst>
                <a:ext uri="{FF2B5EF4-FFF2-40B4-BE49-F238E27FC236}">
                  <a16:creationId xmlns:a16="http://schemas.microsoft.com/office/drawing/2014/main" id="{F9AE4675-89D5-B746-BEDD-A49353BE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0" name="Rectangle 15">
              <a:extLst>
                <a:ext uri="{FF2B5EF4-FFF2-40B4-BE49-F238E27FC236}">
                  <a16:creationId xmlns:a16="http://schemas.microsoft.com/office/drawing/2014/main" id="{29373FCC-3234-414D-AD3E-A5E90125D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81" name="Rectangle 16">
              <a:extLst>
                <a:ext uri="{FF2B5EF4-FFF2-40B4-BE49-F238E27FC236}">
                  <a16:creationId xmlns:a16="http://schemas.microsoft.com/office/drawing/2014/main" id="{B04DF90B-9091-8044-8CFA-389A1FDC0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2" name="Rectangle 17">
              <a:extLst>
                <a:ext uri="{FF2B5EF4-FFF2-40B4-BE49-F238E27FC236}">
                  <a16:creationId xmlns:a16="http://schemas.microsoft.com/office/drawing/2014/main" id="{EA152832-FA82-0A49-9AB2-B0FC6A17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3" name="Rectangle 18">
              <a:extLst>
                <a:ext uri="{FF2B5EF4-FFF2-40B4-BE49-F238E27FC236}">
                  <a16:creationId xmlns:a16="http://schemas.microsoft.com/office/drawing/2014/main" id="{2CA9EFBF-E27D-9B43-828C-CAC2AE20F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4" name="Rectangle 19">
              <a:extLst>
                <a:ext uri="{FF2B5EF4-FFF2-40B4-BE49-F238E27FC236}">
                  <a16:creationId xmlns:a16="http://schemas.microsoft.com/office/drawing/2014/main" id="{066BE56C-3861-FE48-8D5A-9142EAB11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85" name="Rectangle 20">
              <a:extLst>
                <a:ext uri="{FF2B5EF4-FFF2-40B4-BE49-F238E27FC236}">
                  <a16:creationId xmlns:a16="http://schemas.microsoft.com/office/drawing/2014/main" id="{A03C5893-4253-6C47-A447-363DCAE7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6" name="Rectangle 21">
              <a:extLst>
                <a:ext uri="{FF2B5EF4-FFF2-40B4-BE49-F238E27FC236}">
                  <a16:creationId xmlns:a16="http://schemas.microsoft.com/office/drawing/2014/main" id="{03AC79E6-6D37-DD46-8A2C-BACA1B214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7" name="Rectangle 22">
              <a:extLst>
                <a:ext uri="{FF2B5EF4-FFF2-40B4-BE49-F238E27FC236}">
                  <a16:creationId xmlns:a16="http://schemas.microsoft.com/office/drawing/2014/main" id="{03C08574-13B1-7D4B-B3D1-2DF019FB2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8" name="Rectangle 23">
              <a:extLst>
                <a:ext uri="{FF2B5EF4-FFF2-40B4-BE49-F238E27FC236}">
                  <a16:creationId xmlns:a16="http://schemas.microsoft.com/office/drawing/2014/main" id="{E7A7BC4A-B4C4-E44B-813D-58E1EEBBC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9" name="Rectangle 24">
              <a:extLst>
                <a:ext uri="{FF2B5EF4-FFF2-40B4-BE49-F238E27FC236}">
                  <a16:creationId xmlns:a16="http://schemas.microsoft.com/office/drawing/2014/main" id="{521C59E3-7C9E-AC4E-9718-B2A01B98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0" name="Rectangle 25">
              <a:extLst>
                <a:ext uri="{FF2B5EF4-FFF2-40B4-BE49-F238E27FC236}">
                  <a16:creationId xmlns:a16="http://schemas.microsoft.com/office/drawing/2014/main" id="{73B257ED-B2C6-F748-A7BD-FE6FFDCD9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1" name="Rectangle 26">
              <a:extLst>
                <a:ext uri="{FF2B5EF4-FFF2-40B4-BE49-F238E27FC236}">
                  <a16:creationId xmlns:a16="http://schemas.microsoft.com/office/drawing/2014/main" id="{243C3989-DFC7-C94E-9FC7-5704C3E48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2" name="Rectangle 27">
              <a:extLst>
                <a:ext uri="{FF2B5EF4-FFF2-40B4-BE49-F238E27FC236}">
                  <a16:creationId xmlns:a16="http://schemas.microsoft.com/office/drawing/2014/main" id="{5B45C3A8-B5FF-B248-B9E0-64E113C4D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3" name="Rectangle 28">
              <a:extLst>
                <a:ext uri="{FF2B5EF4-FFF2-40B4-BE49-F238E27FC236}">
                  <a16:creationId xmlns:a16="http://schemas.microsoft.com/office/drawing/2014/main" id="{4710340F-DA31-3646-AD89-1B0C0F5EA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4" name="Rectangle 29">
              <a:extLst>
                <a:ext uri="{FF2B5EF4-FFF2-40B4-BE49-F238E27FC236}">
                  <a16:creationId xmlns:a16="http://schemas.microsoft.com/office/drawing/2014/main" id="{62EFC96E-A681-C648-ABD6-456EBD92A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5" name="Rectangle 30">
              <a:extLst>
                <a:ext uri="{FF2B5EF4-FFF2-40B4-BE49-F238E27FC236}">
                  <a16:creationId xmlns:a16="http://schemas.microsoft.com/office/drawing/2014/main" id="{DF6764A7-E9C1-6C4F-A20F-ADD4C382C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6" name="Rectangle 31">
              <a:extLst>
                <a:ext uri="{FF2B5EF4-FFF2-40B4-BE49-F238E27FC236}">
                  <a16:creationId xmlns:a16="http://schemas.microsoft.com/office/drawing/2014/main" id="{4D102871-D18A-F34A-A70B-06F59DBE5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7" name="Rectangle 32">
              <a:extLst>
                <a:ext uri="{FF2B5EF4-FFF2-40B4-BE49-F238E27FC236}">
                  <a16:creationId xmlns:a16="http://schemas.microsoft.com/office/drawing/2014/main" id="{3100CEFE-DF6A-5C45-A02A-C7892917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8" name="Rectangle 33">
              <a:extLst>
                <a:ext uri="{FF2B5EF4-FFF2-40B4-BE49-F238E27FC236}">
                  <a16:creationId xmlns:a16="http://schemas.microsoft.com/office/drawing/2014/main" id="{5A2BE8A4-4493-D94B-841B-F6E74680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9" name="Rectangle 34">
              <a:extLst>
                <a:ext uri="{FF2B5EF4-FFF2-40B4-BE49-F238E27FC236}">
                  <a16:creationId xmlns:a16="http://schemas.microsoft.com/office/drawing/2014/main" id="{A21A93B6-9135-5845-A1D1-5D8D5C85D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0" name="Rectangle 35">
              <a:extLst>
                <a:ext uri="{FF2B5EF4-FFF2-40B4-BE49-F238E27FC236}">
                  <a16:creationId xmlns:a16="http://schemas.microsoft.com/office/drawing/2014/main" id="{8499E906-289E-9943-B130-839864C37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1" name="Rectangle 36">
              <a:extLst>
                <a:ext uri="{FF2B5EF4-FFF2-40B4-BE49-F238E27FC236}">
                  <a16:creationId xmlns:a16="http://schemas.microsoft.com/office/drawing/2014/main" id="{7E76FDF6-304B-7F42-9401-FC8C4F39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2" name="Rectangle 37">
              <a:extLst>
                <a:ext uri="{FF2B5EF4-FFF2-40B4-BE49-F238E27FC236}">
                  <a16:creationId xmlns:a16="http://schemas.microsoft.com/office/drawing/2014/main" id="{709DCC81-BBF6-6243-9892-459F48FD4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38">
              <a:extLst>
                <a:ext uri="{FF2B5EF4-FFF2-40B4-BE49-F238E27FC236}">
                  <a16:creationId xmlns:a16="http://schemas.microsoft.com/office/drawing/2014/main" id="{28E1670D-349F-F846-97C8-AC8470538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4" name="Rectangle 39">
              <a:extLst>
                <a:ext uri="{FF2B5EF4-FFF2-40B4-BE49-F238E27FC236}">
                  <a16:creationId xmlns:a16="http://schemas.microsoft.com/office/drawing/2014/main" id="{82C61EC5-12D5-F14B-ACA1-0716504F6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5" name="Rectangle 40">
              <a:extLst>
                <a:ext uri="{FF2B5EF4-FFF2-40B4-BE49-F238E27FC236}">
                  <a16:creationId xmlns:a16="http://schemas.microsoft.com/office/drawing/2014/main" id="{96F1C6A7-3F4C-A448-B966-C6972272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41">
              <a:extLst>
                <a:ext uri="{FF2B5EF4-FFF2-40B4-BE49-F238E27FC236}">
                  <a16:creationId xmlns:a16="http://schemas.microsoft.com/office/drawing/2014/main" id="{7BE10910-D50A-9248-B732-F3DD2974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7" name="Rectangle 42">
              <a:extLst>
                <a:ext uri="{FF2B5EF4-FFF2-40B4-BE49-F238E27FC236}">
                  <a16:creationId xmlns:a16="http://schemas.microsoft.com/office/drawing/2014/main" id="{BAD28E8E-75E1-824B-AF93-DBAFD1D3C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8" name="Rectangle 43">
              <a:extLst>
                <a:ext uri="{FF2B5EF4-FFF2-40B4-BE49-F238E27FC236}">
                  <a16:creationId xmlns:a16="http://schemas.microsoft.com/office/drawing/2014/main" id="{D1F6FA20-7318-704E-8040-898E00EF7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9" name="Rectangle 44">
              <a:extLst>
                <a:ext uri="{FF2B5EF4-FFF2-40B4-BE49-F238E27FC236}">
                  <a16:creationId xmlns:a16="http://schemas.microsoft.com/office/drawing/2014/main" id="{9A3DE815-60D0-2A4C-9B78-356ECC7C3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0" name="Rectangle 45">
              <a:extLst>
                <a:ext uri="{FF2B5EF4-FFF2-40B4-BE49-F238E27FC236}">
                  <a16:creationId xmlns:a16="http://schemas.microsoft.com/office/drawing/2014/main" id="{7C264DD2-D3C6-D54C-B722-D6751812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1" name="Rectangle 46">
              <a:extLst>
                <a:ext uri="{FF2B5EF4-FFF2-40B4-BE49-F238E27FC236}">
                  <a16:creationId xmlns:a16="http://schemas.microsoft.com/office/drawing/2014/main" id="{A74436CE-2CC8-484D-A99C-239EE1CE6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Rectangle 47">
              <a:extLst>
                <a:ext uri="{FF2B5EF4-FFF2-40B4-BE49-F238E27FC236}">
                  <a16:creationId xmlns:a16="http://schemas.microsoft.com/office/drawing/2014/main" id="{B774C056-93CB-D74B-905D-F99FA360E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3" name="Rectangle 48">
              <a:extLst>
                <a:ext uri="{FF2B5EF4-FFF2-40B4-BE49-F238E27FC236}">
                  <a16:creationId xmlns:a16="http://schemas.microsoft.com/office/drawing/2014/main" id="{6F3EECBA-F5DA-3B41-BB04-49BA057B3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49">
              <a:extLst>
                <a:ext uri="{FF2B5EF4-FFF2-40B4-BE49-F238E27FC236}">
                  <a16:creationId xmlns:a16="http://schemas.microsoft.com/office/drawing/2014/main" id="{3960B6B9-FC32-1C4E-B6B2-3A910FB63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5" name="Rectangle 50">
              <a:extLst>
                <a:ext uri="{FF2B5EF4-FFF2-40B4-BE49-F238E27FC236}">
                  <a16:creationId xmlns:a16="http://schemas.microsoft.com/office/drawing/2014/main" id="{0442C91A-BDBB-5E49-A2D7-7CA05668C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Rectangle 51">
              <a:extLst>
                <a:ext uri="{FF2B5EF4-FFF2-40B4-BE49-F238E27FC236}">
                  <a16:creationId xmlns:a16="http://schemas.microsoft.com/office/drawing/2014/main" id="{1378F2AD-BC64-E544-9EA8-086928EA6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7" name="Rectangle 52">
              <a:extLst>
                <a:ext uri="{FF2B5EF4-FFF2-40B4-BE49-F238E27FC236}">
                  <a16:creationId xmlns:a16="http://schemas.microsoft.com/office/drawing/2014/main" id="{E495D634-0263-B749-816B-CEEFDC4A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53">
              <a:extLst>
                <a:ext uri="{FF2B5EF4-FFF2-40B4-BE49-F238E27FC236}">
                  <a16:creationId xmlns:a16="http://schemas.microsoft.com/office/drawing/2014/main" id="{B09AD0D0-F3D2-7340-B845-525EF040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54">
              <a:extLst>
                <a:ext uri="{FF2B5EF4-FFF2-40B4-BE49-F238E27FC236}">
                  <a16:creationId xmlns:a16="http://schemas.microsoft.com/office/drawing/2014/main" id="{B4853031-A42A-AE4F-88BB-E2F71745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0" name="Rectangle 55">
              <a:extLst>
                <a:ext uri="{FF2B5EF4-FFF2-40B4-BE49-F238E27FC236}">
                  <a16:creationId xmlns:a16="http://schemas.microsoft.com/office/drawing/2014/main" id="{CB76CEC9-C228-B640-B9F5-02404F3F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Rectangle 56">
              <a:extLst>
                <a:ext uri="{FF2B5EF4-FFF2-40B4-BE49-F238E27FC236}">
                  <a16:creationId xmlns:a16="http://schemas.microsoft.com/office/drawing/2014/main" id="{8FF98A84-3B83-C34B-BB96-DA7E8682C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2" name="Rectangle 57">
              <a:extLst>
                <a:ext uri="{FF2B5EF4-FFF2-40B4-BE49-F238E27FC236}">
                  <a16:creationId xmlns:a16="http://schemas.microsoft.com/office/drawing/2014/main" id="{0A8CF5C5-D320-BA4C-9229-DABFDF0F7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3" name="Rectangle 58">
              <a:extLst>
                <a:ext uri="{FF2B5EF4-FFF2-40B4-BE49-F238E27FC236}">
                  <a16:creationId xmlns:a16="http://schemas.microsoft.com/office/drawing/2014/main" id="{06E1859B-0F92-FD4F-8EBE-C1728DCFE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4" name="Rectangle 59">
              <a:extLst>
                <a:ext uri="{FF2B5EF4-FFF2-40B4-BE49-F238E27FC236}">
                  <a16:creationId xmlns:a16="http://schemas.microsoft.com/office/drawing/2014/main" id="{DCE75B49-6877-414B-AAD0-B03477EEA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5" name="Rectangle 60">
              <a:extLst>
                <a:ext uri="{FF2B5EF4-FFF2-40B4-BE49-F238E27FC236}">
                  <a16:creationId xmlns:a16="http://schemas.microsoft.com/office/drawing/2014/main" id="{8464D14A-2AE4-D846-AD1C-07496D5AC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6" name="Rectangle 61">
              <a:extLst>
                <a:ext uri="{FF2B5EF4-FFF2-40B4-BE49-F238E27FC236}">
                  <a16:creationId xmlns:a16="http://schemas.microsoft.com/office/drawing/2014/main" id="{043C76AF-55F8-0E4C-BF4B-A638D008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7" name="Rectangle 62">
              <a:extLst>
                <a:ext uri="{FF2B5EF4-FFF2-40B4-BE49-F238E27FC236}">
                  <a16:creationId xmlns:a16="http://schemas.microsoft.com/office/drawing/2014/main" id="{5A9EC487-6805-A84A-B32C-2C73C995D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Rectangle 63">
              <a:extLst>
                <a:ext uri="{FF2B5EF4-FFF2-40B4-BE49-F238E27FC236}">
                  <a16:creationId xmlns:a16="http://schemas.microsoft.com/office/drawing/2014/main" id="{6D81ABD9-1B1C-8F44-9894-75D166E33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9" name="Rectangle 64">
              <a:extLst>
                <a:ext uri="{FF2B5EF4-FFF2-40B4-BE49-F238E27FC236}">
                  <a16:creationId xmlns:a16="http://schemas.microsoft.com/office/drawing/2014/main" id="{566EBB48-3D04-0B4F-A00A-CAD2E9C6B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0" name="Rectangle 65">
              <a:extLst>
                <a:ext uri="{FF2B5EF4-FFF2-40B4-BE49-F238E27FC236}">
                  <a16:creationId xmlns:a16="http://schemas.microsoft.com/office/drawing/2014/main" id="{E2884549-BABE-CA4D-AF16-ECF469438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1" name="Rectangle 66">
              <a:extLst>
                <a:ext uri="{FF2B5EF4-FFF2-40B4-BE49-F238E27FC236}">
                  <a16:creationId xmlns:a16="http://schemas.microsoft.com/office/drawing/2014/main" id="{6D11726E-29C1-B749-8BBA-B8473C5DF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2" name="Rectangle 67">
              <a:extLst>
                <a:ext uri="{FF2B5EF4-FFF2-40B4-BE49-F238E27FC236}">
                  <a16:creationId xmlns:a16="http://schemas.microsoft.com/office/drawing/2014/main" id="{5C5003EF-829D-6B48-901C-28F9A426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3" name="Rectangle 68">
              <a:extLst>
                <a:ext uri="{FF2B5EF4-FFF2-40B4-BE49-F238E27FC236}">
                  <a16:creationId xmlns:a16="http://schemas.microsoft.com/office/drawing/2014/main" id="{B9522E77-E966-374A-BD08-1CDA69394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4" name="Rectangle 69">
              <a:extLst>
                <a:ext uri="{FF2B5EF4-FFF2-40B4-BE49-F238E27FC236}">
                  <a16:creationId xmlns:a16="http://schemas.microsoft.com/office/drawing/2014/main" id="{3455C570-3EF4-5B41-A1D9-98FF3C8A8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5" name="Rectangle 70">
              <a:extLst>
                <a:ext uri="{FF2B5EF4-FFF2-40B4-BE49-F238E27FC236}">
                  <a16:creationId xmlns:a16="http://schemas.microsoft.com/office/drawing/2014/main" id="{B8F5B728-2FD4-B346-9C72-B966F5221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6" name="Rectangle 71">
              <a:extLst>
                <a:ext uri="{FF2B5EF4-FFF2-40B4-BE49-F238E27FC236}">
                  <a16:creationId xmlns:a16="http://schemas.microsoft.com/office/drawing/2014/main" id="{E25D14A7-54D7-FD4F-B738-F47A6F5CB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7" name="Rectangle 72">
              <a:extLst>
                <a:ext uri="{FF2B5EF4-FFF2-40B4-BE49-F238E27FC236}">
                  <a16:creationId xmlns:a16="http://schemas.microsoft.com/office/drawing/2014/main" id="{DF8E4B7E-7232-9A42-B854-3A6925C6C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73">
              <a:extLst>
                <a:ext uri="{FF2B5EF4-FFF2-40B4-BE49-F238E27FC236}">
                  <a16:creationId xmlns:a16="http://schemas.microsoft.com/office/drawing/2014/main" id="{A1D3841D-8FC7-7E49-BC53-0DC56651E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9" name="Rectangle 74">
              <a:extLst>
                <a:ext uri="{FF2B5EF4-FFF2-40B4-BE49-F238E27FC236}">
                  <a16:creationId xmlns:a16="http://schemas.microsoft.com/office/drawing/2014/main" id="{00F25CA6-A94C-4647-A96F-AA738AA8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0" name="Rectangle 75">
              <a:extLst>
                <a:ext uri="{FF2B5EF4-FFF2-40B4-BE49-F238E27FC236}">
                  <a16:creationId xmlns:a16="http://schemas.microsoft.com/office/drawing/2014/main" id="{AA0187DA-BFFD-A84C-AFB3-026D9B463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1" name="Rectangle 76">
              <a:extLst>
                <a:ext uri="{FF2B5EF4-FFF2-40B4-BE49-F238E27FC236}">
                  <a16:creationId xmlns:a16="http://schemas.microsoft.com/office/drawing/2014/main" id="{C8A37288-32DF-6649-8497-92B9D45EF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2" name="Rectangle 77">
              <a:extLst>
                <a:ext uri="{FF2B5EF4-FFF2-40B4-BE49-F238E27FC236}">
                  <a16:creationId xmlns:a16="http://schemas.microsoft.com/office/drawing/2014/main" id="{2F7ED7E1-13C3-9048-A9C3-C6711BBA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Rectangle 78">
              <a:extLst>
                <a:ext uri="{FF2B5EF4-FFF2-40B4-BE49-F238E27FC236}">
                  <a16:creationId xmlns:a16="http://schemas.microsoft.com/office/drawing/2014/main" id="{DE23EFF8-8D86-4D43-A4A0-2E2CC08F5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4" name="Rectangle 79">
              <a:extLst>
                <a:ext uri="{FF2B5EF4-FFF2-40B4-BE49-F238E27FC236}">
                  <a16:creationId xmlns:a16="http://schemas.microsoft.com/office/drawing/2014/main" id="{B82A48F5-78A8-8F45-B23E-BAAF78D75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5" name="Rectangle 80">
              <a:extLst>
                <a:ext uri="{FF2B5EF4-FFF2-40B4-BE49-F238E27FC236}">
                  <a16:creationId xmlns:a16="http://schemas.microsoft.com/office/drawing/2014/main" id="{4DFDF7EC-A34D-6F42-9E90-D833DD005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Rectangle 81">
              <a:extLst>
                <a:ext uri="{FF2B5EF4-FFF2-40B4-BE49-F238E27FC236}">
                  <a16:creationId xmlns:a16="http://schemas.microsoft.com/office/drawing/2014/main" id="{DF10FCFB-B86C-4A45-A5D9-78EA1B8BC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7" name="Rectangle 82">
              <a:extLst>
                <a:ext uri="{FF2B5EF4-FFF2-40B4-BE49-F238E27FC236}">
                  <a16:creationId xmlns:a16="http://schemas.microsoft.com/office/drawing/2014/main" id="{0EDDB935-62F7-2A46-BA15-7BE5FCB8F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8" name="Rectangle 83">
              <a:extLst>
                <a:ext uri="{FF2B5EF4-FFF2-40B4-BE49-F238E27FC236}">
                  <a16:creationId xmlns:a16="http://schemas.microsoft.com/office/drawing/2014/main" id="{64E56E90-E583-D743-BA58-0CE186F03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Rectangle 84">
              <a:extLst>
                <a:ext uri="{FF2B5EF4-FFF2-40B4-BE49-F238E27FC236}">
                  <a16:creationId xmlns:a16="http://schemas.microsoft.com/office/drawing/2014/main" id="{D61B27D7-E91E-6D43-94E9-D19BA2C3C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0" name="Rectangle 85">
              <a:extLst>
                <a:ext uri="{FF2B5EF4-FFF2-40B4-BE49-F238E27FC236}">
                  <a16:creationId xmlns:a16="http://schemas.microsoft.com/office/drawing/2014/main" id="{0BFFF5B3-8489-B14A-8A3E-CD2549D6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1" name="Rectangle 86">
              <a:extLst>
                <a:ext uri="{FF2B5EF4-FFF2-40B4-BE49-F238E27FC236}">
                  <a16:creationId xmlns:a16="http://schemas.microsoft.com/office/drawing/2014/main" id="{E7D313BE-E90A-6F43-AB51-8BEE14D4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Rectangle 87">
              <a:extLst>
                <a:ext uri="{FF2B5EF4-FFF2-40B4-BE49-F238E27FC236}">
                  <a16:creationId xmlns:a16="http://schemas.microsoft.com/office/drawing/2014/main" id="{02144853-F649-9244-94A5-819677E01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3" name="Rectangle 88">
              <a:extLst>
                <a:ext uri="{FF2B5EF4-FFF2-40B4-BE49-F238E27FC236}">
                  <a16:creationId xmlns:a16="http://schemas.microsoft.com/office/drawing/2014/main" id="{CC273C5A-C38D-3A41-A1C8-B4CEBFCDE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4" name="Rectangle 89">
              <a:extLst>
                <a:ext uri="{FF2B5EF4-FFF2-40B4-BE49-F238E27FC236}">
                  <a16:creationId xmlns:a16="http://schemas.microsoft.com/office/drawing/2014/main" id="{38941B9B-9AC5-7A43-8935-56C7ECDAA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Rectangle 90">
              <a:extLst>
                <a:ext uri="{FF2B5EF4-FFF2-40B4-BE49-F238E27FC236}">
                  <a16:creationId xmlns:a16="http://schemas.microsoft.com/office/drawing/2014/main" id="{1A8871C5-3C13-6844-B9F4-B3413EB45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6" name="Rectangle 91">
              <a:extLst>
                <a:ext uri="{FF2B5EF4-FFF2-40B4-BE49-F238E27FC236}">
                  <a16:creationId xmlns:a16="http://schemas.microsoft.com/office/drawing/2014/main" id="{938BD044-5EEC-E249-9B95-B6ABB902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7" name="Rectangle 92">
              <a:extLst>
                <a:ext uri="{FF2B5EF4-FFF2-40B4-BE49-F238E27FC236}">
                  <a16:creationId xmlns:a16="http://schemas.microsoft.com/office/drawing/2014/main" id="{22E0A8D7-4024-A047-B26C-70BBA9CA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Rectangle 93">
              <a:extLst>
                <a:ext uri="{FF2B5EF4-FFF2-40B4-BE49-F238E27FC236}">
                  <a16:creationId xmlns:a16="http://schemas.microsoft.com/office/drawing/2014/main" id="{4B627050-6F17-824A-9B53-6F6816CE8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9" name="Rectangle 94">
              <a:extLst>
                <a:ext uri="{FF2B5EF4-FFF2-40B4-BE49-F238E27FC236}">
                  <a16:creationId xmlns:a16="http://schemas.microsoft.com/office/drawing/2014/main" id="{A40D57D6-14A3-0949-9311-C49968716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0" name="Rectangle 95">
              <a:extLst>
                <a:ext uri="{FF2B5EF4-FFF2-40B4-BE49-F238E27FC236}">
                  <a16:creationId xmlns:a16="http://schemas.microsoft.com/office/drawing/2014/main" id="{864F1580-9833-8A45-B9D1-D3113DCF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96">
              <a:extLst>
                <a:ext uri="{FF2B5EF4-FFF2-40B4-BE49-F238E27FC236}">
                  <a16:creationId xmlns:a16="http://schemas.microsoft.com/office/drawing/2014/main" id="{6230F7D4-4488-7B4F-8DBD-A6D0FD0DE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97">
              <a:extLst>
                <a:ext uri="{FF2B5EF4-FFF2-40B4-BE49-F238E27FC236}">
                  <a16:creationId xmlns:a16="http://schemas.microsoft.com/office/drawing/2014/main" id="{9A7D9102-9C40-894F-8E9C-E73734EA9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98">
              <a:extLst>
                <a:ext uri="{FF2B5EF4-FFF2-40B4-BE49-F238E27FC236}">
                  <a16:creationId xmlns:a16="http://schemas.microsoft.com/office/drawing/2014/main" id="{F470D491-438A-C443-8897-A62629CA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99">
              <a:extLst>
                <a:ext uri="{FF2B5EF4-FFF2-40B4-BE49-F238E27FC236}">
                  <a16:creationId xmlns:a16="http://schemas.microsoft.com/office/drawing/2014/main" id="{3D644FD6-B0D8-A24B-AC35-1D80962CD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100">
              <a:extLst>
                <a:ext uri="{FF2B5EF4-FFF2-40B4-BE49-F238E27FC236}">
                  <a16:creationId xmlns:a16="http://schemas.microsoft.com/office/drawing/2014/main" id="{B4B2F9F3-799B-9040-A358-90D91E611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Rectangle 101">
              <a:extLst>
                <a:ext uri="{FF2B5EF4-FFF2-40B4-BE49-F238E27FC236}">
                  <a16:creationId xmlns:a16="http://schemas.microsoft.com/office/drawing/2014/main" id="{EC87DCC0-C9C5-E840-B84A-D29FD7613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7" name="Rectangle 102">
              <a:extLst>
                <a:ext uri="{FF2B5EF4-FFF2-40B4-BE49-F238E27FC236}">
                  <a16:creationId xmlns:a16="http://schemas.microsoft.com/office/drawing/2014/main" id="{D392E0C6-1934-E14C-93E3-BB97EC50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8" name="Rectangle 103">
              <a:extLst>
                <a:ext uri="{FF2B5EF4-FFF2-40B4-BE49-F238E27FC236}">
                  <a16:creationId xmlns:a16="http://schemas.microsoft.com/office/drawing/2014/main" id="{83BAD4F4-1B8D-CC49-8EC0-C4EAC8D8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Rectangle 104">
              <a:extLst>
                <a:ext uri="{FF2B5EF4-FFF2-40B4-BE49-F238E27FC236}">
                  <a16:creationId xmlns:a16="http://schemas.microsoft.com/office/drawing/2014/main" id="{39CABF8B-DEAB-EA43-8CC7-E97143D3A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0" name="Rectangle 105">
              <a:extLst>
                <a:ext uri="{FF2B5EF4-FFF2-40B4-BE49-F238E27FC236}">
                  <a16:creationId xmlns:a16="http://schemas.microsoft.com/office/drawing/2014/main" id="{43BB242D-65C6-0146-A0BB-9C3FEACF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1" name="Rectangle 106">
              <a:extLst>
                <a:ext uri="{FF2B5EF4-FFF2-40B4-BE49-F238E27FC236}">
                  <a16:creationId xmlns:a16="http://schemas.microsoft.com/office/drawing/2014/main" id="{0FC5833E-8252-FF45-B183-F70026D50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2" name="Rectangle 107">
              <a:extLst>
                <a:ext uri="{FF2B5EF4-FFF2-40B4-BE49-F238E27FC236}">
                  <a16:creationId xmlns:a16="http://schemas.microsoft.com/office/drawing/2014/main" id="{8C2567FC-6D07-4946-9A95-094E81F9D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3" name="Rectangle 108">
              <a:extLst>
                <a:ext uri="{FF2B5EF4-FFF2-40B4-BE49-F238E27FC236}">
                  <a16:creationId xmlns:a16="http://schemas.microsoft.com/office/drawing/2014/main" id="{DA6927D7-D477-FD45-8AF2-AEBBDEEE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4" name="Rectangle 109">
              <a:extLst>
                <a:ext uri="{FF2B5EF4-FFF2-40B4-BE49-F238E27FC236}">
                  <a16:creationId xmlns:a16="http://schemas.microsoft.com/office/drawing/2014/main" id="{832CA5C3-7B06-7143-BBC5-C38BBA438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5" name="Rectangle 110">
              <a:extLst>
                <a:ext uri="{FF2B5EF4-FFF2-40B4-BE49-F238E27FC236}">
                  <a16:creationId xmlns:a16="http://schemas.microsoft.com/office/drawing/2014/main" id="{510B1455-6139-294B-9591-61E4D1C24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111">
              <a:extLst>
                <a:ext uri="{FF2B5EF4-FFF2-40B4-BE49-F238E27FC236}">
                  <a16:creationId xmlns:a16="http://schemas.microsoft.com/office/drawing/2014/main" id="{6E1D1DDB-87C9-8E47-A22E-D0336AE3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7" name="Rectangle 112">
              <a:extLst>
                <a:ext uri="{FF2B5EF4-FFF2-40B4-BE49-F238E27FC236}">
                  <a16:creationId xmlns:a16="http://schemas.microsoft.com/office/drawing/2014/main" id="{5067BD38-BFB8-F541-97B3-37676189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8" name="Rectangle 113">
              <a:extLst>
                <a:ext uri="{FF2B5EF4-FFF2-40B4-BE49-F238E27FC236}">
                  <a16:creationId xmlns:a16="http://schemas.microsoft.com/office/drawing/2014/main" id="{B9C97D3B-3A7A-0A4C-BBAB-7C025262F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9" name="Rectangle 114">
              <a:extLst>
                <a:ext uri="{FF2B5EF4-FFF2-40B4-BE49-F238E27FC236}">
                  <a16:creationId xmlns:a16="http://schemas.microsoft.com/office/drawing/2014/main" id="{53D1131A-8B09-0449-8462-31D426E3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0" name="Rectangle 115">
              <a:extLst>
                <a:ext uri="{FF2B5EF4-FFF2-40B4-BE49-F238E27FC236}">
                  <a16:creationId xmlns:a16="http://schemas.microsoft.com/office/drawing/2014/main" id="{D780000D-699E-7C46-B88F-BA329C49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1" name="Rectangle 116">
              <a:extLst>
                <a:ext uri="{FF2B5EF4-FFF2-40B4-BE49-F238E27FC236}">
                  <a16:creationId xmlns:a16="http://schemas.microsoft.com/office/drawing/2014/main" id="{68A09E4F-071C-154F-9CFE-1D3BB475B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2" name="Rectangle 117">
              <a:extLst>
                <a:ext uri="{FF2B5EF4-FFF2-40B4-BE49-F238E27FC236}">
                  <a16:creationId xmlns:a16="http://schemas.microsoft.com/office/drawing/2014/main" id="{86DE2191-6784-0B40-9EEF-1C6C13591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3" name="Rectangle 118">
              <a:extLst>
                <a:ext uri="{FF2B5EF4-FFF2-40B4-BE49-F238E27FC236}">
                  <a16:creationId xmlns:a16="http://schemas.microsoft.com/office/drawing/2014/main" id="{3C4098F8-502E-A140-A047-E51039EC2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4" name="Rectangle 119">
              <a:extLst>
                <a:ext uri="{FF2B5EF4-FFF2-40B4-BE49-F238E27FC236}">
                  <a16:creationId xmlns:a16="http://schemas.microsoft.com/office/drawing/2014/main" id="{5E15FAB8-5D12-B242-8F5A-9CD85DA1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5" name="Rectangle 120">
              <a:extLst>
                <a:ext uri="{FF2B5EF4-FFF2-40B4-BE49-F238E27FC236}">
                  <a16:creationId xmlns:a16="http://schemas.microsoft.com/office/drawing/2014/main" id="{01D961B4-7BFB-3849-86D1-DD68A6AB1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6" name="Rectangle 121">
              <a:extLst>
                <a:ext uri="{FF2B5EF4-FFF2-40B4-BE49-F238E27FC236}">
                  <a16:creationId xmlns:a16="http://schemas.microsoft.com/office/drawing/2014/main" id="{8C9A5979-1857-AC4F-BFB6-C64575D50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7" name="Rectangle 122">
              <a:extLst>
                <a:ext uri="{FF2B5EF4-FFF2-40B4-BE49-F238E27FC236}">
                  <a16:creationId xmlns:a16="http://schemas.microsoft.com/office/drawing/2014/main" id="{BEFE19C9-6BF6-A34D-A374-095FADF02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8" name="Rectangle 123">
              <a:extLst>
                <a:ext uri="{FF2B5EF4-FFF2-40B4-BE49-F238E27FC236}">
                  <a16:creationId xmlns:a16="http://schemas.microsoft.com/office/drawing/2014/main" id="{D6D55885-03CC-9942-AF84-766220A7E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9" name="Rectangle 124">
              <a:extLst>
                <a:ext uri="{FF2B5EF4-FFF2-40B4-BE49-F238E27FC236}">
                  <a16:creationId xmlns:a16="http://schemas.microsoft.com/office/drawing/2014/main" id="{7E707CA9-6C98-3741-A597-DBA5E2E1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0" name="Rectangle 125">
              <a:extLst>
                <a:ext uri="{FF2B5EF4-FFF2-40B4-BE49-F238E27FC236}">
                  <a16:creationId xmlns:a16="http://schemas.microsoft.com/office/drawing/2014/main" id="{3AE32944-FDCB-DD40-B4B8-5853CB0A4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1" name="Rectangle 126">
              <a:extLst>
                <a:ext uri="{FF2B5EF4-FFF2-40B4-BE49-F238E27FC236}">
                  <a16:creationId xmlns:a16="http://schemas.microsoft.com/office/drawing/2014/main" id="{1EF34529-B2CC-2941-B0E3-0F08469E2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2" name="Rectangle 127">
              <a:extLst>
                <a:ext uri="{FF2B5EF4-FFF2-40B4-BE49-F238E27FC236}">
                  <a16:creationId xmlns:a16="http://schemas.microsoft.com/office/drawing/2014/main" id="{6010C0CF-83B9-D74F-9862-896C7961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3" name="Rectangle 128">
              <a:extLst>
                <a:ext uri="{FF2B5EF4-FFF2-40B4-BE49-F238E27FC236}">
                  <a16:creationId xmlns:a16="http://schemas.microsoft.com/office/drawing/2014/main" id="{6F11FE91-3ABE-3D44-9570-230A18D2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4" name="Rectangle 129">
              <a:extLst>
                <a:ext uri="{FF2B5EF4-FFF2-40B4-BE49-F238E27FC236}">
                  <a16:creationId xmlns:a16="http://schemas.microsoft.com/office/drawing/2014/main" id="{0B5B9737-3863-D54A-981A-B8F07BAD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5" name="Rectangle 130">
              <a:extLst>
                <a:ext uri="{FF2B5EF4-FFF2-40B4-BE49-F238E27FC236}">
                  <a16:creationId xmlns:a16="http://schemas.microsoft.com/office/drawing/2014/main" id="{FDDE5A1F-371A-8548-8AC2-4797A23AC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6" name="Rectangle 131">
              <a:extLst>
                <a:ext uri="{FF2B5EF4-FFF2-40B4-BE49-F238E27FC236}">
                  <a16:creationId xmlns:a16="http://schemas.microsoft.com/office/drawing/2014/main" id="{CB4A44EF-BD3B-7448-AE5C-465080C77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7" name="Rectangle 132">
              <a:extLst>
                <a:ext uri="{FF2B5EF4-FFF2-40B4-BE49-F238E27FC236}">
                  <a16:creationId xmlns:a16="http://schemas.microsoft.com/office/drawing/2014/main" id="{D4AF8605-81AB-144C-8232-D4DE8FAC8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8" name="Rectangle 133">
              <a:extLst>
                <a:ext uri="{FF2B5EF4-FFF2-40B4-BE49-F238E27FC236}">
                  <a16:creationId xmlns:a16="http://schemas.microsoft.com/office/drawing/2014/main" id="{61933634-B866-1647-AE7D-6693E5991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9" name="Rectangle 134">
              <a:extLst>
                <a:ext uri="{FF2B5EF4-FFF2-40B4-BE49-F238E27FC236}">
                  <a16:creationId xmlns:a16="http://schemas.microsoft.com/office/drawing/2014/main" id="{5BBF4D13-7BA1-0B48-B5FC-208D596A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0" name="Rectangle 135">
              <a:extLst>
                <a:ext uri="{FF2B5EF4-FFF2-40B4-BE49-F238E27FC236}">
                  <a16:creationId xmlns:a16="http://schemas.microsoft.com/office/drawing/2014/main" id="{C9776458-3F36-DC42-80FC-C437B85A1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1" name="Rectangle 136">
              <a:extLst>
                <a:ext uri="{FF2B5EF4-FFF2-40B4-BE49-F238E27FC236}">
                  <a16:creationId xmlns:a16="http://schemas.microsoft.com/office/drawing/2014/main" id="{F5B1915E-C493-0342-B385-526DDBDF7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2" name="Rectangle 137">
              <a:extLst>
                <a:ext uri="{FF2B5EF4-FFF2-40B4-BE49-F238E27FC236}">
                  <a16:creationId xmlns:a16="http://schemas.microsoft.com/office/drawing/2014/main" id="{771B5673-D429-B34F-9BA7-47305F00A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3" name="Rectangle 138">
              <a:extLst>
                <a:ext uri="{FF2B5EF4-FFF2-40B4-BE49-F238E27FC236}">
                  <a16:creationId xmlns:a16="http://schemas.microsoft.com/office/drawing/2014/main" id="{3BBC9C7B-16F0-914F-B0C1-7A76D9D20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4" name="Rectangle 139">
              <a:extLst>
                <a:ext uri="{FF2B5EF4-FFF2-40B4-BE49-F238E27FC236}">
                  <a16:creationId xmlns:a16="http://schemas.microsoft.com/office/drawing/2014/main" id="{6DC094AD-432D-3647-A5D1-59B133BBC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5" name="Rectangle 140">
              <a:extLst>
                <a:ext uri="{FF2B5EF4-FFF2-40B4-BE49-F238E27FC236}">
                  <a16:creationId xmlns:a16="http://schemas.microsoft.com/office/drawing/2014/main" id="{26AB7145-259F-354B-8C4E-1D15F2607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6" name="Rectangle 141">
              <a:extLst>
                <a:ext uri="{FF2B5EF4-FFF2-40B4-BE49-F238E27FC236}">
                  <a16:creationId xmlns:a16="http://schemas.microsoft.com/office/drawing/2014/main" id="{F099410A-CCD6-AF4F-B18D-D2B6DFA7A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7" name="Rectangle 142">
              <a:extLst>
                <a:ext uri="{FF2B5EF4-FFF2-40B4-BE49-F238E27FC236}">
                  <a16:creationId xmlns:a16="http://schemas.microsoft.com/office/drawing/2014/main" id="{002ADB02-C960-F043-8DBD-0DE05FBF6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8" name="Rectangle 143">
              <a:extLst>
                <a:ext uri="{FF2B5EF4-FFF2-40B4-BE49-F238E27FC236}">
                  <a16:creationId xmlns:a16="http://schemas.microsoft.com/office/drawing/2014/main" id="{262A1368-258E-164F-A610-2D0FE3933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9" name="Rectangle 144">
              <a:extLst>
                <a:ext uri="{FF2B5EF4-FFF2-40B4-BE49-F238E27FC236}">
                  <a16:creationId xmlns:a16="http://schemas.microsoft.com/office/drawing/2014/main" id="{D55063F0-265B-BE49-BF38-A1A4BCA06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0" name="Rectangle 145">
              <a:extLst>
                <a:ext uri="{FF2B5EF4-FFF2-40B4-BE49-F238E27FC236}">
                  <a16:creationId xmlns:a16="http://schemas.microsoft.com/office/drawing/2014/main" id="{85F71CAD-8EA9-B149-8D5D-A83C15A1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1" name="Rectangle 146">
              <a:extLst>
                <a:ext uri="{FF2B5EF4-FFF2-40B4-BE49-F238E27FC236}">
                  <a16:creationId xmlns:a16="http://schemas.microsoft.com/office/drawing/2014/main" id="{76264ADC-9270-2F46-82C6-CF238B3C3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2" name="Rectangle 147">
              <a:extLst>
                <a:ext uri="{FF2B5EF4-FFF2-40B4-BE49-F238E27FC236}">
                  <a16:creationId xmlns:a16="http://schemas.microsoft.com/office/drawing/2014/main" id="{A3EECAC4-E995-0543-9533-279E64AC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3" name="Rectangle 148">
              <a:extLst>
                <a:ext uri="{FF2B5EF4-FFF2-40B4-BE49-F238E27FC236}">
                  <a16:creationId xmlns:a16="http://schemas.microsoft.com/office/drawing/2014/main" id="{8EB20C1B-3E20-3B49-9B3D-FC0BFDA7B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4" name="Rectangle 149">
              <a:extLst>
                <a:ext uri="{FF2B5EF4-FFF2-40B4-BE49-F238E27FC236}">
                  <a16:creationId xmlns:a16="http://schemas.microsoft.com/office/drawing/2014/main" id="{44D6CB8F-6DC6-D94A-819F-E5E057F44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5" name="Rectangle 150">
              <a:extLst>
                <a:ext uri="{FF2B5EF4-FFF2-40B4-BE49-F238E27FC236}">
                  <a16:creationId xmlns:a16="http://schemas.microsoft.com/office/drawing/2014/main" id="{2DF07E79-7224-4542-8814-AAED9B661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6" name="Rectangle 151">
              <a:extLst>
                <a:ext uri="{FF2B5EF4-FFF2-40B4-BE49-F238E27FC236}">
                  <a16:creationId xmlns:a16="http://schemas.microsoft.com/office/drawing/2014/main" id="{9E52EC16-5D71-1748-A61A-50F3B0B45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7" name="Rectangle 152">
              <a:extLst>
                <a:ext uri="{FF2B5EF4-FFF2-40B4-BE49-F238E27FC236}">
                  <a16:creationId xmlns:a16="http://schemas.microsoft.com/office/drawing/2014/main" id="{9CB602D7-F8CC-3945-A58C-F89421E2E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8" name="Rectangle 153">
              <a:extLst>
                <a:ext uri="{FF2B5EF4-FFF2-40B4-BE49-F238E27FC236}">
                  <a16:creationId xmlns:a16="http://schemas.microsoft.com/office/drawing/2014/main" id="{D58C9412-B6E8-1D4D-BB84-98E821512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9" name="Rectangle 154">
              <a:extLst>
                <a:ext uri="{FF2B5EF4-FFF2-40B4-BE49-F238E27FC236}">
                  <a16:creationId xmlns:a16="http://schemas.microsoft.com/office/drawing/2014/main" id="{DFA4232E-AD4B-A447-B4B8-14D2FB391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0" name="Rectangle 155">
              <a:extLst>
                <a:ext uri="{FF2B5EF4-FFF2-40B4-BE49-F238E27FC236}">
                  <a16:creationId xmlns:a16="http://schemas.microsoft.com/office/drawing/2014/main" id="{3DF63AF6-1D7E-4D4B-B525-C4E4055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1" name="Rectangle 156">
              <a:extLst>
                <a:ext uri="{FF2B5EF4-FFF2-40B4-BE49-F238E27FC236}">
                  <a16:creationId xmlns:a16="http://schemas.microsoft.com/office/drawing/2014/main" id="{5D7CF060-9F3E-0241-8F1E-D89132D1B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2" name="Rectangle 157">
              <a:extLst>
                <a:ext uri="{FF2B5EF4-FFF2-40B4-BE49-F238E27FC236}">
                  <a16:creationId xmlns:a16="http://schemas.microsoft.com/office/drawing/2014/main" id="{F6C96C21-9A4C-5647-8562-78BF13B45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3" name="Rectangle 158">
              <a:extLst>
                <a:ext uri="{FF2B5EF4-FFF2-40B4-BE49-F238E27FC236}">
                  <a16:creationId xmlns:a16="http://schemas.microsoft.com/office/drawing/2014/main" id="{654CAD01-92CC-5741-9B8B-382DB1A0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4" name="Rectangle 159">
              <a:extLst>
                <a:ext uri="{FF2B5EF4-FFF2-40B4-BE49-F238E27FC236}">
                  <a16:creationId xmlns:a16="http://schemas.microsoft.com/office/drawing/2014/main" id="{8F5C0D1E-054F-1444-8710-32F91DE83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5" name="Rectangle 160">
              <a:extLst>
                <a:ext uri="{FF2B5EF4-FFF2-40B4-BE49-F238E27FC236}">
                  <a16:creationId xmlns:a16="http://schemas.microsoft.com/office/drawing/2014/main" id="{3F3F5804-63B8-3B4D-9B90-1593D05AF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6" name="Rectangle 161">
              <a:extLst>
                <a:ext uri="{FF2B5EF4-FFF2-40B4-BE49-F238E27FC236}">
                  <a16:creationId xmlns:a16="http://schemas.microsoft.com/office/drawing/2014/main" id="{05487737-B834-B844-8AA3-F07B64360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7" name="Rectangle 162">
              <a:extLst>
                <a:ext uri="{FF2B5EF4-FFF2-40B4-BE49-F238E27FC236}">
                  <a16:creationId xmlns:a16="http://schemas.microsoft.com/office/drawing/2014/main" id="{513C9019-21D5-FB4B-9C09-5FFE1853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8" name="Rectangle 163">
              <a:extLst>
                <a:ext uri="{FF2B5EF4-FFF2-40B4-BE49-F238E27FC236}">
                  <a16:creationId xmlns:a16="http://schemas.microsoft.com/office/drawing/2014/main" id="{DC5C9368-BC64-D64F-ACF6-981A2CC16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9" name="Rectangle 164">
              <a:extLst>
                <a:ext uri="{FF2B5EF4-FFF2-40B4-BE49-F238E27FC236}">
                  <a16:creationId xmlns:a16="http://schemas.microsoft.com/office/drawing/2014/main" id="{F9247976-A402-2E4D-8CDB-9BCE65D8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0" name="Rectangle 165">
              <a:extLst>
                <a:ext uri="{FF2B5EF4-FFF2-40B4-BE49-F238E27FC236}">
                  <a16:creationId xmlns:a16="http://schemas.microsoft.com/office/drawing/2014/main" id="{65961F34-D5A3-6743-AAAD-8C50850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1" name="Rectangle 166">
              <a:extLst>
                <a:ext uri="{FF2B5EF4-FFF2-40B4-BE49-F238E27FC236}">
                  <a16:creationId xmlns:a16="http://schemas.microsoft.com/office/drawing/2014/main" id="{2852D234-6A23-F54D-9D10-8C497089A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2" name="Rectangle 167">
              <a:extLst>
                <a:ext uri="{FF2B5EF4-FFF2-40B4-BE49-F238E27FC236}">
                  <a16:creationId xmlns:a16="http://schemas.microsoft.com/office/drawing/2014/main" id="{117EFD63-F597-AD47-844E-176421CBE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3" name="Rectangle 168">
              <a:extLst>
                <a:ext uri="{FF2B5EF4-FFF2-40B4-BE49-F238E27FC236}">
                  <a16:creationId xmlns:a16="http://schemas.microsoft.com/office/drawing/2014/main" id="{816C0663-3347-484E-9BA0-684FE3EB6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4" name="Rectangle 169">
              <a:extLst>
                <a:ext uri="{FF2B5EF4-FFF2-40B4-BE49-F238E27FC236}">
                  <a16:creationId xmlns:a16="http://schemas.microsoft.com/office/drawing/2014/main" id="{D7D58916-87C7-CD47-B90C-94012E08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5" name="Rectangle 170">
              <a:extLst>
                <a:ext uri="{FF2B5EF4-FFF2-40B4-BE49-F238E27FC236}">
                  <a16:creationId xmlns:a16="http://schemas.microsoft.com/office/drawing/2014/main" id="{F0E386F6-089F-9B47-A507-41F54A579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6" name="Rectangle 171">
              <a:extLst>
                <a:ext uri="{FF2B5EF4-FFF2-40B4-BE49-F238E27FC236}">
                  <a16:creationId xmlns:a16="http://schemas.microsoft.com/office/drawing/2014/main" id="{55EA71F7-B75C-8141-9DE8-97C1417A2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7" name="Rectangle 172">
              <a:extLst>
                <a:ext uri="{FF2B5EF4-FFF2-40B4-BE49-F238E27FC236}">
                  <a16:creationId xmlns:a16="http://schemas.microsoft.com/office/drawing/2014/main" id="{359436F0-42C9-B04F-ADF1-568DC0B7E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8" name="Rectangle 173">
              <a:extLst>
                <a:ext uri="{FF2B5EF4-FFF2-40B4-BE49-F238E27FC236}">
                  <a16:creationId xmlns:a16="http://schemas.microsoft.com/office/drawing/2014/main" id="{8B8A5AE7-3EB7-814E-8591-973442D58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9" name="Rectangle 174">
              <a:extLst>
                <a:ext uri="{FF2B5EF4-FFF2-40B4-BE49-F238E27FC236}">
                  <a16:creationId xmlns:a16="http://schemas.microsoft.com/office/drawing/2014/main" id="{4778191B-00D3-3340-A426-29CAB5C61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0" name="Rectangle 175">
              <a:extLst>
                <a:ext uri="{FF2B5EF4-FFF2-40B4-BE49-F238E27FC236}">
                  <a16:creationId xmlns:a16="http://schemas.microsoft.com/office/drawing/2014/main" id="{3D7ADC4A-AF1C-C641-8500-E151BDBE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1" name="Rectangle 176">
              <a:extLst>
                <a:ext uri="{FF2B5EF4-FFF2-40B4-BE49-F238E27FC236}">
                  <a16:creationId xmlns:a16="http://schemas.microsoft.com/office/drawing/2014/main" id="{D381F639-0E5E-6F49-95FF-07D38C79F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2" name="Rectangle 177">
              <a:extLst>
                <a:ext uri="{FF2B5EF4-FFF2-40B4-BE49-F238E27FC236}">
                  <a16:creationId xmlns:a16="http://schemas.microsoft.com/office/drawing/2014/main" id="{CCFA76AC-DDC7-8844-AE2F-59B30F3F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3" name="Rectangle 178">
              <a:extLst>
                <a:ext uri="{FF2B5EF4-FFF2-40B4-BE49-F238E27FC236}">
                  <a16:creationId xmlns:a16="http://schemas.microsoft.com/office/drawing/2014/main" id="{9E4A9067-E954-8045-A133-07B9DC0B4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4" name="Rectangle 179">
              <a:extLst>
                <a:ext uri="{FF2B5EF4-FFF2-40B4-BE49-F238E27FC236}">
                  <a16:creationId xmlns:a16="http://schemas.microsoft.com/office/drawing/2014/main" id="{7F8AFF02-B66D-354B-8603-75EDA5A89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5" name="Rectangle 180">
              <a:extLst>
                <a:ext uri="{FF2B5EF4-FFF2-40B4-BE49-F238E27FC236}">
                  <a16:creationId xmlns:a16="http://schemas.microsoft.com/office/drawing/2014/main" id="{506B1705-AA81-8342-ACAC-EE08FF8CA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6" name="Rectangle 181">
              <a:extLst>
                <a:ext uri="{FF2B5EF4-FFF2-40B4-BE49-F238E27FC236}">
                  <a16:creationId xmlns:a16="http://schemas.microsoft.com/office/drawing/2014/main" id="{34060878-169D-CB46-B5D3-EEA209380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7" name="Rectangle 182">
              <a:extLst>
                <a:ext uri="{FF2B5EF4-FFF2-40B4-BE49-F238E27FC236}">
                  <a16:creationId xmlns:a16="http://schemas.microsoft.com/office/drawing/2014/main" id="{666B4DF0-764C-4E4F-8F2D-368973D72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8" name="Rectangle 183">
              <a:extLst>
                <a:ext uri="{FF2B5EF4-FFF2-40B4-BE49-F238E27FC236}">
                  <a16:creationId xmlns:a16="http://schemas.microsoft.com/office/drawing/2014/main" id="{8D270ADB-B514-4D4F-83FF-E68F1346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9" name="Rectangle 184">
              <a:extLst>
                <a:ext uri="{FF2B5EF4-FFF2-40B4-BE49-F238E27FC236}">
                  <a16:creationId xmlns:a16="http://schemas.microsoft.com/office/drawing/2014/main" id="{E94677DB-BB2D-8F42-AF23-F14E6CAB6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0" name="Rectangle 185">
              <a:extLst>
                <a:ext uri="{FF2B5EF4-FFF2-40B4-BE49-F238E27FC236}">
                  <a16:creationId xmlns:a16="http://schemas.microsoft.com/office/drawing/2014/main" id="{D5CD9FAD-EA25-324C-AB1B-D28DD97A2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1" name="Rectangle 186">
              <a:extLst>
                <a:ext uri="{FF2B5EF4-FFF2-40B4-BE49-F238E27FC236}">
                  <a16:creationId xmlns:a16="http://schemas.microsoft.com/office/drawing/2014/main" id="{6D7BEA13-AE15-0846-876E-50D6C1A79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2" name="Rectangle 187">
              <a:extLst>
                <a:ext uri="{FF2B5EF4-FFF2-40B4-BE49-F238E27FC236}">
                  <a16:creationId xmlns:a16="http://schemas.microsoft.com/office/drawing/2014/main" id="{59628384-3CC6-784D-A0CE-22DFE8EF7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3" name="Rectangle 188">
              <a:extLst>
                <a:ext uri="{FF2B5EF4-FFF2-40B4-BE49-F238E27FC236}">
                  <a16:creationId xmlns:a16="http://schemas.microsoft.com/office/drawing/2014/main" id="{B31279B9-7F3B-5447-A18B-50DA2CF2F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4" name="Rectangle 189">
              <a:extLst>
                <a:ext uri="{FF2B5EF4-FFF2-40B4-BE49-F238E27FC236}">
                  <a16:creationId xmlns:a16="http://schemas.microsoft.com/office/drawing/2014/main" id="{EF2541F2-72B8-324B-B5F6-4247F5CDD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5" name="Rectangle 190">
              <a:extLst>
                <a:ext uri="{FF2B5EF4-FFF2-40B4-BE49-F238E27FC236}">
                  <a16:creationId xmlns:a16="http://schemas.microsoft.com/office/drawing/2014/main" id="{0CBCE977-587B-1640-B580-5771F461E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6" name="Rectangle 191">
              <a:extLst>
                <a:ext uri="{FF2B5EF4-FFF2-40B4-BE49-F238E27FC236}">
                  <a16:creationId xmlns:a16="http://schemas.microsoft.com/office/drawing/2014/main" id="{2E4E3C82-5418-2149-B53B-1B4DC82CE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7" name="Rectangle 192">
              <a:extLst>
                <a:ext uri="{FF2B5EF4-FFF2-40B4-BE49-F238E27FC236}">
                  <a16:creationId xmlns:a16="http://schemas.microsoft.com/office/drawing/2014/main" id="{F40B2732-EBAB-F749-BB57-86D1BB0E4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8" name="Rectangle 193">
              <a:extLst>
                <a:ext uri="{FF2B5EF4-FFF2-40B4-BE49-F238E27FC236}">
                  <a16:creationId xmlns:a16="http://schemas.microsoft.com/office/drawing/2014/main" id="{A1443BD5-5D4B-8E45-9F47-7EF02ED87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9" name="Rectangle 194">
              <a:extLst>
                <a:ext uri="{FF2B5EF4-FFF2-40B4-BE49-F238E27FC236}">
                  <a16:creationId xmlns:a16="http://schemas.microsoft.com/office/drawing/2014/main" id="{F28D336E-7DAF-9C42-9811-E44D434D3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0" name="Rectangle 195">
              <a:extLst>
                <a:ext uri="{FF2B5EF4-FFF2-40B4-BE49-F238E27FC236}">
                  <a16:creationId xmlns:a16="http://schemas.microsoft.com/office/drawing/2014/main" id="{35914277-3727-C64B-8491-EF3E5CE4E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1" name="Rectangle 196">
              <a:extLst>
                <a:ext uri="{FF2B5EF4-FFF2-40B4-BE49-F238E27FC236}">
                  <a16:creationId xmlns:a16="http://schemas.microsoft.com/office/drawing/2014/main" id="{5684CB30-AD2F-754D-A35F-04020F5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2" name="Rectangle 197">
              <a:extLst>
                <a:ext uri="{FF2B5EF4-FFF2-40B4-BE49-F238E27FC236}">
                  <a16:creationId xmlns:a16="http://schemas.microsoft.com/office/drawing/2014/main" id="{B15064E2-A941-E34F-B501-0F32719C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3" name="Rectangle 198">
              <a:extLst>
                <a:ext uri="{FF2B5EF4-FFF2-40B4-BE49-F238E27FC236}">
                  <a16:creationId xmlns:a16="http://schemas.microsoft.com/office/drawing/2014/main" id="{0EC90554-48A2-A649-8986-B935CE7D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4" name="Rectangle 199">
              <a:extLst>
                <a:ext uri="{FF2B5EF4-FFF2-40B4-BE49-F238E27FC236}">
                  <a16:creationId xmlns:a16="http://schemas.microsoft.com/office/drawing/2014/main" id="{D8C52299-FE99-6F48-AD30-769246D1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5" name="Rectangle 200">
              <a:extLst>
                <a:ext uri="{FF2B5EF4-FFF2-40B4-BE49-F238E27FC236}">
                  <a16:creationId xmlns:a16="http://schemas.microsoft.com/office/drawing/2014/main" id="{5600E6A6-EE24-1C44-BBB3-F2F550AC4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6" name="Rectangle 201">
              <a:extLst>
                <a:ext uri="{FF2B5EF4-FFF2-40B4-BE49-F238E27FC236}">
                  <a16:creationId xmlns:a16="http://schemas.microsoft.com/office/drawing/2014/main" id="{2428E44B-90C0-4E49-9E08-EC879CE04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7" name="Rectangle 202">
              <a:extLst>
                <a:ext uri="{FF2B5EF4-FFF2-40B4-BE49-F238E27FC236}">
                  <a16:creationId xmlns:a16="http://schemas.microsoft.com/office/drawing/2014/main" id="{EF022BF8-9A3D-E64E-B30E-C620CDFB2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8" name="Rectangle 203">
              <a:extLst>
                <a:ext uri="{FF2B5EF4-FFF2-40B4-BE49-F238E27FC236}">
                  <a16:creationId xmlns:a16="http://schemas.microsoft.com/office/drawing/2014/main" id="{870A8C88-0C18-1A4C-9139-434AAAFF9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9" name="Rectangle 205">
              <a:extLst>
                <a:ext uri="{FF2B5EF4-FFF2-40B4-BE49-F238E27FC236}">
                  <a16:creationId xmlns:a16="http://schemas.microsoft.com/office/drawing/2014/main" id="{1CDC5C37-1861-1649-BE10-484EC187F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0" name="Rectangle 206">
              <a:extLst>
                <a:ext uri="{FF2B5EF4-FFF2-40B4-BE49-F238E27FC236}">
                  <a16:creationId xmlns:a16="http://schemas.microsoft.com/office/drawing/2014/main" id="{849D5F56-41DE-FB42-8033-D7EB76A7C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1" name="Rectangle 207">
              <a:extLst>
                <a:ext uri="{FF2B5EF4-FFF2-40B4-BE49-F238E27FC236}">
                  <a16:creationId xmlns:a16="http://schemas.microsoft.com/office/drawing/2014/main" id="{AECBE78D-D807-B44C-BE2F-E49F8770B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2" name="Rectangle 208">
              <a:extLst>
                <a:ext uri="{FF2B5EF4-FFF2-40B4-BE49-F238E27FC236}">
                  <a16:creationId xmlns:a16="http://schemas.microsoft.com/office/drawing/2014/main" id="{5D024522-63A3-8844-90D5-9AB69A338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3" name="Rectangle 209">
              <a:extLst>
                <a:ext uri="{FF2B5EF4-FFF2-40B4-BE49-F238E27FC236}">
                  <a16:creationId xmlns:a16="http://schemas.microsoft.com/office/drawing/2014/main" id="{EF101545-C4B4-354F-B64D-D1181974B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4" name="Rectangle 210">
              <a:extLst>
                <a:ext uri="{FF2B5EF4-FFF2-40B4-BE49-F238E27FC236}">
                  <a16:creationId xmlns:a16="http://schemas.microsoft.com/office/drawing/2014/main" id="{EDC9BBB3-F54B-7F47-B922-F494F1767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5" name="Rectangle 211">
              <a:extLst>
                <a:ext uri="{FF2B5EF4-FFF2-40B4-BE49-F238E27FC236}">
                  <a16:creationId xmlns:a16="http://schemas.microsoft.com/office/drawing/2014/main" id="{CBC043E0-9151-9345-B3BD-E6193C551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6" name="Rectangle 212">
              <a:extLst>
                <a:ext uri="{FF2B5EF4-FFF2-40B4-BE49-F238E27FC236}">
                  <a16:creationId xmlns:a16="http://schemas.microsoft.com/office/drawing/2014/main" id="{26A8DF12-1788-AC45-8F6D-405D74AB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7" name="Rectangle 213">
              <a:extLst>
                <a:ext uri="{FF2B5EF4-FFF2-40B4-BE49-F238E27FC236}">
                  <a16:creationId xmlns:a16="http://schemas.microsoft.com/office/drawing/2014/main" id="{79210B94-A37F-0E43-A837-03F6C6779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8" name="Rectangle 214">
              <a:extLst>
                <a:ext uri="{FF2B5EF4-FFF2-40B4-BE49-F238E27FC236}">
                  <a16:creationId xmlns:a16="http://schemas.microsoft.com/office/drawing/2014/main" id="{E25CD0F4-668B-0042-A6BF-E6A5B422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9" name="Rectangle 215">
              <a:extLst>
                <a:ext uri="{FF2B5EF4-FFF2-40B4-BE49-F238E27FC236}">
                  <a16:creationId xmlns:a16="http://schemas.microsoft.com/office/drawing/2014/main" id="{8FDFD717-B95B-134E-9CBA-65F94F104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0" name="Rectangle 216">
              <a:extLst>
                <a:ext uri="{FF2B5EF4-FFF2-40B4-BE49-F238E27FC236}">
                  <a16:creationId xmlns:a16="http://schemas.microsoft.com/office/drawing/2014/main" id="{C92A64B1-0FDD-EF4D-BD6F-E88DFC094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1" name="Rectangle 217">
              <a:extLst>
                <a:ext uri="{FF2B5EF4-FFF2-40B4-BE49-F238E27FC236}">
                  <a16:creationId xmlns:a16="http://schemas.microsoft.com/office/drawing/2014/main" id="{A33BC9E7-C6B5-2540-9B4C-F97737A1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2" name="Rectangle 218">
              <a:extLst>
                <a:ext uri="{FF2B5EF4-FFF2-40B4-BE49-F238E27FC236}">
                  <a16:creationId xmlns:a16="http://schemas.microsoft.com/office/drawing/2014/main" id="{ECC45FBF-919F-D44A-BD97-F4254C59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3" name="Rectangle 219">
              <a:extLst>
                <a:ext uri="{FF2B5EF4-FFF2-40B4-BE49-F238E27FC236}">
                  <a16:creationId xmlns:a16="http://schemas.microsoft.com/office/drawing/2014/main" id="{B18CFD9B-A6F8-C642-9C18-E62569F7B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4" name="Rectangle 220">
              <a:extLst>
                <a:ext uri="{FF2B5EF4-FFF2-40B4-BE49-F238E27FC236}">
                  <a16:creationId xmlns:a16="http://schemas.microsoft.com/office/drawing/2014/main" id="{0ADB9A08-9036-5343-A5A3-3211D9EB0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5" name="Rectangle 221">
              <a:extLst>
                <a:ext uri="{FF2B5EF4-FFF2-40B4-BE49-F238E27FC236}">
                  <a16:creationId xmlns:a16="http://schemas.microsoft.com/office/drawing/2014/main" id="{D89AEB34-BD7A-254C-B8D3-355AFBF98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6" name="Rectangle 222">
              <a:extLst>
                <a:ext uri="{FF2B5EF4-FFF2-40B4-BE49-F238E27FC236}">
                  <a16:creationId xmlns:a16="http://schemas.microsoft.com/office/drawing/2014/main" id="{6502D5D8-7DD9-FD4A-B953-DD8A41762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7" name="Rectangle 223">
              <a:extLst>
                <a:ext uri="{FF2B5EF4-FFF2-40B4-BE49-F238E27FC236}">
                  <a16:creationId xmlns:a16="http://schemas.microsoft.com/office/drawing/2014/main" id="{885BED6D-EB3A-144F-8295-C31B89019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8" name="Rectangle 224">
              <a:extLst>
                <a:ext uri="{FF2B5EF4-FFF2-40B4-BE49-F238E27FC236}">
                  <a16:creationId xmlns:a16="http://schemas.microsoft.com/office/drawing/2014/main" id="{26EE625E-E020-1A45-97F0-2C4B7526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9" name="Rectangle 225">
              <a:extLst>
                <a:ext uri="{FF2B5EF4-FFF2-40B4-BE49-F238E27FC236}">
                  <a16:creationId xmlns:a16="http://schemas.microsoft.com/office/drawing/2014/main" id="{3230AF3D-4A31-D843-B596-70A70C5B3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90" name="Rectangle 226">
              <a:extLst>
                <a:ext uri="{FF2B5EF4-FFF2-40B4-BE49-F238E27FC236}">
                  <a16:creationId xmlns:a16="http://schemas.microsoft.com/office/drawing/2014/main" id="{7352DA5C-FD44-5540-9A74-7E9853CAF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91" name="Rectangle 227">
              <a:extLst>
                <a:ext uri="{FF2B5EF4-FFF2-40B4-BE49-F238E27FC236}">
                  <a16:creationId xmlns:a16="http://schemas.microsoft.com/office/drawing/2014/main" id="{F1732873-B549-7243-B74D-AC48A3BDD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29EBC6CC-D1C7-5E4F-A3D2-864BD0AEC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6.65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A2B33C46-6E2E-6C40-B28F-E04F5B4D378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Excitation table  for the counter with JK flip-flops</a:t>
            </a:r>
          </a:p>
        </p:txBody>
      </p:sp>
      <p:pic>
        <p:nvPicPr>
          <p:cNvPr id="88068" name="Picture 6" descr="Screen shot 2015-11-16 at 3.59.29 PM.png">
            <a:extLst>
              <a:ext uri="{FF2B5EF4-FFF2-40B4-BE49-F238E27FC236}">
                <a16:creationId xmlns:a16="http://schemas.microsoft.com/office/drawing/2014/main" id="{D654DAE0-48BA-1C4C-B1B1-E16F8C56B4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572000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5E26121F-BDC4-B243-ACDB-461DB9B28C5E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89157" name="Rectangle 4">
              <a:extLst>
                <a:ext uri="{FF2B5EF4-FFF2-40B4-BE49-F238E27FC236}">
                  <a16:creationId xmlns:a16="http://schemas.microsoft.com/office/drawing/2014/main" id="{0D318F2E-273D-F246-B388-4143D5A95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8" name="Rectangle 5">
              <a:extLst>
                <a:ext uri="{FF2B5EF4-FFF2-40B4-BE49-F238E27FC236}">
                  <a16:creationId xmlns:a16="http://schemas.microsoft.com/office/drawing/2014/main" id="{E11D5B2A-0402-4646-8F47-C9C64E14B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9" name="Rectangle 6">
              <a:extLst>
                <a:ext uri="{FF2B5EF4-FFF2-40B4-BE49-F238E27FC236}">
                  <a16:creationId xmlns:a16="http://schemas.microsoft.com/office/drawing/2014/main" id="{4C004ED7-A226-E54F-BA4A-369992D57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0" name="Rectangle 7">
              <a:extLst>
                <a:ext uri="{FF2B5EF4-FFF2-40B4-BE49-F238E27FC236}">
                  <a16:creationId xmlns:a16="http://schemas.microsoft.com/office/drawing/2014/main" id="{B48D7ABC-DB0B-364A-905A-2C97A136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1" name="Rectangle 8">
              <a:extLst>
                <a:ext uri="{FF2B5EF4-FFF2-40B4-BE49-F238E27FC236}">
                  <a16:creationId xmlns:a16="http://schemas.microsoft.com/office/drawing/2014/main" id="{BBBCD694-83A3-5045-B258-82F111B5F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9">
              <a:extLst>
                <a:ext uri="{FF2B5EF4-FFF2-40B4-BE49-F238E27FC236}">
                  <a16:creationId xmlns:a16="http://schemas.microsoft.com/office/drawing/2014/main" id="{DA419051-59FA-C941-AD4B-49FFC37D6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10">
              <a:extLst>
                <a:ext uri="{FF2B5EF4-FFF2-40B4-BE49-F238E27FC236}">
                  <a16:creationId xmlns:a16="http://schemas.microsoft.com/office/drawing/2014/main" id="{62DC75B6-F612-664E-B636-8272AAB6F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4" name="Rectangle 11">
              <a:extLst>
                <a:ext uri="{FF2B5EF4-FFF2-40B4-BE49-F238E27FC236}">
                  <a16:creationId xmlns:a16="http://schemas.microsoft.com/office/drawing/2014/main" id="{617A15BD-4553-E84C-8AE6-31F9BF1C1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5" name="Rectangle 12">
              <a:extLst>
                <a:ext uri="{FF2B5EF4-FFF2-40B4-BE49-F238E27FC236}">
                  <a16:creationId xmlns:a16="http://schemas.microsoft.com/office/drawing/2014/main" id="{62FB5854-2799-B04C-B2BE-10245D1AC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6" name="Rectangle 13">
              <a:extLst>
                <a:ext uri="{FF2B5EF4-FFF2-40B4-BE49-F238E27FC236}">
                  <a16:creationId xmlns:a16="http://schemas.microsoft.com/office/drawing/2014/main" id="{6DEEB895-560E-1A42-9863-1E8D315DB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7" name="Rectangle 14">
              <a:extLst>
                <a:ext uri="{FF2B5EF4-FFF2-40B4-BE49-F238E27FC236}">
                  <a16:creationId xmlns:a16="http://schemas.microsoft.com/office/drawing/2014/main" id="{9CD335AB-C223-3C42-BF28-DCD69DDB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8" name="Rectangle 15">
              <a:extLst>
                <a:ext uri="{FF2B5EF4-FFF2-40B4-BE49-F238E27FC236}">
                  <a16:creationId xmlns:a16="http://schemas.microsoft.com/office/drawing/2014/main" id="{7062FEC0-3735-3645-8584-4A5E794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69" name="Rectangle 16">
              <a:extLst>
                <a:ext uri="{FF2B5EF4-FFF2-40B4-BE49-F238E27FC236}">
                  <a16:creationId xmlns:a16="http://schemas.microsoft.com/office/drawing/2014/main" id="{7ABDBBFE-A390-8B42-8A47-C94C05913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0" name="Rectangle 17">
              <a:extLst>
                <a:ext uri="{FF2B5EF4-FFF2-40B4-BE49-F238E27FC236}">
                  <a16:creationId xmlns:a16="http://schemas.microsoft.com/office/drawing/2014/main" id="{087B2B19-1154-E046-9263-72070DC6C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1" name="Rectangle 18">
              <a:extLst>
                <a:ext uri="{FF2B5EF4-FFF2-40B4-BE49-F238E27FC236}">
                  <a16:creationId xmlns:a16="http://schemas.microsoft.com/office/drawing/2014/main" id="{93EB8B80-E562-EA42-A8E7-C13F5195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2" name="Rectangle 19">
              <a:extLst>
                <a:ext uri="{FF2B5EF4-FFF2-40B4-BE49-F238E27FC236}">
                  <a16:creationId xmlns:a16="http://schemas.microsoft.com/office/drawing/2014/main" id="{B158151A-95A6-9D49-BECD-DB7F9EE0A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73" name="Rectangle 20">
              <a:extLst>
                <a:ext uri="{FF2B5EF4-FFF2-40B4-BE49-F238E27FC236}">
                  <a16:creationId xmlns:a16="http://schemas.microsoft.com/office/drawing/2014/main" id="{2B1AC0FF-8174-8144-A345-317250BBD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4" name="Rectangle 21">
              <a:extLst>
                <a:ext uri="{FF2B5EF4-FFF2-40B4-BE49-F238E27FC236}">
                  <a16:creationId xmlns:a16="http://schemas.microsoft.com/office/drawing/2014/main" id="{D20D75DD-922D-504C-96ED-9A27B994F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5" name="Rectangle 22">
              <a:extLst>
                <a:ext uri="{FF2B5EF4-FFF2-40B4-BE49-F238E27FC236}">
                  <a16:creationId xmlns:a16="http://schemas.microsoft.com/office/drawing/2014/main" id="{EE10C5FC-435C-C44B-83CC-A1AA6161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Rectangle 23">
              <a:extLst>
                <a:ext uri="{FF2B5EF4-FFF2-40B4-BE49-F238E27FC236}">
                  <a16:creationId xmlns:a16="http://schemas.microsoft.com/office/drawing/2014/main" id="{C7A95795-B70C-8149-845F-C12BDAD0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7" name="Rectangle 24">
              <a:extLst>
                <a:ext uri="{FF2B5EF4-FFF2-40B4-BE49-F238E27FC236}">
                  <a16:creationId xmlns:a16="http://schemas.microsoft.com/office/drawing/2014/main" id="{F28C658C-9411-4E42-9DD4-7AD9136B0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8" name="Rectangle 25">
              <a:extLst>
                <a:ext uri="{FF2B5EF4-FFF2-40B4-BE49-F238E27FC236}">
                  <a16:creationId xmlns:a16="http://schemas.microsoft.com/office/drawing/2014/main" id="{DB121DB2-A0B0-E946-B864-B621B3757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Rectangle 26">
              <a:extLst>
                <a:ext uri="{FF2B5EF4-FFF2-40B4-BE49-F238E27FC236}">
                  <a16:creationId xmlns:a16="http://schemas.microsoft.com/office/drawing/2014/main" id="{F0AFB295-67C5-F54C-828A-87490AEA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0" name="Rectangle 27">
              <a:extLst>
                <a:ext uri="{FF2B5EF4-FFF2-40B4-BE49-F238E27FC236}">
                  <a16:creationId xmlns:a16="http://schemas.microsoft.com/office/drawing/2014/main" id="{53FBE3DC-2E7D-544B-9BE2-BD177ACB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1" name="Rectangle 28">
              <a:extLst>
                <a:ext uri="{FF2B5EF4-FFF2-40B4-BE49-F238E27FC236}">
                  <a16:creationId xmlns:a16="http://schemas.microsoft.com/office/drawing/2014/main" id="{338987B9-8DBB-964B-8AF0-6A62C11CB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2" name="Rectangle 29">
              <a:extLst>
                <a:ext uri="{FF2B5EF4-FFF2-40B4-BE49-F238E27FC236}">
                  <a16:creationId xmlns:a16="http://schemas.microsoft.com/office/drawing/2014/main" id="{E13EF087-2C17-4549-B47C-4EBEFA3F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3" name="Rectangle 30">
              <a:extLst>
                <a:ext uri="{FF2B5EF4-FFF2-40B4-BE49-F238E27FC236}">
                  <a16:creationId xmlns:a16="http://schemas.microsoft.com/office/drawing/2014/main" id="{E077D7EF-C91B-9942-A2AE-E1EE6520A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4" name="Rectangle 31">
              <a:extLst>
                <a:ext uri="{FF2B5EF4-FFF2-40B4-BE49-F238E27FC236}">
                  <a16:creationId xmlns:a16="http://schemas.microsoft.com/office/drawing/2014/main" id="{14B8B1F9-A3CF-0044-AA34-054E7377A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5" name="Rectangle 32">
              <a:extLst>
                <a:ext uri="{FF2B5EF4-FFF2-40B4-BE49-F238E27FC236}">
                  <a16:creationId xmlns:a16="http://schemas.microsoft.com/office/drawing/2014/main" id="{0E7E4274-4B45-174D-B99D-E57E858DD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6" name="Rectangle 33">
              <a:extLst>
                <a:ext uri="{FF2B5EF4-FFF2-40B4-BE49-F238E27FC236}">
                  <a16:creationId xmlns:a16="http://schemas.microsoft.com/office/drawing/2014/main" id="{B44B9885-AD9A-574D-A9B6-37365039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7" name="Rectangle 34">
              <a:extLst>
                <a:ext uri="{FF2B5EF4-FFF2-40B4-BE49-F238E27FC236}">
                  <a16:creationId xmlns:a16="http://schemas.microsoft.com/office/drawing/2014/main" id="{90B2620D-FBC4-A745-8651-C146C938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8" name="Rectangle 35">
              <a:extLst>
                <a:ext uri="{FF2B5EF4-FFF2-40B4-BE49-F238E27FC236}">
                  <a16:creationId xmlns:a16="http://schemas.microsoft.com/office/drawing/2014/main" id="{B1CAF925-295F-5440-8068-9E90CEFA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9" name="Rectangle 36">
              <a:extLst>
                <a:ext uri="{FF2B5EF4-FFF2-40B4-BE49-F238E27FC236}">
                  <a16:creationId xmlns:a16="http://schemas.microsoft.com/office/drawing/2014/main" id="{B67F5C13-9902-C441-8340-2520225DE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0" name="Rectangle 37">
              <a:extLst>
                <a:ext uri="{FF2B5EF4-FFF2-40B4-BE49-F238E27FC236}">
                  <a16:creationId xmlns:a16="http://schemas.microsoft.com/office/drawing/2014/main" id="{DE3E868A-CD45-9546-93CA-FDE4023A8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1" name="Rectangle 38">
              <a:extLst>
                <a:ext uri="{FF2B5EF4-FFF2-40B4-BE49-F238E27FC236}">
                  <a16:creationId xmlns:a16="http://schemas.microsoft.com/office/drawing/2014/main" id="{B36C49DF-B72E-FD4A-9BCE-A109E4C5B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2" name="Rectangle 39">
              <a:extLst>
                <a:ext uri="{FF2B5EF4-FFF2-40B4-BE49-F238E27FC236}">
                  <a16:creationId xmlns:a16="http://schemas.microsoft.com/office/drawing/2014/main" id="{E9D132A4-CA86-0747-BAC9-26292FDA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3" name="Rectangle 40">
              <a:extLst>
                <a:ext uri="{FF2B5EF4-FFF2-40B4-BE49-F238E27FC236}">
                  <a16:creationId xmlns:a16="http://schemas.microsoft.com/office/drawing/2014/main" id="{34A0CAD0-7D37-B541-A450-D659D4ED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4" name="Rectangle 41">
              <a:extLst>
                <a:ext uri="{FF2B5EF4-FFF2-40B4-BE49-F238E27FC236}">
                  <a16:creationId xmlns:a16="http://schemas.microsoft.com/office/drawing/2014/main" id="{69222D32-CB94-E34B-908A-B4C500881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5" name="Rectangle 42">
              <a:extLst>
                <a:ext uri="{FF2B5EF4-FFF2-40B4-BE49-F238E27FC236}">
                  <a16:creationId xmlns:a16="http://schemas.microsoft.com/office/drawing/2014/main" id="{E04F25F6-A4D7-4E41-9589-5FCA652D6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6" name="Rectangle 43">
              <a:extLst>
                <a:ext uri="{FF2B5EF4-FFF2-40B4-BE49-F238E27FC236}">
                  <a16:creationId xmlns:a16="http://schemas.microsoft.com/office/drawing/2014/main" id="{EE48F0D9-FAD9-1B4C-A978-4EC901357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7" name="Rectangle 44">
              <a:extLst>
                <a:ext uri="{FF2B5EF4-FFF2-40B4-BE49-F238E27FC236}">
                  <a16:creationId xmlns:a16="http://schemas.microsoft.com/office/drawing/2014/main" id="{94E49743-9C35-B74D-A090-FD1DF858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8" name="Rectangle 45">
              <a:extLst>
                <a:ext uri="{FF2B5EF4-FFF2-40B4-BE49-F238E27FC236}">
                  <a16:creationId xmlns:a16="http://schemas.microsoft.com/office/drawing/2014/main" id="{A0A2B143-1B6B-0346-BC1C-7070B4D36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9" name="Rectangle 46">
              <a:extLst>
                <a:ext uri="{FF2B5EF4-FFF2-40B4-BE49-F238E27FC236}">
                  <a16:creationId xmlns:a16="http://schemas.microsoft.com/office/drawing/2014/main" id="{8FCCDA58-1BEA-1144-A512-39089D099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0" name="Rectangle 47">
              <a:extLst>
                <a:ext uri="{FF2B5EF4-FFF2-40B4-BE49-F238E27FC236}">
                  <a16:creationId xmlns:a16="http://schemas.microsoft.com/office/drawing/2014/main" id="{C5A18616-FCD7-5D4B-97F2-1BE1F5F9C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1" name="Rectangle 48">
              <a:extLst>
                <a:ext uri="{FF2B5EF4-FFF2-40B4-BE49-F238E27FC236}">
                  <a16:creationId xmlns:a16="http://schemas.microsoft.com/office/drawing/2014/main" id="{1594715A-5D9F-FB4B-B753-9DD5FA3E8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2" name="Rectangle 49">
              <a:extLst>
                <a:ext uri="{FF2B5EF4-FFF2-40B4-BE49-F238E27FC236}">
                  <a16:creationId xmlns:a16="http://schemas.microsoft.com/office/drawing/2014/main" id="{79E7E788-CEE7-2B41-9606-C0115D177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3" name="Rectangle 50">
              <a:extLst>
                <a:ext uri="{FF2B5EF4-FFF2-40B4-BE49-F238E27FC236}">
                  <a16:creationId xmlns:a16="http://schemas.microsoft.com/office/drawing/2014/main" id="{B75E1926-A279-0648-AA72-B26CC9074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4" name="Rectangle 51">
              <a:extLst>
                <a:ext uri="{FF2B5EF4-FFF2-40B4-BE49-F238E27FC236}">
                  <a16:creationId xmlns:a16="http://schemas.microsoft.com/office/drawing/2014/main" id="{C8FCAF4F-8A09-504C-840E-10BB42EB5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5" name="Rectangle 52">
              <a:extLst>
                <a:ext uri="{FF2B5EF4-FFF2-40B4-BE49-F238E27FC236}">
                  <a16:creationId xmlns:a16="http://schemas.microsoft.com/office/drawing/2014/main" id="{959CC702-FF8C-9841-98A6-5A5E29A2D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6" name="Rectangle 53">
              <a:extLst>
                <a:ext uri="{FF2B5EF4-FFF2-40B4-BE49-F238E27FC236}">
                  <a16:creationId xmlns:a16="http://schemas.microsoft.com/office/drawing/2014/main" id="{82856F19-0791-1C4C-867D-2C1D29B1E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7" name="Rectangle 54">
              <a:extLst>
                <a:ext uri="{FF2B5EF4-FFF2-40B4-BE49-F238E27FC236}">
                  <a16:creationId xmlns:a16="http://schemas.microsoft.com/office/drawing/2014/main" id="{5769A93B-6652-4646-848A-7B79718C8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8" name="Rectangle 55">
              <a:extLst>
                <a:ext uri="{FF2B5EF4-FFF2-40B4-BE49-F238E27FC236}">
                  <a16:creationId xmlns:a16="http://schemas.microsoft.com/office/drawing/2014/main" id="{0BE28C64-DB2E-1045-BDEE-660711AD5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9" name="Rectangle 56">
              <a:extLst>
                <a:ext uri="{FF2B5EF4-FFF2-40B4-BE49-F238E27FC236}">
                  <a16:creationId xmlns:a16="http://schemas.microsoft.com/office/drawing/2014/main" id="{062C4E5A-5D43-C340-92AD-BAE760287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0" name="Rectangle 57">
              <a:extLst>
                <a:ext uri="{FF2B5EF4-FFF2-40B4-BE49-F238E27FC236}">
                  <a16:creationId xmlns:a16="http://schemas.microsoft.com/office/drawing/2014/main" id="{14FAB751-B11C-3140-B4EA-436C7E411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1" name="Rectangle 58">
              <a:extLst>
                <a:ext uri="{FF2B5EF4-FFF2-40B4-BE49-F238E27FC236}">
                  <a16:creationId xmlns:a16="http://schemas.microsoft.com/office/drawing/2014/main" id="{A3E3CAD0-30EC-254D-B26D-F99CE71DE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2" name="Rectangle 59">
              <a:extLst>
                <a:ext uri="{FF2B5EF4-FFF2-40B4-BE49-F238E27FC236}">
                  <a16:creationId xmlns:a16="http://schemas.microsoft.com/office/drawing/2014/main" id="{597611F1-DDD2-754D-9A24-0AEEC68DA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3" name="Rectangle 60">
              <a:extLst>
                <a:ext uri="{FF2B5EF4-FFF2-40B4-BE49-F238E27FC236}">
                  <a16:creationId xmlns:a16="http://schemas.microsoft.com/office/drawing/2014/main" id="{3410356B-F028-A84D-AD1E-898B3E969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4" name="Rectangle 61">
              <a:extLst>
                <a:ext uri="{FF2B5EF4-FFF2-40B4-BE49-F238E27FC236}">
                  <a16:creationId xmlns:a16="http://schemas.microsoft.com/office/drawing/2014/main" id="{DB89E3CD-5E48-BD4D-A48F-BF85FF1B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5" name="Rectangle 62">
              <a:extLst>
                <a:ext uri="{FF2B5EF4-FFF2-40B4-BE49-F238E27FC236}">
                  <a16:creationId xmlns:a16="http://schemas.microsoft.com/office/drawing/2014/main" id="{D82895C7-696E-364E-88EB-30ABBE22F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6" name="Rectangle 63">
              <a:extLst>
                <a:ext uri="{FF2B5EF4-FFF2-40B4-BE49-F238E27FC236}">
                  <a16:creationId xmlns:a16="http://schemas.microsoft.com/office/drawing/2014/main" id="{9053FC1C-600B-0A49-82C4-819A473A5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7" name="Rectangle 64">
              <a:extLst>
                <a:ext uri="{FF2B5EF4-FFF2-40B4-BE49-F238E27FC236}">
                  <a16:creationId xmlns:a16="http://schemas.microsoft.com/office/drawing/2014/main" id="{93297830-5B3A-DF4D-8C83-9E09C14F1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8" name="Rectangle 65">
              <a:extLst>
                <a:ext uri="{FF2B5EF4-FFF2-40B4-BE49-F238E27FC236}">
                  <a16:creationId xmlns:a16="http://schemas.microsoft.com/office/drawing/2014/main" id="{CF812F86-DB05-F54B-AA82-B10A8B1A1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9" name="Rectangle 66">
              <a:extLst>
                <a:ext uri="{FF2B5EF4-FFF2-40B4-BE49-F238E27FC236}">
                  <a16:creationId xmlns:a16="http://schemas.microsoft.com/office/drawing/2014/main" id="{2F3F4A12-FAE9-B44E-B7AD-E4565ACD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0" name="Rectangle 67">
              <a:extLst>
                <a:ext uri="{FF2B5EF4-FFF2-40B4-BE49-F238E27FC236}">
                  <a16:creationId xmlns:a16="http://schemas.microsoft.com/office/drawing/2014/main" id="{0270E15A-50B3-AB4D-AEDA-9ACB614BD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1" name="Rectangle 68">
              <a:extLst>
                <a:ext uri="{FF2B5EF4-FFF2-40B4-BE49-F238E27FC236}">
                  <a16:creationId xmlns:a16="http://schemas.microsoft.com/office/drawing/2014/main" id="{14D4DA24-1AB9-594D-802D-DE94DDF8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2" name="Rectangle 69">
              <a:extLst>
                <a:ext uri="{FF2B5EF4-FFF2-40B4-BE49-F238E27FC236}">
                  <a16:creationId xmlns:a16="http://schemas.microsoft.com/office/drawing/2014/main" id="{546CD4B4-93F9-BE4D-9721-F409C3785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3" name="Rectangle 70">
              <a:extLst>
                <a:ext uri="{FF2B5EF4-FFF2-40B4-BE49-F238E27FC236}">
                  <a16:creationId xmlns:a16="http://schemas.microsoft.com/office/drawing/2014/main" id="{4E470257-A3FC-1F49-8E56-23B014F58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4" name="Rectangle 71">
              <a:extLst>
                <a:ext uri="{FF2B5EF4-FFF2-40B4-BE49-F238E27FC236}">
                  <a16:creationId xmlns:a16="http://schemas.microsoft.com/office/drawing/2014/main" id="{AE695293-D2C0-D54E-9CE1-1BE7608D8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5" name="Rectangle 72">
              <a:extLst>
                <a:ext uri="{FF2B5EF4-FFF2-40B4-BE49-F238E27FC236}">
                  <a16:creationId xmlns:a16="http://schemas.microsoft.com/office/drawing/2014/main" id="{E3480F10-B5DE-2E46-8AB3-6956FCD1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6" name="Rectangle 73">
              <a:extLst>
                <a:ext uri="{FF2B5EF4-FFF2-40B4-BE49-F238E27FC236}">
                  <a16:creationId xmlns:a16="http://schemas.microsoft.com/office/drawing/2014/main" id="{0A47A10A-D6AE-8C46-BDEE-88A31E07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7" name="Rectangle 74">
              <a:extLst>
                <a:ext uri="{FF2B5EF4-FFF2-40B4-BE49-F238E27FC236}">
                  <a16:creationId xmlns:a16="http://schemas.microsoft.com/office/drawing/2014/main" id="{BBDD47C3-0830-414D-9265-1524C03A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8" name="Rectangle 75">
              <a:extLst>
                <a:ext uri="{FF2B5EF4-FFF2-40B4-BE49-F238E27FC236}">
                  <a16:creationId xmlns:a16="http://schemas.microsoft.com/office/drawing/2014/main" id="{391B1C81-00CD-D044-855D-36EF1A6EC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9" name="Rectangle 76">
              <a:extLst>
                <a:ext uri="{FF2B5EF4-FFF2-40B4-BE49-F238E27FC236}">
                  <a16:creationId xmlns:a16="http://schemas.microsoft.com/office/drawing/2014/main" id="{5CEE181A-4D13-E047-B23F-C6C1B3AE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30" name="Rectangle 77">
              <a:extLst>
                <a:ext uri="{FF2B5EF4-FFF2-40B4-BE49-F238E27FC236}">
                  <a16:creationId xmlns:a16="http://schemas.microsoft.com/office/drawing/2014/main" id="{BACC0B62-4B98-CB45-9780-345753E75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1" name="Rectangle 78">
              <a:extLst>
                <a:ext uri="{FF2B5EF4-FFF2-40B4-BE49-F238E27FC236}">
                  <a16:creationId xmlns:a16="http://schemas.microsoft.com/office/drawing/2014/main" id="{E8EDB18D-79AE-2B4C-B9D7-06F0C019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32" name="Rectangle 79">
              <a:extLst>
                <a:ext uri="{FF2B5EF4-FFF2-40B4-BE49-F238E27FC236}">
                  <a16:creationId xmlns:a16="http://schemas.microsoft.com/office/drawing/2014/main" id="{DE4A732B-581A-E946-A4AC-87350D08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3" name="Rectangle 80">
              <a:extLst>
                <a:ext uri="{FF2B5EF4-FFF2-40B4-BE49-F238E27FC236}">
                  <a16:creationId xmlns:a16="http://schemas.microsoft.com/office/drawing/2014/main" id="{4B18AA79-70BC-5D4A-9EFC-2211B76C6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4" name="Rectangle 81">
              <a:extLst>
                <a:ext uri="{FF2B5EF4-FFF2-40B4-BE49-F238E27FC236}">
                  <a16:creationId xmlns:a16="http://schemas.microsoft.com/office/drawing/2014/main" id="{E0FE9946-E5BD-094C-AABC-8E8D33A63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5" name="Rectangle 82">
              <a:extLst>
                <a:ext uri="{FF2B5EF4-FFF2-40B4-BE49-F238E27FC236}">
                  <a16:creationId xmlns:a16="http://schemas.microsoft.com/office/drawing/2014/main" id="{15F8105A-3CD3-D046-8E81-C4F7832B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6" name="Rectangle 83">
              <a:extLst>
                <a:ext uri="{FF2B5EF4-FFF2-40B4-BE49-F238E27FC236}">
                  <a16:creationId xmlns:a16="http://schemas.microsoft.com/office/drawing/2014/main" id="{D1D73417-1298-D949-A0CD-63B19B61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7" name="Rectangle 84">
              <a:extLst>
                <a:ext uri="{FF2B5EF4-FFF2-40B4-BE49-F238E27FC236}">
                  <a16:creationId xmlns:a16="http://schemas.microsoft.com/office/drawing/2014/main" id="{13884E93-5E9E-5041-822F-1A20B6968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8" name="Rectangle 85">
              <a:extLst>
                <a:ext uri="{FF2B5EF4-FFF2-40B4-BE49-F238E27FC236}">
                  <a16:creationId xmlns:a16="http://schemas.microsoft.com/office/drawing/2014/main" id="{62B4C54C-BCBC-CE4A-A460-A07194E00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9" name="Rectangle 86">
              <a:extLst>
                <a:ext uri="{FF2B5EF4-FFF2-40B4-BE49-F238E27FC236}">
                  <a16:creationId xmlns:a16="http://schemas.microsoft.com/office/drawing/2014/main" id="{139B079F-0E87-6649-95B6-A4C5B8F6B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0" name="Rectangle 87">
              <a:extLst>
                <a:ext uri="{FF2B5EF4-FFF2-40B4-BE49-F238E27FC236}">
                  <a16:creationId xmlns:a16="http://schemas.microsoft.com/office/drawing/2014/main" id="{BA09F153-E8A0-8D4B-9079-74AF79B3D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1" name="Rectangle 88">
              <a:extLst>
                <a:ext uri="{FF2B5EF4-FFF2-40B4-BE49-F238E27FC236}">
                  <a16:creationId xmlns:a16="http://schemas.microsoft.com/office/drawing/2014/main" id="{C72AA977-00E4-354D-AFF9-627BC347B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2" name="Rectangle 89">
              <a:extLst>
                <a:ext uri="{FF2B5EF4-FFF2-40B4-BE49-F238E27FC236}">
                  <a16:creationId xmlns:a16="http://schemas.microsoft.com/office/drawing/2014/main" id="{3EAAF475-69A7-D543-9DBB-E51CAB2D9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3" name="Rectangle 90">
              <a:extLst>
                <a:ext uri="{FF2B5EF4-FFF2-40B4-BE49-F238E27FC236}">
                  <a16:creationId xmlns:a16="http://schemas.microsoft.com/office/drawing/2014/main" id="{3A0905D6-DE42-1D4D-B107-6A0697E01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4" name="Rectangle 91">
              <a:extLst>
                <a:ext uri="{FF2B5EF4-FFF2-40B4-BE49-F238E27FC236}">
                  <a16:creationId xmlns:a16="http://schemas.microsoft.com/office/drawing/2014/main" id="{6382DE9D-5974-744D-ACC3-A3C0EAC8B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5" name="Rectangle 92">
              <a:extLst>
                <a:ext uri="{FF2B5EF4-FFF2-40B4-BE49-F238E27FC236}">
                  <a16:creationId xmlns:a16="http://schemas.microsoft.com/office/drawing/2014/main" id="{6760C9B6-F080-8F4F-90AA-66C03CB14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6" name="Rectangle 93">
              <a:extLst>
                <a:ext uri="{FF2B5EF4-FFF2-40B4-BE49-F238E27FC236}">
                  <a16:creationId xmlns:a16="http://schemas.microsoft.com/office/drawing/2014/main" id="{CD9557EB-640C-EC45-87D3-76676DACE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7" name="Rectangle 94">
              <a:extLst>
                <a:ext uri="{FF2B5EF4-FFF2-40B4-BE49-F238E27FC236}">
                  <a16:creationId xmlns:a16="http://schemas.microsoft.com/office/drawing/2014/main" id="{5347239A-086B-7149-AC72-D5DEA79B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8" name="Rectangle 95">
              <a:extLst>
                <a:ext uri="{FF2B5EF4-FFF2-40B4-BE49-F238E27FC236}">
                  <a16:creationId xmlns:a16="http://schemas.microsoft.com/office/drawing/2014/main" id="{F838AF41-583C-D04E-A92D-CEBB7CB86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9" name="Rectangle 96">
              <a:extLst>
                <a:ext uri="{FF2B5EF4-FFF2-40B4-BE49-F238E27FC236}">
                  <a16:creationId xmlns:a16="http://schemas.microsoft.com/office/drawing/2014/main" id="{8089D045-CC3A-ED4F-BACB-DAE5A0855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0" name="Rectangle 97">
              <a:extLst>
                <a:ext uri="{FF2B5EF4-FFF2-40B4-BE49-F238E27FC236}">
                  <a16:creationId xmlns:a16="http://schemas.microsoft.com/office/drawing/2014/main" id="{D7BE558E-2B02-1E45-978A-F1DA33F13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1" name="Rectangle 98">
              <a:extLst>
                <a:ext uri="{FF2B5EF4-FFF2-40B4-BE49-F238E27FC236}">
                  <a16:creationId xmlns:a16="http://schemas.microsoft.com/office/drawing/2014/main" id="{3F481027-C6AE-6842-9943-69844428F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2" name="Rectangle 99">
              <a:extLst>
                <a:ext uri="{FF2B5EF4-FFF2-40B4-BE49-F238E27FC236}">
                  <a16:creationId xmlns:a16="http://schemas.microsoft.com/office/drawing/2014/main" id="{702069E1-6C68-9B44-9274-0A92E9013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3" name="Rectangle 100">
              <a:extLst>
                <a:ext uri="{FF2B5EF4-FFF2-40B4-BE49-F238E27FC236}">
                  <a16:creationId xmlns:a16="http://schemas.microsoft.com/office/drawing/2014/main" id="{0417F6A5-F458-5A4F-9F6D-196EBE9C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4" name="Rectangle 101">
              <a:extLst>
                <a:ext uri="{FF2B5EF4-FFF2-40B4-BE49-F238E27FC236}">
                  <a16:creationId xmlns:a16="http://schemas.microsoft.com/office/drawing/2014/main" id="{EDB59B99-855B-EF44-A72D-9AE0DC43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5" name="Rectangle 102">
              <a:extLst>
                <a:ext uri="{FF2B5EF4-FFF2-40B4-BE49-F238E27FC236}">
                  <a16:creationId xmlns:a16="http://schemas.microsoft.com/office/drawing/2014/main" id="{8EC3CEF0-7ECA-BE46-BA43-DD14CE3FB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6" name="Rectangle 103">
              <a:extLst>
                <a:ext uri="{FF2B5EF4-FFF2-40B4-BE49-F238E27FC236}">
                  <a16:creationId xmlns:a16="http://schemas.microsoft.com/office/drawing/2014/main" id="{FE7165A1-FBE9-CB47-A831-3FB856AD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7" name="Rectangle 104">
              <a:extLst>
                <a:ext uri="{FF2B5EF4-FFF2-40B4-BE49-F238E27FC236}">
                  <a16:creationId xmlns:a16="http://schemas.microsoft.com/office/drawing/2014/main" id="{31036894-7510-3041-88CF-33485C56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8" name="Rectangle 105">
              <a:extLst>
                <a:ext uri="{FF2B5EF4-FFF2-40B4-BE49-F238E27FC236}">
                  <a16:creationId xmlns:a16="http://schemas.microsoft.com/office/drawing/2014/main" id="{0920550F-7D65-A949-B87B-FA5ADAF8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9" name="Rectangle 106">
              <a:extLst>
                <a:ext uri="{FF2B5EF4-FFF2-40B4-BE49-F238E27FC236}">
                  <a16:creationId xmlns:a16="http://schemas.microsoft.com/office/drawing/2014/main" id="{644D9F7F-86BF-C646-A368-7250BC161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0" name="Rectangle 107">
              <a:extLst>
                <a:ext uri="{FF2B5EF4-FFF2-40B4-BE49-F238E27FC236}">
                  <a16:creationId xmlns:a16="http://schemas.microsoft.com/office/drawing/2014/main" id="{6D046DA5-AC86-8A4F-B3E8-B698E538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1" name="Rectangle 108">
              <a:extLst>
                <a:ext uri="{FF2B5EF4-FFF2-40B4-BE49-F238E27FC236}">
                  <a16:creationId xmlns:a16="http://schemas.microsoft.com/office/drawing/2014/main" id="{C43ADB96-731A-4841-8400-5AE922334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2" name="Rectangle 109">
              <a:extLst>
                <a:ext uri="{FF2B5EF4-FFF2-40B4-BE49-F238E27FC236}">
                  <a16:creationId xmlns:a16="http://schemas.microsoft.com/office/drawing/2014/main" id="{604EBA0C-80BD-5240-BBAA-FAD70CDD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3" name="Rectangle 110">
              <a:extLst>
                <a:ext uri="{FF2B5EF4-FFF2-40B4-BE49-F238E27FC236}">
                  <a16:creationId xmlns:a16="http://schemas.microsoft.com/office/drawing/2014/main" id="{0DBCF313-9B5D-5746-A3B3-69D7713EE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4" name="Rectangle 111">
              <a:extLst>
                <a:ext uri="{FF2B5EF4-FFF2-40B4-BE49-F238E27FC236}">
                  <a16:creationId xmlns:a16="http://schemas.microsoft.com/office/drawing/2014/main" id="{41067B66-A45F-7445-B172-A267AD23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5" name="Rectangle 112">
              <a:extLst>
                <a:ext uri="{FF2B5EF4-FFF2-40B4-BE49-F238E27FC236}">
                  <a16:creationId xmlns:a16="http://schemas.microsoft.com/office/drawing/2014/main" id="{BC66EDC6-155B-8440-BFB6-760C9D58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6" name="Rectangle 113">
              <a:extLst>
                <a:ext uri="{FF2B5EF4-FFF2-40B4-BE49-F238E27FC236}">
                  <a16:creationId xmlns:a16="http://schemas.microsoft.com/office/drawing/2014/main" id="{7840F94E-BB1F-9642-BE18-287BFBEB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7" name="Rectangle 114">
              <a:extLst>
                <a:ext uri="{FF2B5EF4-FFF2-40B4-BE49-F238E27FC236}">
                  <a16:creationId xmlns:a16="http://schemas.microsoft.com/office/drawing/2014/main" id="{CC7DABAF-A809-0440-B8AA-1BD8A22B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8" name="Rectangle 115">
              <a:extLst>
                <a:ext uri="{FF2B5EF4-FFF2-40B4-BE49-F238E27FC236}">
                  <a16:creationId xmlns:a16="http://schemas.microsoft.com/office/drawing/2014/main" id="{F36F5FC0-ACC0-B04B-AD7E-ADB9BD3A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9" name="Rectangle 116">
              <a:extLst>
                <a:ext uri="{FF2B5EF4-FFF2-40B4-BE49-F238E27FC236}">
                  <a16:creationId xmlns:a16="http://schemas.microsoft.com/office/drawing/2014/main" id="{A7627945-D7BC-E04F-9E48-C6B52F85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0" name="Rectangle 117">
              <a:extLst>
                <a:ext uri="{FF2B5EF4-FFF2-40B4-BE49-F238E27FC236}">
                  <a16:creationId xmlns:a16="http://schemas.microsoft.com/office/drawing/2014/main" id="{0EB3F7F9-397A-8941-819E-9DD92B207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1" name="Rectangle 118">
              <a:extLst>
                <a:ext uri="{FF2B5EF4-FFF2-40B4-BE49-F238E27FC236}">
                  <a16:creationId xmlns:a16="http://schemas.microsoft.com/office/drawing/2014/main" id="{0201760C-70E2-7442-8250-9EEACC88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2" name="Rectangle 119">
              <a:extLst>
                <a:ext uri="{FF2B5EF4-FFF2-40B4-BE49-F238E27FC236}">
                  <a16:creationId xmlns:a16="http://schemas.microsoft.com/office/drawing/2014/main" id="{A0C6C060-D558-3E48-B92B-92F889B2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3" name="Rectangle 120">
              <a:extLst>
                <a:ext uri="{FF2B5EF4-FFF2-40B4-BE49-F238E27FC236}">
                  <a16:creationId xmlns:a16="http://schemas.microsoft.com/office/drawing/2014/main" id="{9195960C-67F5-5B4A-BC21-487A2B86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4" name="Rectangle 121">
              <a:extLst>
                <a:ext uri="{FF2B5EF4-FFF2-40B4-BE49-F238E27FC236}">
                  <a16:creationId xmlns:a16="http://schemas.microsoft.com/office/drawing/2014/main" id="{DFB4820C-BE21-0544-8FCB-21184766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5" name="Rectangle 122">
              <a:extLst>
                <a:ext uri="{FF2B5EF4-FFF2-40B4-BE49-F238E27FC236}">
                  <a16:creationId xmlns:a16="http://schemas.microsoft.com/office/drawing/2014/main" id="{4691F5EE-5AEF-374A-A03C-C42BEA0E8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6" name="Rectangle 123">
              <a:extLst>
                <a:ext uri="{FF2B5EF4-FFF2-40B4-BE49-F238E27FC236}">
                  <a16:creationId xmlns:a16="http://schemas.microsoft.com/office/drawing/2014/main" id="{A50B0BD7-09D6-9D45-A911-4CDF59C48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7" name="Rectangle 124">
              <a:extLst>
                <a:ext uri="{FF2B5EF4-FFF2-40B4-BE49-F238E27FC236}">
                  <a16:creationId xmlns:a16="http://schemas.microsoft.com/office/drawing/2014/main" id="{8DB5DCEC-CECA-5F44-91B1-C6FD2D1B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8" name="Rectangle 125">
              <a:extLst>
                <a:ext uri="{FF2B5EF4-FFF2-40B4-BE49-F238E27FC236}">
                  <a16:creationId xmlns:a16="http://schemas.microsoft.com/office/drawing/2014/main" id="{F56521D4-56C4-464B-9F45-015FFECF5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9" name="Rectangle 126">
              <a:extLst>
                <a:ext uri="{FF2B5EF4-FFF2-40B4-BE49-F238E27FC236}">
                  <a16:creationId xmlns:a16="http://schemas.microsoft.com/office/drawing/2014/main" id="{5EE2F46A-0B5F-344F-99AA-5642EBF5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0" name="Rectangle 127">
              <a:extLst>
                <a:ext uri="{FF2B5EF4-FFF2-40B4-BE49-F238E27FC236}">
                  <a16:creationId xmlns:a16="http://schemas.microsoft.com/office/drawing/2014/main" id="{220B2EB2-8C13-9246-AF80-74CBB6A04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1" name="Rectangle 128">
              <a:extLst>
                <a:ext uri="{FF2B5EF4-FFF2-40B4-BE49-F238E27FC236}">
                  <a16:creationId xmlns:a16="http://schemas.microsoft.com/office/drawing/2014/main" id="{2F74A77B-94C9-4E47-AAC9-E37ED47A3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2" name="Rectangle 129">
              <a:extLst>
                <a:ext uri="{FF2B5EF4-FFF2-40B4-BE49-F238E27FC236}">
                  <a16:creationId xmlns:a16="http://schemas.microsoft.com/office/drawing/2014/main" id="{90E4CD30-D76D-EF4B-BE81-70FBEEA49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3" name="Rectangle 130">
              <a:extLst>
                <a:ext uri="{FF2B5EF4-FFF2-40B4-BE49-F238E27FC236}">
                  <a16:creationId xmlns:a16="http://schemas.microsoft.com/office/drawing/2014/main" id="{5BFD7F06-AB93-374C-B495-226E1DA1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4" name="Rectangle 131">
              <a:extLst>
                <a:ext uri="{FF2B5EF4-FFF2-40B4-BE49-F238E27FC236}">
                  <a16:creationId xmlns:a16="http://schemas.microsoft.com/office/drawing/2014/main" id="{BDDE3427-C9D4-8345-9CE9-BB37C5DD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5" name="Rectangle 132">
              <a:extLst>
                <a:ext uri="{FF2B5EF4-FFF2-40B4-BE49-F238E27FC236}">
                  <a16:creationId xmlns:a16="http://schemas.microsoft.com/office/drawing/2014/main" id="{703B5894-DDFA-3F49-BAD1-2F7FF5805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6" name="Rectangle 133">
              <a:extLst>
                <a:ext uri="{FF2B5EF4-FFF2-40B4-BE49-F238E27FC236}">
                  <a16:creationId xmlns:a16="http://schemas.microsoft.com/office/drawing/2014/main" id="{17CBF54D-5AB0-8B47-B6F2-E04ADC4D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7" name="Rectangle 134">
              <a:extLst>
                <a:ext uri="{FF2B5EF4-FFF2-40B4-BE49-F238E27FC236}">
                  <a16:creationId xmlns:a16="http://schemas.microsoft.com/office/drawing/2014/main" id="{E89925CF-0F36-AA41-9A7F-9200C48F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8" name="Rectangle 135">
              <a:extLst>
                <a:ext uri="{FF2B5EF4-FFF2-40B4-BE49-F238E27FC236}">
                  <a16:creationId xmlns:a16="http://schemas.microsoft.com/office/drawing/2014/main" id="{FF220E41-08A5-9C40-AD0F-80890B1BF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9" name="Rectangle 136">
              <a:extLst>
                <a:ext uri="{FF2B5EF4-FFF2-40B4-BE49-F238E27FC236}">
                  <a16:creationId xmlns:a16="http://schemas.microsoft.com/office/drawing/2014/main" id="{168E32A8-8474-4543-BB1A-ED823C27C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0" name="Rectangle 137">
              <a:extLst>
                <a:ext uri="{FF2B5EF4-FFF2-40B4-BE49-F238E27FC236}">
                  <a16:creationId xmlns:a16="http://schemas.microsoft.com/office/drawing/2014/main" id="{9C228DA7-88AD-A04F-BC4E-412073CB1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1" name="Rectangle 138">
              <a:extLst>
                <a:ext uri="{FF2B5EF4-FFF2-40B4-BE49-F238E27FC236}">
                  <a16:creationId xmlns:a16="http://schemas.microsoft.com/office/drawing/2014/main" id="{4DCB240C-A014-1E41-9606-109D5387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2" name="Rectangle 139">
              <a:extLst>
                <a:ext uri="{FF2B5EF4-FFF2-40B4-BE49-F238E27FC236}">
                  <a16:creationId xmlns:a16="http://schemas.microsoft.com/office/drawing/2014/main" id="{F7B076C2-B70E-344A-914C-6CB27D19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3" name="Rectangle 140">
              <a:extLst>
                <a:ext uri="{FF2B5EF4-FFF2-40B4-BE49-F238E27FC236}">
                  <a16:creationId xmlns:a16="http://schemas.microsoft.com/office/drawing/2014/main" id="{E8DDAE74-6C59-6B4C-8E72-79FC0C2A2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4" name="Rectangle 141">
              <a:extLst>
                <a:ext uri="{FF2B5EF4-FFF2-40B4-BE49-F238E27FC236}">
                  <a16:creationId xmlns:a16="http://schemas.microsoft.com/office/drawing/2014/main" id="{77920D41-B9F9-A646-865D-0B75F39FA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5" name="Rectangle 142">
              <a:extLst>
                <a:ext uri="{FF2B5EF4-FFF2-40B4-BE49-F238E27FC236}">
                  <a16:creationId xmlns:a16="http://schemas.microsoft.com/office/drawing/2014/main" id="{60ADE3FF-A08B-8E41-A7AD-3F74982B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6" name="Rectangle 143">
              <a:extLst>
                <a:ext uri="{FF2B5EF4-FFF2-40B4-BE49-F238E27FC236}">
                  <a16:creationId xmlns:a16="http://schemas.microsoft.com/office/drawing/2014/main" id="{875194DB-D764-A44E-B84C-22BFB9A36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7" name="Rectangle 144">
              <a:extLst>
                <a:ext uri="{FF2B5EF4-FFF2-40B4-BE49-F238E27FC236}">
                  <a16:creationId xmlns:a16="http://schemas.microsoft.com/office/drawing/2014/main" id="{FA8BEE43-DDEB-6B42-979F-43D2EA9F8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8" name="Rectangle 145">
              <a:extLst>
                <a:ext uri="{FF2B5EF4-FFF2-40B4-BE49-F238E27FC236}">
                  <a16:creationId xmlns:a16="http://schemas.microsoft.com/office/drawing/2014/main" id="{4D1CB58D-ED33-6D43-A464-3089AAF09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9" name="Rectangle 146">
              <a:extLst>
                <a:ext uri="{FF2B5EF4-FFF2-40B4-BE49-F238E27FC236}">
                  <a16:creationId xmlns:a16="http://schemas.microsoft.com/office/drawing/2014/main" id="{83F25EE5-D80D-F049-8994-8F822067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0" name="Rectangle 147">
              <a:extLst>
                <a:ext uri="{FF2B5EF4-FFF2-40B4-BE49-F238E27FC236}">
                  <a16:creationId xmlns:a16="http://schemas.microsoft.com/office/drawing/2014/main" id="{D0AA60FD-FC7F-7846-A10A-E9D6A1F50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1" name="Rectangle 148">
              <a:extLst>
                <a:ext uri="{FF2B5EF4-FFF2-40B4-BE49-F238E27FC236}">
                  <a16:creationId xmlns:a16="http://schemas.microsoft.com/office/drawing/2014/main" id="{EC901922-F592-AE4B-8336-39639AAAD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2" name="Rectangle 149">
              <a:extLst>
                <a:ext uri="{FF2B5EF4-FFF2-40B4-BE49-F238E27FC236}">
                  <a16:creationId xmlns:a16="http://schemas.microsoft.com/office/drawing/2014/main" id="{27A5EB48-8578-7741-A8B2-02E661B4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3" name="Rectangle 150">
              <a:extLst>
                <a:ext uri="{FF2B5EF4-FFF2-40B4-BE49-F238E27FC236}">
                  <a16:creationId xmlns:a16="http://schemas.microsoft.com/office/drawing/2014/main" id="{0732EE77-2840-5C4F-8AA1-7BB6B286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4" name="Rectangle 151">
              <a:extLst>
                <a:ext uri="{FF2B5EF4-FFF2-40B4-BE49-F238E27FC236}">
                  <a16:creationId xmlns:a16="http://schemas.microsoft.com/office/drawing/2014/main" id="{7B1B4962-92CF-5347-9152-9765F441B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5" name="Rectangle 152">
              <a:extLst>
                <a:ext uri="{FF2B5EF4-FFF2-40B4-BE49-F238E27FC236}">
                  <a16:creationId xmlns:a16="http://schemas.microsoft.com/office/drawing/2014/main" id="{C348ED60-D545-4E41-975B-83DFFBC52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6" name="Rectangle 153">
              <a:extLst>
                <a:ext uri="{FF2B5EF4-FFF2-40B4-BE49-F238E27FC236}">
                  <a16:creationId xmlns:a16="http://schemas.microsoft.com/office/drawing/2014/main" id="{7E2783A7-0220-4F4D-9DA3-D7D74A018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7" name="Rectangle 154">
              <a:extLst>
                <a:ext uri="{FF2B5EF4-FFF2-40B4-BE49-F238E27FC236}">
                  <a16:creationId xmlns:a16="http://schemas.microsoft.com/office/drawing/2014/main" id="{16A22AB3-AF26-CB4A-AA02-6AB6F40E2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8" name="Rectangle 155">
              <a:extLst>
                <a:ext uri="{FF2B5EF4-FFF2-40B4-BE49-F238E27FC236}">
                  <a16:creationId xmlns:a16="http://schemas.microsoft.com/office/drawing/2014/main" id="{21EE4037-86FE-754D-B48E-57645C08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9" name="Rectangle 156">
              <a:extLst>
                <a:ext uri="{FF2B5EF4-FFF2-40B4-BE49-F238E27FC236}">
                  <a16:creationId xmlns:a16="http://schemas.microsoft.com/office/drawing/2014/main" id="{9FED3C97-6A99-5140-AD94-7EEB3E7B7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0" name="Rectangle 157">
              <a:extLst>
                <a:ext uri="{FF2B5EF4-FFF2-40B4-BE49-F238E27FC236}">
                  <a16:creationId xmlns:a16="http://schemas.microsoft.com/office/drawing/2014/main" id="{9DD48304-9B40-4546-B818-EC69CCC3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1" name="Rectangle 158">
              <a:extLst>
                <a:ext uri="{FF2B5EF4-FFF2-40B4-BE49-F238E27FC236}">
                  <a16:creationId xmlns:a16="http://schemas.microsoft.com/office/drawing/2014/main" id="{DDA1C3B0-37C9-CF45-8E5F-2BF5B6F5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2" name="Rectangle 159">
              <a:extLst>
                <a:ext uri="{FF2B5EF4-FFF2-40B4-BE49-F238E27FC236}">
                  <a16:creationId xmlns:a16="http://schemas.microsoft.com/office/drawing/2014/main" id="{6C837EA2-C6AD-7444-99E1-836EC8FD9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3" name="Rectangle 160">
              <a:extLst>
                <a:ext uri="{FF2B5EF4-FFF2-40B4-BE49-F238E27FC236}">
                  <a16:creationId xmlns:a16="http://schemas.microsoft.com/office/drawing/2014/main" id="{F62A6E62-B4EB-5E4B-A2C2-59249FD01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4" name="Rectangle 161">
              <a:extLst>
                <a:ext uri="{FF2B5EF4-FFF2-40B4-BE49-F238E27FC236}">
                  <a16:creationId xmlns:a16="http://schemas.microsoft.com/office/drawing/2014/main" id="{C722456C-CA64-414A-ABBC-BD568AA66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5" name="Rectangle 162">
              <a:extLst>
                <a:ext uri="{FF2B5EF4-FFF2-40B4-BE49-F238E27FC236}">
                  <a16:creationId xmlns:a16="http://schemas.microsoft.com/office/drawing/2014/main" id="{F7AF4FAF-8C61-014B-8FCB-9336148B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6" name="Rectangle 163">
              <a:extLst>
                <a:ext uri="{FF2B5EF4-FFF2-40B4-BE49-F238E27FC236}">
                  <a16:creationId xmlns:a16="http://schemas.microsoft.com/office/drawing/2014/main" id="{7E03E4AE-B11C-C44C-AB5D-233D989A1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7" name="Rectangle 164">
              <a:extLst>
                <a:ext uri="{FF2B5EF4-FFF2-40B4-BE49-F238E27FC236}">
                  <a16:creationId xmlns:a16="http://schemas.microsoft.com/office/drawing/2014/main" id="{1A831EBF-AB1D-8B46-9C48-1503DDAF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8" name="Rectangle 165">
              <a:extLst>
                <a:ext uri="{FF2B5EF4-FFF2-40B4-BE49-F238E27FC236}">
                  <a16:creationId xmlns:a16="http://schemas.microsoft.com/office/drawing/2014/main" id="{FC97126B-C85E-5540-8C50-C3B20EEC2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9" name="Rectangle 166">
              <a:extLst>
                <a:ext uri="{FF2B5EF4-FFF2-40B4-BE49-F238E27FC236}">
                  <a16:creationId xmlns:a16="http://schemas.microsoft.com/office/drawing/2014/main" id="{9B76E259-B071-DC48-8CC8-1C9BED52D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0" name="Rectangle 167">
              <a:extLst>
                <a:ext uri="{FF2B5EF4-FFF2-40B4-BE49-F238E27FC236}">
                  <a16:creationId xmlns:a16="http://schemas.microsoft.com/office/drawing/2014/main" id="{2FFEF585-F191-9543-B7D9-D272027F0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1" name="Rectangle 168">
              <a:extLst>
                <a:ext uri="{FF2B5EF4-FFF2-40B4-BE49-F238E27FC236}">
                  <a16:creationId xmlns:a16="http://schemas.microsoft.com/office/drawing/2014/main" id="{B264C03E-F622-AE4D-9E3B-957774DA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2" name="Rectangle 169">
              <a:extLst>
                <a:ext uri="{FF2B5EF4-FFF2-40B4-BE49-F238E27FC236}">
                  <a16:creationId xmlns:a16="http://schemas.microsoft.com/office/drawing/2014/main" id="{CA8EF7B4-512D-5144-81D6-569EF6C9A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3" name="Rectangle 170">
              <a:extLst>
                <a:ext uri="{FF2B5EF4-FFF2-40B4-BE49-F238E27FC236}">
                  <a16:creationId xmlns:a16="http://schemas.microsoft.com/office/drawing/2014/main" id="{37CEC69E-87C2-BD4B-AC2D-15BD09F55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4" name="Rectangle 171">
              <a:extLst>
                <a:ext uri="{FF2B5EF4-FFF2-40B4-BE49-F238E27FC236}">
                  <a16:creationId xmlns:a16="http://schemas.microsoft.com/office/drawing/2014/main" id="{E25DBBA3-02BF-BE4F-91BE-45CB8258F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5" name="Rectangle 172">
              <a:extLst>
                <a:ext uri="{FF2B5EF4-FFF2-40B4-BE49-F238E27FC236}">
                  <a16:creationId xmlns:a16="http://schemas.microsoft.com/office/drawing/2014/main" id="{73C96FBD-60F9-7148-BBB3-6A31EE47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6" name="Rectangle 173">
              <a:extLst>
                <a:ext uri="{FF2B5EF4-FFF2-40B4-BE49-F238E27FC236}">
                  <a16:creationId xmlns:a16="http://schemas.microsoft.com/office/drawing/2014/main" id="{A2C58CF5-B7E0-4244-8D1D-FF1749333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7" name="Rectangle 174">
              <a:extLst>
                <a:ext uri="{FF2B5EF4-FFF2-40B4-BE49-F238E27FC236}">
                  <a16:creationId xmlns:a16="http://schemas.microsoft.com/office/drawing/2014/main" id="{AED145F6-98E8-2F4A-B230-5D55BBB5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8" name="Rectangle 175">
              <a:extLst>
                <a:ext uri="{FF2B5EF4-FFF2-40B4-BE49-F238E27FC236}">
                  <a16:creationId xmlns:a16="http://schemas.microsoft.com/office/drawing/2014/main" id="{124A89A0-8B28-DE49-9219-01F36E1B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9" name="Rectangle 176">
              <a:extLst>
                <a:ext uri="{FF2B5EF4-FFF2-40B4-BE49-F238E27FC236}">
                  <a16:creationId xmlns:a16="http://schemas.microsoft.com/office/drawing/2014/main" id="{6C64FA0A-17C2-0544-9D4D-7857601D8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0" name="Rectangle 177">
              <a:extLst>
                <a:ext uri="{FF2B5EF4-FFF2-40B4-BE49-F238E27FC236}">
                  <a16:creationId xmlns:a16="http://schemas.microsoft.com/office/drawing/2014/main" id="{AD722BDF-4B22-914A-AD20-B4B0C0F9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1" name="Rectangle 178">
              <a:extLst>
                <a:ext uri="{FF2B5EF4-FFF2-40B4-BE49-F238E27FC236}">
                  <a16:creationId xmlns:a16="http://schemas.microsoft.com/office/drawing/2014/main" id="{123C52F0-EF13-9E4E-822D-8D7B2CF7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2" name="Rectangle 179">
              <a:extLst>
                <a:ext uri="{FF2B5EF4-FFF2-40B4-BE49-F238E27FC236}">
                  <a16:creationId xmlns:a16="http://schemas.microsoft.com/office/drawing/2014/main" id="{5185D6F2-9159-F14F-86D0-9B739A8D2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3" name="Rectangle 180">
              <a:extLst>
                <a:ext uri="{FF2B5EF4-FFF2-40B4-BE49-F238E27FC236}">
                  <a16:creationId xmlns:a16="http://schemas.microsoft.com/office/drawing/2014/main" id="{C9353EE4-669F-B648-8124-E969F23B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4" name="Rectangle 181">
              <a:extLst>
                <a:ext uri="{FF2B5EF4-FFF2-40B4-BE49-F238E27FC236}">
                  <a16:creationId xmlns:a16="http://schemas.microsoft.com/office/drawing/2014/main" id="{7C4F91D1-EB87-2C40-B981-953FA4CD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5" name="Rectangle 182">
              <a:extLst>
                <a:ext uri="{FF2B5EF4-FFF2-40B4-BE49-F238E27FC236}">
                  <a16:creationId xmlns:a16="http://schemas.microsoft.com/office/drawing/2014/main" id="{E7E43B92-30B6-5D4A-B2F2-FB0A4D9AF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6" name="Rectangle 183">
              <a:extLst>
                <a:ext uri="{FF2B5EF4-FFF2-40B4-BE49-F238E27FC236}">
                  <a16:creationId xmlns:a16="http://schemas.microsoft.com/office/drawing/2014/main" id="{02F83323-A179-0A48-B39A-857CD7311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7" name="Rectangle 184">
              <a:extLst>
                <a:ext uri="{FF2B5EF4-FFF2-40B4-BE49-F238E27FC236}">
                  <a16:creationId xmlns:a16="http://schemas.microsoft.com/office/drawing/2014/main" id="{B4B88D35-3717-0C4A-BABF-5AD970DC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8" name="Rectangle 185">
              <a:extLst>
                <a:ext uri="{FF2B5EF4-FFF2-40B4-BE49-F238E27FC236}">
                  <a16:creationId xmlns:a16="http://schemas.microsoft.com/office/drawing/2014/main" id="{C11E4743-E5CC-E54F-B83D-471F42DBD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9" name="Rectangle 186">
              <a:extLst>
                <a:ext uri="{FF2B5EF4-FFF2-40B4-BE49-F238E27FC236}">
                  <a16:creationId xmlns:a16="http://schemas.microsoft.com/office/drawing/2014/main" id="{B492FC67-B157-BB42-8687-8AA66C9CC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0" name="Rectangle 187">
              <a:extLst>
                <a:ext uri="{FF2B5EF4-FFF2-40B4-BE49-F238E27FC236}">
                  <a16:creationId xmlns:a16="http://schemas.microsoft.com/office/drawing/2014/main" id="{B8215E9D-EA1B-AB4E-AB3E-3F7BCCFB4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1" name="Rectangle 188">
              <a:extLst>
                <a:ext uri="{FF2B5EF4-FFF2-40B4-BE49-F238E27FC236}">
                  <a16:creationId xmlns:a16="http://schemas.microsoft.com/office/drawing/2014/main" id="{33B14DD6-8447-6F48-A06C-52A0E2554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2" name="Rectangle 189">
              <a:extLst>
                <a:ext uri="{FF2B5EF4-FFF2-40B4-BE49-F238E27FC236}">
                  <a16:creationId xmlns:a16="http://schemas.microsoft.com/office/drawing/2014/main" id="{F013BD52-2FD5-A14F-93B1-86310276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3" name="Rectangle 190">
              <a:extLst>
                <a:ext uri="{FF2B5EF4-FFF2-40B4-BE49-F238E27FC236}">
                  <a16:creationId xmlns:a16="http://schemas.microsoft.com/office/drawing/2014/main" id="{A462B829-610F-6A4C-A66F-875C7FC5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4" name="Rectangle 191">
              <a:extLst>
                <a:ext uri="{FF2B5EF4-FFF2-40B4-BE49-F238E27FC236}">
                  <a16:creationId xmlns:a16="http://schemas.microsoft.com/office/drawing/2014/main" id="{49BA9C3C-7B19-AB42-A329-F53F6C154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5" name="Rectangle 192">
              <a:extLst>
                <a:ext uri="{FF2B5EF4-FFF2-40B4-BE49-F238E27FC236}">
                  <a16:creationId xmlns:a16="http://schemas.microsoft.com/office/drawing/2014/main" id="{EB28F6E6-14CE-A742-B809-20177EF37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6" name="Rectangle 193">
              <a:extLst>
                <a:ext uri="{FF2B5EF4-FFF2-40B4-BE49-F238E27FC236}">
                  <a16:creationId xmlns:a16="http://schemas.microsoft.com/office/drawing/2014/main" id="{906A9413-9A07-ED4A-B48F-EEE3ADA97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7" name="Rectangle 194">
              <a:extLst>
                <a:ext uri="{FF2B5EF4-FFF2-40B4-BE49-F238E27FC236}">
                  <a16:creationId xmlns:a16="http://schemas.microsoft.com/office/drawing/2014/main" id="{F82F8AEE-F69C-2D40-AF06-E59EAE07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8" name="Rectangle 195">
              <a:extLst>
                <a:ext uri="{FF2B5EF4-FFF2-40B4-BE49-F238E27FC236}">
                  <a16:creationId xmlns:a16="http://schemas.microsoft.com/office/drawing/2014/main" id="{6BDB397F-96D3-FD40-8FDC-CB09C24B6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9" name="Rectangle 196">
              <a:extLst>
                <a:ext uri="{FF2B5EF4-FFF2-40B4-BE49-F238E27FC236}">
                  <a16:creationId xmlns:a16="http://schemas.microsoft.com/office/drawing/2014/main" id="{AF551246-39EC-1A42-BCC0-2AA9476C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0" name="Rectangle 197">
              <a:extLst>
                <a:ext uri="{FF2B5EF4-FFF2-40B4-BE49-F238E27FC236}">
                  <a16:creationId xmlns:a16="http://schemas.microsoft.com/office/drawing/2014/main" id="{C002F95A-F502-4748-9CEE-8A2671207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1" name="Rectangle 198">
              <a:extLst>
                <a:ext uri="{FF2B5EF4-FFF2-40B4-BE49-F238E27FC236}">
                  <a16:creationId xmlns:a16="http://schemas.microsoft.com/office/drawing/2014/main" id="{DC141E64-B5C4-7A4F-8943-0BC833ED8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2" name="Rectangle 199">
              <a:extLst>
                <a:ext uri="{FF2B5EF4-FFF2-40B4-BE49-F238E27FC236}">
                  <a16:creationId xmlns:a16="http://schemas.microsoft.com/office/drawing/2014/main" id="{811B4EAD-C28E-8749-BEF8-D95945099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3" name="Rectangle 200">
              <a:extLst>
                <a:ext uri="{FF2B5EF4-FFF2-40B4-BE49-F238E27FC236}">
                  <a16:creationId xmlns:a16="http://schemas.microsoft.com/office/drawing/2014/main" id="{36EB6366-F0D1-244F-B8F4-D88251D3B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4" name="Rectangle 201">
              <a:extLst>
                <a:ext uri="{FF2B5EF4-FFF2-40B4-BE49-F238E27FC236}">
                  <a16:creationId xmlns:a16="http://schemas.microsoft.com/office/drawing/2014/main" id="{42381CD5-73F7-2348-8CE4-4D629113D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5" name="Rectangle 202">
              <a:extLst>
                <a:ext uri="{FF2B5EF4-FFF2-40B4-BE49-F238E27FC236}">
                  <a16:creationId xmlns:a16="http://schemas.microsoft.com/office/drawing/2014/main" id="{D8672F27-BDE0-0E4B-AD52-D0B8462F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6" name="Rectangle 203">
              <a:extLst>
                <a:ext uri="{FF2B5EF4-FFF2-40B4-BE49-F238E27FC236}">
                  <a16:creationId xmlns:a16="http://schemas.microsoft.com/office/drawing/2014/main" id="{7B15FEC8-89D3-4D49-BF6D-8FB079D5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7" name="Rectangle 205">
              <a:extLst>
                <a:ext uri="{FF2B5EF4-FFF2-40B4-BE49-F238E27FC236}">
                  <a16:creationId xmlns:a16="http://schemas.microsoft.com/office/drawing/2014/main" id="{71DB1A6D-8B9D-2843-A42D-B705B428F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8" name="Rectangle 206">
              <a:extLst>
                <a:ext uri="{FF2B5EF4-FFF2-40B4-BE49-F238E27FC236}">
                  <a16:creationId xmlns:a16="http://schemas.microsoft.com/office/drawing/2014/main" id="{32DAB8F7-A3BF-344B-BD2D-88E05E004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9" name="Rectangle 207">
              <a:extLst>
                <a:ext uri="{FF2B5EF4-FFF2-40B4-BE49-F238E27FC236}">
                  <a16:creationId xmlns:a16="http://schemas.microsoft.com/office/drawing/2014/main" id="{695ED2C9-136C-D24E-85BD-D3BBFCD24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0" name="Rectangle 208">
              <a:extLst>
                <a:ext uri="{FF2B5EF4-FFF2-40B4-BE49-F238E27FC236}">
                  <a16:creationId xmlns:a16="http://schemas.microsoft.com/office/drawing/2014/main" id="{5649CA21-5EBA-1C4C-B2B3-A9480C81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1" name="Rectangle 209">
              <a:extLst>
                <a:ext uri="{FF2B5EF4-FFF2-40B4-BE49-F238E27FC236}">
                  <a16:creationId xmlns:a16="http://schemas.microsoft.com/office/drawing/2014/main" id="{28261A0E-DA6C-D343-834F-18FAA0D94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2" name="Rectangle 210">
              <a:extLst>
                <a:ext uri="{FF2B5EF4-FFF2-40B4-BE49-F238E27FC236}">
                  <a16:creationId xmlns:a16="http://schemas.microsoft.com/office/drawing/2014/main" id="{75FC65C7-C04B-5440-B64E-865A4849A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3" name="Rectangle 211">
              <a:extLst>
                <a:ext uri="{FF2B5EF4-FFF2-40B4-BE49-F238E27FC236}">
                  <a16:creationId xmlns:a16="http://schemas.microsoft.com/office/drawing/2014/main" id="{52EE79D5-BF68-9546-B0D0-F109256C4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4" name="Rectangle 212">
              <a:extLst>
                <a:ext uri="{FF2B5EF4-FFF2-40B4-BE49-F238E27FC236}">
                  <a16:creationId xmlns:a16="http://schemas.microsoft.com/office/drawing/2014/main" id="{AF2A7C08-2B3E-704D-BCFB-2F7B41F7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5" name="Rectangle 213">
              <a:extLst>
                <a:ext uri="{FF2B5EF4-FFF2-40B4-BE49-F238E27FC236}">
                  <a16:creationId xmlns:a16="http://schemas.microsoft.com/office/drawing/2014/main" id="{E7CA7AC5-370F-BF41-BB3B-9CB522E7E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6" name="Rectangle 214">
              <a:extLst>
                <a:ext uri="{FF2B5EF4-FFF2-40B4-BE49-F238E27FC236}">
                  <a16:creationId xmlns:a16="http://schemas.microsoft.com/office/drawing/2014/main" id="{F95ACF32-AFE8-174E-BDD0-40BF6C071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7" name="Rectangle 215">
              <a:extLst>
                <a:ext uri="{FF2B5EF4-FFF2-40B4-BE49-F238E27FC236}">
                  <a16:creationId xmlns:a16="http://schemas.microsoft.com/office/drawing/2014/main" id="{95B24EBD-B5FB-9849-A929-736C53FCE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8" name="Rectangle 216">
              <a:extLst>
                <a:ext uri="{FF2B5EF4-FFF2-40B4-BE49-F238E27FC236}">
                  <a16:creationId xmlns:a16="http://schemas.microsoft.com/office/drawing/2014/main" id="{E430A265-C3EB-F542-BE59-EEB23DDD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9" name="Rectangle 217">
              <a:extLst>
                <a:ext uri="{FF2B5EF4-FFF2-40B4-BE49-F238E27FC236}">
                  <a16:creationId xmlns:a16="http://schemas.microsoft.com/office/drawing/2014/main" id="{AE915E1F-CA08-8C4F-93FA-3AC717B04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0" name="Rectangle 218">
              <a:extLst>
                <a:ext uri="{FF2B5EF4-FFF2-40B4-BE49-F238E27FC236}">
                  <a16:creationId xmlns:a16="http://schemas.microsoft.com/office/drawing/2014/main" id="{0736D217-8E5C-9249-AD54-F29FB859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1" name="Rectangle 219">
              <a:extLst>
                <a:ext uri="{FF2B5EF4-FFF2-40B4-BE49-F238E27FC236}">
                  <a16:creationId xmlns:a16="http://schemas.microsoft.com/office/drawing/2014/main" id="{AD288A71-A8EB-9847-A8A0-799FCC2B4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2" name="Rectangle 220">
              <a:extLst>
                <a:ext uri="{FF2B5EF4-FFF2-40B4-BE49-F238E27FC236}">
                  <a16:creationId xmlns:a16="http://schemas.microsoft.com/office/drawing/2014/main" id="{4ED9C8B6-5E25-DF43-A450-67DDE2018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3" name="Rectangle 221">
              <a:extLst>
                <a:ext uri="{FF2B5EF4-FFF2-40B4-BE49-F238E27FC236}">
                  <a16:creationId xmlns:a16="http://schemas.microsoft.com/office/drawing/2014/main" id="{EC57A1D3-CE76-9842-890F-ABBBDB3CE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4" name="Rectangle 222">
              <a:extLst>
                <a:ext uri="{FF2B5EF4-FFF2-40B4-BE49-F238E27FC236}">
                  <a16:creationId xmlns:a16="http://schemas.microsoft.com/office/drawing/2014/main" id="{62370E8F-B0B5-544E-A1F8-40BA3DAC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5" name="Rectangle 223">
              <a:extLst>
                <a:ext uri="{FF2B5EF4-FFF2-40B4-BE49-F238E27FC236}">
                  <a16:creationId xmlns:a16="http://schemas.microsoft.com/office/drawing/2014/main" id="{84AA45C7-1E3E-1A4F-8C72-1214F2963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6" name="Rectangle 224">
              <a:extLst>
                <a:ext uri="{FF2B5EF4-FFF2-40B4-BE49-F238E27FC236}">
                  <a16:creationId xmlns:a16="http://schemas.microsoft.com/office/drawing/2014/main" id="{BE3B906B-88E2-EF4F-88A1-E76327B51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7" name="Rectangle 225">
              <a:extLst>
                <a:ext uri="{FF2B5EF4-FFF2-40B4-BE49-F238E27FC236}">
                  <a16:creationId xmlns:a16="http://schemas.microsoft.com/office/drawing/2014/main" id="{D5878E6C-0A87-5746-B53E-D682E2A95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8" name="Rectangle 226">
              <a:extLst>
                <a:ext uri="{FF2B5EF4-FFF2-40B4-BE49-F238E27FC236}">
                  <a16:creationId xmlns:a16="http://schemas.microsoft.com/office/drawing/2014/main" id="{8168419B-33E6-E946-9B38-9426E01D4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9" name="Rectangle 227">
              <a:extLst>
                <a:ext uri="{FF2B5EF4-FFF2-40B4-BE49-F238E27FC236}">
                  <a16:creationId xmlns:a16="http://schemas.microsoft.com/office/drawing/2014/main" id="{6F68CBE2-8C6F-714D-BB8A-D7AB57C6A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89090" name="Group 228">
            <a:extLst>
              <a:ext uri="{FF2B5EF4-FFF2-40B4-BE49-F238E27FC236}">
                <a16:creationId xmlns:a16="http://schemas.microsoft.com/office/drawing/2014/main" id="{03E7E90D-AB32-C740-BCDE-236A3C82EAEA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89092" name="Rectangle 42">
              <a:extLst>
                <a:ext uri="{FF2B5EF4-FFF2-40B4-BE49-F238E27FC236}">
                  <a16:creationId xmlns:a16="http://schemas.microsoft.com/office/drawing/2014/main" id="{2A4438D6-1294-8B4A-A58E-2E15F2D21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3" name="Line 43">
              <a:extLst>
                <a:ext uri="{FF2B5EF4-FFF2-40B4-BE49-F238E27FC236}">
                  <a16:creationId xmlns:a16="http://schemas.microsoft.com/office/drawing/2014/main" id="{744FCF55-E64E-5C41-AED0-CCC7F1BD3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4" name="Line 44">
              <a:extLst>
                <a:ext uri="{FF2B5EF4-FFF2-40B4-BE49-F238E27FC236}">
                  <a16:creationId xmlns:a16="http://schemas.microsoft.com/office/drawing/2014/main" id="{F71AA758-62FC-9845-B073-EAC17DA3F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5" name="Line 45">
              <a:extLst>
                <a:ext uri="{FF2B5EF4-FFF2-40B4-BE49-F238E27FC236}">
                  <a16:creationId xmlns:a16="http://schemas.microsoft.com/office/drawing/2014/main" id="{BA3C1DCF-5840-294C-89AF-3278F88B45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6" name="Rectangle 46">
              <a:extLst>
                <a:ext uri="{FF2B5EF4-FFF2-40B4-BE49-F238E27FC236}">
                  <a16:creationId xmlns:a16="http://schemas.microsoft.com/office/drawing/2014/main" id="{3A40A728-8722-934D-85FC-46F70A73E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Line 47">
              <a:extLst>
                <a:ext uri="{FF2B5EF4-FFF2-40B4-BE49-F238E27FC236}">
                  <a16:creationId xmlns:a16="http://schemas.microsoft.com/office/drawing/2014/main" id="{5F840B2A-5C23-F749-9636-E5F1A697D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8" name="Line 48">
              <a:extLst>
                <a:ext uri="{FF2B5EF4-FFF2-40B4-BE49-F238E27FC236}">
                  <a16:creationId xmlns:a16="http://schemas.microsoft.com/office/drawing/2014/main" id="{1C04C43E-3D06-E243-8BBC-86739FFAB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9" name="Rectangle 49">
              <a:extLst>
                <a:ext uri="{FF2B5EF4-FFF2-40B4-BE49-F238E27FC236}">
                  <a16:creationId xmlns:a16="http://schemas.microsoft.com/office/drawing/2014/main" id="{35EDD170-6D4E-7D44-BFCC-E252FA49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0" name="Rectangle 50">
              <a:extLst>
                <a:ext uri="{FF2B5EF4-FFF2-40B4-BE49-F238E27FC236}">
                  <a16:creationId xmlns:a16="http://schemas.microsoft.com/office/drawing/2014/main" id="{D0D8EB07-FF62-994D-B2C7-36FAD4CBA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1" name="Rectangle 51">
              <a:extLst>
                <a:ext uri="{FF2B5EF4-FFF2-40B4-BE49-F238E27FC236}">
                  <a16:creationId xmlns:a16="http://schemas.microsoft.com/office/drawing/2014/main" id="{3346DCB1-DAA3-134C-A8D7-09AC460B5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2" name="Rectangle 52">
              <a:extLst>
                <a:ext uri="{FF2B5EF4-FFF2-40B4-BE49-F238E27FC236}">
                  <a16:creationId xmlns:a16="http://schemas.microsoft.com/office/drawing/2014/main" id="{0F7AFB3E-93EC-F445-BA9C-6353348C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3" name="Rectangle 53">
              <a:extLst>
                <a:ext uri="{FF2B5EF4-FFF2-40B4-BE49-F238E27FC236}">
                  <a16:creationId xmlns:a16="http://schemas.microsoft.com/office/drawing/2014/main" id="{5BE8CA91-7EAB-6E4E-B7F0-F6C6335FB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4" name="Rectangle 54">
              <a:extLst>
                <a:ext uri="{FF2B5EF4-FFF2-40B4-BE49-F238E27FC236}">
                  <a16:creationId xmlns:a16="http://schemas.microsoft.com/office/drawing/2014/main" id="{A6BDB46B-8EA4-B547-BDED-120D5833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5" name="Rectangle 58">
              <a:extLst>
                <a:ext uri="{FF2B5EF4-FFF2-40B4-BE49-F238E27FC236}">
                  <a16:creationId xmlns:a16="http://schemas.microsoft.com/office/drawing/2014/main" id="{EA8336D6-CCE8-1A4A-A71E-6A3286912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6" name="Rectangle 61">
              <a:extLst>
                <a:ext uri="{FF2B5EF4-FFF2-40B4-BE49-F238E27FC236}">
                  <a16:creationId xmlns:a16="http://schemas.microsoft.com/office/drawing/2014/main" id="{880CFAFA-BF63-464C-BCAA-77987353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7" name="Rectangle 62">
              <a:extLst>
                <a:ext uri="{FF2B5EF4-FFF2-40B4-BE49-F238E27FC236}">
                  <a16:creationId xmlns:a16="http://schemas.microsoft.com/office/drawing/2014/main" id="{2D9564EE-C716-D641-9101-F3A597E1E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8" name="Line 63">
              <a:extLst>
                <a:ext uri="{FF2B5EF4-FFF2-40B4-BE49-F238E27FC236}">
                  <a16:creationId xmlns:a16="http://schemas.microsoft.com/office/drawing/2014/main" id="{35967ABD-D49D-B449-A3EA-33A1C7B937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Line 64">
              <a:extLst>
                <a:ext uri="{FF2B5EF4-FFF2-40B4-BE49-F238E27FC236}">
                  <a16:creationId xmlns:a16="http://schemas.microsoft.com/office/drawing/2014/main" id="{C92277EE-083C-5447-9A10-0BC30E40A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Rectangle 65">
              <a:extLst>
                <a:ext uri="{FF2B5EF4-FFF2-40B4-BE49-F238E27FC236}">
                  <a16:creationId xmlns:a16="http://schemas.microsoft.com/office/drawing/2014/main" id="{58B3991B-8759-4948-B6B4-37BE23BE7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1" name="Line 66">
              <a:extLst>
                <a:ext uri="{FF2B5EF4-FFF2-40B4-BE49-F238E27FC236}">
                  <a16:creationId xmlns:a16="http://schemas.microsoft.com/office/drawing/2014/main" id="{01A83BAC-4668-9A4C-BD07-BE0DDE1010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Line 67">
              <a:extLst>
                <a:ext uri="{FF2B5EF4-FFF2-40B4-BE49-F238E27FC236}">
                  <a16:creationId xmlns:a16="http://schemas.microsoft.com/office/drawing/2014/main" id="{388B1B2C-21CB-7847-B42A-473075290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Rectangle 71">
              <a:extLst>
                <a:ext uri="{FF2B5EF4-FFF2-40B4-BE49-F238E27FC236}">
                  <a16:creationId xmlns:a16="http://schemas.microsoft.com/office/drawing/2014/main" id="{2AB0C07F-7BFA-744E-933D-3A2B0DFF3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75">
              <a:extLst>
                <a:ext uri="{FF2B5EF4-FFF2-40B4-BE49-F238E27FC236}">
                  <a16:creationId xmlns:a16="http://schemas.microsoft.com/office/drawing/2014/main" id="{BBEC5179-D8D5-A54A-9245-4FC4EB72E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77">
              <a:extLst>
                <a:ext uri="{FF2B5EF4-FFF2-40B4-BE49-F238E27FC236}">
                  <a16:creationId xmlns:a16="http://schemas.microsoft.com/office/drawing/2014/main" id="{40BF930A-20D5-B049-9302-9243EB2E6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Rectangle 78">
              <a:extLst>
                <a:ext uri="{FF2B5EF4-FFF2-40B4-BE49-F238E27FC236}">
                  <a16:creationId xmlns:a16="http://schemas.microsoft.com/office/drawing/2014/main" id="{DD80DC06-CFC7-D245-89C2-10CE3105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7" name="Rectangle 79">
              <a:extLst>
                <a:ext uri="{FF2B5EF4-FFF2-40B4-BE49-F238E27FC236}">
                  <a16:creationId xmlns:a16="http://schemas.microsoft.com/office/drawing/2014/main" id="{76D349C8-E2FE-1646-9EAB-B885B63D3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Rectangle 80">
              <a:extLst>
                <a:ext uri="{FF2B5EF4-FFF2-40B4-BE49-F238E27FC236}">
                  <a16:creationId xmlns:a16="http://schemas.microsoft.com/office/drawing/2014/main" id="{8F704EBB-1D60-E841-A691-A2D00FF19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9" name="Rectangle 81">
              <a:extLst>
                <a:ext uri="{FF2B5EF4-FFF2-40B4-BE49-F238E27FC236}">
                  <a16:creationId xmlns:a16="http://schemas.microsoft.com/office/drawing/2014/main" id="{29430BE7-76CD-1740-976D-0A5470271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0" name="Rectangle 82">
              <a:extLst>
                <a:ext uri="{FF2B5EF4-FFF2-40B4-BE49-F238E27FC236}">
                  <a16:creationId xmlns:a16="http://schemas.microsoft.com/office/drawing/2014/main" id="{8E95C6BE-4EF2-5F48-8EEF-6D7387022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83">
              <a:extLst>
                <a:ext uri="{FF2B5EF4-FFF2-40B4-BE49-F238E27FC236}">
                  <a16:creationId xmlns:a16="http://schemas.microsoft.com/office/drawing/2014/main" id="{76A9F9C2-9376-0144-8580-8D229470A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2" name="Rectangle 85">
              <a:extLst>
                <a:ext uri="{FF2B5EF4-FFF2-40B4-BE49-F238E27FC236}">
                  <a16:creationId xmlns:a16="http://schemas.microsoft.com/office/drawing/2014/main" id="{57C82C87-0D90-4A44-A05F-52D953F6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3" name="Line 86">
              <a:extLst>
                <a:ext uri="{FF2B5EF4-FFF2-40B4-BE49-F238E27FC236}">
                  <a16:creationId xmlns:a16="http://schemas.microsoft.com/office/drawing/2014/main" id="{09404C8C-2686-5B41-B9FC-85580BAAF0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Line 87">
              <a:extLst>
                <a:ext uri="{FF2B5EF4-FFF2-40B4-BE49-F238E27FC236}">
                  <a16:creationId xmlns:a16="http://schemas.microsoft.com/office/drawing/2014/main" id="{44DE3753-68AA-0D47-9102-1BEC05D0A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Line 88">
              <a:extLst>
                <a:ext uri="{FF2B5EF4-FFF2-40B4-BE49-F238E27FC236}">
                  <a16:creationId xmlns:a16="http://schemas.microsoft.com/office/drawing/2014/main" id="{953015DB-B0D3-8E4C-A125-B9A155F98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Rectangle 89">
              <a:extLst>
                <a:ext uri="{FF2B5EF4-FFF2-40B4-BE49-F238E27FC236}">
                  <a16:creationId xmlns:a16="http://schemas.microsoft.com/office/drawing/2014/main" id="{76877F49-0573-774A-887D-3DBFDE3E3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7" name="Line 90">
              <a:extLst>
                <a:ext uri="{FF2B5EF4-FFF2-40B4-BE49-F238E27FC236}">
                  <a16:creationId xmlns:a16="http://schemas.microsoft.com/office/drawing/2014/main" id="{343EA941-4F8E-4142-A1E7-A550945268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Line 91">
              <a:extLst>
                <a:ext uri="{FF2B5EF4-FFF2-40B4-BE49-F238E27FC236}">
                  <a16:creationId xmlns:a16="http://schemas.microsoft.com/office/drawing/2014/main" id="{130AB2F8-E249-9748-AEB8-848ED7D0F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Rectangle 92">
              <a:extLst>
                <a:ext uri="{FF2B5EF4-FFF2-40B4-BE49-F238E27FC236}">
                  <a16:creationId xmlns:a16="http://schemas.microsoft.com/office/drawing/2014/main" id="{B299EBF9-0AEB-C54B-A485-D771708D8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93">
              <a:extLst>
                <a:ext uri="{FF2B5EF4-FFF2-40B4-BE49-F238E27FC236}">
                  <a16:creationId xmlns:a16="http://schemas.microsoft.com/office/drawing/2014/main" id="{C0584C34-029C-F04F-AA76-127015E6B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94">
              <a:extLst>
                <a:ext uri="{FF2B5EF4-FFF2-40B4-BE49-F238E27FC236}">
                  <a16:creationId xmlns:a16="http://schemas.microsoft.com/office/drawing/2014/main" id="{3119C5F5-3BFA-1841-A0F5-53B7683C4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Rectangle 95">
              <a:extLst>
                <a:ext uri="{FF2B5EF4-FFF2-40B4-BE49-F238E27FC236}">
                  <a16:creationId xmlns:a16="http://schemas.microsoft.com/office/drawing/2014/main" id="{895DDF3E-640C-9F45-8205-F13BF6C7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3" name="Rectangle 96">
              <a:extLst>
                <a:ext uri="{FF2B5EF4-FFF2-40B4-BE49-F238E27FC236}">
                  <a16:creationId xmlns:a16="http://schemas.microsoft.com/office/drawing/2014/main" id="{59DCD58B-6C1B-A94E-8058-173057FB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Rectangle 97">
              <a:extLst>
                <a:ext uri="{FF2B5EF4-FFF2-40B4-BE49-F238E27FC236}">
                  <a16:creationId xmlns:a16="http://schemas.microsoft.com/office/drawing/2014/main" id="{26F4EE15-A1A8-4C43-AFA2-797EE727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98">
              <a:extLst>
                <a:ext uri="{FF2B5EF4-FFF2-40B4-BE49-F238E27FC236}">
                  <a16:creationId xmlns:a16="http://schemas.microsoft.com/office/drawing/2014/main" id="{60B7B078-640F-594D-AD0C-E5307B25F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106">
              <a:extLst>
                <a:ext uri="{FF2B5EF4-FFF2-40B4-BE49-F238E27FC236}">
                  <a16:creationId xmlns:a16="http://schemas.microsoft.com/office/drawing/2014/main" id="{8C7F01D1-25D9-7C42-AB27-4437ACC84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Line 107">
              <a:extLst>
                <a:ext uri="{FF2B5EF4-FFF2-40B4-BE49-F238E27FC236}">
                  <a16:creationId xmlns:a16="http://schemas.microsoft.com/office/drawing/2014/main" id="{86071A50-84E4-3941-BEF1-65B92DCB6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Line 108">
              <a:extLst>
                <a:ext uri="{FF2B5EF4-FFF2-40B4-BE49-F238E27FC236}">
                  <a16:creationId xmlns:a16="http://schemas.microsoft.com/office/drawing/2014/main" id="{E4703513-D010-7A48-9478-374626216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Rectangle 109">
              <a:extLst>
                <a:ext uri="{FF2B5EF4-FFF2-40B4-BE49-F238E27FC236}">
                  <a16:creationId xmlns:a16="http://schemas.microsoft.com/office/drawing/2014/main" id="{29BCB593-3506-974A-9423-5EC1C94E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Line 110">
              <a:extLst>
                <a:ext uri="{FF2B5EF4-FFF2-40B4-BE49-F238E27FC236}">
                  <a16:creationId xmlns:a16="http://schemas.microsoft.com/office/drawing/2014/main" id="{20C7731F-D0D0-914B-B11F-A0E940A55E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1" name="Line 111">
              <a:extLst>
                <a:ext uri="{FF2B5EF4-FFF2-40B4-BE49-F238E27FC236}">
                  <a16:creationId xmlns:a16="http://schemas.microsoft.com/office/drawing/2014/main" id="{E0E86B35-640C-D146-BF1F-A87D91BD3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2" name="Rectangle 112">
              <a:extLst>
                <a:ext uri="{FF2B5EF4-FFF2-40B4-BE49-F238E27FC236}">
                  <a16:creationId xmlns:a16="http://schemas.microsoft.com/office/drawing/2014/main" id="{5828E01A-AB4C-BD4D-BFB6-B6BB3C349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3" name="Rectangle 115">
              <a:extLst>
                <a:ext uri="{FF2B5EF4-FFF2-40B4-BE49-F238E27FC236}">
                  <a16:creationId xmlns:a16="http://schemas.microsoft.com/office/drawing/2014/main" id="{9C645297-EEC3-BE47-BCA3-617C1535F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117">
              <a:extLst>
                <a:ext uri="{FF2B5EF4-FFF2-40B4-BE49-F238E27FC236}">
                  <a16:creationId xmlns:a16="http://schemas.microsoft.com/office/drawing/2014/main" id="{F308B4FA-AC2A-9F46-A07F-4A24653F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121">
              <a:extLst>
                <a:ext uri="{FF2B5EF4-FFF2-40B4-BE49-F238E27FC236}">
                  <a16:creationId xmlns:a16="http://schemas.microsoft.com/office/drawing/2014/main" id="{9E16842D-D3D8-F341-8CCF-21A6103D5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122">
              <a:extLst>
                <a:ext uri="{FF2B5EF4-FFF2-40B4-BE49-F238E27FC236}">
                  <a16:creationId xmlns:a16="http://schemas.microsoft.com/office/drawing/2014/main" id="{E1F3D839-7336-CA40-A197-CFA644749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123">
              <a:extLst>
                <a:ext uri="{FF2B5EF4-FFF2-40B4-BE49-F238E27FC236}">
                  <a16:creationId xmlns:a16="http://schemas.microsoft.com/office/drawing/2014/main" id="{93AEADA4-FFE6-A64A-B200-74AB275E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124">
              <a:extLst>
                <a:ext uri="{FF2B5EF4-FFF2-40B4-BE49-F238E27FC236}">
                  <a16:creationId xmlns:a16="http://schemas.microsoft.com/office/drawing/2014/main" id="{5464915D-D419-9843-920B-D8BE0768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Rectangle 125">
              <a:extLst>
                <a:ext uri="{FF2B5EF4-FFF2-40B4-BE49-F238E27FC236}">
                  <a16:creationId xmlns:a16="http://schemas.microsoft.com/office/drawing/2014/main" id="{56131067-844D-1B4B-9E50-C1F6DA6BC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Rectangle 126">
              <a:extLst>
                <a:ext uri="{FF2B5EF4-FFF2-40B4-BE49-F238E27FC236}">
                  <a16:creationId xmlns:a16="http://schemas.microsoft.com/office/drawing/2014/main" id="{779A0600-7ED4-E947-8CD6-E198731C9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127">
              <a:extLst>
                <a:ext uri="{FF2B5EF4-FFF2-40B4-BE49-F238E27FC236}">
                  <a16:creationId xmlns:a16="http://schemas.microsoft.com/office/drawing/2014/main" id="{EFFE227A-B3BE-F143-9497-C2190FC25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136">
              <a:extLst>
                <a:ext uri="{FF2B5EF4-FFF2-40B4-BE49-F238E27FC236}">
                  <a16:creationId xmlns:a16="http://schemas.microsoft.com/office/drawing/2014/main" id="{B43AFE1F-514D-E646-B24E-86AA724A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Rectangle 313">
              <a:extLst>
                <a:ext uri="{FF2B5EF4-FFF2-40B4-BE49-F238E27FC236}">
                  <a16:creationId xmlns:a16="http://schemas.microsoft.com/office/drawing/2014/main" id="{C3D7ECA6-91DD-C642-BAC4-8113530F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4" name="Rectangle 327">
              <a:extLst>
                <a:ext uri="{FF2B5EF4-FFF2-40B4-BE49-F238E27FC236}">
                  <a16:creationId xmlns:a16="http://schemas.microsoft.com/office/drawing/2014/main" id="{56CF2D80-91C8-7245-BDED-2FE06650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5" name="Rectangle 328">
              <a:extLst>
                <a:ext uri="{FF2B5EF4-FFF2-40B4-BE49-F238E27FC236}">
                  <a16:creationId xmlns:a16="http://schemas.microsoft.com/office/drawing/2014/main" id="{FE438E21-0EB7-9A43-B981-0A923F614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6" name="Rectangle 329">
              <a:extLst>
                <a:ext uri="{FF2B5EF4-FFF2-40B4-BE49-F238E27FC236}">
                  <a16:creationId xmlns:a16="http://schemas.microsoft.com/office/drawing/2014/main" id="{ADC32117-A204-F449-B059-D2400B80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1" name="Title 1">
            <a:extLst>
              <a:ext uri="{FF2B5EF4-FFF2-40B4-BE49-F238E27FC236}">
                <a16:creationId xmlns:a16="http://schemas.microsoft.com/office/drawing/2014/main" id="{C9563785-FADF-284B-92EA-78AD5ACBF1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1A9E1F49-15A8-A94A-82AF-280E5339D527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0187" name="Rectangle 4">
              <a:extLst>
                <a:ext uri="{FF2B5EF4-FFF2-40B4-BE49-F238E27FC236}">
                  <a16:creationId xmlns:a16="http://schemas.microsoft.com/office/drawing/2014/main" id="{5F1F332D-8694-B04A-A56A-63D920F18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8" name="Rectangle 5">
              <a:extLst>
                <a:ext uri="{FF2B5EF4-FFF2-40B4-BE49-F238E27FC236}">
                  <a16:creationId xmlns:a16="http://schemas.microsoft.com/office/drawing/2014/main" id="{FDF77E9C-AAEA-3D4F-B94F-7C7A02754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9" name="Rectangle 6">
              <a:extLst>
                <a:ext uri="{FF2B5EF4-FFF2-40B4-BE49-F238E27FC236}">
                  <a16:creationId xmlns:a16="http://schemas.microsoft.com/office/drawing/2014/main" id="{B61C7AA9-9BF9-0F42-86A1-634AB152C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0" name="Rectangle 7">
              <a:extLst>
                <a:ext uri="{FF2B5EF4-FFF2-40B4-BE49-F238E27FC236}">
                  <a16:creationId xmlns:a16="http://schemas.microsoft.com/office/drawing/2014/main" id="{8CF9BF8F-7A50-3C4E-ACE4-85D0F3FED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1" name="Rectangle 8">
              <a:extLst>
                <a:ext uri="{FF2B5EF4-FFF2-40B4-BE49-F238E27FC236}">
                  <a16:creationId xmlns:a16="http://schemas.microsoft.com/office/drawing/2014/main" id="{69395EB9-9019-8943-9E62-BF3796F4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2" name="Rectangle 9">
              <a:extLst>
                <a:ext uri="{FF2B5EF4-FFF2-40B4-BE49-F238E27FC236}">
                  <a16:creationId xmlns:a16="http://schemas.microsoft.com/office/drawing/2014/main" id="{BB70CB10-EC6B-DD4C-981A-11E52990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3" name="Rectangle 10">
              <a:extLst>
                <a:ext uri="{FF2B5EF4-FFF2-40B4-BE49-F238E27FC236}">
                  <a16:creationId xmlns:a16="http://schemas.microsoft.com/office/drawing/2014/main" id="{4B2CEB8F-51ED-A542-BC7B-0416B1423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4" name="Rectangle 11">
              <a:extLst>
                <a:ext uri="{FF2B5EF4-FFF2-40B4-BE49-F238E27FC236}">
                  <a16:creationId xmlns:a16="http://schemas.microsoft.com/office/drawing/2014/main" id="{AAE7C99E-4422-0B49-A9A6-34C9287D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5" name="Rectangle 12">
              <a:extLst>
                <a:ext uri="{FF2B5EF4-FFF2-40B4-BE49-F238E27FC236}">
                  <a16:creationId xmlns:a16="http://schemas.microsoft.com/office/drawing/2014/main" id="{925D29BB-A257-4347-84F5-6A73FB0A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6" name="Rectangle 13">
              <a:extLst>
                <a:ext uri="{FF2B5EF4-FFF2-40B4-BE49-F238E27FC236}">
                  <a16:creationId xmlns:a16="http://schemas.microsoft.com/office/drawing/2014/main" id="{D7477522-8ACB-E14D-88F8-7EA287DBD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7" name="Rectangle 14">
              <a:extLst>
                <a:ext uri="{FF2B5EF4-FFF2-40B4-BE49-F238E27FC236}">
                  <a16:creationId xmlns:a16="http://schemas.microsoft.com/office/drawing/2014/main" id="{60D725F5-59D4-C94E-A13A-F21509DF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8" name="Rectangle 15">
              <a:extLst>
                <a:ext uri="{FF2B5EF4-FFF2-40B4-BE49-F238E27FC236}">
                  <a16:creationId xmlns:a16="http://schemas.microsoft.com/office/drawing/2014/main" id="{7A2EB0BD-2C18-9D4F-945F-E74491EE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99" name="Rectangle 16">
              <a:extLst>
                <a:ext uri="{FF2B5EF4-FFF2-40B4-BE49-F238E27FC236}">
                  <a16:creationId xmlns:a16="http://schemas.microsoft.com/office/drawing/2014/main" id="{C28068BE-3500-FB40-9BF3-F3405468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0" name="Rectangle 17">
              <a:extLst>
                <a:ext uri="{FF2B5EF4-FFF2-40B4-BE49-F238E27FC236}">
                  <a16:creationId xmlns:a16="http://schemas.microsoft.com/office/drawing/2014/main" id="{79B54F62-B105-314D-99B1-151A04F2D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1" name="Rectangle 18">
              <a:extLst>
                <a:ext uri="{FF2B5EF4-FFF2-40B4-BE49-F238E27FC236}">
                  <a16:creationId xmlns:a16="http://schemas.microsoft.com/office/drawing/2014/main" id="{AC566CAB-8FA9-D148-B1BA-1FDD8CC13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2" name="Rectangle 19">
              <a:extLst>
                <a:ext uri="{FF2B5EF4-FFF2-40B4-BE49-F238E27FC236}">
                  <a16:creationId xmlns:a16="http://schemas.microsoft.com/office/drawing/2014/main" id="{9B1B1DB4-CED1-F34A-9183-3243C772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03" name="Rectangle 20">
              <a:extLst>
                <a:ext uri="{FF2B5EF4-FFF2-40B4-BE49-F238E27FC236}">
                  <a16:creationId xmlns:a16="http://schemas.microsoft.com/office/drawing/2014/main" id="{F9A028DA-8C9A-5F4A-9613-1ADF43F2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4" name="Rectangle 21">
              <a:extLst>
                <a:ext uri="{FF2B5EF4-FFF2-40B4-BE49-F238E27FC236}">
                  <a16:creationId xmlns:a16="http://schemas.microsoft.com/office/drawing/2014/main" id="{899B0FF5-BBFC-3F4C-8F47-E54CA705F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5" name="Rectangle 22">
              <a:extLst>
                <a:ext uri="{FF2B5EF4-FFF2-40B4-BE49-F238E27FC236}">
                  <a16:creationId xmlns:a16="http://schemas.microsoft.com/office/drawing/2014/main" id="{9284CA0F-A51A-054C-86D2-4DAB4353F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6" name="Rectangle 23">
              <a:extLst>
                <a:ext uri="{FF2B5EF4-FFF2-40B4-BE49-F238E27FC236}">
                  <a16:creationId xmlns:a16="http://schemas.microsoft.com/office/drawing/2014/main" id="{BDECF521-64A8-5F40-B940-60A55E20C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7" name="Rectangle 24">
              <a:extLst>
                <a:ext uri="{FF2B5EF4-FFF2-40B4-BE49-F238E27FC236}">
                  <a16:creationId xmlns:a16="http://schemas.microsoft.com/office/drawing/2014/main" id="{F3E32642-E59D-9142-8F48-2933DB134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8" name="Rectangle 25">
              <a:extLst>
                <a:ext uri="{FF2B5EF4-FFF2-40B4-BE49-F238E27FC236}">
                  <a16:creationId xmlns:a16="http://schemas.microsoft.com/office/drawing/2014/main" id="{BCF081C1-012F-0B40-9BEF-202E22EA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9" name="Rectangle 26">
              <a:extLst>
                <a:ext uri="{FF2B5EF4-FFF2-40B4-BE49-F238E27FC236}">
                  <a16:creationId xmlns:a16="http://schemas.microsoft.com/office/drawing/2014/main" id="{CE458ABF-621C-C749-94D0-2552DC53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0" name="Rectangle 27">
              <a:extLst>
                <a:ext uri="{FF2B5EF4-FFF2-40B4-BE49-F238E27FC236}">
                  <a16:creationId xmlns:a16="http://schemas.microsoft.com/office/drawing/2014/main" id="{63BA07E4-8CD3-994B-A56A-C6710305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1" name="Rectangle 28">
              <a:extLst>
                <a:ext uri="{FF2B5EF4-FFF2-40B4-BE49-F238E27FC236}">
                  <a16:creationId xmlns:a16="http://schemas.microsoft.com/office/drawing/2014/main" id="{46E74595-5749-3244-B6F5-9E3AFEC6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2" name="Rectangle 29">
              <a:extLst>
                <a:ext uri="{FF2B5EF4-FFF2-40B4-BE49-F238E27FC236}">
                  <a16:creationId xmlns:a16="http://schemas.microsoft.com/office/drawing/2014/main" id="{D8FAEFC7-1520-8542-A01F-8E59A87AC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3" name="Rectangle 30">
              <a:extLst>
                <a:ext uri="{FF2B5EF4-FFF2-40B4-BE49-F238E27FC236}">
                  <a16:creationId xmlns:a16="http://schemas.microsoft.com/office/drawing/2014/main" id="{4728F33D-DB94-E745-8BC3-EE7E04124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4" name="Rectangle 31">
              <a:extLst>
                <a:ext uri="{FF2B5EF4-FFF2-40B4-BE49-F238E27FC236}">
                  <a16:creationId xmlns:a16="http://schemas.microsoft.com/office/drawing/2014/main" id="{BD5BB3F8-B048-184D-8EBD-F023B2BD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5" name="Rectangle 32">
              <a:extLst>
                <a:ext uri="{FF2B5EF4-FFF2-40B4-BE49-F238E27FC236}">
                  <a16:creationId xmlns:a16="http://schemas.microsoft.com/office/drawing/2014/main" id="{FE0FAEC8-C30C-1249-A172-2027D2EFF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6" name="Rectangle 33">
              <a:extLst>
                <a:ext uri="{FF2B5EF4-FFF2-40B4-BE49-F238E27FC236}">
                  <a16:creationId xmlns:a16="http://schemas.microsoft.com/office/drawing/2014/main" id="{1997B0AB-2DE9-1145-B36D-0D2645D33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7" name="Rectangle 34">
              <a:extLst>
                <a:ext uri="{FF2B5EF4-FFF2-40B4-BE49-F238E27FC236}">
                  <a16:creationId xmlns:a16="http://schemas.microsoft.com/office/drawing/2014/main" id="{78D67421-DAA2-4045-9137-BC86A9FD9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8" name="Rectangle 35">
              <a:extLst>
                <a:ext uri="{FF2B5EF4-FFF2-40B4-BE49-F238E27FC236}">
                  <a16:creationId xmlns:a16="http://schemas.microsoft.com/office/drawing/2014/main" id="{1D191785-A268-FD44-A734-BC708AAE8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9" name="Rectangle 36">
              <a:extLst>
                <a:ext uri="{FF2B5EF4-FFF2-40B4-BE49-F238E27FC236}">
                  <a16:creationId xmlns:a16="http://schemas.microsoft.com/office/drawing/2014/main" id="{AED0C56D-3045-9D4C-B7F5-51006E2B8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0" name="Rectangle 37">
              <a:extLst>
                <a:ext uri="{FF2B5EF4-FFF2-40B4-BE49-F238E27FC236}">
                  <a16:creationId xmlns:a16="http://schemas.microsoft.com/office/drawing/2014/main" id="{20C46115-CB58-5F48-B131-0F64FB77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1" name="Rectangle 38">
              <a:extLst>
                <a:ext uri="{FF2B5EF4-FFF2-40B4-BE49-F238E27FC236}">
                  <a16:creationId xmlns:a16="http://schemas.microsoft.com/office/drawing/2014/main" id="{6B81ED98-A31E-B94C-9A89-BB8EC9E5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2" name="Rectangle 39">
              <a:extLst>
                <a:ext uri="{FF2B5EF4-FFF2-40B4-BE49-F238E27FC236}">
                  <a16:creationId xmlns:a16="http://schemas.microsoft.com/office/drawing/2014/main" id="{EFA1169E-358F-8A40-956A-D117276DB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3" name="Rectangle 40">
              <a:extLst>
                <a:ext uri="{FF2B5EF4-FFF2-40B4-BE49-F238E27FC236}">
                  <a16:creationId xmlns:a16="http://schemas.microsoft.com/office/drawing/2014/main" id="{CC0231B5-3A5C-384E-8D76-52A9B101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4" name="Rectangle 41">
              <a:extLst>
                <a:ext uri="{FF2B5EF4-FFF2-40B4-BE49-F238E27FC236}">
                  <a16:creationId xmlns:a16="http://schemas.microsoft.com/office/drawing/2014/main" id="{A2F0379D-9A9E-F844-B3EB-8228F4A97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5" name="Rectangle 42">
              <a:extLst>
                <a:ext uri="{FF2B5EF4-FFF2-40B4-BE49-F238E27FC236}">
                  <a16:creationId xmlns:a16="http://schemas.microsoft.com/office/drawing/2014/main" id="{6927C6FF-C7C3-A449-8C87-522F964B1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6" name="Rectangle 43">
              <a:extLst>
                <a:ext uri="{FF2B5EF4-FFF2-40B4-BE49-F238E27FC236}">
                  <a16:creationId xmlns:a16="http://schemas.microsoft.com/office/drawing/2014/main" id="{40021514-C446-E440-BD7C-EFA572EDC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7" name="Rectangle 44">
              <a:extLst>
                <a:ext uri="{FF2B5EF4-FFF2-40B4-BE49-F238E27FC236}">
                  <a16:creationId xmlns:a16="http://schemas.microsoft.com/office/drawing/2014/main" id="{ACBA3C69-0B6A-8745-A149-EB6017239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8" name="Rectangle 45">
              <a:extLst>
                <a:ext uri="{FF2B5EF4-FFF2-40B4-BE49-F238E27FC236}">
                  <a16:creationId xmlns:a16="http://schemas.microsoft.com/office/drawing/2014/main" id="{84F0C4FF-2A20-C043-B883-7E6E87635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9" name="Rectangle 46">
              <a:extLst>
                <a:ext uri="{FF2B5EF4-FFF2-40B4-BE49-F238E27FC236}">
                  <a16:creationId xmlns:a16="http://schemas.microsoft.com/office/drawing/2014/main" id="{441B7FB2-7E32-0946-BF8A-0A615DE15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0" name="Rectangle 47">
              <a:extLst>
                <a:ext uri="{FF2B5EF4-FFF2-40B4-BE49-F238E27FC236}">
                  <a16:creationId xmlns:a16="http://schemas.microsoft.com/office/drawing/2014/main" id="{9B890B61-6FD7-4540-9C14-BCF7E8A74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1" name="Rectangle 48">
              <a:extLst>
                <a:ext uri="{FF2B5EF4-FFF2-40B4-BE49-F238E27FC236}">
                  <a16:creationId xmlns:a16="http://schemas.microsoft.com/office/drawing/2014/main" id="{91D8F264-EA5E-294A-88E5-6766CC283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2" name="Rectangle 49">
              <a:extLst>
                <a:ext uri="{FF2B5EF4-FFF2-40B4-BE49-F238E27FC236}">
                  <a16:creationId xmlns:a16="http://schemas.microsoft.com/office/drawing/2014/main" id="{66901B61-D17D-8E46-B9BA-B41DA988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3" name="Rectangle 50">
              <a:extLst>
                <a:ext uri="{FF2B5EF4-FFF2-40B4-BE49-F238E27FC236}">
                  <a16:creationId xmlns:a16="http://schemas.microsoft.com/office/drawing/2014/main" id="{C71EC1EB-F0C6-914B-8D7A-878DC7024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4" name="Rectangle 51">
              <a:extLst>
                <a:ext uri="{FF2B5EF4-FFF2-40B4-BE49-F238E27FC236}">
                  <a16:creationId xmlns:a16="http://schemas.microsoft.com/office/drawing/2014/main" id="{25F34161-0C64-2F42-835E-177B0EF06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5" name="Rectangle 52">
              <a:extLst>
                <a:ext uri="{FF2B5EF4-FFF2-40B4-BE49-F238E27FC236}">
                  <a16:creationId xmlns:a16="http://schemas.microsoft.com/office/drawing/2014/main" id="{57BAE3CF-40C0-9948-B8A6-89D9681A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6" name="Rectangle 53">
              <a:extLst>
                <a:ext uri="{FF2B5EF4-FFF2-40B4-BE49-F238E27FC236}">
                  <a16:creationId xmlns:a16="http://schemas.microsoft.com/office/drawing/2014/main" id="{3455EFFF-D467-DC4E-8857-135580F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7" name="Rectangle 54">
              <a:extLst>
                <a:ext uri="{FF2B5EF4-FFF2-40B4-BE49-F238E27FC236}">
                  <a16:creationId xmlns:a16="http://schemas.microsoft.com/office/drawing/2014/main" id="{5F94FB74-899E-7A48-8885-D90B6686A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8" name="Rectangle 55">
              <a:extLst>
                <a:ext uri="{FF2B5EF4-FFF2-40B4-BE49-F238E27FC236}">
                  <a16:creationId xmlns:a16="http://schemas.microsoft.com/office/drawing/2014/main" id="{F15CDC72-C4B5-E941-8A0E-0A9AEFBD5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9" name="Rectangle 56">
              <a:extLst>
                <a:ext uri="{FF2B5EF4-FFF2-40B4-BE49-F238E27FC236}">
                  <a16:creationId xmlns:a16="http://schemas.microsoft.com/office/drawing/2014/main" id="{BC0EFF36-5922-1B4A-86D1-F64E3ECBF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0" name="Rectangle 57">
              <a:extLst>
                <a:ext uri="{FF2B5EF4-FFF2-40B4-BE49-F238E27FC236}">
                  <a16:creationId xmlns:a16="http://schemas.microsoft.com/office/drawing/2014/main" id="{5AB989FD-69E8-8441-909C-B0DE4CA7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1" name="Rectangle 58">
              <a:extLst>
                <a:ext uri="{FF2B5EF4-FFF2-40B4-BE49-F238E27FC236}">
                  <a16:creationId xmlns:a16="http://schemas.microsoft.com/office/drawing/2014/main" id="{5933F085-66B7-B241-9909-3F5BEB24C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2" name="Rectangle 59">
              <a:extLst>
                <a:ext uri="{FF2B5EF4-FFF2-40B4-BE49-F238E27FC236}">
                  <a16:creationId xmlns:a16="http://schemas.microsoft.com/office/drawing/2014/main" id="{07B461E5-40DA-F04B-BD94-C377BB1DA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3" name="Rectangle 60">
              <a:extLst>
                <a:ext uri="{FF2B5EF4-FFF2-40B4-BE49-F238E27FC236}">
                  <a16:creationId xmlns:a16="http://schemas.microsoft.com/office/drawing/2014/main" id="{75486603-ADB6-124E-A13B-CB48B960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4" name="Rectangle 61">
              <a:extLst>
                <a:ext uri="{FF2B5EF4-FFF2-40B4-BE49-F238E27FC236}">
                  <a16:creationId xmlns:a16="http://schemas.microsoft.com/office/drawing/2014/main" id="{AA742E44-E117-CB40-AA05-7FE8FDA1D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5" name="Rectangle 62">
              <a:extLst>
                <a:ext uri="{FF2B5EF4-FFF2-40B4-BE49-F238E27FC236}">
                  <a16:creationId xmlns:a16="http://schemas.microsoft.com/office/drawing/2014/main" id="{D6FA4A27-6E8B-E040-911C-236EAB416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6" name="Rectangle 63">
              <a:extLst>
                <a:ext uri="{FF2B5EF4-FFF2-40B4-BE49-F238E27FC236}">
                  <a16:creationId xmlns:a16="http://schemas.microsoft.com/office/drawing/2014/main" id="{F4BCC9A7-DC22-C243-8A4A-693309292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7" name="Rectangle 64">
              <a:extLst>
                <a:ext uri="{FF2B5EF4-FFF2-40B4-BE49-F238E27FC236}">
                  <a16:creationId xmlns:a16="http://schemas.microsoft.com/office/drawing/2014/main" id="{ADD190B0-49B0-B941-851A-382FB81A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8" name="Rectangle 65">
              <a:extLst>
                <a:ext uri="{FF2B5EF4-FFF2-40B4-BE49-F238E27FC236}">
                  <a16:creationId xmlns:a16="http://schemas.microsoft.com/office/drawing/2014/main" id="{8FDCEA36-38E9-0D4B-8842-822474795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9" name="Rectangle 66">
              <a:extLst>
                <a:ext uri="{FF2B5EF4-FFF2-40B4-BE49-F238E27FC236}">
                  <a16:creationId xmlns:a16="http://schemas.microsoft.com/office/drawing/2014/main" id="{F41C290D-E0CF-3B4F-9E00-BA891A523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0" name="Rectangle 67">
              <a:extLst>
                <a:ext uri="{FF2B5EF4-FFF2-40B4-BE49-F238E27FC236}">
                  <a16:creationId xmlns:a16="http://schemas.microsoft.com/office/drawing/2014/main" id="{FD71F467-98C4-AE4F-A7E8-59883EDFF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1" name="Rectangle 68">
              <a:extLst>
                <a:ext uri="{FF2B5EF4-FFF2-40B4-BE49-F238E27FC236}">
                  <a16:creationId xmlns:a16="http://schemas.microsoft.com/office/drawing/2014/main" id="{E2DC07B4-32E3-E14D-8AD3-BCCA962B0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2" name="Rectangle 69">
              <a:extLst>
                <a:ext uri="{FF2B5EF4-FFF2-40B4-BE49-F238E27FC236}">
                  <a16:creationId xmlns:a16="http://schemas.microsoft.com/office/drawing/2014/main" id="{EF2B7D06-3A10-784A-BCCB-28FFAD83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3" name="Rectangle 70">
              <a:extLst>
                <a:ext uri="{FF2B5EF4-FFF2-40B4-BE49-F238E27FC236}">
                  <a16:creationId xmlns:a16="http://schemas.microsoft.com/office/drawing/2014/main" id="{B5FEB286-429D-C142-96DB-A9C2FF18E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4" name="Rectangle 71">
              <a:extLst>
                <a:ext uri="{FF2B5EF4-FFF2-40B4-BE49-F238E27FC236}">
                  <a16:creationId xmlns:a16="http://schemas.microsoft.com/office/drawing/2014/main" id="{3D094FF8-96FF-1C47-8ED6-31AB04789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5" name="Rectangle 72">
              <a:extLst>
                <a:ext uri="{FF2B5EF4-FFF2-40B4-BE49-F238E27FC236}">
                  <a16:creationId xmlns:a16="http://schemas.microsoft.com/office/drawing/2014/main" id="{D1B08CAB-3DC9-6348-9933-EB8CBE33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6" name="Rectangle 73">
              <a:extLst>
                <a:ext uri="{FF2B5EF4-FFF2-40B4-BE49-F238E27FC236}">
                  <a16:creationId xmlns:a16="http://schemas.microsoft.com/office/drawing/2014/main" id="{76265007-D43E-8B4C-B563-93CAE4B6D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7" name="Rectangle 74">
              <a:extLst>
                <a:ext uri="{FF2B5EF4-FFF2-40B4-BE49-F238E27FC236}">
                  <a16:creationId xmlns:a16="http://schemas.microsoft.com/office/drawing/2014/main" id="{0BF93DFF-3E77-0C42-9A1A-665AFA521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8" name="Rectangle 75">
              <a:extLst>
                <a:ext uri="{FF2B5EF4-FFF2-40B4-BE49-F238E27FC236}">
                  <a16:creationId xmlns:a16="http://schemas.microsoft.com/office/drawing/2014/main" id="{25E504F0-ED82-CA41-85F9-D3B27DFB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9" name="Rectangle 76">
              <a:extLst>
                <a:ext uri="{FF2B5EF4-FFF2-40B4-BE49-F238E27FC236}">
                  <a16:creationId xmlns:a16="http://schemas.microsoft.com/office/drawing/2014/main" id="{E5E41BE9-71D6-6B43-A958-1FAB84A8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60" name="Rectangle 77">
              <a:extLst>
                <a:ext uri="{FF2B5EF4-FFF2-40B4-BE49-F238E27FC236}">
                  <a16:creationId xmlns:a16="http://schemas.microsoft.com/office/drawing/2014/main" id="{E0D261D6-38E6-B94E-B4F6-04FDDA4C6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1" name="Rectangle 78">
              <a:extLst>
                <a:ext uri="{FF2B5EF4-FFF2-40B4-BE49-F238E27FC236}">
                  <a16:creationId xmlns:a16="http://schemas.microsoft.com/office/drawing/2014/main" id="{E26828D4-45CB-7D4F-BFE2-CF079B80B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62" name="Rectangle 79">
              <a:extLst>
                <a:ext uri="{FF2B5EF4-FFF2-40B4-BE49-F238E27FC236}">
                  <a16:creationId xmlns:a16="http://schemas.microsoft.com/office/drawing/2014/main" id="{59415AB2-1D62-3444-A918-2E09A70D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3" name="Rectangle 80">
              <a:extLst>
                <a:ext uri="{FF2B5EF4-FFF2-40B4-BE49-F238E27FC236}">
                  <a16:creationId xmlns:a16="http://schemas.microsoft.com/office/drawing/2014/main" id="{16ECE776-E5D0-2241-A17E-C8B71F9D4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4" name="Rectangle 81">
              <a:extLst>
                <a:ext uri="{FF2B5EF4-FFF2-40B4-BE49-F238E27FC236}">
                  <a16:creationId xmlns:a16="http://schemas.microsoft.com/office/drawing/2014/main" id="{A652931C-C493-124D-B4A3-D82F79A33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5" name="Rectangle 82">
              <a:extLst>
                <a:ext uri="{FF2B5EF4-FFF2-40B4-BE49-F238E27FC236}">
                  <a16:creationId xmlns:a16="http://schemas.microsoft.com/office/drawing/2014/main" id="{9289D24D-58B8-DB41-93E1-E63B42C8B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6" name="Rectangle 83">
              <a:extLst>
                <a:ext uri="{FF2B5EF4-FFF2-40B4-BE49-F238E27FC236}">
                  <a16:creationId xmlns:a16="http://schemas.microsoft.com/office/drawing/2014/main" id="{5F73860A-DC1E-FF4C-9550-242F11B8D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7" name="Rectangle 84">
              <a:extLst>
                <a:ext uri="{FF2B5EF4-FFF2-40B4-BE49-F238E27FC236}">
                  <a16:creationId xmlns:a16="http://schemas.microsoft.com/office/drawing/2014/main" id="{1D7C86D2-45A7-7941-BF0B-E7C300E39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8" name="Rectangle 85">
              <a:extLst>
                <a:ext uri="{FF2B5EF4-FFF2-40B4-BE49-F238E27FC236}">
                  <a16:creationId xmlns:a16="http://schemas.microsoft.com/office/drawing/2014/main" id="{C8108336-0AD3-E340-B7DA-F06F69230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9" name="Rectangle 86">
              <a:extLst>
                <a:ext uri="{FF2B5EF4-FFF2-40B4-BE49-F238E27FC236}">
                  <a16:creationId xmlns:a16="http://schemas.microsoft.com/office/drawing/2014/main" id="{F32370B5-3C46-B248-B737-13619D7E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0" name="Rectangle 87">
              <a:extLst>
                <a:ext uri="{FF2B5EF4-FFF2-40B4-BE49-F238E27FC236}">
                  <a16:creationId xmlns:a16="http://schemas.microsoft.com/office/drawing/2014/main" id="{EAD4690D-5536-7D48-8F43-FA1FFB82B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1" name="Rectangle 88">
              <a:extLst>
                <a:ext uri="{FF2B5EF4-FFF2-40B4-BE49-F238E27FC236}">
                  <a16:creationId xmlns:a16="http://schemas.microsoft.com/office/drawing/2014/main" id="{FCE5321B-3F08-B34B-8089-C14657B3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2" name="Rectangle 89">
              <a:extLst>
                <a:ext uri="{FF2B5EF4-FFF2-40B4-BE49-F238E27FC236}">
                  <a16:creationId xmlns:a16="http://schemas.microsoft.com/office/drawing/2014/main" id="{27035F5B-0983-C947-A1A4-95D964E0D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3" name="Rectangle 90">
              <a:extLst>
                <a:ext uri="{FF2B5EF4-FFF2-40B4-BE49-F238E27FC236}">
                  <a16:creationId xmlns:a16="http://schemas.microsoft.com/office/drawing/2014/main" id="{05DD3F08-8822-BC46-A79E-4E50AAEF7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4" name="Rectangle 91">
              <a:extLst>
                <a:ext uri="{FF2B5EF4-FFF2-40B4-BE49-F238E27FC236}">
                  <a16:creationId xmlns:a16="http://schemas.microsoft.com/office/drawing/2014/main" id="{8475FA87-1712-E242-8314-91B338F9E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5" name="Rectangle 92">
              <a:extLst>
                <a:ext uri="{FF2B5EF4-FFF2-40B4-BE49-F238E27FC236}">
                  <a16:creationId xmlns:a16="http://schemas.microsoft.com/office/drawing/2014/main" id="{809CE821-E678-864F-98D3-1D181705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6" name="Rectangle 93">
              <a:extLst>
                <a:ext uri="{FF2B5EF4-FFF2-40B4-BE49-F238E27FC236}">
                  <a16:creationId xmlns:a16="http://schemas.microsoft.com/office/drawing/2014/main" id="{B5DCE7E1-0259-C844-9709-F3A57F950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7" name="Rectangle 94">
              <a:extLst>
                <a:ext uri="{FF2B5EF4-FFF2-40B4-BE49-F238E27FC236}">
                  <a16:creationId xmlns:a16="http://schemas.microsoft.com/office/drawing/2014/main" id="{47AE2E26-6078-6E4B-AF64-248EE4984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8" name="Rectangle 95">
              <a:extLst>
                <a:ext uri="{FF2B5EF4-FFF2-40B4-BE49-F238E27FC236}">
                  <a16:creationId xmlns:a16="http://schemas.microsoft.com/office/drawing/2014/main" id="{D0D8D8CC-6A4B-5447-930C-2FCFA14FF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9" name="Rectangle 96">
              <a:extLst>
                <a:ext uri="{FF2B5EF4-FFF2-40B4-BE49-F238E27FC236}">
                  <a16:creationId xmlns:a16="http://schemas.microsoft.com/office/drawing/2014/main" id="{9D7C8B0D-DB94-364C-84E3-722ACB0F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0" name="Rectangle 97">
              <a:extLst>
                <a:ext uri="{FF2B5EF4-FFF2-40B4-BE49-F238E27FC236}">
                  <a16:creationId xmlns:a16="http://schemas.microsoft.com/office/drawing/2014/main" id="{3707078D-CE01-E840-AA87-0180D4896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1" name="Rectangle 98">
              <a:extLst>
                <a:ext uri="{FF2B5EF4-FFF2-40B4-BE49-F238E27FC236}">
                  <a16:creationId xmlns:a16="http://schemas.microsoft.com/office/drawing/2014/main" id="{EB043F10-970B-424C-B4F9-A42C25CB6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2" name="Rectangle 99">
              <a:extLst>
                <a:ext uri="{FF2B5EF4-FFF2-40B4-BE49-F238E27FC236}">
                  <a16:creationId xmlns:a16="http://schemas.microsoft.com/office/drawing/2014/main" id="{27F82522-6A2C-8841-8A5B-E627EECBF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3" name="Rectangle 100">
              <a:extLst>
                <a:ext uri="{FF2B5EF4-FFF2-40B4-BE49-F238E27FC236}">
                  <a16:creationId xmlns:a16="http://schemas.microsoft.com/office/drawing/2014/main" id="{28E7C78E-6965-9643-BE50-266B1565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4" name="Rectangle 101">
              <a:extLst>
                <a:ext uri="{FF2B5EF4-FFF2-40B4-BE49-F238E27FC236}">
                  <a16:creationId xmlns:a16="http://schemas.microsoft.com/office/drawing/2014/main" id="{694EBFFA-EB2C-3E43-99EE-F83695A6E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5" name="Rectangle 102">
              <a:extLst>
                <a:ext uri="{FF2B5EF4-FFF2-40B4-BE49-F238E27FC236}">
                  <a16:creationId xmlns:a16="http://schemas.microsoft.com/office/drawing/2014/main" id="{CEBE6798-C350-674A-B6D5-BFE547E1D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6" name="Rectangle 103">
              <a:extLst>
                <a:ext uri="{FF2B5EF4-FFF2-40B4-BE49-F238E27FC236}">
                  <a16:creationId xmlns:a16="http://schemas.microsoft.com/office/drawing/2014/main" id="{D4424C50-6658-8044-B665-75A4D4B9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7" name="Rectangle 104">
              <a:extLst>
                <a:ext uri="{FF2B5EF4-FFF2-40B4-BE49-F238E27FC236}">
                  <a16:creationId xmlns:a16="http://schemas.microsoft.com/office/drawing/2014/main" id="{FD94F10B-F622-844D-8F32-9F4505CC7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8" name="Rectangle 105">
              <a:extLst>
                <a:ext uri="{FF2B5EF4-FFF2-40B4-BE49-F238E27FC236}">
                  <a16:creationId xmlns:a16="http://schemas.microsoft.com/office/drawing/2014/main" id="{1BBBC465-39FF-5D46-8390-26D4ACD6D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9" name="Rectangle 106">
              <a:extLst>
                <a:ext uri="{FF2B5EF4-FFF2-40B4-BE49-F238E27FC236}">
                  <a16:creationId xmlns:a16="http://schemas.microsoft.com/office/drawing/2014/main" id="{90484B87-E83A-7846-BF18-7ED71DE83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0" name="Rectangle 107">
              <a:extLst>
                <a:ext uri="{FF2B5EF4-FFF2-40B4-BE49-F238E27FC236}">
                  <a16:creationId xmlns:a16="http://schemas.microsoft.com/office/drawing/2014/main" id="{C8028CAE-30BE-5D4A-81CA-AB50E349B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1" name="Rectangle 108">
              <a:extLst>
                <a:ext uri="{FF2B5EF4-FFF2-40B4-BE49-F238E27FC236}">
                  <a16:creationId xmlns:a16="http://schemas.microsoft.com/office/drawing/2014/main" id="{01337ECE-DFB6-5749-9B08-9287FB46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2" name="Rectangle 109">
              <a:extLst>
                <a:ext uri="{FF2B5EF4-FFF2-40B4-BE49-F238E27FC236}">
                  <a16:creationId xmlns:a16="http://schemas.microsoft.com/office/drawing/2014/main" id="{2702CD5B-8C52-7547-9E6D-D898BBE4B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3" name="Rectangle 110">
              <a:extLst>
                <a:ext uri="{FF2B5EF4-FFF2-40B4-BE49-F238E27FC236}">
                  <a16:creationId xmlns:a16="http://schemas.microsoft.com/office/drawing/2014/main" id="{AC7FAEEA-F93D-3C41-B393-087188F96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4" name="Rectangle 111">
              <a:extLst>
                <a:ext uri="{FF2B5EF4-FFF2-40B4-BE49-F238E27FC236}">
                  <a16:creationId xmlns:a16="http://schemas.microsoft.com/office/drawing/2014/main" id="{3355102E-8BFF-7342-9D60-A14D09CB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5" name="Rectangle 112">
              <a:extLst>
                <a:ext uri="{FF2B5EF4-FFF2-40B4-BE49-F238E27FC236}">
                  <a16:creationId xmlns:a16="http://schemas.microsoft.com/office/drawing/2014/main" id="{8B02C3EF-D077-884F-A0D5-019D0B672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6" name="Rectangle 113">
              <a:extLst>
                <a:ext uri="{FF2B5EF4-FFF2-40B4-BE49-F238E27FC236}">
                  <a16:creationId xmlns:a16="http://schemas.microsoft.com/office/drawing/2014/main" id="{241CA271-1A5A-1943-BBF3-DF062F18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7" name="Rectangle 114">
              <a:extLst>
                <a:ext uri="{FF2B5EF4-FFF2-40B4-BE49-F238E27FC236}">
                  <a16:creationId xmlns:a16="http://schemas.microsoft.com/office/drawing/2014/main" id="{5376F240-399A-BE4F-B75E-7E0720382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8" name="Rectangle 115">
              <a:extLst>
                <a:ext uri="{FF2B5EF4-FFF2-40B4-BE49-F238E27FC236}">
                  <a16:creationId xmlns:a16="http://schemas.microsoft.com/office/drawing/2014/main" id="{839CBCE6-4F0F-334D-861E-4681E2C6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9" name="Rectangle 116">
              <a:extLst>
                <a:ext uri="{FF2B5EF4-FFF2-40B4-BE49-F238E27FC236}">
                  <a16:creationId xmlns:a16="http://schemas.microsoft.com/office/drawing/2014/main" id="{2AE421E0-084A-8B40-80AC-3659EEDD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0" name="Rectangle 117">
              <a:extLst>
                <a:ext uri="{FF2B5EF4-FFF2-40B4-BE49-F238E27FC236}">
                  <a16:creationId xmlns:a16="http://schemas.microsoft.com/office/drawing/2014/main" id="{00141CE2-3673-9244-B3D5-1253CCEAD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1" name="Rectangle 118">
              <a:extLst>
                <a:ext uri="{FF2B5EF4-FFF2-40B4-BE49-F238E27FC236}">
                  <a16:creationId xmlns:a16="http://schemas.microsoft.com/office/drawing/2014/main" id="{33A0BFE0-1757-E64D-841B-6641F6C8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2" name="Rectangle 119">
              <a:extLst>
                <a:ext uri="{FF2B5EF4-FFF2-40B4-BE49-F238E27FC236}">
                  <a16:creationId xmlns:a16="http://schemas.microsoft.com/office/drawing/2014/main" id="{0E51E745-436C-A649-B5A1-8EEC0DAB2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3" name="Rectangle 120">
              <a:extLst>
                <a:ext uri="{FF2B5EF4-FFF2-40B4-BE49-F238E27FC236}">
                  <a16:creationId xmlns:a16="http://schemas.microsoft.com/office/drawing/2014/main" id="{56B019CE-D848-8447-AD16-43598776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4" name="Rectangle 121">
              <a:extLst>
                <a:ext uri="{FF2B5EF4-FFF2-40B4-BE49-F238E27FC236}">
                  <a16:creationId xmlns:a16="http://schemas.microsoft.com/office/drawing/2014/main" id="{0CCD7C04-EB5F-EF40-8A6E-F403891A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5" name="Rectangle 122">
              <a:extLst>
                <a:ext uri="{FF2B5EF4-FFF2-40B4-BE49-F238E27FC236}">
                  <a16:creationId xmlns:a16="http://schemas.microsoft.com/office/drawing/2014/main" id="{9B68A952-7A67-5247-A40F-1982017C0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6" name="Rectangle 123">
              <a:extLst>
                <a:ext uri="{FF2B5EF4-FFF2-40B4-BE49-F238E27FC236}">
                  <a16:creationId xmlns:a16="http://schemas.microsoft.com/office/drawing/2014/main" id="{05E55CF0-10E3-8441-BAB4-C988EF24A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7" name="Rectangle 124">
              <a:extLst>
                <a:ext uri="{FF2B5EF4-FFF2-40B4-BE49-F238E27FC236}">
                  <a16:creationId xmlns:a16="http://schemas.microsoft.com/office/drawing/2014/main" id="{789F19A8-2E3C-324E-B232-370CC26E8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8" name="Rectangle 125">
              <a:extLst>
                <a:ext uri="{FF2B5EF4-FFF2-40B4-BE49-F238E27FC236}">
                  <a16:creationId xmlns:a16="http://schemas.microsoft.com/office/drawing/2014/main" id="{25B8A106-1D22-7948-838E-026D970FB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9" name="Rectangle 126">
              <a:extLst>
                <a:ext uri="{FF2B5EF4-FFF2-40B4-BE49-F238E27FC236}">
                  <a16:creationId xmlns:a16="http://schemas.microsoft.com/office/drawing/2014/main" id="{9A591C60-9CD4-8141-BB99-65EE6C8EA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0" name="Rectangle 127">
              <a:extLst>
                <a:ext uri="{FF2B5EF4-FFF2-40B4-BE49-F238E27FC236}">
                  <a16:creationId xmlns:a16="http://schemas.microsoft.com/office/drawing/2014/main" id="{3263255F-8CDE-D744-959F-43BEA7750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1" name="Rectangle 128">
              <a:extLst>
                <a:ext uri="{FF2B5EF4-FFF2-40B4-BE49-F238E27FC236}">
                  <a16:creationId xmlns:a16="http://schemas.microsoft.com/office/drawing/2014/main" id="{8D017AC5-B758-0049-ADE7-20CF404CC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2" name="Rectangle 129">
              <a:extLst>
                <a:ext uri="{FF2B5EF4-FFF2-40B4-BE49-F238E27FC236}">
                  <a16:creationId xmlns:a16="http://schemas.microsoft.com/office/drawing/2014/main" id="{A14C0CC8-1C8F-FC4A-ABA6-672F64F3D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3" name="Rectangle 130">
              <a:extLst>
                <a:ext uri="{FF2B5EF4-FFF2-40B4-BE49-F238E27FC236}">
                  <a16:creationId xmlns:a16="http://schemas.microsoft.com/office/drawing/2014/main" id="{6CCF2213-0493-3A45-A4CB-C991C467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4" name="Rectangle 131">
              <a:extLst>
                <a:ext uri="{FF2B5EF4-FFF2-40B4-BE49-F238E27FC236}">
                  <a16:creationId xmlns:a16="http://schemas.microsoft.com/office/drawing/2014/main" id="{54E72999-5604-CD4E-86DC-E136A37E1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5" name="Rectangle 132">
              <a:extLst>
                <a:ext uri="{FF2B5EF4-FFF2-40B4-BE49-F238E27FC236}">
                  <a16:creationId xmlns:a16="http://schemas.microsoft.com/office/drawing/2014/main" id="{4B2E499E-B279-D24C-8F7E-945BF9775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6" name="Rectangle 133">
              <a:extLst>
                <a:ext uri="{FF2B5EF4-FFF2-40B4-BE49-F238E27FC236}">
                  <a16:creationId xmlns:a16="http://schemas.microsoft.com/office/drawing/2014/main" id="{5E7FBDC9-4EA6-AF42-BCBC-9F66D30E3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7" name="Rectangle 134">
              <a:extLst>
                <a:ext uri="{FF2B5EF4-FFF2-40B4-BE49-F238E27FC236}">
                  <a16:creationId xmlns:a16="http://schemas.microsoft.com/office/drawing/2014/main" id="{F6368929-DAD0-4549-9534-AE783A8B6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8" name="Rectangle 135">
              <a:extLst>
                <a:ext uri="{FF2B5EF4-FFF2-40B4-BE49-F238E27FC236}">
                  <a16:creationId xmlns:a16="http://schemas.microsoft.com/office/drawing/2014/main" id="{EE868E67-9A6F-9F43-A406-50599EA7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9" name="Rectangle 136">
              <a:extLst>
                <a:ext uri="{FF2B5EF4-FFF2-40B4-BE49-F238E27FC236}">
                  <a16:creationId xmlns:a16="http://schemas.microsoft.com/office/drawing/2014/main" id="{D46900C8-87B6-D648-888E-606C9414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0" name="Rectangle 137">
              <a:extLst>
                <a:ext uri="{FF2B5EF4-FFF2-40B4-BE49-F238E27FC236}">
                  <a16:creationId xmlns:a16="http://schemas.microsoft.com/office/drawing/2014/main" id="{EB38C6F3-D668-AE4A-B174-16580850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1" name="Rectangle 138">
              <a:extLst>
                <a:ext uri="{FF2B5EF4-FFF2-40B4-BE49-F238E27FC236}">
                  <a16:creationId xmlns:a16="http://schemas.microsoft.com/office/drawing/2014/main" id="{83583526-554E-0F4A-BBF7-A52B3DACA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2" name="Rectangle 139">
              <a:extLst>
                <a:ext uri="{FF2B5EF4-FFF2-40B4-BE49-F238E27FC236}">
                  <a16:creationId xmlns:a16="http://schemas.microsoft.com/office/drawing/2014/main" id="{71D8C03D-5B7A-AF46-924E-F5F10E23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3" name="Rectangle 140">
              <a:extLst>
                <a:ext uri="{FF2B5EF4-FFF2-40B4-BE49-F238E27FC236}">
                  <a16:creationId xmlns:a16="http://schemas.microsoft.com/office/drawing/2014/main" id="{6CF8C6B0-E466-4446-85EF-71D6D763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4" name="Rectangle 141">
              <a:extLst>
                <a:ext uri="{FF2B5EF4-FFF2-40B4-BE49-F238E27FC236}">
                  <a16:creationId xmlns:a16="http://schemas.microsoft.com/office/drawing/2014/main" id="{41B6408D-9018-B340-875F-088FAB7B2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5" name="Rectangle 142">
              <a:extLst>
                <a:ext uri="{FF2B5EF4-FFF2-40B4-BE49-F238E27FC236}">
                  <a16:creationId xmlns:a16="http://schemas.microsoft.com/office/drawing/2014/main" id="{6B8C62FB-3AC4-9540-ABB7-57012C760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6" name="Rectangle 143">
              <a:extLst>
                <a:ext uri="{FF2B5EF4-FFF2-40B4-BE49-F238E27FC236}">
                  <a16:creationId xmlns:a16="http://schemas.microsoft.com/office/drawing/2014/main" id="{0B121C2D-FDA6-404A-A8D2-4F3FACE48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7" name="Rectangle 144">
              <a:extLst>
                <a:ext uri="{FF2B5EF4-FFF2-40B4-BE49-F238E27FC236}">
                  <a16:creationId xmlns:a16="http://schemas.microsoft.com/office/drawing/2014/main" id="{86F05B86-4284-D14A-AC32-A8125774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8" name="Rectangle 145">
              <a:extLst>
                <a:ext uri="{FF2B5EF4-FFF2-40B4-BE49-F238E27FC236}">
                  <a16:creationId xmlns:a16="http://schemas.microsoft.com/office/drawing/2014/main" id="{C20702EE-5877-3A4F-886B-B3B64D707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9" name="Rectangle 146">
              <a:extLst>
                <a:ext uri="{FF2B5EF4-FFF2-40B4-BE49-F238E27FC236}">
                  <a16:creationId xmlns:a16="http://schemas.microsoft.com/office/drawing/2014/main" id="{A146D13D-09A2-CF4D-9B50-148D5F58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0" name="Rectangle 147">
              <a:extLst>
                <a:ext uri="{FF2B5EF4-FFF2-40B4-BE49-F238E27FC236}">
                  <a16:creationId xmlns:a16="http://schemas.microsoft.com/office/drawing/2014/main" id="{1FEE8CEC-690B-9343-BEE8-304EDCC04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1" name="Rectangle 148">
              <a:extLst>
                <a:ext uri="{FF2B5EF4-FFF2-40B4-BE49-F238E27FC236}">
                  <a16:creationId xmlns:a16="http://schemas.microsoft.com/office/drawing/2014/main" id="{43051E66-302C-7C4D-AFAA-2F73CBB60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2" name="Rectangle 149">
              <a:extLst>
                <a:ext uri="{FF2B5EF4-FFF2-40B4-BE49-F238E27FC236}">
                  <a16:creationId xmlns:a16="http://schemas.microsoft.com/office/drawing/2014/main" id="{0FB206CD-1739-194B-9D51-D980A328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3" name="Rectangle 150">
              <a:extLst>
                <a:ext uri="{FF2B5EF4-FFF2-40B4-BE49-F238E27FC236}">
                  <a16:creationId xmlns:a16="http://schemas.microsoft.com/office/drawing/2014/main" id="{6149286A-5009-6A44-98F6-D49F9D42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4" name="Rectangle 151">
              <a:extLst>
                <a:ext uri="{FF2B5EF4-FFF2-40B4-BE49-F238E27FC236}">
                  <a16:creationId xmlns:a16="http://schemas.microsoft.com/office/drawing/2014/main" id="{6C48B1B7-397E-7341-A01C-0EFF9AF41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5" name="Rectangle 152">
              <a:extLst>
                <a:ext uri="{FF2B5EF4-FFF2-40B4-BE49-F238E27FC236}">
                  <a16:creationId xmlns:a16="http://schemas.microsoft.com/office/drawing/2014/main" id="{2691E86A-DD32-964A-A255-F8C78C4D3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6" name="Rectangle 153">
              <a:extLst>
                <a:ext uri="{FF2B5EF4-FFF2-40B4-BE49-F238E27FC236}">
                  <a16:creationId xmlns:a16="http://schemas.microsoft.com/office/drawing/2014/main" id="{56F3BB82-3102-EF44-99AD-6AB15CCF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7" name="Rectangle 154">
              <a:extLst>
                <a:ext uri="{FF2B5EF4-FFF2-40B4-BE49-F238E27FC236}">
                  <a16:creationId xmlns:a16="http://schemas.microsoft.com/office/drawing/2014/main" id="{07F35700-7A9F-9340-B6BE-A3925285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8" name="Rectangle 155">
              <a:extLst>
                <a:ext uri="{FF2B5EF4-FFF2-40B4-BE49-F238E27FC236}">
                  <a16:creationId xmlns:a16="http://schemas.microsoft.com/office/drawing/2014/main" id="{B9AF4B94-7221-6C42-9E79-37A58155D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9" name="Rectangle 156">
              <a:extLst>
                <a:ext uri="{FF2B5EF4-FFF2-40B4-BE49-F238E27FC236}">
                  <a16:creationId xmlns:a16="http://schemas.microsoft.com/office/drawing/2014/main" id="{0D015E44-0569-4B4F-BE26-3265214C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0" name="Rectangle 157">
              <a:extLst>
                <a:ext uri="{FF2B5EF4-FFF2-40B4-BE49-F238E27FC236}">
                  <a16:creationId xmlns:a16="http://schemas.microsoft.com/office/drawing/2014/main" id="{7701A1D4-5443-E544-9680-DA6ADAC11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1" name="Rectangle 158">
              <a:extLst>
                <a:ext uri="{FF2B5EF4-FFF2-40B4-BE49-F238E27FC236}">
                  <a16:creationId xmlns:a16="http://schemas.microsoft.com/office/drawing/2014/main" id="{E957A4B2-8F91-4F42-9902-D2FD6736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2" name="Rectangle 159">
              <a:extLst>
                <a:ext uri="{FF2B5EF4-FFF2-40B4-BE49-F238E27FC236}">
                  <a16:creationId xmlns:a16="http://schemas.microsoft.com/office/drawing/2014/main" id="{8F410564-9928-E847-B733-DDE6355C7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3" name="Rectangle 160">
              <a:extLst>
                <a:ext uri="{FF2B5EF4-FFF2-40B4-BE49-F238E27FC236}">
                  <a16:creationId xmlns:a16="http://schemas.microsoft.com/office/drawing/2014/main" id="{9B022E2B-0019-DE4A-9383-BE4FCEB16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4" name="Rectangle 161">
              <a:extLst>
                <a:ext uri="{FF2B5EF4-FFF2-40B4-BE49-F238E27FC236}">
                  <a16:creationId xmlns:a16="http://schemas.microsoft.com/office/drawing/2014/main" id="{30E5510F-08A9-7545-B67B-0D786E44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5" name="Rectangle 162">
              <a:extLst>
                <a:ext uri="{FF2B5EF4-FFF2-40B4-BE49-F238E27FC236}">
                  <a16:creationId xmlns:a16="http://schemas.microsoft.com/office/drawing/2014/main" id="{1C9B1DF0-C08E-9246-B980-DFFE7DAA5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6" name="Rectangle 163">
              <a:extLst>
                <a:ext uri="{FF2B5EF4-FFF2-40B4-BE49-F238E27FC236}">
                  <a16:creationId xmlns:a16="http://schemas.microsoft.com/office/drawing/2014/main" id="{5539F3E8-8EB9-6346-BEDC-8F9E874CA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7" name="Rectangle 164">
              <a:extLst>
                <a:ext uri="{FF2B5EF4-FFF2-40B4-BE49-F238E27FC236}">
                  <a16:creationId xmlns:a16="http://schemas.microsoft.com/office/drawing/2014/main" id="{0410B431-A1EC-BE45-B3A6-F50E43A3B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8" name="Rectangle 165">
              <a:extLst>
                <a:ext uri="{FF2B5EF4-FFF2-40B4-BE49-F238E27FC236}">
                  <a16:creationId xmlns:a16="http://schemas.microsoft.com/office/drawing/2014/main" id="{FF9260C3-90DA-5049-9517-3ADDFA20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9" name="Rectangle 166">
              <a:extLst>
                <a:ext uri="{FF2B5EF4-FFF2-40B4-BE49-F238E27FC236}">
                  <a16:creationId xmlns:a16="http://schemas.microsoft.com/office/drawing/2014/main" id="{014FA970-3D22-6F43-B30B-5A3D4593D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0" name="Rectangle 167">
              <a:extLst>
                <a:ext uri="{FF2B5EF4-FFF2-40B4-BE49-F238E27FC236}">
                  <a16:creationId xmlns:a16="http://schemas.microsoft.com/office/drawing/2014/main" id="{16E73934-0672-754E-B032-ABF7042C0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1" name="Rectangle 168">
              <a:extLst>
                <a:ext uri="{FF2B5EF4-FFF2-40B4-BE49-F238E27FC236}">
                  <a16:creationId xmlns:a16="http://schemas.microsoft.com/office/drawing/2014/main" id="{AA435497-C863-3F45-8D4B-3ABFD729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2" name="Rectangle 169">
              <a:extLst>
                <a:ext uri="{FF2B5EF4-FFF2-40B4-BE49-F238E27FC236}">
                  <a16:creationId xmlns:a16="http://schemas.microsoft.com/office/drawing/2014/main" id="{4AC17137-E796-2E47-91CD-B99B80D27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3" name="Rectangle 170">
              <a:extLst>
                <a:ext uri="{FF2B5EF4-FFF2-40B4-BE49-F238E27FC236}">
                  <a16:creationId xmlns:a16="http://schemas.microsoft.com/office/drawing/2014/main" id="{C5007155-A368-9843-AA7D-487D76CE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4" name="Rectangle 171">
              <a:extLst>
                <a:ext uri="{FF2B5EF4-FFF2-40B4-BE49-F238E27FC236}">
                  <a16:creationId xmlns:a16="http://schemas.microsoft.com/office/drawing/2014/main" id="{B919B7FD-C322-F84A-B0DC-272055D4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5" name="Rectangle 172">
              <a:extLst>
                <a:ext uri="{FF2B5EF4-FFF2-40B4-BE49-F238E27FC236}">
                  <a16:creationId xmlns:a16="http://schemas.microsoft.com/office/drawing/2014/main" id="{C7A312A4-FE4E-474A-930D-80C56FF9C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6" name="Rectangle 173">
              <a:extLst>
                <a:ext uri="{FF2B5EF4-FFF2-40B4-BE49-F238E27FC236}">
                  <a16:creationId xmlns:a16="http://schemas.microsoft.com/office/drawing/2014/main" id="{4FDAEE09-9C21-D34A-90D5-613D9C05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7" name="Rectangle 174">
              <a:extLst>
                <a:ext uri="{FF2B5EF4-FFF2-40B4-BE49-F238E27FC236}">
                  <a16:creationId xmlns:a16="http://schemas.microsoft.com/office/drawing/2014/main" id="{68A349BF-84E9-8142-AC8F-F72698A44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8" name="Rectangle 175">
              <a:extLst>
                <a:ext uri="{FF2B5EF4-FFF2-40B4-BE49-F238E27FC236}">
                  <a16:creationId xmlns:a16="http://schemas.microsoft.com/office/drawing/2014/main" id="{57087AEB-3253-3E4F-BC58-78D31630E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9" name="Rectangle 176">
              <a:extLst>
                <a:ext uri="{FF2B5EF4-FFF2-40B4-BE49-F238E27FC236}">
                  <a16:creationId xmlns:a16="http://schemas.microsoft.com/office/drawing/2014/main" id="{ED25ABC8-0EC1-2340-843F-46C9BA0DF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0" name="Rectangle 177">
              <a:extLst>
                <a:ext uri="{FF2B5EF4-FFF2-40B4-BE49-F238E27FC236}">
                  <a16:creationId xmlns:a16="http://schemas.microsoft.com/office/drawing/2014/main" id="{93D0644E-CB04-DB4B-A8D5-CFD825C2C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1" name="Rectangle 178">
              <a:extLst>
                <a:ext uri="{FF2B5EF4-FFF2-40B4-BE49-F238E27FC236}">
                  <a16:creationId xmlns:a16="http://schemas.microsoft.com/office/drawing/2014/main" id="{AE92F59A-8A7E-BA4F-85B2-25FF5E86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2" name="Rectangle 179">
              <a:extLst>
                <a:ext uri="{FF2B5EF4-FFF2-40B4-BE49-F238E27FC236}">
                  <a16:creationId xmlns:a16="http://schemas.microsoft.com/office/drawing/2014/main" id="{18FBB451-0461-AF45-A50B-F864528A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3" name="Rectangle 180">
              <a:extLst>
                <a:ext uri="{FF2B5EF4-FFF2-40B4-BE49-F238E27FC236}">
                  <a16:creationId xmlns:a16="http://schemas.microsoft.com/office/drawing/2014/main" id="{C36C7EB9-668A-D94C-BEF9-8CA8BC8C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4" name="Rectangle 181">
              <a:extLst>
                <a:ext uri="{FF2B5EF4-FFF2-40B4-BE49-F238E27FC236}">
                  <a16:creationId xmlns:a16="http://schemas.microsoft.com/office/drawing/2014/main" id="{8659FD2A-CC93-4340-A029-5BE464D5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5" name="Rectangle 182">
              <a:extLst>
                <a:ext uri="{FF2B5EF4-FFF2-40B4-BE49-F238E27FC236}">
                  <a16:creationId xmlns:a16="http://schemas.microsoft.com/office/drawing/2014/main" id="{398D707E-BD0F-A543-A375-982DC9109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6" name="Rectangle 183">
              <a:extLst>
                <a:ext uri="{FF2B5EF4-FFF2-40B4-BE49-F238E27FC236}">
                  <a16:creationId xmlns:a16="http://schemas.microsoft.com/office/drawing/2014/main" id="{88E6DCF2-6166-6548-B7B5-E9D607A5E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7" name="Rectangle 184">
              <a:extLst>
                <a:ext uri="{FF2B5EF4-FFF2-40B4-BE49-F238E27FC236}">
                  <a16:creationId xmlns:a16="http://schemas.microsoft.com/office/drawing/2014/main" id="{271E8FF1-FCAB-C549-A58D-C5368FD36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8" name="Rectangle 185">
              <a:extLst>
                <a:ext uri="{FF2B5EF4-FFF2-40B4-BE49-F238E27FC236}">
                  <a16:creationId xmlns:a16="http://schemas.microsoft.com/office/drawing/2014/main" id="{250C5720-19B6-8B4E-A77B-3F43D91B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9" name="Rectangle 186">
              <a:extLst>
                <a:ext uri="{FF2B5EF4-FFF2-40B4-BE49-F238E27FC236}">
                  <a16:creationId xmlns:a16="http://schemas.microsoft.com/office/drawing/2014/main" id="{8FC70C4F-22FA-5548-85E6-F2018C494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0" name="Rectangle 187">
              <a:extLst>
                <a:ext uri="{FF2B5EF4-FFF2-40B4-BE49-F238E27FC236}">
                  <a16:creationId xmlns:a16="http://schemas.microsoft.com/office/drawing/2014/main" id="{92B2ABBB-EE4B-7F41-9B7B-4C90749C1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1" name="Rectangle 188">
              <a:extLst>
                <a:ext uri="{FF2B5EF4-FFF2-40B4-BE49-F238E27FC236}">
                  <a16:creationId xmlns:a16="http://schemas.microsoft.com/office/drawing/2014/main" id="{162130C7-49B7-3F4F-9558-87D228775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2" name="Rectangle 189">
              <a:extLst>
                <a:ext uri="{FF2B5EF4-FFF2-40B4-BE49-F238E27FC236}">
                  <a16:creationId xmlns:a16="http://schemas.microsoft.com/office/drawing/2014/main" id="{806E620B-4744-4F45-9C82-AC20FC357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3" name="Rectangle 190">
              <a:extLst>
                <a:ext uri="{FF2B5EF4-FFF2-40B4-BE49-F238E27FC236}">
                  <a16:creationId xmlns:a16="http://schemas.microsoft.com/office/drawing/2014/main" id="{D508B4B5-6315-BF43-90C9-6E55EA06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4" name="Rectangle 191">
              <a:extLst>
                <a:ext uri="{FF2B5EF4-FFF2-40B4-BE49-F238E27FC236}">
                  <a16:creationId xmlns:a16="http://schemas.microsoft.com/office/drawing/2014/main" id="{CA5D8FF5-2B90-EB4C-A92F-A7C1F156D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5" name="Rectangle 192">
              <a:extLst>
                <a:ext uri="{FF2B5EF4-FFF2-40B4-BE49-F238E27FC236}">
                  <a16:creationId xmlns:a16="http://schemas.microsoft.com/office/drawing/2014/main" id="{30EA6C9A-3447-F947-ABD6-99E36D425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6" name="Rectangle 193">
              <a:extLst>
                <a:ext uri="{FF2B5EF4-FFF2-40B4-BE49-F238E27FC236}">
                  <a16:creationId xmlns:a16="http://schemas.microsoft.com/office/drawing/2014/main" id="{4A62EAE8-8007-C64F-8763-49C91CE41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7" name="Rectangle 194">
              <a:extLst>
                <a:ext uri="{FF2B5EF4-FFF2-40B4-BE49-F238E27FC236}">
                  <a16:creationId xmlns:a16="http://schemas.microsoft.com/office/drawing/2014/main" id="{BC132D13-C2C5-D749-8B51-09F3F8E56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8" name="Rectangle 195">
              <a:extLst>
                <a:ext uri="{FF2B5EF4-FFF2-40B4-BE49-F238E27FC236}">
                  <a16:creationId xmlns:a16="http://schemas.microsoft.com/office/drawing/2014/main" id="{7926A332-D805-4344-A4BC-BABF71BC6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9" name="Rectangle 196">
              <a:extLst>
                <a:ext uri="{FF2B5EF4-FFF2-40B4-BE49-F238E27FC236}">
                  <a16:creationId xmlns:a16="http://schemas.microsoft.com/office/drawing/2014/main" id="{E3935E6E-F202-8D4D-A928-E6920DD1C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0" name="Rectangle 197">
              <a:extLst>
                <a:ext uri="{FF2B5EF4-FFF2-40B4-BE49-F238E27FC236}">
                  <a16:creationId xmlns:a16="http://schemas.microsoft.com/office/drawing/2014/main" id="{E676E55E-4800-4C46-A5F2-04ADF13FB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1" name="Rectangle 198">
              <a:extLst>
                <a:ext uri="{FF2B5EF4-FFF2-40B4-BE49-F238E27FC236}">
                  <a16:creationId xmlns:a16="http://schemas.microsoft.com/office/drawing/2014/main" id="{A6E227A6-DD50-234D-A0FF-AB36CCE2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2" name="Rectangle 199">
              <a:extLst>
                <a:ext uri="{FF2B5EF4-FFF2-40B4-BE49-F238E27FC236}">
                  <a16:creationId xmlns:a16="http://schemas.microsoft.com/office/drawing/2014/main" id="{2287D92E-0B5C-DC40-9FDB-A6D57BABC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3" name="Rectangle 200">
              <a:extLst>
                <a:ext uri="{FF2B5EF4-FFF2-40B4-BE49-F238E27FC236}">
                  <a16:creationId xmlns:a16="http://schemas.microsoft.com/office/drawing/2014/main" id="{EDEC0236-6EA9-F84F-B16C-54AB92B30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4" name="Rectangle 201">
              <a:extLst>
                <a:ext uri="{FF2B5EF4-FFF2-40B4-BE49-F238E27FC236}">
                  <a16:creationId xmlns:a16="http://schemas.microsoft.com/office/drawing/2014/main" id="{A62099C8-FB7C-7E4D-87CD-5261D66E5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5" name="Rectangle 202">
              <a:extLst>
                <a:ext uri="{FF2B5EF4-FFF2-40B4-BE49-F238E27FC236}">
                  <a16:creationId xmlns:a16="http://schemas.microsoft.com/office/drawing/2014/main" id="{F3E46712-4389-4540-82E7-9CC4F089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6" name="Rectangle 203">
              <a:extLst>
                <a:ext uri="{FF2B5EF4-FFF2-40B4-BE49-F238E27FC236}">
                  <a16:creationId xmlns:a16="http://schemas.microsoft.com/office/drawing/2014/main" id="{7A395100-16A0-0143-9BE3-D7E2B4F38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7" name="Rectangle 205">
              <a:extLst>
                <a:ext uri="{FF2B5EF4-FFF2-40B4-BE49-F238E27FC236}">
                  <a16:creationId xmlns:a16="http://schemas.microsoft.com/office/drawing/2014/main" id="{310CA4EF-42C9-CB4A-8783-D8DFB9232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8" name="Rectangle 206">
              <a:extLst>
                <a:ext uri="{FF2B5EF4-FFF2-40B4-BE49-F238E27FC236}">
                  <a16:creationId xmlns:a16="http://schemas.microsoft.com/office/drawing/2014/main" id="{E189938A-8E06-1C4A-B56F-9B70581D5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9" name="Rectangle 207">
              <a:extLst>
                <a:ext uri="{FF2B5EF4-FFF2-40B4-BE49-F238E27FC236}">
                  <a16:creationId xmlns:a16="http://schemas.microsoft.com/office/drawing/2014/main" id="{95434FDE-BA64-0C43-A576-D4D61EC9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0" name="Rectangle 208">
              <a:extLst>
                <a:ext uri="{FF2B5EF4-FFF2-40B4-BE49-F238E27FC236}">
                  <a16:creationId xmlns:a16="http://schemas.microsoft.com/office/drawing/2014/main" id="{4D16134F-9042-084D-BAA1-77E3E4F66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1" name="Rectangle 209">
              <a:extLst>
                <a:ext uri="{FF2B5EF4-FFF2-40B4-BE49-F238E27FC236}">
                  <a16:creationId xmlns:a16="http://schemas.microsoft.com/office/drawing/2014/main" id="{EB860A68-30E7-6246-9C62-8D31D15CF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2" name="Rectangle 210">
              <a:extLst>
                <a:ext uri="{FF2B5EF4-FFF2-40B4-BE49-F238E27FC236}">
                  <a16:creationId xmlns:a16="http://schemas.microsoft.com/office/drawing/2014/main" id="{6B298A7E-6671-F84A-8D61-FAB7B59CC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3" name="Rectangle 211">
              <a:extLst>
                <a:ext uri="{FF2B5EF4-FFF2-40B4-BE49-F238E27FC236}">
                  <a16:creationId xmlns:a16="http://schemas.microsoft.com/office/drawing/2014/main" id="{CA97531F-F643-2945-B3DC-08298A9EE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4" name="Rectangle 212">
              <a:extLst>
                <a:ext uri="{FF2B5EF4-FFF2-40B4-BE49-F238E27FC236}">
                  <a16:creationId xmlns:a16="http://schemas.microsoft.com/office/drawing/2014/main" id="{59D67D1B-A9FC-2D4F-95B9-80007219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5" name="Rectangle 213">
              <a:extLst>
                <a:ext uri="{FF2B5EF4-FFF2-40B4-BE49-F238E27FC236}">
                  <a16:creationId xmlns:a16="http://schemas.microsoft.com/office/drawing/2014/main" id="{93124E00-405C-5940-9375-73FD0115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6" name="Rectangle 214">
              <a:extLst>
                <a:ext uri="{FF2B5EF4-FFF2-40B4-BE49-F238E27FC236}">
                  <a16:creationId xmlns:a16="http://schemas.microsoft.com/office/drawing/2014/main" id="{3657987E-ACBB-324E-84C9-FBB205C53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7" name="Rectangle 215">
              <a:extLst>
                <a:ext uri="{FF2B5EF4-FFF2-40B4-BE49-F238E27FC236}">
                  <a16:creationId xmlns:a16="http://schemas.microsoft.com/office/drawing/2014/main" id="{9F7A0556-DD6B-E643-8817-8AB2C847C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8" name="Rectangle 216">
              <a:extLst>
                <a:ext uri="{FF2B5EF4-FFF2-40B4-BE49-F238E27FC236}">
                  <a16:creationId xmlns:a16="http://schemas.microsoft.com/office/drawing/2014/main" id="{46B65851-4721-1740-9C8C-06664C77A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9" name="Rectangle 217">
              <a:extLst>
                <a:ext uri="{FF2B5EF4-FFF2-40B4-BE49-F238E27FC236}">
                  <a16:creationId xmlns:a16="http://schemas.microsoft.com/office/drawing/2014/main" id="{BCB05B0A-408E-A142-A4E8-91EFDC711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0" name="Rectangle 218">
              <a:extLst>
                <a:ext uri="{FF2B5EF4-FFF2-40B4-BE49-F238E27FC236}">
                  <a16:creationId xmlns:a16="http://schemas.microsoft.com/office/drawing/2014/main" id="{53CD82C0-AFEA-4C47-AA0A-2E944F12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1" name="Rectangle 219">
              <a:extLst>
                <a:ext uri="{FF2B5EF4-FFF2-40B4-BE49-F238E27FC236}">
                  <a16:creationId xmlns:a16="http://schemas.microsoft.com/office/drawing/2014/main" id="{B1D35501-B7C6-A943-BE0B-F9E31E329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2" name="Rectangle 220">
              <a:extLst>
                <a:ext uri="{FF2B5EF4-FFF2-40B4-BE49-F238E27FC236}">
                  <a16:creationId xmlns:a16="http://schemas.microsoft.com/office/drawing/2014/main" id="{BD96487D-190D-5146-BDEC-E9CB4F3A8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3" name="Rectangle 221">
              <a:extLst>
                <a:ext uri="{FF2B5EF4-FFF2-40B4-BE49-F238E27FC236}">
                  <a16:creationId xmlns:a16="http://schemas.microsoft.com/office/drawing/2014/main" id="{0261BFBC-32C0-ED45-9A92-D9D7B985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4" name="Rectangle 222">
              <a:extLst>
                <a:ext uri="{FF2B5EF4-FFF2-40B4-BE49-F238E27FC236}">
                  <a16:creationId xmlns:a16="http://schemas.microsoft.com/office/drawing/2014/main" id="{248BE260-3DB2-2E4D-BE4B-EF66F297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5" name="Rectangle 223">
              <a:extLst>
                <a:ext uri="{FF2B5EF4-FFF2-40B4-BE49-F238E27FC236}">
                  <a16:creationId xmlns:a16="http://schemas.microsoft.com/office/drawing/2014/main" id="{C6E2B292-4479-C544-BD5A-66363096E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6" name="Rectangle 224">
              <a:extLst>
                <a:ext uri="{FF2B5EF4-FFF2-40B4-BE49-F238E27FC236}">
                  <a16:creationId xmlns:a16="http://schemas.microsoft.com/office/drawing/2014/main" id="{B6F9832B-E4E5-8C46-8F30-F02DBBD8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7" name="Rectangle 225">
              <a:extLst>
                <a:ext uri="{FF2B5EF4-FFF2-40B4-BE49-F238E27FC236}">
                  <a16:creationId xmlns:a16="http://schemas.microsoft.com/office/drawing/2014/main" id="{FCD94F0A-48F5-4243-840F-EF755B842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8" name="Rectangle 226">
              <a:extLst>
                <a:ext uri="{FF2B5EF4-FFF2-40B4-BE49-F238E27FC236}">
                  <a16:creationId xmlns:a16="http://schemas.microsoft.com/office/drawing/2014/main" id="{4B75BD3C-89A3-5B45-89A5-8E3A33B8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9" name="Rectangle 227">
              <a:extLst>
                <a:ext uri="{FF2B5EF4-FFF2-40B4-BE49-F238E27FC236}">
                  <a16:creationId xmlns:a16="http://schemas.microsoft.com/office/drawing/2014/main" id="{D4823681-FD3B-7F42-9275-19F0A7A3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0114" name="Group 228">
            <a:extLst>
              <a:ext uri="{FF2B5EF4-FFF2-40B4-BE49-F238E27FC236}">
                <a16:creationId xmlns:a16="http://schemas.microsoft.com/office/drawing/2014/main" id="{CCC7DED0-4A2F-3F49-8CC8-3BABDB287419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0122" name="Rectangle 42">
              <a:extLst>
                <a:ext uri="{FF2B5EF4-FFF2-40B4-BE49-F238E27FC236}">
                  <a16:creationId xmlns:a16="http://schemas.microsoft.com/office/drawing/2014/main" id="{969D4AA3-42BC-3B48-B4C8-F253B6B6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Line 43">
              <a:extLst>
                <a:ext uri="{FF2B5EF4-FFF2-40B4-BE49-F238E27FC236}">
                  <a16:creationId xmlns:a16="http://schemas.microsoft.com/office/drawing/2014/main" id="{69BED1AC-9713-424E-AFC9-4D4FA1875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4" name="Line 44">
              <a:extLst>
                <a:ext uri="{FF2B5EF4-FFF2-40B4-BE49-F238E27FC236}">
                  <a16:creationId xmlns:a16="http://schemas.microsoft.com/office/drawing/2014/main" id="{60DAC42B-011F-A14C-9F49-F4102642D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5" name="Line 45">
              <a:extLst>
                <a:ext uri="{FF2B5EF4-FFF2-40B4-BE49-F238E27FC236}">
                  <a16:creationId xmlns:a16="http://schemas.microsoft.com/office/drawing/2014/main" id="{9D1A28DB-D631-E64A-AD6D-6DB2DCC922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6" name="Rectangle 46">
              <a:extLst>
                <a:ext uri="{FF2B5EF4-FFF2-40B4-BE49-F238E27FC236}">
                  <a16:creationId xmlns:a16="http://schemas.microsoft.com/office/drawing/2014/main" id="{01DE210B-77CB-4644-8B19-0AE65404A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Line 47">
              <a:extLst>
                <a:ext uri="{FF2B5EF4-FFF2-40B4-BE49-F238E27FC236}">
                  <a16:creationId xmlns:a16="http://schemas.microsoft.com/office/drawing/2014/main" id="{2B67B5A5-DA84-944A-B58F-A8201B7CCD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8" name="Line 48">
              <a:extLst>
                <a:ext uri="{FF2B5EF4-FFF2-40B4-BE49-F238E27FC236}">
                  <a16:creationId xmlns:a16="http://schemas.microsoft.com/office/drawing/2014/main" id="{D86F0804-5F14-0E4E-808F-C78A3D727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9" name="Rectangle 49">
              <a:extLst>
                <a:ext uri="{FF2B5EF4-FFF2-40B4-BE49-F238E27FC236}">
                  <a16:creationId xmlns:a16="http://schemas.microsoft.com/office/drawing/2014/main" id="{5A411B82-E995-384A-95EE-46A53FD8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0" name="Rectangle 50">
              <a:extLst>
                <a:ext uri="{FF2B5EF4-FFF2-40B4-BE49-F238E27FC236}">
                  <a16:creationId xmlns:a16="http://schemas.microsoft.com/office/drawing/2014/main" id="{25620185-BFAD-B94D-8B83-686725E41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51">
              <a:extLst>
                <a:ext uri="{FF2B5EF4-FFF2-40B4-BE49-F238E27FC236}">
                  <a16:creationId xmlns:a16="http://schemas.microsoft.com/office/drawing/2014/main" id="{F05B63E7-2BB0-8945-B483-9628F73C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52">
              <a:extLst>
                <a:ext uri="{FF2B5EF4-FFF2-40B4-BE49-F238E27FC236}">
                  <a16:creationId xmlns:a16="http://schemas.microsoft.com/office/drawing/2014/main" id="{A8E462E4-1F03-8241-9BC4-080EB48A7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53">
              <a:extLst>
                <a:ext uri="{FF2B5EF4-FFF2-40B4-BE49-F238E27FC236}">
                  <a16:creationId xmlns:a16="http://schemas.microsoft.com/office/drawing/2014/main" id="{1643F368-50DC-9548-B151-C194186F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54">
              <a:extLst>
                <a:ext uri="{FF2B5EF4-FFF2-40B4-BE49-F238E27FC236}">
                  <a16:creationId xmlns:a16="http://schemas.microsoft.com/office/drawing/2014/main" id="{C0DAB706-47BC-F340-AC89-82AE7EDB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Rectangle 58">
              <a:extLst>
                <a:ext uri="{FF2B5EF4-FFF2-40B4-BE49-F238E27FC236}">
                  <a16:creationId xmlns:a16="http://schemas.microsoft.com/office/drawing/2014/main" id="{69A85510-CE85-A746-98F6-F5361B2B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6" name="Rectangle 61">
              <a:extLst>
                <a:ext uri="{FF2B5EF4-FFF2-40B4-BE49-F238E27FC236}">
                  <a16:creationId xmlns:a16="http://schemas.microsoft.com/office/drawing/2014/main" id="{3660779F-DC94-E44C-B4D9-841BCC7A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7" name="Rectangle 62">
              <a:extLst>
                <a:ext uri="{FF2B5EF4-FFF2-40B4-BE49-F238E27FC236}">
                  <a16:creationId xmlns:a16="http://schemas.microsoft.com/office/drawing/2014/main" id="{8435C0A3-6EF4-B349-AAB5-7588319B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8" name="Line 63">
              <a:extLst>
                <a:ext uri="{FF2B5EF4-FFF2-40B4-BE49-F238E27FC236}">
                  <a16:creationId xmlns:a16="http://schemas.microsoft.com/office/drawing/2014/main" id="{FBCB18F3-2EE9-E043-8F78-CCF6BB63BD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Line 64">
              <a:extLst>
                <a:ext uri="{FF2B5EF4-FFF2-40B4-BE49-F238E27FC236}">
                  <a16:creationId xmlns:a16="http://schemas.microsoft.com/office/drawing/2014/main" id="{37ABAEB2-2C9A-204F-91B2-4535E6EC8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Rectangle 65">
              <a:extLst>
                <a:ext uri="{FF2B5EF4-FFF2-40B4-BE49-F238E27FC236}">
                  <a16:creationId xmlns:a16="http://schemas.microsoft.com/office/drawing/2014/main" id="{9F723692-1441-0C48-B103-2E4296FC8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1" name="Line 66">
              <a:extLst>
                <a:ext uri="{FF2B5EF4-FFF2-40B4-BE49-F238E27FC236}">
                  <a16:creationId xmlns:a16="http://schemas.microsoft.com/office/drawing/2014/main" id="{A5E15662-0452-6145-9EF0-1B54CD841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2" name="Line 67">
              <a:extLst>
                <a:ext uri="{FF2B5EF4-FFF2-40B4-BE49-F238E27FC236}">
                  <a16:creationId xmlns:a16="http://schemas.microsoft.com/office/drawing/2014/main" id="{F7264B10-1196-1544-B7AD-2AC8B45609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Rectangle 71">
              <a:extLst>
                <a:ext uri="{FF2B5EF4-FFF2-40B4-BE49-F238E27FC236}">
                  <a16:creationId xmlns:a16="http://schemas.microsoft.com/office/drawing/2014/main" id="{A378BE2E-6F39-C649-9E49-7198F322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75">
              <a:extLst>
                <a:ext uri="{FF2B5EF4-FFF2-40B4-BE49-F238E27FC236}">
                  <a16:creationId xmlns:a16="http://schemas.microsoft.com/office/drawing/2014/main" id="{3B51B8A4-CDFF-E846-82BF-846A2E07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77">
              <a:extLst>
                <a:ext uri="{FF2B5EF4-FFF2-40B4-BE49-F238E27FC236}">
                  <a16:creationId xmlns:a16="http://schemas.microsoft.com/office/drawing/2014/main" id="{31EA1FB6-2D87-B34F-BA7C-C56068CA0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78">
              <a:extLst>
                <a:ext uri="{FF2B5EF4-FFF2-40B4-BE49-F238E27FC236}">
                  <a16:creationId xmlns:a16="http://schemas.microsoft.com/office/drawing/2014/main" id="{8D7E9364-8DC2-0742-8C63-26F1A76F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79">
              <a:extLst>
                <a:ext uri="{FF2B5EF4-FFF2-40B4-BE49-F238E27FC236}">
                  <a16:creationId xmlns:a16="http://schemas.microsoft.com/office/drawing/2014/main" id="{7A93EA2A-94A1-DD45-AAEE-229C71FBC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80">
              <a:extLst>
                <a:ext uri="{FF2B5EF4-FFF2-40B4-BE49-F238E27FC236}">
                  <a16:creationId xmlns:a16="http://schemas.microsoft.com/office/drawing/2014/main" id="{108A0F7C-A113-B046-B7EA-623E930D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Rectangle 81">
              <a:extLst>
                <a:ext uri="{FF2B5EF4-FFF2-40B4-BE49-F238E27FC236}">
                  <a16:creationId xmlns:a16="http://schemas.microsoft.com/office/drawing/2014/main" id="{9389E5EA-3F8E-5E43-9BF6-0055B593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0" name="Rectangle 82">
              <a:extLst>
                <a:ext uri="{FF2B5EF4-FFF2-40B4-BE49-F238E27FC236}">
                  <a16:creationId xmlns:a16="http://schemas.microsoft.com/office/drawing/2014/main" id="{0B349AB6-2E86-B44A-A430-3E68E57C3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1" name="Rectangle 83">
              <a:extLst>
                <a:ext uri="{FF2B5EF4-FFF2-40B4-BE49-F238E27FC236}">
                  <a16:creationId xmlns:a16="http://schemas.microsoft.com/office/drawing/2014/main" id="{A68BD749-78DA-874B-ADEA-B3B04D6CF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2" name="Rectangle 85">
              <a:extLst>
                <a:ext uri="{FF2B5EF4-FFF2-40B4-BE49-F238E27FC236}">
                  <a16:creationId xmlns:a16="http://schemas.microsoft.com/office/drawing/2014/main" id="{384014BA-E693-9F48-AA97-B606E0C2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3" name="Line 86">
              <a:extLst>
                <a:ext uri="{FF2B5EF4-FFF2-40B4-BE49-F238E27FC236}">
                  <a16:creationId xmlns:a16="http://schemas.microsoft.com/office/drawing/2014/main" id="{23396046-4088-F245-BD04-85835BE5D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4" name="Line 87">
              <a:extLst>
                <a:ext uri="{FF2B5EF4-FFF2-40B4-BE49-F238E27FC236}">
                  <a16:creationId xmlns:a16="http://schemas.microsoft.com/office/drawing/2014/main" id="{D7F52D59-BF3D-F940-85B1-519A57C58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5" name="Line 88">
              <a:extLst>
                <a:ext uri="{FF2B5EF4-FFF2-40B4-BE49-F238E27FC236}">
                  <a16:creationId xmlns:a16="http://schemas.microsoft.com/office/drawing/2014/main" id="{5B051260-823D-6D49-9D70-4ABA8C06F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6" name="Rectangle 89">
              <a:extLst>
                <a:ext uri="{FF2B5EF4-FFF2-40B4-BE49-F238E27FC236}">
                  <a16:creationId xmlns:a16="http://schemas.microsoft.com/office/drawing/2014/main" id="{7B7BFF22-6514-7F41-9871-346FF4A6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7" name="Line 90">
              <a:extLst>
                <a:ext uri="{FF2B5EF4-FFF2-40B4-BE49-F238E27FC236}">
                  <a16:creationId xmlns:a16="http://schemas.microsoft.com/office/drawing/2014/main" id="{F0D85BAF-8FD4-D64B-8827-64DE7CE163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8" name="Line 91">
              <a:extLst>
                <a:ext uri="{FF2B5EF4-FFF2-40B4-BE49-F238E27FC236}">
                  <a16:creationId xmlns:a16="http://schemas.microsoft.com/office/drawing/2014/main" id="{D101817B-0FB7-864E-8050-83965D2BA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9" name="Rectangle 92">
              <a:extLst>
                <a:ext uri="{FF2B5EF4-FFF2-40B4-BE49-F238E27FC236}">
                  <a16:creationId xmlns:a16="http://schemas.microsoft.com/office/drawing/2014/main" id="{C77E2E98-2D1E-C34F-9B4C-0712D50FF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0" name="Rectangle 93">
              <a:extLst>
                <a:ext uri="{FF2B5EF4-FFF2-40B4-BE49-F238E27FC236}">
                  <a16:creationId xmlns:a16="http://schemas.microsoft.com/office/drawing/2014/main" id="{D82F5E20-8E5F-D84F-8013-5B100538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1" name="Rectangle 94">
              <a:extLst>
                <a:ext uri="{FF2B5EF4-FFF2-40B4-BE49-F238E27FC236}">
                  <a16:creationId xmlns:a16="http://schemas.microsoft.com/office/drawing/2014/main" id="{1AEC8E34-408B-DA47-8F3E-682EE5958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2" name="Rectangle 95">
              <a:extLst>
                <a:ext uri="{FF2B5EF4-FFF2-40B4-BE49-F238E27FC236}">
                  <a16:creationId xmlns:a16="http://schemas.microsoft.com/office/drawing/2014/main" id="{A4B56855-39EF-B840-BE1F-1A59735F2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96">
              <a:extLst>
                <a:ext uri="{FF2B5EF4-FFF2-40B4-BE49-F238E27FC236}">
                  <a16:creationId xmlns:a16="http://schemas.microsoft.com/office/drawing/2014/main" id="{3090AC0A-5F83-6942-A217-B3E977173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97">
              <a:extLst>
                <a:ext uri="{FF2B5EF4-FFF2-40B4-BE49-F238E27FC236}">
                  <a16:creationId xmlns:a16="http://schemas.microsoft.com/office/drawing/2014/main" id="{E7B39F1B-7C08-3049-8CA0-1F33FAE3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98">
              <a:extLst>
                <a:ext uri="{FF2B5EF4-FFF2-40B4-BE49-F238E27FC236}">
                  <a16:creationId xmlns:a16="http://schemas.microsoft.com/office/drawing/2014/main" id="{AFEEE1EB-66EC-FF4A-B7B5-3C105551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106">
              <a:extLst>
                <a:ext uri="{FF2B5EF4-FFF2-40B4-BE49-F238E27FC236}">
                  <a16:creationId xmlns:a16="http://schemas.microsoft.com/office/drawing/2014/main" id="{3852F6CD-6D82-2D4C-8F6C-7C8B51FFE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Line 107">
              <a:extLst>
                <a:ext uri="{FF2B5EF4-FFF2-40B4-BE49-F238E27FC236}">
                  <a16:creationId xmlns:a16="http://schemas.microsoft.com/office/drawing/2014/main" id="{9280400C-88BE-4243-A674-FB76DB1E5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8" name="Line 108">
              <a:extLst>
                <a:ext uri="{FF2B5EF4-FFF2-40B4-BE49-F238E27FC236}">
                  <a16:creationId xmlns:a16="http://schemas.microsoft.com/office/drawing/2014/main" id="{4A84FF4E-E804-864C-8B84-3AE8153A7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9" name="Rectangle 109">
              <a:extLst>
                <a:ext uri="{FF2B5EF4-FFF2-40B4-BE49-F238E27FC236}">
                  <a16:creationId xmlns:a16="http://schemas.microsoft.com/office/drawing/2014/main" id="{38FD1918-C341-0442-B66D-6BBE223D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Line 110">
              <a:extLst>
                <a:ext uri="{FF2B5EF4-FFF2-40B4-BE49-F238E27FC236}">
                  <a16:creationId xmlns:a16="http://schemas.microsoft.com/office/drawing/2014/main" id="{9EDA7F62-04F5-1949-9868-30BC0CCCD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71" name="Line 111">
              <a:extLst>
                <a:ext uri="{FF2B5EF4-FFF2-40B4-BE49-F238E27FC236}">
                  <a16:creationId xmlns:a16="http://schemas.microsoft.com/office/drawing/2014/main" id="{EF5FE62F-2152-4146-B35C-16EBE3B1F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72" name="Rectangle 112">
              <a:extLst>
                <a:ext uri="{FF2B5EF4-FFF2-40B4-BE49-F238E27FC236}">
                  <a16:creationId xmlns:a16="http://schemas.microsoft.com/office/drawing/2014/main" id="{DD328966-049E-1F48-AF04-7CCD5753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3" name="Rectangle 115">
              <a:extLst>
                <a:ext uri="{FF2B5EF4-FFF2-40B4-BE49-F238E27FC236}">
                  <a16:creationId xmlns:a16="http://schemas.microsoft.com/office/drawing/2014/main" id="{EED195DA-D179-CB48-93C5-9D3A0BBA2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4" name="Rectangle 117">
              <a:extLst>
                <a:ext uri="{FF2B5EF4-FFF2-40B4-BE49-F238E27FC236}">
                  <a16:creationId xmlns:a16="http://schemas.microsoft.com/office/drawing/2014/main" id="{C0BBB6FB-C925-E34C-A97C-FEC4D443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5" name="Rectangle 121">
              <a:extLst>
                <a:ext uri="{FF2B5EF4-FFF2-40B4-BE49-F238E27FC236}">
                  <a16:creationId xmlns:a16="http://schemas.microsoft.com/office/drawing/2014/main" id="{938F253F-9923-1F47-B340-6707767EB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6" name="Rectangle 122">
              <a:extLst>
                <a:ext uri="{FF2B5EF4-FFF2-40B4-BE49-F238E27FC236}">
                  <a16:creationId xmlns:a16="http://schemas.microsoft.com/office/drawing/2014/main" id="{157AFFAF-06D4-D447-BDA8-347E2F384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7" name="Rectangle 123">
              <a:extLst>
                <a:ext uri="{FF2B5EF4-FFF2-40B4-BE49-F238E27FC236}">
                  <a16:creationId xmlns:a16="http://schemas.microsoft.com/office/drawing/2014/main" id="{993FDF5A-CE4D-C94E-AB36-6D6CADFD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8" name="Rectangle 124">
              <a:extLst>
                <a:ext uri="{FF2B5EF4-FFF2-40B4-BE49-F238E27FC236}">
                  <a16:creationId xmlns:a16="http://schemas.microsoft.com/office/drawing/2014/main" id="{9F383AC0-040E-734D-8BED-43A9F1FB7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9" name="Rectangle 125">
              <a:extLst>
                <a:ext uri="{FF2B5EF4-FFF2-40B4-BE49-F238E27FC236}">
                  <a16:creationId xmlns:a16="http://schemas.microsoft.com/office/drawing/2014/main" id="{4AEF5D7A-E1FA-D14B-8F71-D13B3281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0" name="Rectangle 126">
              <a:extLst>
                <a:ext uri="{FF2B5EF4-FFF2-40B4-BE49-F238E27FC236}">
                  <a16:creationId xmlns:a16="http://schemas.microsoft.com/office/drawing/2014/main" id="{FA786211-8205-2E43-89BE-768B84A5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1" name="Rectangle 127">
              <a:extLst>
                <a:ext uri="{FF2B5EF4-FFF2-40B4-BE49-F238E27FC236}">
                  <a16:creationId xmlns:a16="http://schemas.microsoft.com/office/drawing/2014/main" id="{3785A1E7-3654-F645-A329-F2C52440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2" name="Rectangle 136">
              <a:extLst>
                <a:ext uri="{FF2B5EF4-FFF2-40B4-BE49-F238E27FC236}">
                  <a16:creationId xmlns:a16="http://schemas.microsoft.com/office/drawing/2014/main" id="{6044D346-AFBF-C644-9626-7A591057F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3" name="Rectangle 313">
              <a:extLst>
                <a:ext uri="{FF2B5EF4-FFF2-40B4-BE49-F238E27FC236}">
                  <a16:creationId xmlns:a16="http://schemas.microsoft.com/office/drawing/2014/main" id="{B98CEBF2-571F-9142-93CF-B1402C802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4" name="Rectangle 327">
              <a:extLst>
                <a:ext uri="{FF2B5EF4-FFF2-40B4-BE49-F238E27FC236}">
                  <a16:creationId xmlns:a16="http://schemas.microsoft.com/office/drawing/2014/main" id="{A73D1700-38D0-5540-9DC2-191A2C2EE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5" name="Rectangle 328">
              <a:extLst>
                <a:ext uri="{FF2B5EF4-FFF2-40B4-BE49-F238E27FC236}">
                  <a16:creationId xmlns:a16="http://schemas.microsoft.com/office/drawing/2014/main" id="{8343A69B-9482-D34C-8E8B-C6DE9E705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6" name="Rectangle 329">
              <a:extLst>
                <a:ext uri="{FF2B5EF4-FFF2-40B4-BE49-F238E27FC236}">
                  <a16:creationId xmlns:a16="http://schemas.microsoft.com/office/drawing/2014/main" id="{B47E9B20-DA9D-A94B-ADE3-6840BA243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15" name="Title 1">
            <a:extLst>
              <a:ext uri="{FF2B5EF4-FFF2-40B4-BE49-F238E27FC236}">
                <a16:creationId xmlns:a16="http://schemas.microsoft.com/office/drawing/2014/main" id="{5151CB69-001D-A747-8DB2-1E7C6CC75EB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0116" name="Straight Arrow Connector 292">
            <a:extLst>
              <a:ext uri="{FF2B5EF4-FFF2-40B4-BE49-F238E27FC236}">
                <a16:creationId xmlns:a16="http://schemas.microsoft.com/office/drawing/2014/main" id="{90776923-BFB5-F340-8555-B2E2B54311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0117" name="TextBox 300">
            <a:extLst>
              <a:ext uri="{FF2B5EF4-FFF2-40B4-BE49-F238E27FC236}">
                <a16:creationId xmlns:a16="http://schemas.microsoft.com/office/drawing/2014/main" id="{87AE2F76-A847-5B41-93B3-7F22C15CC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0118" name="Straight Arrow Connector 301">
            <a:extLst>
              <a:ext uri="{FF2B5EF4-FFF2-40B4-BE49-F238E27FC236}">
                <a16:creationId xmlns:a16="http://schemas.microsoft.com/office/drawing/2014/main" id="{F97226A6-FCC3-B546-9225-48B63943D24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0119" name="TextBox 303">
            <a:extLst>
              <a:ext uri="{FF2B5EF4-FFF2-40B4-BE49-F238E27FC236}">
                <a16:creationId xmlns:a16="http://schemas.microsoft.com/office/drawing/2014/main" id="{C08A0968-6474-BC4D-9D03-DBAFBBBFC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20" name="Rectangle 305">
            <a:extLst>
              <a:ext uri="{FF2B5EF4-FFF2-40B4-BE49-F238E27FC236}">
                <a16:creationId xmlns:a16="http://schemas.microsoft.com/office/drawing/2014/main" id="{156F099F-ABD8-8B4C-BE39-8AF08E8E5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057400"/>
            <a:ext cx="228600" cy="2057400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1" name="Rectangle 306">
            <a:extLst>
              <a:ext uri="{FF2B5EF4-FFF2-40B4-BE49-F238E27FC236}">
                <a16:creationId xmlns:a16="http://schemas.microsoft.com/office/drawing/2014/main" id="{FB3FB8CD-F7C6-8A4C-95DD-A52896F44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0" y="2057400"/>
            <a:ext cx="228600" cy="2057400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1">
            <a:extLst>
              <a:ext uri="{FF2B5EF4-FFF2-40B4-BE49-F238E27FC236}">
                <a16:creationId xmlns:a16="http://schemas.microsoft.com/office/drawing/2014/main" id="{3C7D0E7F-3780-824E-A25A-0D5AA1F2AB0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1211" name="Rectangle 4">
              <a:extLst>
                <a:ext uri="{FF2B5EF4-FFF2-40B4-BE49-F238E27FC236}">
                  <a16:creationId xmlns:a16="http://schemas.microsoft.com/office/drawing/2014/main" id="{35394F69-8EDE-DC42-A533-41FAE0FE8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2" name="Rectangle 5">
              <a:extLst>
                <a:ext uri="{FF2B5EF4-FFF2-40B4-BE49-F238E27FC236}">
                  <a16:creationId xmlns:a16="http://schemas.microsoft.com/office/drawing/2014/main" id="{B230F743-34C8-BF4B-8889-58D5416E5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3" name="Rectangle 6">
              <a:extLst>
                <a:ext uri="{FF2B5EF4-FFF2-40B4-BE49-F238E27FC236}">
                  <a16:creationId xmlns:a16="http://schemas.microsoft.com/office/drawing/2014/main" id="{CACC7C46-A272-1345-A824-E59824DA9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4" name="Rectangle 7">
              <a:extLst>
                <a:ext uri="{FF2B5EF4-FFF2-40B4-BE49-F238E27FC236}">
                  <a16:creationId xmlns:a16="http://schemas.microsoft.com/office/drawing/2014/main" id="{BC66120C-5010-0E4E-8DC5-A4E632E0C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5" name="Rectangle 8">
              <a:extLst>
                <a:ext uri="{FF2B5EF4-FFF2-40B4-BE49-F238E27FC236}">
                  <a16:creationId xmlns:a16="http://schemas.microsoft.com/office/drawing/2014/main" id="{126FF105-6834-B149-94DB-F6C16059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6" name="Rectangle 9">
              <a:extLst>
                <a:ext uri="{FF2B5EF4-FFF2-40B4-BE49-F238E27FC236}">
                  <a16:creationId xmlns:a16="http://schemas.microsoft.com/office/drawing/2014/main" id="{C6E01228-9624-D94B-8A08-66242C42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7" name="Rectangle 10">
              <a:extLst>
                <a:ext uri="{FF2B5EF4-FFF2-40B4-BE49-F238E27FC236}">
                  <a16:creationId xmlns:a16="http://schemas.microsoft.com/office/drawing/2014/main" id="{983406B7-AEEA-8047-8E7A-508443E3D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8" name="Rectangle 11">
              <a:extLst>
                <a:ext uri="{FF2B5EF4-FFF2-40B4-BE49-F238E27FC236}">
                  <a16:creationId xmlns:a16="http://schemas.microsoft.com/office/drawing/2014/main" id="{602DE486-3009-2545-A70C-97D3734D4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9" name="Rectangle 12">
              <a:extLst>
                <a:ext uri="{FF2B5EF4-FFF2-40B4-BE49-F238E27FC236}">
                  <a16:creationId xmlns:a16="http://schemas.microsoft.com/office/drawing/2014/main" id="{83C904CB-048F-F64C-BE1B-56DC8212F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0" name="Rectangle 13">
              <a:extLst>
                <a:ext uri="{FF2B5EF4-FFF2-40B4-BE49-F238E27FC236}">
                  <a16:creationId xmlns:a16="http://schemas.microsoft.com/office/drawing/2014/main" id="{0166F6E9-9003-1945-A3B3-C366BEEBD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1" name="Rectangle 14">
              <a:extLst>
                <a:ext uri="{FF2B5EF4-FFF2-40B4-BE49-F238E27FC236}">
                  <a16:creationId xmlns:a16="http://schemas.microsoft.com/office/drawing/2014/main" id="{CE5EC441-FEC8-2143-965E-652841583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2" name="Rectangle 15">
              <a:extLst>
                <a:ext uri="{FF2B5EF4-FFF2-40B4-BE49-F238E27FC236}">
                  <a16:creationId xmlns:a16="http://schemas.microsoft.com/office/drawing/2014/main" id="{9DD04C97-E052-3745-BF7F-39DBC3652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23" name="Rectangle 16">
              <a:extLst>
                <a:ext uri="{FF2B5EF4-FFF2-40B4-BE49-F238E27FC236}">
                  <a16:creationId xmlns:a16="http://schemas.microsoft.com/office/drawing/2014/main" id="{D501E682-7495-AE40-A642-3B6790E6B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4" name="Rectangle 17">
              <a:extLst>
                <a:ext uri="{FF2B5EF4-FFF2-40B4-BE49-F238E27FC236}">
                  <a16:creationId xmlns:a16="http://schemas.microsoft.com/office/drawing/2014/main" id="{483F7181-DA44-5D40-B8AD-F7815CA3B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5" name="Rectangle 18">
              <a:extLst>
                <a:ext uri="{FF2B5EF4-FFF2-40B4-BE49-F238E27FC236}">
                  <a16:creationId xmlns:a16="http://schemas.microsoft.com/office/drawing/2014/main" id="{3DF79B02-CDE9-324E-A5B3-65B76D86B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6" name="Rectangle 19">
              <a:extLst>
                <a:ext uri="{FF2B5EF4-FFF2-40B4-BE49-F238E27FC236}">
                  <a16:creationId xmlns:a16="http://schemas.microsoft.com/office/drawing/2014/main" id="{690745FB-0BB0-DB46-83B2-5CAF6F21F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27" name="Rectangle 20">
              <a:extLst>
                <a:ext uri="{FF2B5EF4-FFF2-40B4-BE49-F238E27FC236}">
                  <a16:creationId xmlns:a16="http://schemas.microsoft.com/office/drawing/2014/main" id="{6C2EC8E0-0C59-DE4E-A275-F7706CF15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8" name="Rectangle 21">
              <a:extLst>
                <a:ext uri="{FF2B5EF4-FFF2-40B4-BE49-F238E27FC236}">
                  <a16:creationId xmlns:a16="http://schemas.microsoft.com/office/drawing/2014/main" id="{AC37C83A-9F0F-244F-A422-7623DC0A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9" name="Rectangle 22">
              <a:extLst>
                <a:ext uri="{FF2B5EF4-FFF2-40B4-BE49-F238E27FC236}">
                  <a16:creationId xmlns:a16="http://schemas.microsoft.com/office/drawing/2014/main" id="{A92AE5C7-BAB2-4549-BEFF-F69AAEF60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0" name="Rectangle 23">
              <a:extLst>
                <a:ext uri="{FF2B5EF4-FFF2-40B4-BE49-F238E27FC236}">
                  <a16:creationId xmlns:a16="http://schemas.microsoft.com/office/drawing/2014/main" id="{91157F64-5BE0-0849-91CB-4241B05D0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1" name="Rectangle 24">
              <a:extLst>
                <a:ext uri="{FF2B5EF4-FFF2-40B4-BE49-F238E27FC236}">
                  <a16:creationId xmlns:a16="http://schemas.microsoft.com/office/drawing/2014/main" id="{D0B77EC9-8B28-EC41-9A44-3EFA47E38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2" name="Rectangle 25">
              <a:extLst>
                <a:ext uri="{FF2B5EF4-FFF2-40B4-BE49-F238E27FC236}">
                  <a16:creationId xmlns:a16="http://schemas.microsoft.com/office/drawing/2014/main" id="{DF965B0A-3FD2-AC43-B330-F15283D15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3" name="Rectangle 26">
              <a:extLst>
                <a:ext uri="{FF2B5EF4-FFF2-40B4-BE49-F238E27FC236}">
                  <a16:creationId xmlns:a16="http://schemas.microsoft.com/office/drawing/2014/main" id="{29A67F79-895B-9947-B7E6-CCA9AEB6C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4" name="Rectangle 27">
              <a:extLst>
                <a:ext uri="{FF2B5EF4-FFF2-40B4-BE49-F238E27FC236}">
                  <a16:creationId xmlns:a16="http://schemas.microsoft.com/office/drawing/2014/main" id="{8F02C216-D2BB-D546-9B81-9EEA2E2E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5" name="Rectangle 28">
              <a:extLst>
                <a:ext uri="{FF2B5EF4-FFF2-40B4-BE49-F238E27FC236}">
                  <a16:creationId xmlns:a16="http://schemas.microsoft.com/office/drawing/2014/main" id="{193E45A7-F904-1046-83A0-7D5E6766C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6" name="Rectangle 29">
              <a:extLst>
                <a:ext uri="{FF2B5EF4-FFF2-40B4-BE49-F238E27FC236}">
                  <a16:creationId xmlns:a16="http://schemas.microsoft.com/office/drawing/2014/main" id="{4A1423F3-78C1-9A4A-A555-3ED2D6C37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7" name="Rectangle 30">
              <a:extLst>
                <a:ext uri="{FF2B5EF4-FFF2-40B4-BE49-F238E27FC236}">
                  <a16:creationId xmlns:a16="http://schemas.microsoft.com/office/drawing/2014/main" id="{4A67755F-C58C-3F48-9AC9-B140D388D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8" name="Rectangle 31">
              <a:extLst>
                <a:ext uri="{FF2B5EF4-FFF2-40B4-BE49-F238E27FC236}">
                  <a16:creationId xmlns:a16="http://schemas.microsoft.com/office/drawing/2014/main" id="{2542CAE7-9B95-E34B-9A10-1F7EE5455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9" name="Rectangle 32">
              <a:extLst>
                <a:ext uri="{FF2B5EF4-FFF2-40B4-BE49-F238E27FC236}">
                  <a16:creationId xmlns:a16="http://schemas.microsoft.com/office/drawing/2014/main" id="{14684433-0CEB-7B4C-9180-C6EA920B6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0" name="Rectangle 33">
              <a:extLst>
                <a:ext uri="{FF2B5EF4-FFF2-40B4-BE49-F238E27FC236}">
                  <a16:creationId xmlns:a16="http://schemas.microsoft.com/office/drawing/2014/main" id="{C32918B8-0748-204D-AABA-0431EA282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1" name="Rectangle 34">
              <a:extLst>
                <a:ext uri="{FF2B5EF4-FFF2-40B4-BE49-F238E27FC236}">
                  <a16:creationId xmlns:a16="http://schemas.microsoft.com/office/drawing/2014/main" id="{52309090-3FAF-F74D-BDF4-1F0C7315A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2" name="Rectangle 35">
              <a:extLst>
                <a:ext uri="{FF2B5EF4-FFF2-40B4-BE49-F238E27FC236}">
                  <a16:creationId xmlns:a16="http://schemas.microsoft.com/office/drawing/2014/main" id="{61E6908D-6FF1-8F42-9479-81528072A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3" name="Rectangle 36">
              <a:extLst>
                <a:ext uri="{FF2B5EF4-FFF2-40B4-BE49-F238E27FC236}">
                  <a16:creationId xmlns:a16="http://schemas.microsoft.com/office/drawing/2014/main" id="{C5BB96CE-E30E-8741-8DB1-E19B226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4" name="Rectangle 37">
              <a:extLst>
                <a:ext uri="{FF2B5EF4-FFF2-40B4-BE49-F238E27FC236}">
                  <a16:creationId xmlns:a16="http://schemas.microsoft.com/office/drawing/2014/main" id="{98D607CC-0D83-C34D-9012-33E97EC45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5" name="Rectangle 38">
              <a:extLst>
                <a:ext uri="{FF2B5EF4-FFF2-40B4-BE49-F238E27FC236}">
                  <a16:creationId xmlns:a16="http://schemas.microsoft.com/office/drawing/2014/main" id="{B3CF9BC0-4C14-0B47-8125-C3CA7F1F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6" name="Rectangle 39">
              <a:extLst>
                <a:ext uri="{FF2B5EF4-FFF2-40B4-BE49-F238E27FC236}">
                  <a16:creationId xmlns:a16="http://schemas.microsoft.com/office/drawing/2014/main" id="{2081F8F0-B941-A441-BC25-EA6A19C2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7" name="Rectangle 40">
              <a:extLst>
                <a:ext uri="{FF2B5EF4-FFF2-40B4-BE49-F238E27FC236}">
                  <a16:creationId xmlns:a16="http://schemas.microsoft.com/office/drawing/2014/main" id="{C95B5417-BC2D-774A-96BE-6A818D5F6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8" name="Rectangle 41">
              <a:extLst>
                <a:ext uri="{FF2B5EF4-FFF2-40B4-BE49-F238E27FC236}">
                  <a16:creationId xmlns:a16="http://schemas.microsoft.com/office/drawing/2014/main" id="{A90E7B8A-5CF5-F54E-8251-65DA52014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9" name="Rectangle 42">
              <a:extLst>
                <a:ext uri="{FF2B5EF4-FFF2-40B4-BE49-F238E27FC236}">
                  <a16:creationId xmlns:a16="http://schemas.microsoft.com/office/drawing/2014/main" id="{9934518C-3023-3240-A861-C624FB051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0" name="Rectangle 43">
              <a:extLst>
                <a:ext uri="{FF2B5EF4-FFF2-40B4-BE49-F238E27FC236}">
                  <a16:creationId xmlns:a16="http://schemas.microsoft.com/office/drawing/2014/main" id="{21CA2BF4-92BF-D847-AB51-6193C7D9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1" name="Rectangle 44">
              <a:extLst>
                <a:ext uri="{FF2B5EF4-FFF2-40B4-BE49-F238E27FC236}">
                  <a16:creationId xmlns:a16="http://schemas.microsoft.com/office/drawing/2014/main" id="{D1D301EA-492C-384E-B443-2A6401488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2" name="Rectangle 45">
              <a:extLst>
                <a:ext uri="{FF2B5EF4-FFF2-40B4-BE49-F238E27FC236}">
                  <a16:creationId xmlns:a16="http://schemas.microsoft.com/office/drawing/2014/main" id="{55FD1D48-E65C-D349-90E4-81A4A7A4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3" name="Rectangle 46">
              <a:extLst>
                <a:ext uri="{FF2B5EF4-FFF2-40B4-BE49-F238E27FC236}">
                  <a16:creationId xmlns:a16="http://schemas.microsoft.com/office/drawing/2014/main" id="{7DBE4FBC-68BF-6641-AD92-93C7526C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4" name="Rectangle 47">
              <a:extLst>
                <a:ext uri="{FF2B5EF4-FFF2-40B4-BE49-F238E27FC236}">
                  <a16:creationId xmlns:a16="http://schemas.microsoft.com/office/drawing/2014/main" id="{031C3946-CCFD-8348-82B5-93B4CAD1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5" name="Rectangle 48">
              <a:extLst>
                <a:ext uri="{FF2B5EF4-FFF2-40B4-BE49-F238E27FC236}">
                  <a16:creationId xmlns:a16="http://schemas.microsoft.com/office/drawing/2014/main" id="{5273CF94-A294-EB48-8041-A4C38BB1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6" name="Rectangle 49">
              <a:extLst>
                <a:ext uri="{FF2B5EF4-FFF2-40B4-BE49-F238E27FC236}">
                  <a16:creationId xmlns:a16="http://schemas.microsoft.com/office/drawing/2014/main" id="{B8C970C2-3FAD-0548-95E3-1B2D7CEA9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7" name="Rectangle 50">
              <a:extLst>
                <a:ext uri="{FF2B5EF4-FFF2-40B4-BE49-F238E27FC236}">
                  <a16:creationId xmlns:a16="http://schemas.microsoft.com/office/drawing/2014/main" id="{156FAC4D-A7E7-9246-81DD-5AAC0A1A7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8" name="Rectangle 51">
              <a:extLst>
                <a:ext uri="{FF2B5EF4-FFF2-40B4-BE49-F238E27FC236}">
                  <a16:creationId xmlns:a16="http://schemas.microsoft.com/office/drawing/2014/main" id="{2E5EFB23-234C-F04E-ABCF-65DD079CF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9" name="Rectangle 52">
              <a:extLst>
                <a:ext uri="{FF2B5EF4-FFF2-40B4-BE49-F238E27FC236}">
                  <a16:creationId xmlns:a16="http://schemas.microsoft.com/office/drawing/2014/main" id="{41D359F1-3DC6-2E43-B6A3-6FF9DBDB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0" name="Rectangle 53">
              <a:extLst>
                <a:ext uri="{FF2B5EF4-FFF2-40B4-BE49-F238E27FC236}">
                  <a16:creationId xmlns:a16="http://schemas.microsoft.com/office/drawing/2014/main" id="{1B69A895-DA6F-A74E-951A-37103B2D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1" name="Rectangle 54">
              <a:extLst>
                <a:ext uri="{FF2B5EF4-FFF2-40B4-BE49-F238E27FC236}">
                  <a16:creationId xmlns:a16="http://schemas.microsoft.com/office/drawing/2014/main" id="{AC2EA24C-CB65-8B45-B6E7-D68BF667A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2" name="Rectangle 55">
              <a:extLst>
                <a:ext uri="{FF2B5EF4-FFF2-40B4-BE49-F238E27FC236}">
                  <a16:creationId xmlns:a16="http://schemas.microsoft.com/office/drawing/2014/main" id="{28C333E4-83CF-C94B-8628-F3139A0EE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3" name="Rectangle 56">
              <a:extLst>
                <a:ext uri="{FF2B5EF4-FFF2-40B4-BE49-F238E27FC236}">
                  <a16:creationId xmlns:a16="http://schemas.microsoft.com/office/drawing/2014/main" id="{C0184071-E157-FC4B-BA7A-B47D84D6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4" name="Rectangle 57">
              <a:extLst>
                <a:ext uri="{FF2B5EF4-FFF2-40B4-BE49-F238E27FC236}">
                  <a16:creationId xmlns:a16="http://schemas.microsoft.com/office/drawing/2014/main" id="{AF0F2B7C-9759-3747-B94E-5DB2B4B7A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5" name="Rectangle 58">
              <a:extLst>
                <a:ext uri="{FF2B5EF4-FFF2-40B4-BE49-F238E27FC236}">
                  <a16:creationId xmlns:a16="http://schemas.microsoft.com/office/drawing/2014/main" id="{3CFDE078-6F26-214B-AF14-A1F5932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6" name="Rectangle 59">
              <a:extLst>
                <a:ext uri="{FF2B5EF4-FFF2-40B4-BE49-F238E27FC236}">
                  <a16:creationId xmlns:a16="http://schemas.microsoft.com/office/drawing/2014/main" id="{B887F064-CF25-8A40-8F1E-A459F8748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7" name="Rectangle 60">
              <a:extLst>
                <a:ext uri="{FF2B5EF4-FFF2-40B4-BE49-F238E27FC236}">
                  <a16:creationId xmlns:a16="http://schemas.microsoft.com/office/drawing/2014/main" id="{E93B3BD7-97EA-0840-A7F1-AAEC28C2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8" name="Rectangle 61">
              <a:extLst>
                <a:ext uri="{FF2B5EF4-FFF2-40B4-BE49-F238E27FC236}">
                  <a16:creationId xmlns:a16="http://schemas.microsoft.com/office/drawing/2014/main" id="{36486CDF-B580-9446-AEB3-133FACEF6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9" name="Rectangle 62">
              <a:extLst>
                <a:ext uri="{FF2B5EF4-FFF2-40B4-BE49-F238E27FC236}">
                  <a16:creationId xmlns:a16="http://schemas.microsoft.com/office/drawing/2014/main" id="{51FB9D42-B733-3245-9591-EFDF2E163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0" name="Rectangle 63">
              <a:extLst>
                <a:ext uri="{FF2B5EF4-FFF2-40B4-BE49-F238E27FC236}">
                  <a16:creationId xmlns:a16="http://schemas.microsoft.com/office/drawing/2014/main" id="{FF750854-5BB9-C842-8599-2962588D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1" name="Rectangle 64">
              <a:extLst>
                <a:ext uri="{FF2B5EF4-FFF2-40B4-BE49-F238E27FC236}">
                  <a16:creationId xmlns:a16="http://schemas.microsoft.com/office/drawing/2014/main" id="{2EC6409B-0372-4744-A40A-97C20DDC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2" name="Rectangle 65">
              <a:extLst>
                <a:ext uri="{FF2B5EF4-FFF2-40B4-BE49-F238E27FC236}">
                  <a16:creationId xmlns:a16="http://schemas.microsoft.com/office/drawing/2014/main" id="{5EFCC16C-3889-8C4B-BBDC-8BAC01EB9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3" name="Rectangle 66">
              <a:extLst>
                <a:ext uri="{FF2B5EF4-FFF2-40B4-BE49-F238E27FC236}">
                  <a16:creationId xmlns:a16="http://schemas.microsoft.com/office/drawing/2014/main" id="{67550A10-D117-6347-B8D7-112F7F8DC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4" name="Rectangle 67">
              <a:extLst>
                <a:ext uri="{FF2B5EF4-FFF2-40B4-BE49-F238E27FC236}">
                  <a16:creationId xmlns:a16="http://schemas.microsoft.com/office/drawing/2014/main" id="{E308B642-D5F7-CB49-81D4-EBF9F1E23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5" name="Rectangle 68">
              <a:extLst>
                <a:ext uri="{FF2B5EF4-FFF2-40B4-BE49-F238E27FC236}">
                  <a16:creationId xmlns:a16="http://schemas.microsoft.com/office/drawing/2014/main" id="{EF446527-774E-2346-A57A-22E08A06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6" name="Rectangle 69">
              <a:extLst>
                <a:ext uri="{FF2B5EF4-FFF2-40B4-BE49-F238E27FC236}">
                  <a16:creationId xmlns:a16="http://schemas.microsoft.com/office/drawing/2014/main" id="{3F81EEB4-A6F1-1B4F-868E-3CC996E5F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7" name="Rectangle 70">
              <a:extLst>
                <a:ext uri="{FF2B5EF4-FFF2-40B4-BE49-F238E27FC236}">
                  <a16:creationId xmlns:a16="http://schemas.microsoft.com/office/drawing/2014/main" id="{1616DDB8-70CB-A84F-B76E-C44BABF9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8" name="Rectangle 71">
              <a:extLst>
                <a:ext uri="{FF2B5EF4-FFF2-40B4-BE49-F238E27FC236}">
                  <a16:creationId xmlns:a16="http://schemas.microsoft.com/office/drawing/2014/main" id="{98318DA3-541C-184A-8495-CE99C5F33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9" name="Rectangle 72">
              <a:extLst>
                <a:ext uri="{FF2B5EF4-FFF2-40B4-BE49-F238E27FC236}">
                  <a16:creationId xmlns:a16="http://schemas.microsoft.com/office/drawing/2014/main" id="{AF3F7576-D458-A843-B9A5-0C43BB0C6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0" name="Rectangle 73">
              <a:extLst>
                <a:ext uri="{FF2B5EF4-FFF2-40B4-BE49-F238E27FC236}">
                  <a16:creationId xmlns:a16="http://schemas.microsoft.com/office/drawing/2014/main" id="{9DAF1A0B-D1C6-F043-8F1A-8D3D101E7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1" name="Rectangle 74">
              <a:extLst>
                <a:ext uri="{FF2B5EF4-FFF2-40B4-BE49-F238E27FC236}">
                  <a16:creationId xmlns:a16="http://schemas.microsoft.com/office/drawing/2014/main" id="{C7AD422E-A826-5F44-A6EE-940ABDA01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2" name="Rectangle 75">
              <a:extLst>
                <a:ext uri="{FF2B5EF4-FFF2-40B4-BE49-F238E27FC236}">
                  <a16:creationId xmlns:a16="http://schemas.microsoft.com/office/drawing/2014/main" id="{8E4FF581-0720-644C-8D92-324EE2C1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3" name="Rectangle 76">
              <a:extLst>
                <a:ext uri="{FF2B5EF4-FFF2-40B4-BE49-F238E27FC236}">
                  <a16:creationId xmlns:a16="http://schemas.microsoft.com/office/drawing/2014/main" id="{AAA4F9B2-0568-CE4D-9255-9E1972787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4" name="Rectangle 77">
              <a:extLst>
                <a:ext uri="{FF2B5EF4-FFF2-40B4-BE49-F238E27FC236}">
                  <a16:creationId xmlns:a16="http://schemas.microsoft.com/office/drawing/2014/main" id="{B63D4F66-F24B-4847-B900-CA4719D2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5" name="Rectangle 78">
              <a:extLst>
                <a:ext uri="{FF2B5EF4-FFF2-40B4-BE49-F238E27FC236}">
                  <a16:creationId xmlns:a16="http://schemas.microsoft.com/office/drawing/2014/main" id="{04F4CBC2-4824-0543-883D-374C819E2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6" name="Rectangle 79">
              <a:extLst>
                <a:ext uri="{FF2B5EF4-FFF2-40B4-BE49-F238E27FC236}">
                  <a16:creationId xmlns:a16="http://schemas.microsoft.com/office/drawing/2014/main" id="{0638404D-56BC-764A-BFB8-091FE72D1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7" name="Rectangle 80">
              <a:extLst>
                <a:ext uri="{FF2B5EF4-FFF2-40B4-BE49-F238E27FC236}">
                  <a16:creationId xmlns:a16="http://schemas.microsoft.com/office/drawing/2014/main" id="{5E5E5C72-31F9-7641-87A0-ACF496CE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8" name="Rectangle 81">
              <a:extLst>
                <a:ext uri="{FF2B5EF4-FFF2-40B4-BE49-F238E27FC236}">
                  <a16:creationId xmlns:a16="http://schemas.microsoft.com/office/drawing/2014/main" id="{3C75B99A-15B0-A941-8AA1-2E0A71B59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9" name="Rectangle 82">
              <a:extLst>
                <a:ext uri="{FF2B5EF4-FFF2-40B4-BE49-F238E27FC236}">
                  <a16:creationId xmlns:a16="http://schemas.microsoft.com/office/drawing/2014/main" id="{64305C9E-7776-D84C-9AF4-D9D51D6B1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0" name="Rectangle 83">
              <a:extLst>
                <a:ext uri="{FF2B5EF4-FFF2-40B4-BE49-F238E27FC236}">
                  <a16:creationId xmlns:a16="http://schemas.microsoft.com/office/drawing/2014/main" id="{5EC79889-8E0D-F244-9795-E790D847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1" name="Rectangle 84">
              <a:extLst>
                <a:ext uri="{FF2B5EF4-FFF2-40B4-BE49-F238E27FC236}">
                  <a16:creationId xmlns:a16="http://schemas.microsoft.com/office/drawing/2014/main" id="{5BD16379-BD91-2642-8FB8-A9D75741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2" name="Rectangle 85">
              <a:extLst>
                <a:ext uri="{FF2B5EF4-FFF2-40B4-BE49-F238E27FC236}">
                  <a16:creationId xmlns:a16="http://schemas.microsoft.com/office/drawing/2014/main" id="{BA0ABC19-4468-8B46-9E9F-3C0E95101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3" name="Rectangle 86">
              <a:extLst>
                <a:ext uri="{FF2B5EF4-FFF2-40B4-BE49-F238E27FC236}">
                  <a16:creationId xmlns:a16="http://schemas.microsoft.com/office/drawing/2014/main" id="{70F710D8-B75C-0342-BC6D-D5A4DBA39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4" name="Rectangle 87">
              <a:extLst>
                <a:ext uri="{FF2B5EF4-FFF2-40B4-BE49-F238E27FC236}">
                  <a16:creationId xmlns:a16="http://schemas.microsoft.com/office/drawing/2014/main" id="{CC92C6B8-F70E-B147-B6F5-26F2F70E7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5" name="Rectangle 88">
              <a:extLst>
                <a:ext uri="{FF2B5EF4-FFF2-40B4-BE49-F238E27FC236}">
                  <a16:creationId xmlns:a16="http://schemas.microsoft.com/office/drawing/2014/main" id="{3CB9C822-F150-E145-97C6-F68EFB292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6" name="Rectangle 89">
              <a:extLst>
                <a:ext uri="{FF2B5EF4-FFF2-40B4-BE49-F238E27FC236}">
                  <a16:creationId xmlns:a16="http://schemas.microsoft.com/office/drawing/2014/main" id="{DD7455BF-6915-0740-B29F-9B6DFD44C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7" name="Rectangle 90">
              <a:extLst>
                <a:ext uri="{FF2B5EF4-FFF2-40B4-BE49-F238E27FC236}">
                  <a16:creationId xmlns:a16="http://schemas.microsoft.com/office/drawing/2014/main" id="{3766EF3E-D0B5-DE46-B72E-B6EC2864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8" name="Rectangle 91">
              <a:extLst>
                <a:ext uri="{FF2B5EF4-FFF2-40B4-BE49-F238E27FC236}">
                  <a16:creationId xmlns:a16="http://schemas.microsoft.com/office/drawing/2014/main" id="{27D1DAC8-A281-A54E-B741-23B04A1D0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9" name="Rectangle 92">
              <a:extLst>
                <a:ext uri="{FF2B5EF4-FFF2-40B4-BE49-F238E27FC236}">
                  <a16:creationId xmlns:a16="http://schemas.microsoft.com/office/drawing/2014/main" id="{AF9F2F6A-90AB-0C44-9B25-96F40EF1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0" name="Rectangle 93">
              <a:extLst>
                <a:ext uri="{FF2B5EF4-FFF2-40B4-BE49-F238E27FC236}">
                  <a16:creationId xmlns:a16="http://schemas.microsoft.com/office/drawing/2014/main" id="{117A7334-27C6-8C48-B079-AD461D0AB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1" name="Rectangle 94">
              <a:extLst>
                <a:ext uri="{FF2B5EF4-FFF2-40B4-BE49-F238E27FC236}">
                  <a16:creationId xmlns:a16="http://schemas.microsoft.com/office/drawing/2014/main" id="{49CCBA7E-B448-804E-9B2F-0C7E3C18A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2" name="Rectangle 95">
              <a:extLst>
                <a:ext uri="{FF2B5EF4-FFF2-40B4-BE49-F238E27FC236}">
                  <a16:creationId xmlns:a16="http://schemas.microsoft.com/office/drawing/2014/main" id="{203F35E0-F2FA-564C-8DF9-A8334129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3" name="Rectangle 96">
              <a:extLst>
                <a:ext uri="{FF2B5EF4-FFF2-40B4-BE49-F238E27FC236}">
                  <a16:creationId xmlns:a16="http://schemas.microsoft.com/office/drawing/2014/main" id="{BF30F151-FA08-6B4A-B45E-7939F2C23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4" name="Rectangle 97">
              <a:extLst>
                <a:ext uri="{FF2B5EF4-FFF2-40B4-BE49-F238E27FC236}">
                  <a16:creationId xmlns:a16="http://schemas.microsoft.com/office/drawing/2014/main" id="{073101D0-BF5B-E048-9646-50B45B55B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5" name="Rectangle 98">
              <a:extLst>
                <a:ext uri="{FF2B5EF4-FFF2-40B4-BE49-F238E27FC236}">
                  <a16:creationId xmlns:a16="http://schemas.microsoft.com/office/drawing/2014/main" id="{5F6AE381-2265-B146-AC2D-E4EFB5039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6" name="Rectangle 99">
              <a:extLst>
                <a:ext uri="{FF2B5EF4-FFF2-40B4-BE49-F238E27FC236}">
                  <a16:creationId xmlns:a16="http://schemas.microsoft.com/office/drawing/2014/main" id="{1BFA4179-0847-934A-8B56-83B0CA9BC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7" name="Rectangle 100">
              <a:extLst>
                <a:ext uri="{FF2B5EF4-FFF2-40B4-BE49-F238E27FC236}">
                  <a16:creationId xmlns:a16="http://schemas.microsoft.com/office/drawing/2014/main" id="{BEC23923-D6A3-C444-ACB5-1F190D92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8" name="Rectangle 101">
              <a:extLst>
                <a:ext uri="{FF2B5EF4-FFF2-40B4-BE49-F238E27FC236}">
                  <a16:creationId xmlns:a16="http://schemas.microsoft.com/office/drawing/2014/main" id="{37F0A2EC-96D2-C547-8BFB-2FCA9B0E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9" name="Rectangle 102">
              <a:extLst>
                <a:ext uri="{FF2B5EF4-FFF2-40B4-BE49-F238E27FC236}">
                  <a16:creationId xmlns:a16="http://schemas.microsoft.com/office/drawing/2014/main" id="{7B6418B6-A29A-0347-AFB5-6172DE26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0" name="Rectangle 103">
              <a:extLst>
                <a:ext uri="{FF2B5EF4-FFF2-40B4-BE49-F238E27FC236}">
                  <a16:creationId xmlns:a16="http://schemas.microsoft.com/office/drawing/2014/main" id="{98B3F0D5-F391-8C40-BCE0-ABFAAA12F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1" name="Rectangle 104">
              <a:extLst>
                <a:ext uri="{FF2B5EF4-FFF2-40B4-BE49-F238E27FC236}">
                  <a16:creationId xmlns:a16="http://schemas.microsoft.com/office/drawing/2014/main" id="{4C8B8593-1065-9949-9250-372BC305A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2" name="Rectangle 105">
              <a:extLst>
                <a:ext uri="{FF2B5EF4-FFF2-40B4-BE49-F238E27FC236}">
                  <a16:creationId xmlns:a16="http://schemas.microsoft.com/office/drawing/2014/main" id="{53EE9A3C-61F2-1648-863E-9265A0BE6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3" name="Rectangle 106">
              <a:extLst>
                <a:ext uri="{FF2B5EF4-FFF2-40B4-BE49-F238E27FC236}">
                  <a16:creationId xmlns:a16="http://schemas.microsoft.com/office/drawing/2014/main" id="{A85DE659-C794-364A-A6F6-4699D357E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4" name="Rectangle 107">
              <a:extLst>
                <a:ext uri="{FF2B5EF4-FFF2-40B4-BE49-F238E27FC236}">
                  <a16:creationId xmlns:a16="http://schemas.microsoft.com/office/drawing/2014/main" id="{4A766906-0BFE-9A41-B4DD-398B9186E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5" name="Rectangle 108">
              <a:extLst>
                <a:ext uri="{FF2B5EF4-FFF2-40B4-BE49-F238E27FC236}">
                  <a16:creationId xmlns:a16="http://schemas.microsoft.com/office/drawing/2014/main" id="{1553CD37-25FC-494A-9A40-25AB85D98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6" name="Rectangle 109">
              <a:extLst>
                <a:ext uri="{FF2B5EF4-FFF2-40B4-BE49-F238E27FC236}">
                  <a16:creationId xmlns:a16="http://schemas.microsoft.com/office/drawing/2014/main" id="{1A164042-A60F-7744-9CC9-E3F16E278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7" name="Rectangle 110">
              <a:extLst>
                <a:ext uri="{FF2B5EF4-FFF2-40B4-BE49-F238E27FC236}">
                  <a16:creationId xmlns:a16="http://schemas.microsoft.com/office/drawing/2014/main" id="{843E6158-914A-3B44-8F07-A235C76F2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8" name="Rectangle 111">
              <a:extLst>
                <a:ext uri="{FF2B5EF4-FFF2-40B4-BE49-F238E27FC236}">
                  <a16:creationId xmlns:a16="http://schemas.microsoft.com/office/drawing/2014/main" id="{DC3DA813-E4D7-C242-9EBA-47662496F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9" name="Rectangle 112">
              <a:extLst>
                <a:ext uri="{FF2B5EF4-FFF2-40B4-BE49-F238E27FC236}">
                  <a16:creationId xmlns:a16="http://schemas.microsoft.com/office/drawing/2014/main" id="{2D6E7C9E-8B4B-614F-9198-199EB3F56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0" name="Rectangle 113">
              <a:extLst>
                <a:ext uri="{FF2B5EF4-FFF2-40B4-BE49-F238E27FC236}">
                  <a16:creationId xmlns:a16="http://schemas.microsoft.com/office/drawing/2014/main" id="{D1CDE954-542C-2C44-BFAC-6E2A0699B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1" name="Rectangle 114">
              <a:extLst>
                <a:ext uri="{FF2B5EF4-FFF2-40B4-BE49-F238E27FC236}">
                  <a16:creationId xmlns:a16="http://schemas.microsoft.com/office/drawing/2014/main" id="{01D609F8-5EAD-6F49-9DE0-8A8E79C8B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2" name="Rectangle 115">
              <a:extLst>
                <a:ext uri="{FF2B5EF4-FFF2-40B4-BE49-F238E27FC236}">
                  <a16:creationId xmlns:a16="http://schemas.microsoft.com/office/drawing/2014/main" id="{A2F86217-FFD9-724C-AF73-1EEFAD59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3" name="Rectangle 116">
              <a:extLst>
                <a:ext uri="{FF2B5EF4-FFF2-40B4-BE49-F238E27FC236}">
                  <a16:creationId xmlns:a16="http://schemas.microsoft.com/office/drawing/2014/main" id="{57D0DFC9-1162-A447-AEF6-65A4AA00E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4" name="Rectangle 117">
              <a:extLst>
                <a:ext uri="{FF2B5EF4-FFF2-40B4-BE49-F238E27FC236}">
                  <a16:creationId xmlns:a16="http://schemas.microsoft.com/office/drawing/2014/main" id="{732C30E3-4BCF-5043-85F0-6622FA686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5" name="Rectangle 118">
              <a:extLst>
                <a:ext uri="{FF2B5EF4-FFF2-40B4-BE49-F238E27FC236}">
                  <a16:creationId xmlns:a16="http://schemas.microsoft.com/office/drawing/2014/main" id="{C5AA3B2E-5617-3542-89A4-CF683D941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6" name="Rectangle 119">
              <a:extLst>
                <a:ext uri="{FF2B5EF4-FFF2-40B4-BE49-F238E27FC236}">
                  <a16:creationId xmlns:a16="http://schemas.microsoft.com/office/drawing/2014/main" id="{DCA40D32-90C3-EF48-AF40-84D50808C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7" name="Rectangle 120">
              <a:extLst>
                <a:ext uri="{FF2B5EF4-FFF2-40B4-BE49-F238E27FC236}">
                  <a16:creationId xmlns:a16="http://schemas.microsoft.com/office/drawing/2014/main" id="{A634CB38-D448-3043-9440-7A202EAF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8" name="Rectangle 121">
              <a:extLst>
                <a:ext uri="{FF2B5EF4-FFF2-40B4-BE49-F238E27FC236}">
                  <a16:creationId xmlns:a16="http://schemas.microsoft.com/office/drawing/2014/main" id="{30A3CA0F-6936-C547-B012-C81B35D0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9" name="Rectangle 122">
              <a:extLst>
                <a:ext uri="{FF2B5EF4-FFF2-40B4-BE49-F238E27FC236}">
                  <a16:creationId xmlns:a16="http://schemas.microsoft.com/office/drawing/2014/main" id="{6EBEDE3D-1F43-024D-9552-8E4DF91F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0" name="Rectangle 123">
              <a:extLst>
                <a:ext uri="{FF2B5EF4-FFF2-40B4-BE49-F238E27FC236}">
                  <a16:creationId xmlns:a16="http://schemas.microsoft.com/office/drawing/2014/main" id="{607E363D-0B7E-6B4F-86E4-97C7C867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1" name="Rectangle 124">
              <a:extLst>
                <a:ext uri="{FF2B5EF4-FFF2-40B4-BE49-F238E27FC236}">
                  <a16:creationId xmlns:a16="http://schemas.microsoft.com/office/drawing/2014/main" id="{44D77ECB-0F85-C54E-A23A-94A80D5F7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2" name="Rectangle 125">
              <a:extLst>
                <a:ext uri="{FF2B5EF4-FFF2-40B4-BE49-F238E27FC236}">
                  <a16:creationId xmlns:a16="http://schemas.microsoft.com/office/drawing/2014/main" id="{18295020-8F4B-DE45-98EA-0F7C5C939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3" name="Rectangle 126">
              <a:extLst>
                <a:ext uri="{FF2B5EF4-FFF2-40B4-BE49-F238E27FC236}">
                  <a16:creationId xmlns:a16="http://schemas.microsoft.com/office/drawing/2014/main" id="{501429AC-ECFB-CE41-B875-AE5F7E021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4" name="Rectangle 127">
              <a:extLst>
                <a:ext uri="{FF2B5EF4-FFF2-40B4-BE49-F238E27FC236}">
                  <a16:creationId xmlns:a16="http://schemas.microsoft.com/office/drawing/2014/main" id="{A68B7D3B-5EEE-0448-B7B4-FD7B437CF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5" name="Rectangle 128">
              <a:extLst>
                <a:ext uri="{FF2B5EF4-FFF2-40B4-BE49-F238E27FC236}">
                  <a16:creationId xmlns:a16="http://schemas.microsoft.com/office/drawing/2014/main" id="{D9676539-1D09-0C4A-A183-711C5BAC0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6" name="Rectangle 129">
              <a:extLst>
                <a:ext uri="{FF2B5EF4-FFF2-40B4-BE49-F238E27FC236}">
                  <a16:creationId xmlns:a16="http://schemas.microsoft.com/office/drawing/2014/main" id="{AE726692-6A7F-4C43-B8EF-492B60CE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7" name="Rectangle 130">
              <a:extLst>
                <a:ext uri="{FF2B5EF4-FFF2-40B4-BE49-F238E27FC236}">
                  <a16:creationId xmlns:a16="http://schemas.microsoft.com/office/drawing/2014/main" id="{2F3F3AF2-87EC-9F4C-A278-B6545DE8D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8" name="Rectangle 131">
              <a:extLst>
                <a:ext uri="{FF2B5EF4-FFF2-40B4-BE49-F238E27FC236}">
                  <a16:creationId xmlns:a16="http://schemas.microsoft.com/office/drawing/2014/main" id="{3C2B91B7-32FF-A446-A771-9AD20FFCD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9" name="Rectangle 132">
              <a:extLst>
                <a:ext uri="{FF2B5EF4-FFF2-40B4-BE49-F238E27FC236}">
                  <a16:creationId xmlns:a16="http://schemas.microsoft.com/office/drawing/2014/main" id="{57B82144-E13B-7C4B-83C4-032ACB758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0" name="Rectangle 133">
              <a:extLst>
                <a:ext uri="{FF2B5EF4-FFF2-40B4-BE49-F238E27FC236}">
                  <a16:creationId xmlns:a16="http://schemas.microsoft.com/office/drawing/2014/main" id="{0F21D228-AE97-F547-BE1B-ACBE3DD25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1" name="Rectangle 134">
              <a:extLst>
                <a:ext uri="{FF2B5EF4-FFF2-40B4-BE49-F238E27FC236}">
                  <a16:creationId xmlns:a16="http://schemas.microsoft.com/office/drawing/2014/main" id="{15371BE3-3745-A345-8D6E-E72F99A3D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2" name="Rectangle 135">
              <a:extLst>
                <a:ext uri="{FF2B5EF4-FFF2-40B4-BE49-F238E27FC236}">
                  <a16:creationId xmlns:a16="http://schemas.microsoft.com/office/drawing/2014/main" id="{188B01A8-914C-1B4D-BF38-AB0F52E84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3" name="Rectangle 136">
              <a:extLst>
                <a:ext uri="{FF2B5EF4-FFF2-40B4-BE49-F238E27FC236}">
                  <a16:creationId xmlns:a16="http://schemas.microsoft.com/office/drawing/2014/main" id="{75759384-690E-5346-8378-A4921D31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4" name="Rectangle 137">
              <a:extLst>
                <a:ext uri="{FF2B5EF4-FFF2-40B4-BE49-F238E27FC236}">
                  <a16:creationId xmlns:a16="http://schemas.microsoft.com/office/drawing/2014/main" id="{B4A35813-C396-4C41-A9E2-68915A47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5" name="Rectangle 138">
              <a:extLst>
                <a:ext uri="{FF2B5EF4-FFF2-40B4-BE49-F238E27FC236}">
                  <a16:creationId xmlns:a16="http://schemas.microsoft.com/office/drawing/2014/main" id="{2E177960-B450-9746-9A99-2FB61196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6" name="Rectangle 139">
              <a:extLst>
                <a:ext uri="{FF2B5EF4-FFF2-40B4-BE49-F238E27FC236}">
                  <a16:creationId xmlns:a16="http://schemas.microsoft.com/office/drawing/2014/main" id="{0ECA4213-3554-204C-BE52-D0073B22A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7" name="Rectangle 140">
              <a:extLst>
                <a:ext uri="{FF2B5EF4-FFF2-40B4-BE49-F238E27FC236}">
                  <a16:creationId xmlns:a16="http://schemas.microsoft.com/office/drawing/2014/main" id="{BB615A1B-E185-EB4F-88E9-016667B72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8" name="Rectangle 141">
              <a:extLst>
                <a:ext uri="{FF2B5EF4-FFF2-40B4-BE49-F238E27FC236}">
                  <a16:creationId xmlns:a16="http://schemas.microsoft.com/office/drawing/2014/main" id="{00570FFA-298F-FE48-9672-B2DCD8F9B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9" name="Rectangle 142">
              <a:extLst>
                <a:ext uri="{FF2B5EF4-FFF2-40B4-BE49-F238E27FC236}">
                  <a16:creationId xmlns:a16="http://schemas.microsoft.com/office/drawing/2014/main" id="{13AD432B-D911-AC4B-ABDE-47022F00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0" name="Rectangle 143">
              <a:extLst>
                <a:ext uri="{FF2B5EF4-FFF2-40B4-BE49-F238E27FC236}">
                  <a16:creationId xmlns:a16="http://schemas.microsoft.com/office/drawing/2014/main" id="{8222154D-1F89-884C-B5D1-8FA130DA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1" name="Rectangle 144">
              <a:extLst>
                <a:ext uri="{FF2B5EF4-FFF2-40B4-BE49-F238E27FC236}">
                  <a16:creationId xmlns:a16="http://schemas.microsoft.com/office/drawing/2014/main" id="{51EFE4FE-0F05-9146-B603-0663DA28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2" name="Rectangle 145">
              <a:extLst>
                <a:ext uri="{FF2B5EF4-FFF2-40B4-BE49-F238E27FC236}">
                  <a16:creationId xmlns:a16="http://schemas.microsoft.com/office/drawing/2014/main" id="{3CCBA150-B610-8749-83F7-471216ED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3" name="Rectangle 146">
              <a:extLst>
                <a:ext uri="{FF2B5EF4-FFF2-40B4-BE49-F238E27FC236}">
                  <a16:creationId xmlns:a16="http://schemas.microsoft.com/office/drawing/2014/main" id="{6C691E2A-0B82-4F4B-B756-A710296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4" name="Rectangle 147">
              <a:extLst>
                <a:ext uri="{FF2B5EF4-FFF2-40B4-BE49-F238E27FC236}">
                  <a16:creationId xmlns:a16="http://schemas.microsoft.com/office/drawing/2014/main" id="{75E9707E-EC7C-E248-AC30-861D1F34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5" name="Rectangle 148">
              <a:extLst>
                <a:ext uri="{FF2B5EF4-FFF2-40B4-BE49-F238E27FC236}">
                  <a16:creationId xmlns:a16="http://schemas.microsoft.com/office/drawing/2014/main" id="{F9F5372B-C12E-204F-B1FC-B13BC4FEA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6" name="Rectangle 149">
              <a:extLst>
                <a:ext uri="{FF2B5EF4-FFF2-40B4-BE49-F238E27FC236}">
                  <a16:creationId xmlns:a16="http://schemas.microsoft.com/office/drawing/2014/main" id="{C5A7FC91-56B2-EF4D-87E3-AA142EDE9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7" name="Rectangle 150">
              <a:extLst>
                <a:ext uri="{FF2B5EF4-FFF2-40B4-BE49-F238E27FC236}">
                  <a16:creationId xmlns:a16="http://schemas.microsoft.com/office/drawing/2014/main" id="{55D1599E-29B2-A845-BFD9-A642F9488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8" name="Rectangle 151">
              <a:extLst>
                <a:ext uri="{FF2B5EF4-FFF2-40B4-BE49-F238E27FC236}">
                  <a16:creationId xmlns:a16="http://schemas.microsoft.com/office/drawing/2014/main" id="{5D55F60F-AD14-C24E-8DC3-91F22B1A2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9" name="Rectangle 152">
              <a:extLst>
                <a:ext uri="{FF2B5EF4-FFF2-40B4-BE49-F238E27FC236}">
                  <a16:creationId xmlns:a16="http://schemas.microsoft.com/office/drawing/2014/main" id="{078E4ECF-3588-5F49-AAB8-15DDF417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0" name="Rectangle 153">
              <a:extLst>
                <a:ext uri="{FF2B5EF4-FFF2-40B4-BE49-F238E27FC236}">
                  <a16:creationId xmlns:a16="http://schemas.microsoft.com/office/drawing/2014/main" id="{AE12030C-4315-634F-BDD0-4919891A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1" name="Rectangle 154">
              <a:extLst>
                <a:ext uri="{FF2B5EF4-FFF2-40B4-BE49-F238E27FC236}">
                  <a16:creationId xmlns:a16="http://schemas.microsoft.com/office/drawing/2014/main" id="{82D5621E-E6F9-BF43-B231-28BB11955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2" name="Rectangle 155">
              <a:extLst>
                <a:ext uri="{FF2B5EF4-FFF2-40B4-BE49-F238E27FC236}">
                  <a16:creationId xmlns:a16="http://schemas.microsoft.com/office/drawing/2014/main" id="{8C41C89C-4CB8-D945-834B-FA50F6774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3" name="Rectangle 156">
              <a:extLst>
                <a:ext uri="{FF2B5EF4-FFF2-40B4-BE49-F238E27FC236}">
                  <a16:creationId xmlns:a16="http://schemas.microsoft.com/office/drawing/2014/main" id="{02AF2DE6-E418-BD41-964F-F12D21EE2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4" name="Rectangle 157">
              <a:extLst>
                <a:ext uri="{FF2B5EF4-FFF2-40B4-BE49-F238E27FC236}">
                  <a16:creationId xmlns:a16="http://schemas.microsoft.com/office/drawing/2014/main" id="{60F63038-53B0-1743-A989-04FDB317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5" name="Rectangle 158">
              <a:extLst>
                <a:ext uri="{FF2B5EF4-FFF2-40B4-BE49-F238E27FC236}">
                  <a16:creationId xmlns:a16="http://schemas.microsoft.com/office/drawing/2014/main" id="{80DFF5D7-AFD2-AC4B-9773-4AC09DC25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6" name="Rectangle 159">
              <a:extLst>
                <a:ext uri="{FF2B5EF4-FFF2-40B4-BE49-F238E27FC236}">
                  <a16:creationId xmlns:a16="http://schemas.microsoft.com/office/drawing/2014/main" id="{1795DED4-B9F6-F149-9976-DFECDB3C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7" name="Rectangle 160">
              <a:extLst>
                <a:ext uri="{FF2B5EF4-FFF2-40B4-BE49-F238E27FC236}">
                  <a16:creationId xmlns:a16="http://schemas.microsoft.com/office/drawing/2014/main" id="{804892E8-29A2-724A-ACD3-10F4148AA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8" name="Rectangle 161">
              <a:extLst>
                <a:ext uri="{FF2B5EF4-FFF2-40B4-BE49-F238E27FC236}">
                  <a16:creationId xmlns:a16="http://schemas.microsoft.com/office/drawing/2014/main" id="{FC7B8E21-C76E-834A-9DB3-9B74E72D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9" name="Rectangle 162">
              <a:extLst>
                <a:ext uri="{FF2B5EF4-FFF2-40B4-BE49-F238E27FC236}">
                  <a16:creationId xmlns:a16="http://schemas.microsoft.com/office/drawing/2014/main" id="{613DBBF2-5BEA-3F40-9FE3-2381D20D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0" name="Rectangle 163">
              <a:extLst>
                <a:ext uri="{FF2B5EF4-FFF2-40B4-BE49-F238E27FC236}">
                  <a16:creationId xmlns:a16="http://schemas.microsoft.com/office/drawing/2014/main" id="{3A5ED310-686F-BA43-8306-96A3C465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1" name="Rectangle 164">
              <a:extLst>
                <a:ext uri="{FF2B5EF4-FFF2-40B4-BE49-F238E27FC236}">
                  <a16:creationId xmlns:a16="http://schemas.microsoft.com/office/drawing/2014/main" id="{5B7ADE78-D88C-6F43-80EA-75F027453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2" name="Rectangle 165">
              <a:extLst>
                <a:ext uri="{FF2B5EF4-FFF2-40B4-BE49-F238E27FC236}">
                  <a16:creationId xmlns:a16="http://schemas.microsoft.com/office/drawing/2014/main" id="{7EAD7861-A9C5-8A4D-A2C8-45FBAC220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3" name="Rectangle 166">
              <a:extLst>
                <a:ext uri="{FF2B5EF4-FFF2-40B4-BE49-F238E27FC236}">
                  <a16:creationId xmlns:a16="http://schemas.microsoft.com/office/drawing/2014/main" id="{CF3E33EA-04AA-F64D-9C2B-A376BF85E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4" name="Rectangle 167">
              <a:extLst>
                <a:ext uri="{FF2B5EF4-FFF2-40B4-BE49-F238E27FC236}">
                  <a16:creationId xmlns:a16="http://schemas.microsoft.com/office/drawing/2014/main" id="{2810BC7F-7E09-7748-A680-8F3F88D3D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5" name="Rectangle 168">
              <a:extLst>
                <a:ext uri="{FF2B5EF4-FFF2-40B4-BE49-F238E27FC236}">
                  <a16:creationId xmlns:a16="http://schemas.microsoft.com/office/drawing/2014/main" id="{84CB0E2F-DE9D-4943-B39E-DF8F51D7B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6" name="Rectangle 169">
              <a:extLst>
                <a:ext uri="{FF2B5EF4-FFF2-40B4-BE49-F238E27FC236}">
                  <a16:creationId xmlns:a16="http://schemas.microsoft.com/office/drawing/2014/main" id="{AF3A3261-5555-3C4D-8E7A-09180349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7" name="Rectangle 170">
              <a:extLst>
                <a:ext uri="{FF2B5EF4-FFF2-40B4-BE49-F238E27FC236}">
                  <a16:creationId xmlns:a16="http://schemas.microsoft.com/office/drawing/2014/main" id="{824D1E93-4A84-8F4E-9583-DBEC3E5A8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8" name="Rectangle 171">
              <a:extLst>
                <a:ext uri="{FF2B5EF4-FFF2-40B4-BE49-F238E27FC236}">
                  <a16:creationId xmlns:a16="http://schemas.microsoft.com/office/drawing/2014/main" id="{A858326C-7EAB-2242-B328-13AB0995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9" name="Rectangle 172">
              <a:extLst>
                <a:ext uri="{FF2B5EF4-FFF2-40B4-BE49-F238E27FC236}">
                  <a16:creationId xmlns:a16="http://schemas.microsoft.com/office/drawing/2014/main" id="{7B290862-3631-2B49-92A3-B1E2041B6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0" name="Rectangle 173">
              <a:extLst>
                <a:ext uri="{FF2B5EF4-FFF2-40B4-BE49-F238E27FC236}">
                  <a16:creationId xmlns:a16="http://schemas.microsoft.com/office/drawing/2014/main" id="{EA51DF0A-D344-7C44-BE29-72AD9D6FF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1" name="Rectangle 174">
              <a:extLst>
                <a:ext uri="{FF2B5EF4-FFF2-40B4-BE49-F238E27FC236}">
                  <a16:creationId xmlns:a16="http://schemas.microsoft.com/office/drawing/2014/main" id="{D0FDCF59-7E69-554B-BA5B-A3FCC3871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2" name="Rectangle 175">
              <a:extLst>
                <a:ext uri="{FF2B5EF4-FFF2-40B4-BE49-F238E27FC236}">
                  <a16:creationId xmlns:a16="http://schemas.microsoft.com/office/drawing/2014/main" id="{E06A48EC-EE06-5147-A01F-49641632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3" name="Rectangle 176">
              <a:extLst>
                <a:ext uri="{FF2B5EF4-FFF2-40B4-BE49-F238E27FC236}">
                  <a16:creationId xmlns:a16="http://schemas.microsoft.com/office/drawing/2014/main" id="{59841584-5C2F-4645-A5AC-7A9C290C2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4" name="Rectangle 177">
              <a:extLst>
                <a:ext uri="{FF2B5EF4-FFF2-40B4-BE49-F238E27FC236}">
                  <a16:creationId xmlns:a16="http://schemas.microsoft.com/office/drawing/2014/main" id="{6BA6981B-9A9B-FA4F-8E03-78AF061D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5" name="Rectangle 178">
              <a:extLst>
                <a:ext uri="{FF2B5EF4-FFF2-40B4-BE49-F238E27FC236}">
                  <a16:creationId xmlns:a16="http://schemas.microsoft.com/office/drawing/2014/main" id="{51696C1A-AC3C-CB44-9DBB-1B9B98695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6" name="Rectangle 179">
              <a:extLst>
                <a:ext uri="{FF2B5EF4-FFF2-40B4-BE49-F238E27FC236}">
                  <a16:creationId xmlns:a16="http://schemas.microsoft.com/office/drawing/2014/main" id="{DE7EC578-A064-2D4A-A561-3FD7F6E63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7" name="Rectangle 180">
              <a:extLst>
                <a:ext uri="{FF2B5EF4-FFF2-40B4-BE49-F238E27FC236}">
                  <a16:creationId xmlns:a16="http://schemas.microsoft.com/office/drawing/2014/main" id="{A72816CD-71BD-A34C-80D7-6D72283C0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8" name="Rectangle 181">
              <a:extLst>
                <a:ext uri="{FF2B5EF4-FFF2-40B4-BE49-F238E27FC236}">
                  <a16:creationId xmlns:a16="http://schemas.microsoft.com/office/drawing/2014/main" id="{7B63258C-A25A-8B4C-BE08-86A266189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9" name="Rectangle 182">
              <a:extLst>
                <a:ext uri="{FF2B5EF4-FFF2-40B4-BE49-F238E27FC236}">
                  <a16:creationId xmlns:a16="http://schemas.microsoft.com/office/drawing/2014/main" id="{EEAF9635-CAD0-F440-8ECD-E418EDDA4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0" name="Rectangle 183">
              <a:extLst>
                <a:ext uri="{FF2B5EF4-FFF2-40B4-BE49-F238E27FC236}">
                  <a16:creationId xmlns:a16="http://schemas.microsoft.com/office/drawing/2014/main" id="{1CFDF55A-7BC3-7C4C-AEE5-BB227470E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1" name="Rectangle 184">
              <a:extLst>
                <a:ext uri="{FF2B5EF4-FFF2-40B4-BE49-F238E27FC236}">
                  <a16:creationId xmlns:a16="http://schemas.microsoft.com/office/drawing/2014/main" id="{973B1F59-6413-874F-B06F-2AF54D0F3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2" name="Rectangle 185">
              <a:extLst>
                <a:ext uri="{FF2B5EF4-FFF2-40B4-BE49-F238E27FC236}">
                  <a16:creationId xmlns:a16="http://schemas.microsoft.com/office/drawing/2014/main" id="{5C6D3C82-317E-2541-B640-62BB8AD5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3" name="Rectangle 186">
              <a:extLst>
                <a:ext uri="{FF2B5EF4-FFF2-40B4-BE49-F238E27FC236}">
                  <a16:creationId xmlns:a16="http://schemas.microsoft.com/office/drawing/2014/main" id="{B7E62180-3A50-AB42-A2A8-9AE4B4E2A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4" name="Rectangle 187">
              <a:extLst>
                <a:ext uri="{FF2B5EF4-FFF2-40B4-BE49-F238E27FC236}">
                  <a16:creationId xmlns:a16="http://schemas.microsoft.com/office/drawing/2014/main" id="{58BBDBC4-9B72-8842-BF20-DEB7DCEF7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5" name="Rectangle 188">
              <a:extLst>
                <a:ext uri="{FF2B5EF4-FFF2-40B4-BE49-F238E27FC236}">
                  <a16:creationId xmlns:a16="http://schemas.microsoft.com/office/drawing/2014/main" id="{CC761B5A-6E92-BB42-854D-1097C9F3C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6" name="Rectangle 189">
              <a:extLst>
                <a:ext uri="{FF2B5EF4-FFF2-40B4-BE49-F238E27FC236}">
                  <a16:creationId xmlns:a16="http://schemas.microsoft.com/office/drawing/2014/main" id="{DBC5C30F-C762-454E-868C-06FE83F3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7" name="Rectangle 190">
              <a:extLst>
                <a:ext uri="{FF2B5EF4-FFF2-40B4-BE49-F238E27FC236}">
                  <a16:creationId xmlns:a16="http://schemas.microsoft.com/office/drawing/2014/main" id="{75761747-4F7F-5245-9E9D-EF7E2F36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8" name="Rectangle 191">
              <a:extLst>
                <a:ext uri="{FF2B5EF4-FFF2-40B4-BE49-F238E27FC236}">
                  <a16:creationId xmlns:a16="http://schemas.microsoft.com/office/drawing/2014/main" id="{EBDD0703-B4CB-454E-8A6F-958C8C39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9" name="Rectangle 192">
              <a:extLst>
                <a:ext uri="{FF2B5EF4-FFF2-40B4-BE49-F238E27FC236}">
                  <a16:creationId xmlns:a16="http://schemas.microsoft.com/office/drawing/2014/main" id="{216A391C-8102-4747-9A6C-0DA30E53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0" name="Rectangle 193">
              <a:extLst>
                <a:ext uri="{FF2B5EF4-FFF2-40B4-BE49-F238E27FC236}">
                  <a16:creationId xmlns:a16="http://schemas.microsoft.com/office/drawing/2014/main" id="{A3537534-2A2D-984E-AABD-2347E34BC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1" name="Rectangle 194">
              <a:extLst>
                <a:ext uri="{FF2B5EF4-FFF2-40B4-BE49-F238E27FC236}">
                  <a16:creationId xmlns:a16="http://schemas.microsoft.com/office/drawing/2014/main" id="{1AA1423F-6C1C-2C44-85C4-A3811020F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2" name="Rectangle 195">
              <a:extLst>
                <a:ext uri="{FF2B5EF4-FFF2-40B4-BE49-F238E27FC236}">
                  <a16:creationId xmlns:a16="http://schemas.microsoft.com/office/drawing/2014/main" id="{BC82BD26-38D7-1A49-AD10-F22692AC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3" name="Rectangle 196">
              <a:extLst>
                <a:ext uri="{FF2B5EF4-FFF2-40B4-BE49-F238E27FC236}">
                  <a16:creationId xmlns:a16="http://schemas.microsoft.com/office/drawing/2014/main" id="{8B238707-57F9-444C-93AC-D45723852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4" name="Rectangle 197">
              <a:extLst>
                <a:ext uri="{FF2B5EF4-FFF2-40B4-BE49-F238E27FC236}">
                  <a16:creationId xmlns:a16="http://schemas.microsoft.com/office/drawing/2014/main" id="{C4083C96-6E42-BB41-ABA5-9817CAB1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5" name="Rectangle 198">
              <a:extLst>
                <a:ext uri="{FF2B5EF4-FFF2-40B4-BE49-F238E27FC236}">
                  <a16:creationId xmlns:a16="http://schemas.microsoft.com/office/drawing/2014/main" id="{977D12EE-8F3C-5149-887B-E594898DD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6" name="Rectangle 199">
              <a:extLst>
                <a:ext uri="{FF2B5EF4-FFF2-40B4-BE49-F238E27FC236}">
                  <a16:creationId xmlns:a16="http://schemas.microsoft.com/office/drawing/2014/main" id="{2040235A-EF4D-B643-A29E-3FBE88E5D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7" name="Rectangle 200">
              <a:extLst>
                <a:ext uri="{FF2B5EF4-FFF2-40B4-BE49-F238E27FC236}">
                  <a16:creationId xmlns:a16="http://schemas.microsoft.com/office/drawing/2014/main" id="{279D4F17-EEAD-A041-87B2-3E97B6565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8" name="Rectangle 201">
              <a:extLst>
                <a:ext uri="{FF2B5EF4-FFF2-40B4-BE49-F238E27FC236}">
                  <a16:creationId xmlns:a16="http://schemas.microsoft.com/office/drawing/2014/main" id="{27F5CC44-954B-3048-B828-02A823CA1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9" name="Rectangle 202">
              <a:extLst>
                <a:ext uri="{FF2B5EF4-FFF2-40B4-BE49-F238E27FC236}">
                  <a16:creationId xmlns:a16="http://schemas.microsoft.com/office/drawing/2014/main" id="{443AAFE4-A420-5142-8804-04DE7E5C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0" name="Rectangle 203">
              <a:extLst>
                <a:ext uri="{FF2B5EF4-FFF2-40B4-BE49-F238E27FC236}">
                  <a16:creationId xmlns:a16="http://schemas.microsoft.com/office/drawing/2014/main" id="{4E5ED2EA-2C61-574F-84D1-D6505C10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1" name="Rectangle 205">
              <a:extLst>
                <a:ext uri="{FF2B5EF4-FFF2-40B4-BE49-F238E27FC236}">
                  <a16:creationId xmlns:a16="http://schemas.microsoft.com/office/drawing/2014/main" id="{5D6137CD-CF63-D049-AAD0-77878419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2" name="Rectangle 206">
              <a:extLst>
                <a:ext uri="{FF2B5EF4-FFF2-40B4-BE49-F238E27FC236}">
                  <a16:creationId xmlns:a16="http://schemas.microsoft.com/office/drawing/2014/main" id="{41476F22-7A61-7B40-90B6-5AD697CF8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3" name="Rectangle 207">
              <a:extLst>
                <a:ext uri="{FF2B5EF4-FFF2-40B4-BE49-F238E27FC236}">
                  <a16:creationId xmlns:a16="http://schemas.microsoft.com/office/drawing/2014/main" id="{CEB23D91-C77E-6844-9C04-803E462C6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4" name="Rectangle 208">
              <a:extLst>
                <a:ext uri="{FF2B5EF4-FFF2-40B4-BE49-F238E27FC236}">
                  <a16:creationId xmlns:a16="http://schemas.microsoft.com/office/drawing/2014/main" id="{2665B84D-C539-4D41-A1EA-9F2880064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5" name="Rectangle 209">
              <a:extLst>
                <a:ext uri="{FF2B5EF4-FFF2-40B4-BE49-F238E27FC236}">
                  <a16:creationId xmlns:a16="http://schemas.microsoft.com/office/drawing/2014/main" id="{5D1197F3-FA34-B145-A344-1F4DE9F66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6" name="Rectangle 210">
              <a:extLst>
                <a:ext uri="{FF2B5EF4-FFF2-40B4-BE49-F238E27FC236}">
                  <a16:creationId xmlns:a16="http://schemas.microsoft.com/office/drawing/2014/main" id="{A955B36A-73D5-1F4A-9E58-D18A6672E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7" name="Rectangle 211">
              <a:extLst>
                <a:ext uri="{FF2B5EF4-FFF2-40B4-BE49-F238E27FC236}">
                  <a16:creationId xmlns:a16="http://schemas.microsoft.com/office/drawing/2014/main" id="{EAE4BDBB-6DAE-6847-8430-AD2CDF79E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8" name="Rectangle 212">
              <a:extLst>
                <a:ext uri="{FF2B5EF4-FFF2-40B4-BE49-F238E27FC236}">
                  <a16:creationId xmlns:a16="http://schemas.microsoft.com/office/drawing/2014/main" id="{4C4FFB26-A787-474E-B437-A4B3D2F4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9" name="Rectangle 213">
              <a:extLst>
                <a:ext uri="{FF2B5EF4-FFF2-40B4-BE49-F238E27FC236}">
                  <a16:creationId xmlns:a16="http://schemas.microsoft.com/office/drawing/2014/main" id="{A26458B5-14ED-6D4E-96CB-2A61E5CF8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0" name="Rectangle 214">
              <a:extLst>
                <a:ext uri="{FF2B5EF4-FFF2-40B4-BE49-F238E27FC236}">
                  <a16:creationId xmlns:a16="http://schemas.microsoft.com/office/drawing/2014/main" id="{59160858-9B2F-2A47-8B75-A64EF4888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1" name="Rectangle 215">
              <a:extLst>
                <a:ext uri="{FF2B5EF4-FFF2-40B4-BE49-F238E27FC236}">
                  <a16:creationId xmlns:a16="http://schemas.microsoft.com/office/drawing/2014/main" id="{3E1F8262-1F48-9C48-AEC0-43AA46145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2" name="Rectangle 216">
              <a:extLst>
                <a:ext uri="{FF2B5EF4-FFF2-40B4-BE49-F238E27FC236}">
                  <a16:creationId xmlns:a16="http://schemas.microsoft.com/office/drawing/2014/main" id="{54013462-A726-484F-9510-E9C6D9362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3" name="Rectangle 217">
              <a:extLst>
                <a:ext uri="{FF2B5EF4-FFF2-40B4-BE49-F238E27FC236}">
                  <a16:creationId xmlns:a16="http://schemas.microsoft.com/office/drawing/2014/main" id="{D71431D7-371B-3043-B3E0-D5B38245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4" name="Rectangle 218">
              <a:extLst>
                <a:ext uri="{FF2B5EF4-FFF2-40B4-BE49-F238E27FC236}">
                  <a16:creationId xmlns:a16="http://schemas.microsoft.com/office/drawing/2014/main" id="{05FEF948-D464-B64F-A825-C3EF4603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5" name="Rectangle 219">
              <a:extLst>
                <a:ext uri="{FF2B5EF4-FFF2-40B4-BE49-F238E27FC236}">
                  <a16:creationId xmlns:a16="http://schemas.microsoft.com/office/drawing/2014/main" id="{E771AF1E-D6D4-DA4A-B40A-19DDFBD41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6" name="Rectangle 220">
              <a:extLst>
                <a:ext uri="{FF2B5EF4-FFF2-40B4-BE49-F238E27FC236}">
                  <a16:creationId xmlns:a16="http://schemas.microsoft.com/office/drawing/2014/main" id="{B8F589CC-B557-FC4C-9E06-926297ED1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7" name="Rectangle 221">
              <a:extLst>
                <a:ext uri="{FF2B5EF4-FFF2-40B4-BE49-F238E27FC236}">
                  <a16:creationId xmlns:a16="http://schemas.microsoft.com/office/drawing/2014/main" id="{9E379B0D-61AA-0740-B824-64AD8AE3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8" name="Rectangle 222">
              <a:extLst>
                <a:ext uri="{FF2B5EF4-FFF2-40B4-BE49-F238E27FC236}">
                  <a16:creationId xmlns:a16="http://schemas.microsoft.com/office/drawing/2014/main" id="{805EDE6C-B723-974C-986B-36BE24526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9" name="Rectangle 223">
              <a:extLst>
                <a:ext uri="{FF2B5EF4-FFF2-40B4-BE49-F238E27FC236}">
                  <a16:creationId xmlns:a16="http://schemas.microsoft.com/office/drawing/2014/main" id="{4045E850-7A60-2F45-A3C8-032BC049B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0" name="Rectangle 224">
              <a:extLst>
                <a:ext uri="{FF2B5EF4-FFF2-40B4-BE49-F238E27FC236}">
                  <a16:creationId xmlns:a16="http://schemas.microsoft.com/office/drawing/2014/main" id="{5E61FE4C-DCD6-6541-80E4-4F6529682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1" name="Rectangle 225">
              <a:extLst>
                <a:ext uri="{FF2B5EF4-FFF2-40B4-BE49-F238E27FC236}">
                  <a16:creationId xmlns:a16="http://schemas.microsoft.com/office/drawing/2014/main" id="{F9A8AA72-AE51-0543-821E-9CE530EB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2" name="Rectangle 226">
              <a:extLst>
                <a:ext uri="{FF2B5EF4-FFF2-40B4-BE49-F238E27FC236}">
                  <a16:creationId xmlns:a16="http://schemas.microsoft.com/office/drawing/2014/main" id="{02224A37-ADC0-7741-8E1C-5C2633901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3" name="Rectangle 227">
              <a:extLst>
                <a:ext uri="{FF2B5EF4-FFF2-40B4-BE49-F238E27FC236}">
                  <a16:creationId xmlns:a16="http://schemas.microsoft.com/office/drawing/2014/main" id="{BD6EC146-7542-0D41-94D5-1DB8BDD84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1138" name="Group 228">
            <a:extLst>
              <a:ext uri="{FF2B5EF4-FFF2-40B4-BE49-F238E27FC236}">
                <a16:creationId xmlns:a16="http://schemas.microsoft.com/office/drawing/2014/main" id="{EAB1875F-E757-B442-BA00-EED69D8C61AE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1146" name="Rectangle 42">
              <a:extLst>
                <a:ext uri="{FF2B5EF4-FFF2-40B4-BE49-F238E27FC236}">
                  <a16:creationId xmlns:a16="http://schemas.microsoft.com/office/drawing/2014/main" id="{5FA0FB58-2D5E-C64F-A936-28F70B86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7" name="Line 43">
              <a:extLst>
                <a:ext uri="{FF2B5EF4-FFF2-40B4-BE49-F238E27FC236}">
                  <a16:creationId xmlns:a16="http://schemas.microsoft.com/office/drawing/2014/main" id="{2C04B566-C5AB-9044-8753-2AA9D1961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48" name="Line 44">
              <a:extLst>
                <a:ext uri="{FF2B5EF4-FFF2-40B4-BE49-F238E27FC236}">
                  <a16:creationId xmlns:a16="http://schemas.microsoft.com/office/drawing/2014/main" id="{05CFD884-807F-824D-A965-3B071704C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49" name="Line 45">
              <a:extLst>
                <a:ext uri="{FF2B5EF4-FFF2-40B4-BE49-F238E27FC236}">
                  <a16:creationId xmlns:a16="http://schemas.microsoft.com/office/drawing/2014/main" id="{C4BFE59D-1559-0E48-BA1B-EDFAE47B6B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0" name="Rectangle 46">
              <a:extLst>
                <a:ext uri="{FF2B5EF4-FFF2-40B4-BE49-F238E27FC236}">
                  <a16:creationId xmlns:a16="http://schemas.microsoft.com/office/drawing/2014/main" id="{A0E7F3C4-7F58-8D46-86DF-5CA9105D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1" name="Line 47">
              <a:extLst>
                <a:ext uri="{FF2B5EF4-FFF2-40B4-BE49-F238E27FC236}">
                  <a16:creationId xmlns:a16="http://schemas.microsoft.com/office/drawing/2014/main" id="{7FF21A84-3DD0-5D4C-B8C2-8600187CF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2" name="Line 48">
              <a:extLst>
                <a:ext uri="{FF2B5EF4-FFF2-40B4-BE49-F238E27FC236}">
                  <a16:creationId xmlns:a16="http://schemas.microsoft.com/office/drawing/2014/main" id="{EB0B0BFD-7F23-984A-B82D-4195EC2651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3" name="Rectangle 49">
              <a:extLst>
                <a:ext uri="{FF2B5EF4-FFF2-40B4-BE49-F238E27FC236}">
                  <a16:creationId xmlns:a16="http://schemas.microsoft.com/office/drawing/2014/main" id="{4E1E043E-F247-5848-B22E-ACA37F2A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4" name="Rectangle 50">
              <a:extLst>
                <a:ext uri="{FF2B5EF4-FFF2-40B4-BE49-F238E27FC236}">
                  <a16:creationId xmlns:a16="http://schemas.microsoft.com/office/drawing/2014/main" id="{B682581F-06B3-D24D-AB72-475FFC7AF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5" name="Rectangle 51">
              <a:extLst>
                <a:ext uri="{FF2B5EF4-FFF2-40B4-BE49-F238E27FC236}">
                  <a16:creationId xmlns:a16="http://schemas.microsoft.com/office/drawing/2014/main" id="{13FBC482-8571-DE44-A777-7F10BA775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6" name="Rectangle 52">
              <a:extLst>
                <a:ext uri="{FF2B5EF4-FFF2-40B4-BE49-F238E27FC236}">
                  <a16:creationId xmlns:a16="http://schemas.microsoft.com/office/drawing/2014/main" id="{552A431B-D42A-A740-B917-CB14D3144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7" name="Rectangle 53">
              <a:extLst>
                <a:ext uri="{FF2B5EF4-FFF2-40B4-BE49-F238E27FC236}">
                  <a16:creationId xmlns:a16="http://schemas.microsoft.com/office/drawing/2014/main" id="{1443F06B-C1D6-634F-9E4A-6821C7CB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8" name="Rectangle 54">
              <a:extLst>
                <a:ext uri="{FF2B5EF4-FFF2-40B4-BE49-F238E27FC236}">
                  <a16:creationId xmlns:a16="http://schemas.microsoft.com/office/drawing/2014/main" id="{20B9F363-82D7-E346-83FA-50186B3D2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9" name="Rectangle 58">
              <a:extLst>
                <a:ext uri="{FF2B5EF4-FFF2-40B4-BE49-F238E27FC236}">
                  <a16:creationId xmlns:a16="http://schemas.microsoft.com/office/drawing/2014/main" id="{AB9D2199-FDB6-944C-85AC-3F6CCC957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0" name="Rectangle 61">
              <a:extLst>
                <a:ext uri="{FF2B5EF4-FFF2-40B4-BE49-F238E27FC236}">
                  <a16:creationId xmlns:a16="http://schemas.microsoft.com/office/drawing/2014/main" id="{28B261A1-1614-384F-A623-96E99E2C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1" name="Rectangle 62">
              <a:extLst>
                <a:ext uri="{FF2B5EF4-FFF2-40B4-BE49-F238E27FC236}">
                  <a16:creationId xmlns:a16="http://schemas.microsoft.com/office/drawing/2014/main" id="{F0D2B089-4D28-F247-8262-E4D6B19E3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2" name="Line 63">
              <a:extLst>
                <a:ext uri="{FF2B5EF4-FFF2-40B4-BE49-F238E27FC236}">
                  <a16:creationId xmlns:a16="http://schemas.microsoft.com/office/drawing/2014/main" id="{FD9A6B18-1D86-1C4B-9CC4-78796067E6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Line 64">
              <a:extLst>
                <a:ext uri="{FF2B5EF4-FFF2-40B4-BE49-F238E27FC236}">
                  <a16:creationId xmlns:a16="http://schemas.microsoft.com/office/drawing/2014/main" id="{5B4CCF37-B23D-D84E-95BD-362506CED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4" name="Rectangle 65">
              <a:extLst>
                <a:ext uri="{FF2B5EF4-FFF2-40B4-BE49-F238E27FC236}">
                  <a16:creationId xmlns:a16="http://schemas.microsoft.com/office/drawing/2014/main" id="{3E098FEC-C4A3-3A49-9F5F-6B768F269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5" name="Line 66">
              <a:extLst>
                <a:ext uri="{FF2B5EF4-FFF2-40B4-BE49-F238E27FC236}">
                  <a16:creationId xmlns:a16="http://schemas.microsoft.com/office/drawing/2014/main" id="{F21D889C-3598-2F42-A0E0-6D6D5B2AF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6" name="Line 67">
              <a:extLst>
                <a:ext uri="{FF2B5EF4-FFF2-40B4-BE49-F238E27FC236}">
                  <a16:creationId xmlns:a16="http://schemas.microsoft.com/office/drawing/2014/main" id="{6DCF5620-0DB5-2F43-A122-E7A493471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7" name="Rectangle 71">
              <a:extLst>
                <a:ext uri="{FF2B5EF4-FFF2-40B4-BE49-F238E27FC236}">
                  <a16:creationId xmlns:a16="http://schemas.microsoft.com/office/drawing/2014/main" id="{551281CB-D1D8-C944-A136-47FD7C65E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8" name="Rectangle 75">
              <a:extLst>
                <a:ext uri="{FF2B5EF4-FFF2-40B4-BE49-F238E27FC236}">
                  <a16:creationId xmlns:a16="http://schemas.microsoft.com/office/drawing/2014/main" id="{CF1E7ADA-B6E2-F342-86D7-351BD212F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9" name="Rectangle 77">
              <a:extLst>
                <a:ext uri="{FF2B5EF4-FFF2-40B4-BE49-F238E27FC236}">
                  <a16:creationId xmlns:a16="http://schemas.microsoft.com/office/drawing/2014/main" id="{3274C543-AE70-2D46-826E-2131686D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0" name="Rectangle 78">
              <a:extLst>
                <a:ext uri="{FF2B5EF4-FFF2-40B4-BE49-F238E27FC236}">
                  <a16:creationId xmlns:a16="http://schemas.microsoft.com/office/drawing/2014/main" id="{67DCD63C-E8ED-3947-9EFD-074DD900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1" name="Rectangle 79">
              <a:extLst>
                <a:ext uri="{FF2B5EF4-FFF2-40B4-BE49-F238E27FC236}">
                  <a16:creationId xmlns:a16="http://schemas.microsoft.com/office/drawing/2014/main" id="{7C1223DE-0A9F-5440-B75C-E86FC03FA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2" name="Rectangle 80">
              <a:extLst>
                <a:ext uri="{FF2B5EF4-FFF2-40B4-BE49-F238E27FC236}">
                  <a16:creationId xmlns:a16="http://schemas.microsoft.com/office/drawing/2014/main" id="{55A991B2-7CF5-E94D-BC08-D31D98736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3" name="Rectangle 81">
              <a:extLst>
                <a:ext uri="{FF2B5EF4-FFF2-40B4-BE49-F238E27FC236}">
                  <a16:creationId xmlns:a16="http://schemas.microsoft.com/office/drawing/2014/main" id="{8F7D37B0-8438-7240-9987-4F05F67D8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4" name="Rectangle 82">
              <a:extLst>
                <a:ext uri="{FF2B5EF4-FFF2-40B4-BE49-F238E27FC236}">
                  <a16:creationId xmlns:a16="http://schemas.microsoft.com/office/drawing/2014/main" id="{747326E3-7F80-1443-92D8-4B9840B07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5" name="Rectangle 83">
              <a:extLst>
                <a:ext uri="{FF2B5EF4-FFF2-40B4-BE49-F238E27FC236}">
                  <a16:creationId xmlns:a16="http://schemas.microsoft.com/office/drawing/2014/main" id="{452708E7-AE1D-CA4D-94F9-71CB5038E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6" name="Rectangle 85">
              <a:extLst>
                <a:ext uri="{FF2B5EF4-FFF2-40B4-BE49-F238E27FC236}">
                  <a16:creationId xmlns:a16="http://schemas.microsoft.com/office/drawing/2014/main" id="{4348D6AB-C7C1-C443-B0D1-E06A2E89C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7" name="Line 86">
              <a:extLst>
                <a:ext uri="{FF2B5EF4-FFF2-40B4-BE49-F238E27FC236}">
                  <a16:creationId xmlns:a16="http://schemas.microsoft.com/office/drawing/2014/main" id="{CDDCA1A1-C6A5-6C43-ADA1-F61BED5E11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8" name="Line 87">
              <a:extLst>
                <a:ext uri="{FF2B5EF4-FFF2-40B4-BE49-F238E27FC236}">
                  <a16:creationId xmlns:a16="http://schemas.microsoft.com/office/drawing/2014/main" id="{5A30253B-051C-D748-A52B-FC1550754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9" name="Line 88">
              <a:extLst>
                <a:ext uri="{FF2B5EF4-FFF2-40B4-BE49-F238E27FC236}">
                  <a16:creationId xmlns:a16="http://schemas.microsoft.com/office/drawing/2014/main" id="{93D168F2-12E7-6E47-B5B6-D2CF452F52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0" name="Rectangle 89">
              <a:extLst>
                <a:ext uri="{FF2B5EF4-FFF2-40B4-BE49-F238E27FC236}">
                  <a16:creationId xmlns:a16="http://schemas.microsoft.com/office/drawing/2014/main" id="{CA7AD1B4-1B25-0D44-8FBD-BCEBFE73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1" name="Line 90">
              <a:extLst>
                <a:ext uri="{FF2B5EF4-FFF2-40B4-BE49-F238E27FC236}">
                  <a16:creationId xmlns:a16="http://schemas.microsoft.com/office/drawing/2014/main" id="{656C0683-7C9D-F54B-B16A-48C9F366A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2" name="Line 91">
              <a:extLst>
                <a:ext uri="{FF2B5EF4-FFF2-40B4-BE49-F238E27FC236}">
                  <a16:creationId xmlns:a16="http://schemas.microsoft.com/office/drawing/2014/main" id="{C1E2FC8C-1B63-B540-B328-694EABF2A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3" name="Rectangle 92">
              <a:extLst>
                <a:ext uri="{FF2B5EF4-FFF2-40B4-BE49-F238E27FC236}">
                  <a16:creationId xmlns:a16="http://schemas.microsoft.com/office/drawing/2014/main" id="{1852915F-4C78-EE48-8F98-DDF6F920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4" name="Rectangle 93">
              <a:extLst>
                <a:ext uri="{FF2B5EF4-FFF2-40B4-BE49-F238E27FC236}">
                  <a16:creationId xmlns:a16="http://schemas.microsoft.com/office/drawing/2014/main" id="{7CA36EF6-99A0-1A41-AF91-F69F98DFC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5" name="Rectangle 94">
              <a:extLst>
                <a:ext uri="{FF2B5EF4-FFF2-40B4-BE49-F238E27FC236}">
                  <a16:creationId xmlns:a16="http://schemas.microsoft.com/office/drawing/2014/main" id="{FB86E8BB-A051-0A40-B4B4-C672C2B0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6" name="Rectangle 95">
              <a:extLst>
                <a:ext uri="{FF2B5EF4-FFF2-40B4-BE49-F238E27FC236}">
                  <a16:creationId xmlns:a16="http://schemas.microsoft.com/office/drawing/2014/main" id="{93285DEA-C19D-9E45-A6D1-D466963D6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7" name="Rectangle 96">
              <a:extLst>
                <a:ext uri="{FF2B5EF4-FFF2-40B4-BE49-F238E27FC236}">
                  <a16:creationId xmlns:a16="http://schemas.microsoft.com/office/drawing/2014/main" id="{59CD4806-0340-7443-8DC5-D4DC13EA2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8" name="Rectangle 97">
              <a:extLst>
                <a:ext uri="{FF2B5EF4-FFF2-40B4-BE49-F238E27FC236}">
                  <a16:creationId xmlns:a16="http://schemas.microsoft.com/office/drawing/2014/main" id="{C292DE5E-65FB-2D49-A093-4F0999FAB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9" name="Rectangle 98">
              <a:extLst>
                <a:ext uri="{FF2B5EF4-FFF2-40B4-BE49-F238E27FC236}">
                  <a16:creationId xmlns:a16="http://schemas.microsoft.com/office/drawing/2014/main" id="{6713C225-0142-5D41-B2BB-D25CB922B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0" name="Rectangle 106">
              <a:extLst>
                <a:ext uri="{FF2B5EF4-FFF2-40B4-BE49-F238E27FC236}">
                  <a16:creationId xmlns:a16="http://schemas.microsoft.com/office/drawing/2014/main" id="{DCF516FB-CF03-F64D-ADF7-16ABE6C4F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1" name="Line 107">
              <a:extLst>
                <a:ext uri="{FF2B5EF4-FFF2-40B4-BE49-F238E27FC236}">
                  <a16:creationId xmlns:a16="http://schemas.microsoft.com/office/drawing/2014/main" id="{4F0810A5-5058-014E-8FBF-47B589E6D8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2" name="Line 108">
              <a:extLst>
                <a:ext uri="{FF2B5EF4-FFF2-40B4-BE49-F238E27FC236}">
                  <a16:creationId xmlns:a16="http://schemas.microsoft.com/office/drawing/2014/main" id="{363E61B8-AA66-3A49-8F2F-0B95492E0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3" name="Rectangle 109">
              <a:extLst>
                <a:ext uri="{FF2B5EF4-FFF2-40B4-BE49-F238E27FC236}">
                  <a16:creationId xmlns:a16="http://schemas.microsoft.com/office/drawing/2014/main" id="{C15BA814-EFE7-414F-8BB5-D395D6D73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4" name="Line 110">
              <a:extLst>
                <a:ext uri="{FF2B5EF4-FFF2-40B4-BE49-F238E27FC236}">
                  <a16:creationId xmlns:a16="http://schemas.microsoft.com/office/drawing/2014/main" id="{7715F7F8-CE54-984A-921D-734D48287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5" name="Line 111">
              <a:extLst>
                <a:ext uri="{FF2B5EF4-FFF2-40B4-BE49-F238E27FC236}">
                  <a16:creationId xmlns:a16="http://schemas.microsoft.com/office/drawing/2014/main" id="{883884DD-B942-C745-BCB9-65943A6481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6" name="Rectangle 112">
              <a:extLst>
                <a:ext uri="{FF2B5EF4-FFF2-40B4-BE49-F238E27FC236}">
                  <a16:creationId xmlns:a16="http://schemas.microsoft.com/office/drawing/2014/main" id="{848E5812-5D51-8843-993C-E52E0A325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7" name="Rectangle 115">
              <a:extLst>
                <a:ext uri="{FF2B5EF4-FFF2-40B4-BE49-F238E27FC236}">
                  <a16:creationId xmlns:a16="http://schemas.microsoft.com/office/drawing/2014/main" id="{CE531AF9-5810-4345-AF18-74B25EE1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8" name="Rectangle 117">
              <a:extLst>
                <a:ext uri="{FF2B5EF4-FFF2-40B4-BE49-F238E27FC236}">
                  <a16:creationId xmlns:a16="http://schemas.microsoft.com/office/drawing/2014/main" id="{3D7E4016-A646-3543-AB2B-D527EAF5F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9" name="Rectangle 121">
              <a:extLst>
                <a:ext uri="{FF2B5EF4-FFF2-40B4-BE49-F238E27FC236}">
                  <a16:creationId xmlns:a16="http://schemas.microsoft.com/office/drawing/2014/main" id="{1C064B01-FDAF-8042-9A76-635E46EE8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0" name="Rectangle 122">
              <a:extLst>
                <a:ext uri="{FF2B5EF4-FFF2-40B4-BE49-F238E27FC236}">
                  <a16:creationId xmlns:a16="http://schemas.microsoft.com/office/drawing/2014/main" id="{FB1C4050-959E-4041-B032-365C27DE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1" name="Rectangle 123">
              <a:extLst>
                <a:ext uri="{FF2B5EF4-FFF2-40B4-BE49-F238E27FC236}">
                  <a16:creationId xmlns:a16="http://schemas.microsoft.com/office/drawing/2014/main" id="{05A0DCAB-D05E-FD45-B20B-9529B07E8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2" name="Rectangle 124">
              <a:extLst>
                <a:ext uri="{FF2B5EF4-FFF2-40B4-BE49-F238E27FC236}">
                  <a16:creationId xmlns:a16="http://schemas.microsoft.com/office/drawing/2014/main" id="{DB28B56F-9B48-BC4B-8D26-2FE8E0113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3" name="Rectangle 125">
              <a:extLst>
                <a:ext uri="{FF2B5EF4-FFF2-40B4-BE49-F238E27FC236}">
                  <a16:creationId xmlns:a16="http://schemas.microsoft.com/office/drawing/2014/main" id="{69A96128-5AEF-7044-BABD-66F4FFAEA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4" name="Rectangle 126">
              <a:extLst>
                <a:ext uri="{FF2B5EF4-FFF2-40B4-BE49-F238E27FC236}">
                  <a16:creationId xmlns:a16="http://schemas.microsoft.com/office/drawing/2014/main" id="{58BE16BD-0B9D-2240-B958-CA7F0B03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5" name="Rectangle 127">
              <a:extLst>
                <a:ext uri="{FF2B5EF4-FFF2-40B4-BE49-F238E27FC236}">
                  <a16:creationId xmlns:a16="http://schemas.microsoft.com/office/drawing/2014/main" id="{9D702E36-0A86-B148-86CF-7A30BC1E8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6" name="Rectangle 136">
              <a:extLst>
                <a:ext uri="{FF2B5EF4-FFF2-40B4-BE49-F238E27FC236}">
                  <a16:creationId xmlns:a16="http://schemas.microsoft.com/office/drawing/2014/main" id="{CC65178D-3569-7A44-B234-2EAF29005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7" name="Rectangle 313">
              <a:extLst>
                <a:ext uri="{FF2B5EF4-FFF2-40B4-BE49-F238E27FC236}">
                  <a16:creationId xmlns:a16="http://schemas.microsoft.com/office/drawing/2014/main" id="{9F67C41F-C3BE-7C47-A7BD-DAD89BEB3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8" name="Rectangle 327">
              <a:extLst>
                <a:ext uri="{FF2B5EF4-FFF2-40B4-BE49-F238E27FC236}">
                  <a16:creationId xmlns:a16="http://schemas.microsoft.com/office/drawing/2014/main" id="{8FAD4E77-ED7A-7E46-90DD-75E74BA4B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9" name="Rectangle 328">
              <a:extLst>
                <a:ext uri="{FF2B5EF4-FFF2-40B4-BE49-F238E27FC236}">
                  <a16:creationId xmlns:a16="http://schemas.microsoft.com/office/drawing/2014/main" id="{2ED0D383-1D6A-154E-92FB-84661AFAE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0" name="Rectangle 329">
              <a:extLst>
                <a:ext uri="{FF2B5EF4-FFF2-40B4-BE49-F238E27FC236}">
                  <a16:creationId xmlns:a16="http://schemas.microsoft.com/office/drawing/2014/main" id="{986B45B8-97F2-DC40-8E46-AE0DC883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1139" name="Title 1">
            <a:extLst>
              <a:ext uri="{FF2B5EF4-FFF2-40B4-BE49-F238E27FC236}">
                <a16:creationId xmlns:a16="http://schemas.microsoft.com/office/drawing/2014/main" id="{B5F636AB-6D12-6146-9673-1E9253077D1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1140" name="Straight Arrow Connector 292">
            <a:extLst>
              <a:ext uri="{FF2B5EF4-FFF2-40B4-BE49-F238E27FC236}">
                <a16:creationId xmlns:a16="http://schemas.microsoft.com/office/drawing/2014/main" id="{D69D2D39-B02F-904A-8F53-5FF848A670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141" name="TextBox 300">
            <a:extLst>
              <a:ext uri="{FF2B5EF4-FFF2-40B4-BE49-F238E27FC236}">
                <a16:creationId xmlns:a16="http://schemas.microsoft.com/office/drawing/2014/main" id="{7BBBDF52-A868-B24C-8574-38F11BCC9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1142" name="Straight Arrow Connector 301">
            <a:extLst>
              <a:ext uri="{FF2B5EF4-FFF2-40B4-BE49-F238E27FC236}">
                <a16:creationId xmlns:a16="http://schemas.microsoft.com/office/drawing/2014/main" id="{322CD3E8-5AA7-AF4E-A1A7-FFC1977970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143" name="TextBox 303">
            <a:extLst>
              <a:ext uri="{FF2B5EF4-FFF2-40B4-BE49-F238E27FC236}">
                <a16:creationId xmlns:a16="http://schemas.microsoft.com/office/drawing/2014/main" id="{62C9FF75-AE1B-DC45-8B9A-5789C138B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4" name="Rectangle 305">
            <a:extLst>
              <a:ext uri="{FF2B5EF4-FFF2-40B4-BE49-F238E27FC236}">
                <a16:creationId xmlns:a16="http://schemas.microsoft.com/office/drawing/2014/main" id="{3F3CB35B-B40F-0A4A-86AE-89D16369B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057400"/>
            <a:ext cx="228600" cy="2057400"/>
          </a:xfrm>
          <a:prstGeom prst="rect">
            <a:avLst/>
          </a:prstGeom>
          <a:solidFill>
            <a:srgbClr val="0000FF">
              <a:alpha val="36078"/>
            </a:srgbClr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5" name="Rectangle 306">
            <a:extLst>
              <a:ext uri="{FF2B5EF4-FFF2-40B4-BE49-F238E27FC236}">
                <a16:creationId xmlns:a16="http://schemas.microsoft.com/office/drawing/2014/main" id="{6BB7B2B2-90C2-9A47-999B-21490030A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2057400"/>
            <a:ext cx="228600" cy="2057400"/>
          </a:xfrm>
          <a:prstGeom prst="rect">
            <a:avLst/>
          </a:prstGeom>
          <a:solidFill>
            <a:srgbClr val="0000FF">
              <a:alpha val="36078"/>
            </a:srgbClr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EE31A30F-0FD3-A949-B755-957DEEEE187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2251" name="Rectangle 4">
              <a:extLst>
                <a:ext uri="{FF2B5EF4-FFF2-40B4-BE49-F238E27FC236}">
                  <a16:creationId xmlns:a16="http://schemas.microsoft.com/office/drawing/2014/main" id="{EE116DBD-5C9B-2C44-A3E5-E0C061A22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2" name="Rectangle 5">
              <a:extLst>
                <a:ext uri="{FF2B5EF4-FFF2-40B4-BE49-F238E27FC236}">
                  <a16:creationId xmlns:a16="http://schemas.microsoft.com/office/drawing/2014/main" id="{5CC5D7DC-6EC6-A640-886B-92055DEB5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3" name="Rectangle 6">
              <a:extLst>
                <a:ext uri="{FF2B5EF4-FFF2-40B4-BE49-F238E27FC236}">
                  <a16:creationId xmlns:a16="http://schemas.microsoft.com/office/drawing/2014/main" id="{BF622CCE-1A28-3A4A-858B-2D9429CD7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4" name="Rectangle 7">
              <a:extLst>
                <a:ext uri="{FF2B5EF4-FFF2-40B4-BE49-F238E27FC236}">
                  <a16:creationId xmlns:a16="http://schemas.microsoft.com/office/drawing/2014/main" id="{9B502684-E572-254E-8D49-FACB086AC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5" name="Rectangle 8">
              <a:extLst>
                <a:ext uri="{FF2B5EF4-FFF2-40B4-BE49-F238E27FC236}">
                  <a16:creationId xmlns:a16="http://schemas.microsoft.com/office/drawing/2014/main" id="{082A3F86-DB0B-014D-8BC3-B4BEAEE31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6" name="Rectangle 9">
              <a:extLst>
                <a:ext uri="{FF2B5EF4-FFF2-40B4-BE49-F238E27FC236}">
                  <a16:creationId xmlns:a16="http://schemas.microsoft.com/office/drawing/2014/main" id="{CDD39EEE-5A26-4F45-997A-80E088DC2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7" name="Rectangle 10">
              <a:extLst>
                <a:ext uri="{FF2B5EF4-FFF2-40B4-BE49-F238E27FC236}">
                  <a16:creationId xmlns:a16="http://schemas.microsoft.com/office/drawing/2014/main" id="{84D6405D-7212-2248-A397-7D85C7E4D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8" name="Rectangle 11">
              <a:extLst>
                <a:ext uri="{FF2B5EF4-FFF2-40B4-BE49-F238E27FC236}">
                  <a16:creationId xmlns:a16="http://schemas.microsoft.com/office/drawing/2014/main" id="{846FCCB6-51F7-0D40-95C1-9B8B4F25C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9" name="Rectangle 12">
              <a:extLst>
                <a:ext uri="{FF2B5EF4-FFF2-40B4-BE49-F238E27FC236}">
                  <a16:creationId xmlns:a16="http://schemas.microsoft.com/office/drawing/2014/main" id="{8B9B61E5-06AC-1542-A6E2-C5944ED15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0" name="Rectangle 13">
              <a:extLst>
                <a:ext uri="{FF2B5EF4-FFF2-40B4-BE49-F238E27FC236}">
                  <a16:creationId xmlns:a16="http://schemas.microsoft.com/office/drawing/2014/main" id="{052FA4AD-B252-B449-A1BC-DA5AC29F2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1" name="Rectangle 14">
              <a:extLst>
                <a:ext uri="{FF2B5EF4-FFF2-40B4-BE49-F238E27FC236}">
                  <a16:creationId xmlns:a16="http://schemas.microsoft.com/office/drawing/2014/main" id="{AC27817D-C5F2-1F4D-866A-76FE35CB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2" name="Rectangle 15">
              <a:extLst>
                <a:ext uri="{FF2B5EF4-FFF2-40B4-BE49-F238E27FC236}">
                  <a16:creationId xmlns:a16="http://schemas.microsoft.com/office/drawing/2014/main" id="{DD886310-CEE5-0046-860B-700E6F516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63" name="Rectangle 16">
              <a:extLst>
                <a:ext uri="{FF2B5EF4-FFF2-40B4-BE49-F238E27FC236}">
                  <a16:creationId xmlns:a16="http://schemas.microsoft.com/office/drawing/2014/main" id="{5C22DD66-6EF8-C740-BF4C-3A5BCE7C8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4" name="Rectangle 17">
              <a:extLst>
                <a:ext uri="{FF2B5EF4-FFF2-40B4-BE49-F238E27FC236}">
                  <a16:creationId xmlns:a16="http://schemas.microsoft.com/office/drawing/2014/main" id="{F3D6C891-38AB-CD4A-93DB-38F1317A5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5" name="Rectangle 18">
              <a:extLst>
                <a:ext uri="{FF2B5EF4-FFF2-40B4-BE49-F238E27FC236}">
                  <a16:creationId xmlns:a16="http://schemas.microsoft.com/office/drawing/2014/main" id="{1AEF1FC2-9AD4-2944-968F-4FD3BB680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6" name="Rectangle 19">
              <a:extLst>
                <a:ext uri="{FF2B5EF4-FFF2-40B4-BE49-F238E27FC236}">
                  <a16:creationId xmlns:a16="http://schemas.microsoft.com/office/drawing/2014/main" id="{0CB58CA9-E2C7-EE4C-A6BA-88E9F7F4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67" name="Rectangle 20">
              <a:extLst>
                <a:ext uri="{FF2B5EF4-FFF2-40B4-BE49-F238E27FC236}">
                  <a16:creationId xmlns:a16="http://schemas.microsoft.com/office/drawing/2014/main" id="{B2F055F2-CA1F-BB4D-8388-016E32E98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8" name="Rectangle 21">
              <a:extLst>
                <a:ext uri="{FF2B5EF4-FFF2-40B4-BE49-F238E27FC236}">
                  <a16:creationId xmlns:a16="http://schemas.microsoft.com/office/drawing/2014/main" id="{6DE4D9AC-0CC0-D846-AF4D-212736C4F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9" name="Rectangle 22">
              <a:extLst>
                <a:ext uri="{FF2B5EF4-FFF2-40B4-BE49-F238E27FC236}">
                  <a16:creationId xmlns:a16="http://schemas.microsoft.com/office/drawing/2014/main" id="{F2E8203D-6B9B-F041-ACED-45B5D787F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0" name="Rectangle 23">
              <a:extLst>
                <a:ext uri="{FF2B5EF4-FFF2-40B4-BE49-F238E27FC236}">
                  <a16:creationId xmlns:a16="http://schemas.microsoft.com/office/drawing/2014/main" id="{946FC189-2286-6B4E-87C7-3F6EE9B37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1" name="Rectangle 24">
              <a:extLst>
                <a:ext uri="{FF2B5EF4-FFF2-40B4-BE49-F238E27FC236}">
                  <a16:creationId xmlns:a16="http://schemas.microsoft.com/office/drawing/2014/main" id="{52EF29A3-FA45-DE45-BDDB-12DC91E49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2" name="Rectangle 25">
              <a:extLst>
                <a:ext uri="{FF2B5EF4-FFF2-40B4-BE49-F238E27FC236}">
                  <a16:creationId xmlns:a16="http://schemas.microsoft.com/office/drawing/2014/main" id="{EDED2072-B18E-D34B-AA20-90131C293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3" name="Rectangle 26">
              <a:extLst>
                <a:ext uri="{FF2B5EF4-FFF2-40B4-BE49-F238E27FC236}">
                  <a16:creationId xmlns:a16="http://schemas.microsoft.com/office/drawing/2014/main" id="{00D3F736-5D26-8A4E-B85A-9A251C907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4" name="Rectangle 27">
              <a:extLst>
                <a:ext uri="{FF2B5EF4-FFF2-40B4-BE49-F238E27FC236}">
                  <a16:creationId xmlns:a16="http://schemas.microsoft.com/office/drawing/2014/main" id="{9B18162B-B956-8D4F-BB5D-E2254408F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5" name="Rectangle 28">
              <a:extLst>
                <a:ext uri="{FF2B5EF4-FFF2-40B4-BE49-F238E27FC236}">
                  <a16:creationId xmlns:a16="http://schemas.microsoft.com/office/drawing/2014/main" id="{09E1F64A-CEF9-4045-806D-3F31D45A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6" name="Rectangle 29">
              <a:extLst>
                <a:ext uri="{FF2B5EF4-FFF2-40B4-BE49-F238E27FC236}">
                  <a16:creationId xmlns:a16="http://schemas.microsoft.com/office/drawing/2014/main" id="{55E8E5E5-A866-EE4B-A4FD-74EFAC7D2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7" name="Rectangle 30">
              <a:extLst>
                <a:ext uri="{FF2B5EF4-FFF2-40B4-BE49-F238E27FC236}">
                  <a16:creationId xmlns:a16="http://schemas.microsoft.com/office/drawing/2014/main" id="{94D396B7-1A19-D347-83A5-88734508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8" name="Rectangle 31">
              <a:extLst>
                <a:ext uri="{FF2B5EF4-FFF2-40B4-BE49-F238E27FC236}">
                  <a16:creationId xmlns:a16="http://schemas.microsoft.com/office/drawing/2014/main" id="{98632486-2E49-094C-8CF6-538F41DE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9" name="Rectangle 32">
              <a:extLst>
                <a:ext uri="{FF2B5EF4-FFF2-40B4-BE49-F238E27FC236}">
                  <a16:creationId xmlns:a16="http://schemas.microsoft.com/office/drawing/2014/main" id="{A2B2ACE1-8357-AF4F-A18E-1EC290211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0" name="Rectangle 33">
              <a:extLst>
                <a:ext uri="{FF2B5EF4-FFF2-40B4-BE49-F238E27FC236}">
                  <a16:creationId xmlns:a16="http://schemas.microsoft.com/office/drawing/2014/main" id="{8625CFDF-E0B4-D646-9B23-55877EE27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1" name="Rectangle 34">
              <a:extLst>
                <a:ext uri="{FF2B5EF4-FFF2-40B4-BE49-F238E27FC236}">
                  <a16:creationId xmlns:a16="http://schemas.microsoft.com/office/drawing/2014/main" id="{86337E89-DC1A-5040-BBF5-A8699A77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2" name="Rectangle 35">
              <a:extLst>
                <a:ext uri="{FF2B5EF4-FFF2-40B4-BE49-F238E27FC236}">
                  <a16:creationId xmlns:a16="http://schemas.microsoft.com/office/drawing/2014/main" id="{B1CAAE64-8BA1-E945-9147-602DFE06A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3" name="Rectangle 36">
              <a:extLst>
                <a:ext uri="{FF2B5EF4-FFF2-40B4-BE49-F238E27FC236}">
                  <a16:creationId xmlns:a16="http://schemas.microsoft.com/office/drawing/2014/main" id="{50351F1F-9C70-674B-95EF-7AEA062E5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4" name="Rectangle 37">
              <a:extLst>
                <a:ext uri="{FF2B5EF4-FFF2-40B4-BE49-F238E27FC236}">
                  <a16:creationId xmlns:a16="http://schemas.microsoft.com/office/drawing/2014/main" id="{E289DE39-6B5B-9A41-BD82-A35F3A667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5" name="Rectangle 38">
              <a:extLst>
                <a:ext uri="{FF2B5EF4-FFF2-40B4-BE49-F238E27FC236}">
                  <a16:creationId xmlns:a16="http://schemas.microsoft.com/office/drawing/2014/main" id="{674636BE-02EC-044E-97CB-7961573F8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6" name="Rectangle 39">
              <a:extLst>
                <a:ext uri="{FF2B5EF4-FFF2-40B4-BE49-F238E27FC236}">
                  <a16:creationId xmlns:a16="http://schemas.microsoft.com/office/drawing/2014/main" id="{FB1520FF-6349-024D-9F27-392EB7B1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7" name="Rectangle 40">
              <a:extLst>
                <a:ext uri="{FF2B5EF4-FFF2-40B4-BE49-F238E27FC236}">
                  <a16:creationId xmlns:a16="http://schemas.microsoft.com/office/drawing/2014/main" id="{1C8BA015-7D33-8548-8618-20BC4E8B9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8" name="Rectangle 41">
              <a:extLst>
                <a:ext uri="{FF2B5EF4-FFF2-40B4-BE49-F238E27FC236}">
                  <a16:creationId xmlns:a16="http://schemas.microsoft.com/office/drawing/2014/main" id="{218DA665-E9FB-D74C-BEAD-A9A5793AB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9" name="Rectangle 42">
              <a:extLst>
                <a:ext uri="{FF2B5EF4-FFF2-40B4-BE49-F238E27FC236}">
                  <a16:creationId xmlns:a16="http://schemas.microsoft.com/office/drawing/2014/main" id="{53D86314-E97E-7B4A-AF3E-1D7F26374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0" name="Rectangle 43">
              <a:extLst>
                <a:ext uri="{FF2B5EF4-FFF2-40B4-BE49-F238E27FC236}">
                  <a16:creationId xmlns:a16="http://schemas.microsoft.com/office/drawing/2014/main" id="{ECA28B00-7449-DC40-9796-C43615463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1" name="Rectangle 44">
              <a:extLst>
                <a:ext uri="{FF2B5EF4-FFF2-40B4-BE49-F238E27FC236}">
                  <a16:creationId xmlns:a16="http://schemas.microsoft.com/office/drawing/2014/main" id="{BAD28288-B92E-EF47-898A-13E95980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2" name="Rectangle 45">
              <a:extLst>
                <a:ext uri="{FF2B5EF4-FFF2-40B4-BE49-F238E27FC236}">
                  <a16:creationId xmlns:a16="http://schemas.microsoft.com/office/drawing/2014/main" id="{4E151372-42AD-A34E-9FBB-E4212006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3" name="Rectangle 46">
              <a:extLst>
                <a:ext uri="{FF2B5EF4-FFF2-40B4-BE49-F238E27FC236}">
                  <a16:creationId xmlns:a16="http://schemas.microsoft.com/office/drawing/2014/main" id="{012A96C9-2902-5A4B-BF4F-00C59E81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4" name="Rectangle 47">
              <a:extLst>
                <a:ext uri="{FF2B5EF4-FFF2-40B4-BE49-F238E27FC236}">
                  <a16:creationId xmlns:a16="http://schemas.microsoft.com/office/drawing/2014/main" id="{8E796781-37EC-B749-A264-70B8002F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5" name="Rectangle 48">
              <a:extLst>
                <a:ext uri="{FF2B5EF4-FFF2-40B4-BE49-F238E27FC236}">
                  <a16:creationId xmlns:a16="http://schemas.microsoft.com/office/drawing/2014/main" id="{4F31FD34-196F-7A42-86C2-7A57095E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6" name="Rectangle 49">
              <a:extLst>
                <a:ext uri="{FF2B5EF4-FFF2-40B4-BE49-F238E27FC236}">
                  <a16:creationId xmlns:a16="http://schemas.microsoft.com/office/drawing/2014/main" id="{6EE959BC-36DD-9C48-9C64-AA95D9715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7" name="Rectangle 50">
              <a:extLst>
                <a:ext uri="{FF2B5EF4-FFF2-40B4-BE49-F238E27FC236}">
                  <a16:creationId xmlns:a16="http://schemas.microsoft.com/office/drawing/2014/main" id="{41C802E2-D5C3-B547-971B-DD192EBF1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8" name="Rectangle 51">
              <a:extLst>
                <a:ext uri="{FF2B5EF4-FFF2-40B4-BE49-F238E27FC236}">
                  <a16:creationId xmlns:a16="http://schemas.microsoft.com/office/drawing/2014/main" id="{83393126-8978-734E-AD7E-553579014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9" name="Rectangle 52">
              <a:extLst>
                <a:ext uri="{FF2B5EF4-FFF2-40B4-BE49-F238E27FC236}">
                  <a16:creationId xmlns:a16="http://schemas.microsoft.com/office/drawing/2014/main" id="{1F9B30EC-33A3-A54E-BF6A-E45745AD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0" name="Rectangle 53">
              <a:extLst>
                <a:ext uri="{FF2B5EF4-FFF2-40B4-BE49-F238E27FC236}">
                  <a16:creationId xmlns:a16="http://schemas.microsoft.com/office/drawing/2014/main" id="{A32C1C8F-98F4-DE4F-99F6-7EB872C67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1" name="Rectangle 54">
              <a:extLst>
                <a:ext uri="{FF2B5EF4-FFF2-40B4-BE49-F238E27FC236}">
                  <a16:creationId xmlns:a16="http://schemas.microsoft.com/office/drawing/2014/main" id="{2662DC33-890E-7C43-93E5-38BF5FA3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2" name="Rectangle 55">
              <a:extLst>
                <a:ext uri="{FF2B5EF4-FFF2-40B4-BE49-F238E27FC236}">
                  <a16:creationId xmlns:a16="http://schemas.microsoft.com/office/drawing/2014/main" id="{1B296723-3D7C-A841-B316-8F60273C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3" name="Rectangle 56">
              <a:extLst>
                <a:ext uri="{FF2B5EF4-FFF2-40B4-BE49-F238E27FC236}">
                  <a16:creationId xmlns:a16="http://schemas.microsoft.com/office/drawing/2014/main" id="{2A20C670-CDF7-EC4A-8CFC-C4B7C74A9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4" name="Rectangle 57">
              <a:extLst>
                <a:ext uri="{FF2B5EF4-FFF2-40B4-BE49-F238E27FC236}">
                  <a16:creationId xmlns:a16="http://schemas.microsoft.com/office/drawing/2014/main" id="{6010AF4F-EF32-D64C-8259-D2C851FE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5" name="Rectangle 58">
              <a:extLst>
                <a:ext uri="{FF2B5EF4-FFF2-40B4-BE49-F238E27FC236}">
                  <a16:creationId xmlns:a16="http://schemas.microsoft.com/office/drawing/2014/main" id="{CF33FDFB-0E6B-E742-9AD2-F911C726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6" name="Rectangle 59">
              <a:extLst>
                <a:ext uri="{FF2B5EF4-FFF2-40B4-BE49-F238E27FC236}">
                  <a16:creationId xmlns:a16="http://schemas.microsoft.com/office/drawing/2014/main" id="{6876EE87-FC89-9C46-80B3-91987B86D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7" name="Rectangle 60">
              <a:extLst>
                <a:ext uri="{FF2B5EF4-FFF2-40B4-BE49-F238E27FC236}">
                  <a16:creationId xmlns:a16="http://schemas.microsoft.com/office/drawing/2014/main" id="{EFF3C158-5C3D-8C4D-8B68-225706F74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8" name="Rectangle 61">
              <a:extLst>
                <a:ext uri="{FF2B5EF4-FFF2-40B4-BE49-F238E27FC236}">
                  <a16:creationId xmlns:a16="http://schemas.microsoft.com/office/drawing/2014/main" id="{E8FF4F06-B7C7-9B41-91FE-EDB96CF5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9" name="Rectangle 62">
              <a:extLst>
                <a:ext uri="{FF2B5EF4-FFF2-40B4-BE49-F238E27FC236}">
                  <a16:creationId xmlns:a16="http://schemas.microsoft.com/office/drawing/2014/main" id="{A2EB9A76-D4F8-D24E-88CA-06C96F867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0" name="Rectangle 63">
              <a:extLst>
                <a:ext uri="{FF2B5EF4-FFF2-40B4-BE49-F238E27FC236}">
                  <a16:creationId xmlns:a16="http://schemas.microsoft.com/office/drawing/2014/main" id="{E8C4AE3F-CCCB-1D47-A17C-BCB9F6AA8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1" name="Rectangle 64">
              <a:extLst>
                <a:ext uri="{FF2B5EF4-FFF2-40B4-BE49-F238E27FC236}">
                  <a16:creationId xmlns:a16="http://schemas.microsoft.com/office/drawing/2014/main" id="{E9C02671-21FD-CD4C-B19A-D1C78963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2" name="Rectangle 65">
              <a:extLst>
                <a:ext uri="{FF2B5EF4-FFF2-40B4-BE49-F238E27FC236}">
                  <a16:creationId xmlns:a16="http://schemas.microsoft.com/office/drawing/2014/main" id="{BAA2A9BA-9FC7-A04D-BF66-24627DDA7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3" name="Rectangle 66">
              <a:extLst>
                <a:ext uri="{FF2B5EF4-FFF2-40B4-BE49-F238E27FC236}">
                  <a16:creationId xmlns:a16="http://schemas.microsoft.com/office/drawing/2014/main" id="{E15D3F10-F443-E348-B46E-361EB1C9C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4" name="Rectangle 67">
              <a:extLst>
                <a:ext uri="{FF2B5EF4-FFF2-40B4-BE49-F238E27FC236}">
                  <a16:creationId xmlns:a16="http://schemas.microsoft.com/office/drawing/2014/main" id="{666257CE-B18B-934B-9BAC-E0BA704A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5" name="Rectangle 68">
              <a:extLst>
                <a:ext uri="{FF2B5EF4-FFF2-40B4-BE49-F238E27FC236}">
                  <a16:creationId xmlns:a16="http://schemas.microsoft.com/office/drawing/2014/main" id="{F49D54C7-4A7A-BE4D-9341-CAB7969F6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6" name="Rectangle 69">
              <a:extLst>
                <a:ext uri="{FF2B5EF4-FFF2-40B4-BE49-F238E27FC236}">
                  <a16:creationId xmlns:a16="http://schemas.microsoft.com/office/drawing/2014/main" id="{E51FB07F-CD68-D24A-835B-D1CAC4954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7" name="Rectangle 70">
              <a:extLst>
                <a:ext uri="{FF2B5EF4-FFF2-40B4-BE49-F238E27FC236}">
                  <a16:creationId xmlns:a16="http://schemas.microsoft.com/office/drawing/2014/main" id="{6E0A3C29-E369-F040-93F9-A570754B6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8" name="Rectangle 71">
              <a:extLst>
                <a:ext uri="{FF2B5EF4-FFF2-40B4-BE49-F238E27FC236}">
                  <a16:creationId xmlns:a16="http://schemas.microsoft.com/office/drawing/2014/main" id="{6C46027D-76C2-8242-9227-5D09FC642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9" name="Rectangle 72">
              <a:extLst>
                <a:ext uri="{FF2B5EF4-FFF2-40B4-BE49-F238E27FC236}">
                  <a16:creationId xmlns:a16="http://schemas.microsoft.com/office/drawing/2014/main" id="{D6A6F997-71E2-C043-9CD5-615EC1D72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0" name="Rectangle 73">
              <a:extLst>
                <a:ext uri="{FF2B5EF4-FFF2-40B4-BE49-F238E27FC236}">
                  <a16:creationId xmlns:a16="http://schemas.microsoft.com/office/drawing/2014/main" id="{6133CA36-DE1D-5E4B-9361-F0754217A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1" name="Rectangle 74">
              <a:extLst>
                <a:ext uri="{FF2B5EF4-FFF2-40B4-BE49-F238E27FC236}">
                  <a16:creationId xmlns:a16="http://schemas.microsoft.com/office/drawing/2014/main" id="{D5D61162-7DFC-3A4A-BAEF-25E6BC092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2" name="Rectangle 75">
              <a:extLst>
                <a:ext uri="{FF2B5EF4-FFF2-40B4-BE49-F238E27FC236}">
                  <a16:creationId xmlns:a16="http://schemas.microsoft.com/office/drawing/2014/main" id="{5D079933-8CA2-2E42-A9AB-F3CFD29FF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3" name="Rectangle 76">
              <a:extLst>
                <a:ext uri="{FF2B5EF4-FFF2-40B4-BE49-F238E27FC236}">
                  <a16:creationId xmlns:a16="http://schemas.microsoft.com/office/drawing/2014/main" id="{D4C109E5-8F57-4B47-BF30-9691EDC1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4" name="Rectangle 77">
              <a:extLst>
                <a:ext uri="{FF2B5EF4-FFF2-40B4-BE49-F238E27FC236}">
                  <a16:creationId xmlns:a16="http://schemas.microsoft.com/office/drawing/2014/main" id="{D7695A77-ED60-EE49-8364-30AB5B244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5" name="Rectangle 78">
              <a:extLst>
                <a:ext uri="{FF2B5EF4-FFF2-40B4-BE49-F238E27FC236}">
                  <a16:creationId xmlns:a16="http://schemas.microsoft.com/office/drawing/2014/main" id="{CA914A35-E7CE-7D4D-8D7A-28A13C48C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6" name="Rectangle 79">
              <a:extLst>
                <a:ext uri="{FF2B5EF4-FFF2-40B4-BE49-F238E27FC236}">
                  <a16:creationId xmlns:a16="http://schemas.microsoft.com/office/drawing/2014/main" id="{3602E22E-1492-8443-9934-AAF0C42C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7" name="Rectangle 80">
              <a:extLst>
                <a:ext uri="{FF2B5EF4-FFF2-40B4-BE49-F238E27FC236}">
                  <a16:creationId xmlns:a16="http://schemas.microsoft.com/office/drawing/2014/main" id="{8F924F01-6CEF-8649-9BB2-1BB314F22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8" name="Rectangle 81">
              <a:extLst>
                <a:ext uri="{FF2B5EF4-FFF2-40B4-BE49-F238E27FC236}">
                  <a16:creationId xmlns:a16="http://schemas.microsoft.com/office/drawing/2014/main" id="{1DF03F67-A459-304A-A590-2CB5D6FB8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9" name="Rectangle 82">
              <a:extLst>
                <a:ext uri="{FF2B5EF4-FFF2-40B4-BE49-F238E27FC236}">
                  <a16:creationId xmlns:a16="http://schemas.microsoft.com/office/drawing/2014/main" id="{6FF9EFF2-086A-F34A-9559-967B0E2BE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0" name="Rectangle 83">
              <a:extLst>
                <a:ext uri="{FF2B5EF4-FFF2-40B4-BE49-F238E27FC236}">
                  <a16:creationId xmlns:a16="http://schemas.microsoft.com/office/drawing/2014/main" id="{7421C817-D3F8-5A4E-A326-A25850231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1" name="Rectangle 84">
              <a:extLst>
                <a:ext uri="{FF2B5EF4-FFF2-40B4-BE49-F238E27FC236}">
                  <a16:creationId xmlns:a16="http://schemas.microsoft.com/office/drawing/2014/main" id="{A19EB940-CEE5-3548-8819-1BA5755B2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2" name="Rectangle 85">
              <a:extLst>
                <a:ext uri="{FF2B5EF4-FFF2-40B4-BE49-F238E27FC236}">
                  <a16:creationId xmlns:a16="http://schemas.microsoft.com/office/drawing/2014/main" id="{40CDF18A-50DD-514C-8EFE-2126370BD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3" name="Rectangle 86">
              <a:extLst>
                <a:ext uri="{FF2B5EF4-FFF2-40B4-BE49-F238E27FC236}">
                  <a16:creationId xmlns:a16="http://schemas.microsoft.com/office/drawing/2014/main" id="{1F282B95-F421-0D43-B165-93C455D37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4" name="Rectangle 87">
              <a:extLst>
                <a:ext uri="{FF2B5EF4-FFF2-40B4-BE49-F238E27FC236}">
                  <a16:creationId xmlns:a16="http://schemas.microsoft.com/office/drawing/2014/main" id="{E906D6A5-68FF-9846-AF21-F97CA693D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5" name="Rectangle 88">
              <a:extLst>
                <a:ext uri="{FF2B5EF4-FFF2-40B4-BE49-F238E27FC236}">
                  <a16:creationId xmlns:a16="http://schemas.microsoft.com/office/drawing/2014/main" id="{FD50E42D-3872-0745-8184-173779BC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6" name="Rectangle 89">
              <a:extLst>
                <a:ext uri="{FF2B5EF4-FFF2-40B4-BE49-F238E27FC236}">
                  <a16:creationId xmlns:a16="http://schemas.microsoft.com/office/drawing/2014/main" id="{217BE31A-20DB-C144-8012-2C6935BD3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7" name="Rectangle 90">
              <a:extLst>
                <a:ext uri="{FF2B5EF4-FFF2-40B4-BE49-F238E27FC236}">
                  <a16:creationId xmlns:a16="http://schemas.microsoft.com/office/drawing/2014/main" id="{9127C9E8-E844-A64A-AA56-1A55EFDB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8" name="Rectangle 91">
              <a:extLst>
                <a:ext uri="{FF2B5EF4-FFF2-40B4-BE49-F238E27FC236}">
                  <a16:creationId xmlns:a16="http://schemas.microsoft.com/office/drawing/2014/main" id="{A072225F-6FC0-0647-AD7A-A377E4AEC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9" name="Rectangle 92">
              <a:extLst>
                <a:ext uri="{FF2B5EF4-FFF2-40B4-BE49-F238E27FC236}">
                  <a16:creationId xmlns:a16="http://schemas.microsoft.com/office/drawing/2014/main" id="{03382F7D-DC41-DA4A-9ED5-4B44CB2B8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0" name="Rectangle 93">
              <a:extLst>
                <a:ext uri="{FF2B5EF4-FFF2-40B4-BE49-F238E27FC236}">
                  <a16:creationId xmlns:a16="http://schemas.microsoft.com/office/drawing/2014/main" id="{19743ACC-DD6B-9144-B3ED-E438D5778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1" name="Rectangle 94">
              <a:extLst>
                <a:ext uri="{FF2B5EF4-FFF2-40B4-BE49-F238E27FC236}">
                  <a16:creationId xmlns:a16="http://schemas.microsoft.com/office/drawing/2014/main" id="{5E1B6AB9-DA3B-2E44-85CE-15A20E5B8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2" name="Rectangle 95">
              <a:extLst>
                <a:ext uri="{FF2B5EF4-FFF2-40B4-BE49-F238E27FC236}">
                  <a16:creationId xmlns:a16="http://schemas.microsoft.com/office/drawing/2014/main" id="{95A87C1C-96FB-1E47-A377-7A047D4CF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3" name="Rectangle 96">
              <a:extLst>
                <a:ext uri="{FF2B5EF4-FFF2-40B4-BE49-F238E27FC236}">
                  <a16:creationId xmlns:a16="http://schemas.microsoft.com/office/drawing/2014/main" id="{CEF91874-27B6-1049-BF2C-EEACD5549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4" name="Rectangle 97">
              <a:extLst>
                <a:ext uri="{FF2B5EF4-FFF2-40B4-BE49-F238E27FC236}">
                  <a16:creationId xmlns:a16="http://schemas.microsoft.com/office/drawing/2014/main" id="{705CF7DB-7927-CB41-9D62-1CC50B19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5" name="Rectangle 98">
              <a:extLst>
                <a:ext uri="{FF2B5EF4-FFF2-40B4-BE49-F238E27FC236}">
                  <a16:creationId xmlns:a16="http://schemas.microsoft.com/office/drawing/2014/main" id="{45070CAF-06E4-4245-807D-125A0279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6" name="Rectangle 99">
              <a:extLst>
                <a:ext uri="{FF2B5EF4-FFF2-40B4-BE49-F238E27FC236}">
                  <a16:creationId xmlns:a16="http://schemas.microsoft.com/office/drawing/2014/main" id="{9FDE8942-2E73-A049-9234-6FA672D8C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7" name="Rectangle 100">
              <a:extLst>
                <a:ext uri="{FF2B5EF4-FFF2-40B4-BE49-F238E27FC236}">
                  <a16:creationId xmlns:a16="http://schemas.microsoft.com/office/drawing/2014/main" id="{A48A6811-3312-A24D-81E0-9EA8381E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8" name="Rectangle 101">
              <a:extLst>
                <a:ext uri="{FF2B5EF4-FFF2-40B4-BE49-F238E27FC236}">
                  <a16:creationId xmlns:a16="http://schemas.microsoft.com/office/drawing/2014/main" id="{7891E206-8198-C648-B2C8-B74B79C5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9" name="Rectangle 102">
              <a:extLst>
                <a:ext uri="{FF2B5EF4-FFF2-40B4-BE49-F238E27FC236}">
                  <a16:creationId xmlns:a16="http://schemas.microsoft.com/office/drawing/2014/main" id="{D32682C7-F2B5-6C4A-AD6A-02A5A46E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0" name="Rectangle 103">
              <a:extLst>
                <a:ext uri="{FF2B5EF4-FFF2-40B4-BE49-F238E27FC236}">
                  <a16:creationId xmlns:a16="http://schemas.microsoft.com/office/drawing/2014/main" id="{FB346FE4-1B65-6C46-B8F9-84780B4F0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1" name="Rectangle 104">
              <a:extLst>
                <a:ext uri="{FF2B5EF4-FFF2-40B4-BE49-F238E27FC236}">
                  <a16:creationId xmlns:a16="http://schemas.microsoft.com/office/drawing/2014/main" id="{50415F36-4BFC-1045-A0E7-EC2054BA7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2" name="Rectangle 105">
              <a:extLst>
                <a:ext uri="{FF2B5EF4-FFF2-40B4-BE49-F238E27FC236}">
                  <a16:creationId xmlns:a16="http://schemas.microsoft.com/office/drawing/2014/main" id="{2EA2F4E7-F1C0-1D46-A9A9-DDF41404F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3" name="Rectangle 106">
              <a:extLst>
                <a:ext uri="{FF2B5EF4-FFF2-40B4-BE49-F238E27FC236}">
                  <a16:creationId xmlns:a16="http://schemas.microsoft.com/office/drawing/2014/main" id="{CFA9136B-77DB-3748-9A73-7E56C2CBE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4" name="Rectangle 107">
              <a:extLst>
                <a:ext uri="{FF2B5EF4-FFF2-40B4-BE49-F238E27FC236}">
                  <a16:creationId xmlns:a16="http://schemas.microsoft.com/office/drawing/2014/main" id="{E323AB92-E23A-AF44-844E-65B232C0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5" name="Rectangle 108">
              <a:extLst>
                <a:ext uri="{FF2B5EF4-FFF2-40B4-BE49-F238E27FC236}">
                  <a16:creationId xmlns:a16="http://schemas.microsoft.com/office/drawing/2014/main" id="{EBF7ACD8-9E24-B744-AAA4-711976CE2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6" name="Rectangle 109">
              <a:extLst>
                <a:ext uri="{FF2B5EF4-FFF2-40B4-BE49-F238E27FC236}">
                  <a16:creationId xmlns:a16="http://schemas.microsoft.com/office/drawing/2014/main" id="{1A4534F6-143A-7149-B413-94D8BC6BF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7" name="Rectangle 110">
              <a:extLst>
                <a:ext uri="{FF2B5EF4-FFF2-40B4-BE49-F238E27FC236}">
                  <a16:creationId xmlns:a16="http://schemas.microsoft.com/office/drawing/2014/main" id="{A0626853-190F-3E47-9D5C-0AF80AC06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8" name="Rectangle 111">
              <a:extLst>
                <a:ext uri="{FF2B5EF4-FFF2-40B4-BE49-F238E27FC236}">
                  <a16:creationId xmlns:a16="http://schemas.microsoft.com/office/drawing/2014/main" id="{321C0433-ABDD-3F4C-96C3-B7ECD4A12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9" name="Rectangle 112">
              <a:extLst>
                <a:ext uri="{FF2B5EF4-FFF2-40B4-BE49-F238E27FC236}">
                  <a16:creationId xmlns:a16="http://schemas.microsoft.com/office/drawing/2014/main" id="{E5C57E13-6865-4F4F-A54A-8D8103BCC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0" name="Rectangle 113">
              <a:extLst>
                <a:ext uri="{FF2B5EF4-FFF2-40B4-BE49-F238E27FC236}">
                  <a16:creationId xmlns:a16="http://schemas.microsoft.com/office/drawing/2014/main" id="{FFCAD1A8-ADC0-B047-96B2-AE954500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1" name="Rectangle 114">
              <a:extLst>
                <a:ext uri="{FF2B5EF4-FFF2-40B4-BE49-F238E27FC236}">
                  <a16:creationId xmlns:a16="http://schemas.microsoft.com/office/drawing/2014/main" id="{314D580D-5BD9-724B-AC96-AA716861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2" name="Rectangle 115">
              <a:extLst>
                <a:ext uri="{FF2B5EF4-FFF2-40B4-BE49-F238E27FC236}">
                  <a16:creationId xmlns:a16="http://schemas.microsoft.com/office/drawing/2014/main" id="{40E31708-E048-FB4C-82D9-1D58B075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3" name="Rectangle 116">
              <a:extLst>
                <a:ext uri="{FF2B5EF4-FFF2-40B4-BE49-F238E27FC236}">
                  <a16:creationId xmlns:a16="http://schemas.microsoft.com/office/drawing/2014/main" id="{828AC137-9A1E-2A4C-A90A-A8DF21083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4" name="Rectangle 117">
              <a:extLst>
                <a:ext uri="{FF2B5EF4-FFF2-40B4-BE49-F238E27FC236}">
                  <a16:creationId xmlns:a16="http://schemas.microsoft.com/office/drawing/2014/main" id="{4C2F33EF-EF50-3341-9E4C-4B7F9E00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5" name="Rectangle 118">
              <a:extLst>
                <a:ext uri="{FF2B5EF4-FFF2-40B4-BE49-F238E27FC236}">
                  <a16:creationId xmlns:a16="http://schemas.microsoft.com/office/drawing/2014/main" id="{8CA63B0F-6245-3C48-8D3C-298EF429F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6" name="Rectangle 119">
              <a:extLst>
                <a:ext uri="{FF2B5EF4-FFF2-40B4-BE49-F238E27FC236}">
                  <a16:creationId xmlns:a16="http://schemas.microsoft.com/office/drawing/2014/main" id="{D4CEC9E2-CD93-0942-8125-F0B5C6CA1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7" name="Rectangle 120">
              <a:extLst>
                <a:ext uri="{FF2B5EF4-FFF2-40B4-BE49-F238E27FC236}">
                  <a16:creationId xmlns:a16="http://schemas.microsoft.com/office/drawing/2014/main" id="{ACF50C80-B291-D745-A52B-20DBD464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8" name="Rectangle 121">
              <a:extLst>
                <a:ext uri="{FF2B5EF4-FFF2-40B4-BE49-F238E27FC236}">
                  <a16:creationId xmlns:a16="http://schemas.microsoft.com/office/drawing/2014/main" id="{F1B864D6-66EA-434E-939B-256BBD71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9" name="Rectangle 122">
              <a:extLst>
                <a:ext uri="{FF2B5EF4-FFF2-40B4-BE49-F238E27FC236}">
                  <a16:creationId xmlns:a16="http://schemas.microsoft.com/office/drawing/2014/main" id="{A325F2F1-46AD-1642-A114-6B8902044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0" name="Rectangle 123">
              <a:extLst>
                <a:ext uri="{FF2B5EF4-FFF2-40B4-BE49-F238E27FC236}">
                  <a16:creationId xmlns:a16="http://schemas.microsoft.com/office/drawing/2014/main" id="{EDD63E3C-4B15-0449-B15A-781D5782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1" name="Rectangle 124">
              <a:extLst>
                <a:ext uri="{FF2B5EF4-FFF2-40B4-BE49-F238E27FC236}">
                  <a16:creationId xmlns:a16="http://schemas.microsoft.com/office/drawing/2014/main" id="{F8689B36-F82D-3C4A-8AE6-8B547EDEF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2" name="Rectangle 125">
              <a:extLst>
                <a:ext uri="{FF2B5EF4-FFF2-40B4-BE49-F238E27FC236}">
                  <a16:creationId xmlns:a16="http://schemas.microsoft.com/office/drawing/2014/main" id="{B258720A-58AF-9D45-97E9-DFCD6746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3" name="Rectangle 126">
              <a:extLst>
                <a:ext uri="{FF2B5EF4-FFF2-40B4-BE49-F238E27FC236}">
                  <a16:creationId xmlns:a16="http://schemas.microsoft.com/office/drawing/2014/main" id="{40352BDA-00CA-1E4C-842B-799717A1C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4" name="Rectangle 127">
              <a:extLst>
                <a:ext uri="{FF2B5EF4-FFF2-40B4-BE49-F238E27FC236}">
                  <a16:creationId xmlns:a16="http://schemas.microsoft.com/office/drawing/2014/main" id="{EFCA7BB0-E04F-AD4B-9417-78154CE1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5" name="Rectangle 128">
              <a:extLst>
                <a:ext uri="{FF2B5EF4-FFF2-40B4-BE49-F238E27FC236}">
                  <a16:creationId xmlns:a16="http://schemas.microsoft.com/office/drawing/2014/main" id="{7E276166-EB97-1D4E-A44D-1D513AB3B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6" name="Rectangle 129">
              <a:extLst>
                <a:ext uri="{FF2B5EF4-FFF2-40B4-BE49-F238E27FC236}">
                  <a16:creationId xmlns:a16="http://schemas.microsoft.com/office/drawing/2014/main" id="{B9F5DFC9-B051-4841-B26A-AB1D28F3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7" name="Rectangle 130">
              <a:extLst>
                <a:ext uri="{FF2B5EF4-FFF2-40B4-BE49-F238E27FC236}">
                  <a16:creationId xmlns:a16="http://schemas.microsoft.com/office/drawing/2014/main" id="{EC0ABC30-AE3E-254D-906E-04F21D5C7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8" name="Rectangle 131">
              <a:extLst>
                <a:ext uri="{FF2B5EF4-FFF2-40B4-BE49-F238E27FC236}">
                  <a16:creationId xmlns:a16="http://schemas.microsoft.com/office/drawing/2014/main" id="{A466A114-C2E4-8A44-A49A-779309FA8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9" name="Rectangle 132">
              <a:extLst>
                <a:ext uri="{FF2B5EF4-FFF2-40B4-BE49-F238E27FC236}">
                  <a16:creationId xmlns:a16="http://schemas.microsoft.com/office/drawing/2014/main" id="{128EFE21-9576-2C4B-A015-214D3662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0" name="Rectangle 133">
              <a:extLst>
                <a:ext uri="{FF2B5EF4-FFF2-40B4-BE49-F238E27FC236}">
                  <a16:creationId xmlns:a16="http://schemas.microsoft.com/office/drawing/2014/main" id="{A40D7F07-806D-8247-9AA7-24AF241F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1" name="Rectangle 134">
              <a:extLst>
                <a:ext uri="{FF2B5EF4-FFF2-40B4-BE49-F238E27FC236}">
                  <a16:creationId xmlns:a16="http://schemas.microsoft.com/office/drawing/2014/main" id="{1276BC16-BB9B-554E-86F9-0503B58DB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2" name="Rectangle 135">
              <a:extLst>
                <a:ext uri="{FF2B5EF4-FFF2-40B4-BE49-F238E27FC236}">
                  <a16:creationId xmlns:a16="http://schemas.microsoft.com/office/drawing/2014/main" id="{560E5A84-DAD2-E743-BAA2-930439980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3" name="Rectangle 136">
              <a:extLst>
                <a:ext uri="{FF2B5EF4-FFF2-40B4-BE49-F238E27FC236}">
                  <a16:creationId xmlns:a16="http://schemas.microsoft.com/office/drawing/2014/main" id="{ABA2CF27-9F6E-5C4D-AFE5-D3655CEB9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4" name="Rectangle 137">
              <a:extLst>
                <a:ext uri="{FF2B5EF4-FFF2-40B4-BE49-F238E27FC236}">
                  <a16:creationId xmlns:a16="http://schemas.microsoft.com/office/drawing/2014/main" id="{0BA18D20-4157-8C41-98B5-011A7F2F9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5" name="Rectangle 138">
              <a:extLst>
                <a:ext uri="{FF2B5EF4-FFF2-40B4-BE49-F238E27FC236}">
                  <a16:creationId xmlns:a16="http://schemas.microsoft.com/office/drawing/2014/main" id="{CC326D81-3C2C-5B49-A962-8FA58246D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6" name="Rectangle 139">
              <a:extLst>
                <a:ext uri="{FF2B5EF4-FFF2-40B4-BE49-F238E27FC236}">
                  <a16:creationId xmlns:a16="http://schemas.microsoft.com/office/drawing/2014/main" id="{3552926B-9EB3-6441-AD56-F8099BC6E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7" name="Rectangle 140">
              <a:extLst>
                <a:ext uri="{FF2B5EF4-FFF2-40B4-BE49-F238E27FC236}">
                  <a16:creationId xmlns:a16="http://schemas.microsoft.com/office/drawing/2014/main" id="{7717697E-EDA6-2C45-894C-7258FD7A3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8" name="Rectangle 141">
              <a:extLst>
                <a:ext uri="{FF2B5EF4-FFF2-40B4-BE49-F238E27FC236}">
                  <a16:creationId xmlns:a16="http://schemas.microsoft.com/office/drawing/2014/main" id="{03E3EBD4-F4FB-6341-81D7-991F337C5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9" name="Rectangle 142">
              <a:extLst>
                <a:ext uri="{FF2B5EF4-FFF2-40B4-BE49-F238E27FC236}">
                  <a16:creationId xmlns:a16="http://schemas.microsoft.com/office/drawing/2014/main" id="{637555EE-CE00-D345-8C97-8B91C06F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0" name="Rectangle 143">
              <a:extLst>
                <a:ext uri="{FF2B5EF4-FFF2-40B4-BE49-F238E27FC236}">
                  <a16:creationId xmlns:a16="http://schemas.microsoft.com/office/drawing/2014/main" id="{086E2B69-A232-A143-84AB-1B55FBB8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1" name="Rectangle 144">
              <a:extLst>
                <a:ext uri="{FF2B5EF4-FFF2-40B4-BE49-F238E27FC236}">
                  <a16:creationId xmlns:a16="http://schemas.microsoft.com/office/drawing/2014/main" id="{A6E5CA30-576B-6C47-932E-09D499553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2" name="Rectangle 145">
              <a:extLst>
                <a:ext uri="{FF2B5EF4-FFF2-40B4-BE49-F238E27FC236}">
                  <a16:creationId xmlns:a16="http://schemas.microsoft.com/office/drawing/2014/main" id="{D1C0DEFC-1271-D845-9C56-679F4F650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3" name="Rectangle 146">
              <a:extLst>
                <a:ext uri="{FF2B5EF4-FFF2-40B4-BE49-F238E27FC236}">
                  <a16:creationId xmlns:a16="http://schemas.microsoft.com/office/drawing/2014/main" id="{37518EAF-D272-064A-B56A-01BAC7B8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4" name="Rectangle 147">
              <a:extLst>
                <a:ext uri="{FF2B5EF4-FFF2-40B4-BE49-F238E27FC236}">
                  <a16:creationId xmlns:a16="http://schemas.microsoft.com/office/drawing/2014/main" id="{689351F0-4784-F44D-A476-B4CF1CFA3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5" name="Rectangle 148">
              <a:extLst>
                <a:ext uri="{FF2B5EF4-FFF2-40B4-BE49-F238E27FC236}">
                  <a16:creationId xmlns:a16="http://schemas.microsoft.com/office/drawing/2014/main" id="{2CA766DA-905C-4C40-93B1-FBD349BDA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6" name="Rectangle 149">
              <a:extLst>
                <a:ext uri="{FF2B5EF4-FFF2-40B4-BE49-F238E27FC236}">
                  <a16:creationId xmlns:a16="http://schemas.microsoft.com/office/drawing/2014/main" id="{E6272B51-5E47-554B-B01A-472EF94C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7" name="Rectangle 150">
              <a:extLst>
                <a:ext uri="{FF2B5EF4-FFF2-40B4-BE49-F238E27FC236}">
                  <a16:creationId xmlns:a16="http://schemas.microsoft.com/office/drawing/2014/main" id="{EEA2B199-A92C-9B4F-86C4-0D8576F9E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8" name="Rectangle 151">
              <a:extLst>
                <a:ext uri="{FF2B5EF4-FFF2-40B4-BE49-F238E27FC236}">
                  <a16:creationId xmlns:a16="http://schemas.microsoft.com/office/drawing/2014/main" id="{F3EB16BB-543C-694A-8FAC-A0C1683A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9" name="Rectangle 152">
              <a:extLst>
                <a:ext uri="{FF2B5EF4-FFF2-40B4-BE49-F238E27FC236}">
                  <a16:creationId xmlns:a16="http://schemas.microsoft.com/office/drawing/2014/main" id="{5DCB5CA5-1DDF-8B49-99A7-5BE81218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0" name="Rectangle 153">
              <a:extLst>
                <a:ext uri="{FF2B5EF4-FFF2-40B4-BE49-F238E27FC236}">
                  <a16:creationId xmlns:a16="http://schemas.microsoft.com/office/drawing/2014/main" id="{72C7D3ED-E480-4544-B805-EA3B293BD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1" name="Rectangle 154">
              <a:extLst>
                <a:ext uri="{FF2B5EF4-FFF2-40B4-BE49-F238E27FC236}">
                  <a16:creationId xmlns:a16="http://schemas.microsoft.com/office/drawing/2014/main" id="{4E078B0B-855D-AC40-9F6C-E81CC0B1E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2" name="Rectangle 155">
              <a:extLst>
                <a:ext uri="{FF2B5EF4-FFF2-40B4-BE49-F238E27FC236}">
                  <a16:creationId xmlns:a16="http://schemas.microsoft.com/office/drawing/2014/main" id="{10A9381E-C161-3547-8614-2A99C5FF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3" name="Rectangle 156">
              <a:extLst>
                <a:ext uri="{FF2B5EF4-FFF2-40B4-BE49-F238E27FC236}">
                  <a16:creationId xmlns:a16="http://schemas.microsoft.com/office/drawing/2014/main" id="{ACA2BFF7-6B05-E64B-84FD-5817324A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4" name="Rectangle 157">
              <a:extLst>
                <a:ext uri="{FF2B5EF4-FFF2-40B4-BE49-F238E27FC236}">
                  <a16:creationId xmlns:a16="http://schemas.microsoft.com/office/drawing/2014/main" id="{43343EB9-2F38-0944-9789-8C2855E53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5" name="Rectangle 158">
              <a:extLst>
                <a:ext uri="{FF2B5EF4-FFF2-40B4-BE49-F238E27FC236}">
                  <a16:creationId xmlns:a16="http://schemas.microsoft.com/office/drawing/2014/main" id="{20F16F86-EC60-1741-8DD3-950FB6A5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6" name="Rectangle 159">
              <a:extLst>
                <a:ext uri="{FF2B5EF4-FFF2-40B4-BE49-F238E27FC236}">
                  <a16:creationId xmlns:a16="http://schemas.microsoft.com/office/drawing/2014/main" id="{97FFB730-2A8C-7D4C-A22C-93D8C6967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7" name="Rectangle 160">
              <a:extLst>
                <a:ext uri="{FF2B5EF4-FFF2-40B4-BE49-F238E27FC236}">
                  <a16:creationId xmlns:a16="http://schemas.microsoft.com/office/drawing/2014/main" id="{11FD8B24-8311-044F-B78A-919A45BD5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8" name="Rectangle 161">
              <a:extLst>
                <a:ext uri="{FF2B5EF4-FFF2-40B4-BE49-F238E27FC236}">
                  <a16:creationId xmlns:a16="http://schemas.microsoft.com/office/drawing/2014/main" id="{DAF429A3-932E-9847-A690-DA6B90D28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9" name="Rectangle 162">
              <a:extLst>
                <a:ext uri="{FF2B5EF4-FFF2-40B4-BE49-F238E27FC236}">
                  <a16:creationId xmlns:a16="http://schemas.microsoft.com/office/drawing/2014/main" id="{D19D87B3-4F8F-F741-B2F9-591147271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0" name="Rectangle 163">
              <a:extLst>
                <a:ext uri="{FF2B5EF4-FFF2-40B4-BE49-F238E27FC236}">
                  <a16:creationId xmlns:a16="http://schemas.microsoft.com/office/drawing/2014/main" id="{D9C559DC-2FDA-C748-BFE5-07D8A912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1" name="Rectangle 164">
              <a:extLst>
                <a:ext uri="{FF2B5EF4-FFF2-40B4-BE49-F238E27FC236}">
                  <a16:creationId xmlns:a16="http://schemas.microsoft.com/office/drawing/2014/main" id="{3E411388-D4D8-E746-9EA4-CB0646B7F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2" name="Rectangle 165">
              <a:extLst>
                <a:ext uri="{FF2B5EF4-FFF2-40B4-BE49-F238E27FC236}">
                  <a16:creationId xmlns:a16="http://schemas.microsoft.com/office/drawing/2014/main" id="{0E4A0B4F-54C5-CB4D-A3DD-B3F8F99CF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3" name="Rectangle 166">
              <a:extLst>
                <a:ext uri="{FF2B5EF4-FFF2-40B4-BE49-F238E27FC236}">
                  <a16:creationId xmlns:a16="http://schemas.microsoft.com/office/drawing/2014/main" id="{EA9DE87C-B80A-BD44-BF6E-1B206B0C5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4" name="Rectangle 167">
              <a:extLst>
                <a:ext uri="{FF2B5EF4-FFF2-40B4-BE49-F238E27FC236}">
                  <a16:creationId xmlns:a16="http://schemas.microsoft.com/office/drawing/2014/main" id="{3EDDBFC2-7CF5-364F-974A-A18BA0D89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5" name="Rectangle 168">
              <a:extLst>
                <a:ext uri="{FF2B5EF4-FFF2-40B4-BE49-F238E27FC236}">
                  <a16:creationId xmlns:a16="http://schemas.microsoft.com/office/drawing/2014/main" id="{46A5BAA1-8E74-4145-A1CF-47EB7DC44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6" name="Rectangle 169">
              <a:extLst>
                <a:ext uri="{FF2B5EF4-FFF2-40B4-BE49-F238E27FC236}">
                  <a16:creationId xmlns:a16="http://schemas.microsoft.com/office/drawing/2014/main" id="{F04D6A9B-BD2E-3B4E-9379-954EE90F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7" name="Rectangle 170">
              <a:extLst>
                <a:ext uri="{FF2B5EF4-FFF2-40B4-BE49-F238E27FC236}">
                  <a16:creationId xmlns:a16="http://schemas.microsoft.com/office/drawing/2014/main" id="{6295C3BE-12CC-674F-B6B2-7632BF86C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8" name="Rectangle 171">
              <a:extLst>
                <a:ext uri="{FF2B5EF4-FFF2-40B4-BE49-F238E27FC236}">
                  <a16:creationId xmlns:a16="http://schemas.microsoft.com/office/drawing/2014/main" id="{A53DE322-B263-E343-B9FF-CABBA0908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9" name="Rectangle 172">
              <a:extLst>
                <a:ext uri="{FF2B5EF4-FFF2-40B4-BE49-F238E27FC236}">
                  <a16:creationId xmlns:a16="http://schemas.microsoft.com/office/drawing/2014/main" id="{9EA525D7-7058-7546-9F64-325F4DD07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0" name="Rectangle 173">
              <a:extLst>
                <a:ext uri="{FF2B5EF4-FFF2-40B4-BE49-F238E27FC236}">
                  <a16:creationId xmlns:a16="http://schemas.microsoft.com/office/drawing/2014/main" id="{D377FF26-F385-E245-8F21-57321101C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1" name="Rectangle 174">
              <a:extLst>
                <a:ext uri="{FF2B5EF4-FFF2-40B4-BE49-F238E27FC236}">
                  <a16:creationId xmlns:a16="http://schemas.microsoft.com/office/drawing/2014/main" id="{7B44C555-8000-B248-865A-519EEDE47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2" name="Rectangle 175">
              <a:extLst>
                <a:ext uri="{FF2B5EF4-FFF2-40B4-BE49-F238E27FC236}">
                  <a16:creationId xmlns:a16="http://schemas.microsoft.com/office/drawing/2014/main" id="{30D3B17A-1D7C-6343-BCEC-E518BEBB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3" name="Rectangle 176">
              <a:extLst>
                <a:ext uri="{FF2B5EF4-FFF2-40B4-BE49-F238E27FC236}">
                  <a16:creationId xmlns:a16="http://schemas.microsoft.com/office/drawing/2014/main" id="{B6920CB5-0C2C-A349-82B5-B8E73568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4" name="Rectangle 177">
              <a:extLst>
                <a:ext uri="{FF2B5EF4-FFF2-40B4-BE49-F238E27FC236}">
                  <a16:creationId xmlns:a16="http://schemas.microsoft.com/office/drawing/2014/main" id="{448D54A9-16D9-6B4E-AF86-DAE0F14A9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5" name="Rectangle 178">
              <a:extLst>
                <a:ext uri="{FF2B5EF4-FFF2-40B4-BE49-F238E27FC236}">
                  <a16:creationId xmlns:a16="http://schemas.microsoft.com/office/drawing/2014/main" id="{50F9FA85-5C19-3949-8EBC-0F8D48F75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6" name="Rectangle 179">
              <a:extLst>
                <a:ext uri="{FF2B5EF4-FFF2-40B4-BE49-F238E27FC236}">
                  <a16:creationId xmlns:a16="http://schemas.microsoft.com/office/drawing/2014/main" id="{F3D86BCE-2BC8-EE4D-B2DE-E9B6A942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7" name="Rectangle 180">
              <a:extLst>
                <a:ext uri="{FF2B5EF4-FFF2-40B4-BE49-F238E27FC236}">
                  <a16:creationId xmlns:a16="http://schemas.microsoft.com/office/drawing/2014/main" id="{93F26770-6F3C-364A-8F56-8C2E6A6E6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8" name="Rectangle 181">
              <a:extLst>
                <a:ext uri="{FF2B5EF4-FFF2-40B4-BE49-F238E27FC236}">
                  <a16:creationId xmlns:a16="http://schemas.microsoft.com/office/drawing/2014/main" id="{EBE115B3-8EF1-9A45-9395-9318F612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9" name="Rectangle 182">
              <a:extLst>
                <a:ext uri="{FF2B5EF4-FFF2-40B4-BE49-F238E27FC236}">
                  <a16:creationId xmlns:a16="http://schemas.microsoft.com/office/drawing/2014/main" id="{D0430B0E-2ED4-7D4D-96A1-12CA6F53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0" name="Rectangle 183">
              <a:extLst>
                <a:ext uri="{FF2B5EF4-FFF2-40B4-BE49-F238E27FC236}">
                  <a16:creationId xmlns:a16="http://schemas.microsoft.com/office/drawing/2014/main" id="{0B63E9A4-15FD-7143-814F-879B51798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1" name="Rectangle 184">
              <a:extLst>
                <a:ext uri="{FF2B5EF4-FFF2-40B4-BE49-F238E27FC236}">
                  <a16:creationId xmlns:a16="http://schemas.microsoft.com/office/drawing/2014/main" id="{90055FA9-7EF7-8846-A358-48D7854A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2" name="Rectangle 185">
              <a:extLst>
                <a:ext uri="{FF2B5EF4-FFF2-40B4-BE49-F238E27FC236}">
                  <a16:creationId xmlns:a16="http://schemas.microsoft.com/office/drawing/2014/main" id="{1C830FFC-AF8E-D948-8FEB-360A867F9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3" name="Rectangle 186">
              <a:extLst>
                <a:ext uri="{FF2B5EF4-FFF2-40B4-BE49-F238E27FC236}">
                  <a16:creationId xmlns:a16="http://schemas.microsoft.com/office/drawing/2014/main" id="{A784323F-0B27-6546-AF35-B97779DCF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4" name="Rectangle 187">
              <a:extLst>
                <a:ext uri="{FF2B5EF4-FFF2-40B4-BE49-F238E27FC236}">
                  <a16:creationId xmlns:a16="http://schemas.microsoft.com/office/drawing/2014/main" id="{9343E328-E353-8D47-98A4-EB6AEC73E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5" name="Rectangle 188">
              <a:extLst>
                <a:ext uri="{FF2B5EF4-FFF2-40B4-BE49-F238E27FC236}">
                  <a16:creationId xmlns:a16="http://schemas.microsoft.com/office/drawing/2014/main" id="{3C49A05D-783B-3946-B7D1-7308E61EC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6" name="Rectangle 189">
              <a:extLst>
                <a:ext uri="{FF2B5EF4-FFF2-40B4-BE49-F238E27FC236}">
                  <a16:creationId xmlns:a16="http://schemas.microsoft.com/office/drawing/2014/main" id="{548F1084-18B3-A84B-8683-6A9369B25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7" name="Rectangle 190">
              <a:extLst>
                <a:ext uri="{FF2B5EF4-FFF2-40B4-BE49-F238E27FC236}">
                  <a16:creationId xmlns:a16="http://schemas.microsoft.com/office/drawing/2014/main" id="{F34930DA-24B1-4B4C-B0AE-3881F168C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8" name="Rectangle 191">
              <a:extLst>
                <a:ext uri="{FF2B5EF4-FFF2-40B4-BE49-F238E27FC236}">
                  <a16:creationId xmlns:a16="http://schemas.microsoft.com/office/drawing/2014/main" id="{43EEE3AE-8CCA-AF49-8DD6-9CDA665E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9" name="Rectangle 192">
              <a:extLst>
                <a:ext uri="{FF2B5EF4-FFF2-40B4-BE49-F238E27FC236}">
                  <a16:creationId xmlns:a16="http://schemas.microsoft.com/office/drawing/2014/main" id="{526BF3AC-C2EB-CC41-9E83-7867559E2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0" name="Rectangle 193">
              <a:extLst>
                <a:ext uri="{FF2B5EF4-FFF2-40B4-BE49-F238E27FC236}">
                  <a16:creationId xmlns:a16="http://schemas.microsoft.com/office/drawing/2014/main" id="{8D5DFF79-695D-C24F-A5E8-BB57198D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1" name="Rectangle 194">
              <a:extLst>
                <a:ext uri="{FF2B5EF4-FFF2-40B4-BE49-F238E27FC236}">
                  <a16:creationId xmlns:a16="http://schemas.microsoft.com/office/drawing/2014/main" id="{B664F0D2-88C4-1044-878F-170807AF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2" name="Rectangle 195">
              <a:extLst>
                <a:ext uri="{FF2B5EF4-FFF2-40B4-BE49-F238E27FC236}">
                  <a16:creationId xmlns:a16="http://schemas.microsoft.com/office/drawing/2014/main" id="{571635A9-3386-B94D-98D3-3F428B82B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3" name="Rectangle 196">
              <a:extLst>
                <a:ext uri="{FF2B5EF4-FFF2-40B4-BE49-F238E27FC236}">
                  <a16:creationId xmlns:a16="http://schemas.microsoft.com/office/drawing/2014/main" id="{23BDA571-E9CC-0F45-B67A-19FEA0AD7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4" name="Rectangle 197">
              <a:extLst>
                <a:ext uri="{FF2B5EF4-FFF2-40B4-BE49-F238E27FC236}">
                  <a16:creationId xmlns:a16="http://schemas.microsoft.com/office/drawing/2014/main" id="{3C185048-DF70-5E4A-B02E-7C5AB80D4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5" name="Rectangle 198">
              <a:extLst>
                <a:ext uri="{FF2B5EF4-FFF2-40B4-BE49-F238E27FC236}">
                  <a16:creationId xmlns:a16="http://schemas.microsoft.com/office/drawing/2014/main" id="{2BE6D753-D409-CF43-976C-E56A0A4FD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6" name="Rectangle 199">
              <a:extLst>
                <a:ext uri="{FF2B5EF4-FFF2-40B4-BE49-F238E27FC236}">
                  <a16:creationId xmlns:a16="http://schemas.microsoft.com/office/drawing/2014/main" id="{1887BE4B-700A-2A47-BA3B-243FAE435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7" name="Rectangle 200">
              <a:extLst>
                <a:ext uri="{FF2B5EF4-FFF2-40B4-BE49-F238E27FC236}">
                  <a16:creationId xmlns:a16="http://schemas.microsoft.com/office/drawing/2014/main" id="{7BDCA428-4CF1-FF48-A455-EEC3DBC97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8" name="Rectangle 201">
              <a:extLst>
                <a:ext uri="{FF2B5EF4-FFF2-40B4-BE49-F238E27FC236}">
                  <a16:creationId xmlns:a16="http://schemas.microsoft.com/office/drawing/2014/main" id="{86A35A6D-98DC-F045-B145-859AC2CEB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9" name="Rectangle 202">
              <a:extLst>
                <a:ext uri="{FF2B5EF4-FFF2-40B4-BE49-F238E27FC236}">
                  <a16:creationId xmlns:a16="http://schemas.microsoft.com/office/drawing/2014/main" id="{7EBFDA7E-C0C9-A642-817F-A16BB6E28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0" name="Rectangle 203">
              <a:extLst>
                <a:ext uri="{FF2B5EF4-FFF2-40B4-BE49-F238E27FC236}">
                  <a16:creationId xmlns:a16="http://schemas.microsoft.com/office/drawing/2014/main" id="{4D08BCF0-8D6A-A848-8C56-CCCF87C70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1" name="Rectangle 205">
              <a:extLst>
                <a:ext uri="{FF2B5EF4-FFF2-40B4-BE49-F238E27FC236}">
                  <a16:creationId xmlns:a16="http://schemas.microsoft.com/office/drawing/2014/main" id="{DF6F6FB1-F37B-2844-8FD2-CF0A613AF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2" name="Rectangle 206">
              <a:extLst>
                <a:ext uri="{FF2B5EF4-FFF2-40B4-BE49-F238E27FC236}">
                  <a16:creationId xmlns:a16="http://schemas.microsoft.com/office/drawing/2014/main" id="{4915F702-8FC6-7941-9577-EA9D12B29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3" name="Rectangle 207">
              <a:extLst>
                <a:ext uri="{FF2B5EF4-FFF2-40B4-BE49-F238E27FC236}">
                  <a16:creationId xmlns:a16="http://schemas.microsoft.com/office/drawing/2014/main" id="{D77D3C80-A6B9-7C49-9E3C-5E5F8B00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4" name="Rectangle 208">
              <a:extLst>
                <a:ext uri="{FF2B5EF4-FFF2-40B4-BE49-F238E27FC236}">
                  <a16:creationId xmlns:a16="http://schemas.microsoft.com/office/drawing/2014/main" id="{CC3AD5CA-413F-6E40-8529-BFFC4D62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5" name="Rectangle 209">
              <a:extLst>
                <a:ext uri="{FF2B5EF4-FFF2-40B4-BE49-F238E27FC236}">
                  <a16:creationId xmlns:a16="http://schemas.microsoft.com/office/drawing/2014/main" id="{6BAFA56A-1427-6542-A5CC-DE7A4DC9B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6" name="Rectangle 210">
              <a:extLst>
                <a:ext uri="{FF2B5EF4-FFF2-40B4-BE49-F238E27FC236}">
                  <a16:creationId xmlns:a16="http://schemas.microsoft.com/office/drawing/2014/main" id="{9E5C1B61-F8F3-D441-B4AD-74C0405B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7" name="Rectangle 211">
              <a:extLst>
                <a:ext uri="{FF2B5EF4-FFF2-40B4-BE49-F238E27FC236}">
                  <a16:creationId xmlns:a16="http://schemas.microsoft.com/office/drawing/2014/main" id="{729836DB-76C4-0446-A019-3AE48E1C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8" name="Rectangle 212">
              <a:extLst>
                <a:ext uri="{FF2B5EF4-FFF2-40B4-BE49-F238E27FC236}">
                  <a16:creationId xmlns:a16="http://schemas.microsoft.com/office/drawing/2014/main" id="{37DF0AC2-6356-6F40-A5C4-B4D6E31FA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9" name="Rectangle 213">
              <a:extLst>
                <a:ext uri="{FF2B5EF4-FFF2-40B4-BE49-F238E27FC236}">
                  <a16:creationId xmlns:a16="http://schemas.microsoft.com/office/drawing/2014/main" id="{AD7E0159-41D7-D040-AA44-63F9B2E5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0" name="Rectangle 214">
              <a:extLst>
                <a:ext uri="{FF2B5EF4-FFF2-40B4-BE49-F238E27FC236}">
                  <a16:creationId xmlns:a16="http://schemas.microsoft.com/office/drawing/2014/main" id="{D06F8CB6-157E-AA46-BE52-52C095D3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1" name="Rectangle 215">
              <a:extLst>
                <a:ext uri="{FF2B5EF4-FFF2-40B4-BE49-F238E27FC236}">
                  <a16:creationId xmlns:a16="http://schemas.microsoft.com/office/drawing/2014/main" id="{A281DA46-1632-DE42-A344-B137B3F4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2" name="Rectangle 216">
              <a:extLst>
                <a:ext uri="{FF2B5EF4-FFF2-40B4-BE49-F238E27FC236}">
                  <a16:creationId xmlns:a16="http://schemas.microsoft.com/office/drawing/2014/main" id="{8195388E-DCB1-9B46-AEA2-CFA4E0FDC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3" name="Rectangle 217">
              <a:extLst>
                <a:ext uri="{FF2B5EF4-FFF2-40B4-BE49-F238E27FC236}">
                  <a16:creationId xmlns:a16="http://schemas.microsoft.com/office/drawing/2014/main" id="{167E736E-4E4E-F945-8C9D-8E5F8AEC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4" name="Rectangle 218">
              <a:extLst>
                <a:ext uri="{FF2B5EF4-FFF2-40B4-BE49-F238E27FC236}">
                  <a16:creationId xmlns:a16="http://schemas.microsoft.com/office/drawing/2014/main" id="{BB8408E1-FADE-7C44-8DDC-828C8EA40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5" name="Rectangle 219">
              <a:extLst>
                <a:ext uri="{FF2B5EF4-FFF2-40B4-BE49-F238E27FC236}">
                  <a16:creationId xmlns:a16="http://schemas.microsoft.com/office/drawing/2014/main" id="{C825052F-55E8-0545-8BCF-1E9275DF8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6" name="Rectangle 220">
              <a:extLst>
                <a:ext uri="{FF2B5EF4-FFF2-40B4-BE49-F238E27FC236}">
                  <a16:creationId xmlns:a16="http://schemas.microsoft.com/office/drawing/2014/main" id="{36F45DBE-EBF9-9D40-8259-F077C483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7" name="Rectangle 221">
              <a:extLst>
                <a:ext uri="{FF2B5EF4-FFF2-40B4-BE49-F238E27FC236}">
                  <a16:creationId xmlns:a16="http://schemas.microsoft.com/office/drawing/2014/main" id="{4E1A579E-5254-F44B-BD5C-E2D320B5D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8" name="Rectangle 222">
              <a:extLst>
                <a:ext uri="{FF2B5EF4-FFF2-40B4-BE49-F238E27FC236}">
                  <a16:creationId xmlns:a16="http://schemas.microsoft.com/office/drawing/2014/main" id="{85DD18B8-F91C-0648-9E00-8118CB9E8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9" name="Rectangle 223">
              <a:extLst>
                <a:ext uri="{FF2B5EF4-FFF2-40B4-BE49-F238E27FC236}">
                  <a16:creationId xmlns:a16="http://schemas.microsoft.com/office/drawing/2014/main" id="{D1432895-A3B0-0B4A-BF08-10302181D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0" name="Rectangle 224">
              <a:extLst>
                <a:ext uri="{FF2B5EF4-FFF2-40B4-BE49-F238E27FC236}">
                  <a16:creationId xmlns:a16="http://schemas.microsoft.com/office/drawing/2014/main" id="{8FC33991-F79C-A74C-971E-E58E6930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1" name="Rectangle 225">
              <a:extLst>
                <a:ext uri="{FF2B5EF4-FFF2-40B4-BE49-F238E27FC236}">
                  <a16:creationId xmlns:a16="http://schemas.microsoft.com/office/drawing/2014/main" id="{25BB6A60-4FD9-AE4F-8710-E930BAEF6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2" name="Rectangle 226">
              <a:extLst>
                <a:ext uri="{FF2B5EF4-FFF2-40B4-BE49-F238E27FC236}">
                  <a16:creationId xmlns:a16="http://schemas.microsoft.com/office/drawing/2014/main" id="{2D0AE09E-8166-EF4D-B5C3-0FED9529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3" name="Rectangle 227">
              <a:extLst>
                <a:ext uri="{FF2B5EF4-FFF2-40B4-BE49-F238E27FC236}">
                  <a16:creationId xmlns:a16="http://schemas.microsoft.com/office/drawing/2014/main" id="{FE1C011C-805E-9A4F-AAA5-8B8653389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62" name="Title 1">
            <a:extLst>
              <a:ext uri="{FF2B5EF4-FFF2-40B4-BE49-F238E27FC236}">
                <a16:creationId xmlns:a16="http://schemas.microsoft.com/office/drawing/2014/main" id="{A96B78D3-280B-A545-B33A-C3EDFB5ECA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2163" name="Straight Arrow Connector 292">
            <a:extLst>
              <a:ext uri="{FF2B5EF4-FFF2-40B4-BE49-F238E27FC236}">
                <a16:creationId xmlns:a16="http://schemas.microsoft.com/office/drawing/2014/main" id="{8E270192-7B5A-5747-BD52-B6ECF25F9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4" name="TextBox 300">
            <a:extLst>
              <a:ext uri="{FF2B5EF4-FFF2-40B4-BE49-F238E27FC236}">
                <a16:creationId xmlns:a16="http://schemas.microsoft.com/office/drawing/2014/main" id="{837DF23D-8A2D-374F-B097-70377B0F0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2165" name="Straight Arrow Connector 301">
            <a:extLst>
              <a:ext uri="{FF2B5EF4-FFF2-40B4-BE49-F238E27FC236}">
                <a16:creationId xmlns:a16="http://schemas.microsoft.com/office/drawing/2014/main" id="{FF579212-7F76-BF45-8726-30865510B6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6" name="TextBox 303">
            <a:extLst>
              <a:ext uri="{FF2B5EF4-FFF2-40B4-BE49-F238E27FC236}">
                <a16:creationId xmlns:a16="http://schemas.microsoft.com/office/drawing/2014/main" id="{B1F1E4DD-561E-6846-BC90-77EE4E2BF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92167" name="Group 305">
            <a:extLst>
              <a:ext uri="{FF2B5EF4-FFF2-40B4-BE49-F238E27FC236}">
                <a16:creationId xmlns:a16="http://schemas.microsoft.com/office/drawing/2014/main" id="{463FEF3D-52CC-E748-80A9-4A7710E4D99A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2168" name="Rectangle 42">
              <a:extLst>
                <a:ext uri="{FF2B5EF4-FFF2-40B4-BE49-F238E27FC236}">
                  <a16:creationId xmlns:a16="http://schemas.microsoft.com/office/drawing/2014/main" id="{73FEC11E-A063-8B4E-A42D-72B80D4A9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9" name="Line 43">
              <a:extLst>
                <a:ext uri="{FF2B5EF4-FFF2-40B4-BE49-F238E27FC236}">
                  <a16:creationId xmlns:a16="http://schemas.microsoft.com/office/drawing/2014/main" id="{5E38AD13-C510-284C-9E49-BB1348766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0" name="Line 44">
              <a:extLst>
                <a:ext uri="{FF2B5EF4-FFF2-40B4-BE49-F238E27FC236}">
                  <a16:creationId xmlns:a16="http://schemas.microsoft.com/office/drawing/2014/main" id="{2AFD1784-7FA9-6A45-92A2-D9F491382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1" name="Line 45">
              <a:extLst>
                <a:ext uri="{FF2B5EF4-FFF2-40B4-BE49-F238E27FC236}">
                  <a16:creationId xmlns:a16="http://schemas.microsoft.com/office/drawing/2014/main" id="{67EEB664-1152-F240-85C5-7FD5085DA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2" name="Rectangle 46">
              <a:extLst>
                <a:ext uri="{FF2B5EF4-FFF2-40B4-BE49-F238E27FC236}">
                  <a16:creationId xmlns:a16="http://schemas.microsoft.com/office/drawing/2014/main" id="{6579B979-4146-994F-A2DA-01627D030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Line 47">
              <a:extLst>
                <a:ext uri="{FF2B5EF4-FFF2-40B4-BE49-F238E27FC236}">
                  <a16:creationId xmlns:a16="http://schemas.microsoft.com/office/drawing/2014/main" id="{E4A27AF7-9B46-2F4B-9C39-EC3AE9280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4" name="Line 48">
              <a:extLst>
                <a:ext uri="{FF2B5EF4-FFF2-40B4-BE49-F238E27FC236}">
                  <a16:creationId xmlns:a16="http://schemas.microsoft.com/office/drawing/2014/main" id="{BB0FFB10-4760-0649-A1C8-8A07FEB04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Rectangle 49">
              <a:extLst>
                <a:ext uri="{FF2B5EF4-FFF2-40B4-BE49-F238E27FC236}">
                  <a16:creationId xmlns:a16="http://schemas.microsoft.com/office/drawing/2014/main" id="{CC3DAC55-F21F-5C49-AFEB-E14030AF8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6" name="Rectangle 50">
              <a:extLst>
                <a:ext uri="{FF2B5EF4-FFF2-40B4-BE49-F238E27FC236}">
                  <a16:creationId xmlns:a16="http://schemas.microsoft.com/office/drawing/2014/main" id="{BE7CED45-D367-2C44-9B13-B7DC30C4F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51">
              <a:extLst>
                <a:ext uri="{FF2B5EF4-FFF2-40B4-BE49-F238E27FC236}">
                  <a16:creationId xmlns:a16="http://schemas.microsoft.com/office/drawing/2014/main" id="{1B504547-38C9-8441-9ACE-5A21D788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Rectangle 52">
              <a:extLst>
                <a:ext uri="{FF2B5EF4-FFF2-40B4-BE49-F238E27FC236}">
                  <a16:creationId xmlns:a16="http://schemas.microsoft.com/office/drawing/2014/main" id="{E5AE2E0C-B506-AE4F-B5DC-F923AB145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9" name="Rectangle 53">
              <a:extLst>
                <a:ext uri="{FF2B5EF4-FFF2-40B4-BE49-F238E27FC236}">
                  <a16:creationId xmlns:a16="http://schemas.microsoft.com/office/drawing/2014/main" id="{056C7AC5-C9C2-AF4A-9D81-28B9A0096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54">
              <a:extLst>
                <a:ext uri="{FF2B5EF4-FFF2-40B4-BE49-F238E27FC236}">
                  <a16:creationId xmlns:a16="http://schemas.microsoft.com/office/drawing/2014/main" id="{6F8BC438-C31C-6746-9B55-CCE3DB984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55">
              <a:extLst>
                <a:ext uri="{FF2B5EF4-FFF2-40B4-BE49-F238E27FC236}">
                  <a16:creationId xmlns:a16="http://schemas.microsoft.com/office/drawing/2014/main" id="{5F44BA7E-9DCE-6043-8A10-6EAD90755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56">
              <a:extLst>
                <a:ext uri="{FF2B5EF4-FFF2-40B4-BE49-F238E27FC236}">
                  <a16:creationId xmlns:a16="http://schemas.microsoft.com/office/drawing/2014/main" id="{7FA4AF47-8B5A-B24F-95B0-85C248660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57">
              <a:extLst>
                <a:ext uri="{FF2B5EF4-FFF2-40B4-BE49-F238E27FC236}">
                  <a16:creationId xmlns:a16="http://schemas.microsoft.com/office/drawing/2014/main" id="{79C23383-7FBD-1C4C-9971-E8B170059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58">
              <a:extLst>
                <a:ext uri="{FF2B5EF4-FFF2-40B4-BE49-F238E27FC236}">
                  <a16:creationId xmlns:a16="http://schemas.microsoft.com/office/drawing/2014/main" id="{F78D474D-B736-0A4B-B1DC-B6396E09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Rectangle 59">
              <a:extLst>
                <a:ext uri="{FF2B5EF4-FFF2-40B4-BE49-F238E27FC236}">
                  <a16:creationId xmlns:a16="http://schemas.microsoft.com/office/drawing/2014/main" id="{BD24999E-7064-DB42-8805-FDE87FC22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6" name="Rectangle 60">
              <a:extLst>
                <a:ext uri="{FF2B5EF4-FFF2-40B4-BE49-F238E27FC236}">
                  <a16:creationId xmlns:a16="http://schemas.microsoft.com/office/drawing/2014/main" id="{64025A95-611F-CA4A-B3FD-5732B9093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7" name="Rectangle 61">
              <a:extLst>
                <a:ext uri="{FF2B5EF4-FFF2-40B4-BE49-F238E27FC236}">
                  <a16:creationId xmlns:a16="http://schemas.microsoft.com/office/drawing/2014/main" id="{DB9179E1-CAFE-FA44-8EAB-70A24C09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8" name="Rectangle 62">
              <a:extLst>
                <a:ext uri="{FF2B5EF4-FFF2-40B4-BE49-F238E27FC236}">
                  <a16:creationId xmlns:a16="http://schemas.microsoft.com/office/drawing/2014/main" id="{C4D82E58-9D3D-C64A-A18F-4A1674E74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9" name="Line 63">
              <a:extLst>
                <a:ext uri="{FF2B5EF4-FFF2-40B4-BE49-F238E27FC236}">
                  <a16:creationId xmlns:a16="http://schemas.microsoft.com/office/drawing/2014/main" id="{77335524-A317-AD4E-ACDC-AD2BBDE66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0" name="Line 64">
              <a:extLst>
                <a:ext uri="{FF2B5EF4-FFF2-40B4-BE49-F238E27FC236}">
                  <a16:creationId xmlns:a16="http://schemas.microsoft.com/office/drawing/2014/main" id="{3099B050-82C1-454D-95F4-40AF60D37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1" name="Rectangle 65">
              <a:extLst>
                <a:ext uri="{FF2B5EF4-FFF2-40B4-BE49-F238E27FC236}">
                  <a16:creationId xmlns:a16="http://schemas.microsoft.com/office/drawing/2014/main" id="{5D1E552A-1D91-4B45-AB0C-A03FB18D7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Line 66">
              <a:extLst>
                <a:ext uri="{FF2B5EF4-FFF2-40B4-BE49-F238E27FC236}">
                  <a16:creationId xmlns:a16="http://schemas.microsoft.com/office/drawing/2014/main" id="{8AF25652-BA02-7A4D-90AC-2B42BDD418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3" name="Line 67">
              <a:extLst>
                <a:ext uri="{FF2B5EF4-FFF2-40B4-BE49-F238E27FC236}">
                  <a16:creationId xmlns:a16="http://schemas.microsoft.com/office/drawing/2014/main" id="{FC6101ED-92BA-2540-9EFD-53D0A66F1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4" name="Rectangle 68">
              <a:extLst>
                <a:ext uri="{FF2B5EF4-FFF2-40B4-BE49-F238E27FC236}">
                  <a16:creationId xmlns:a16="http://schemas.microsoft.com/office/drawing/2014/main" id="{D29A3495-4A0C-AE43-965F-2AE7AF752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69">
              <a:extLst>
                <a:ext uri="{FF2B5EF4-FFF2-40B4-BE49-F238E27FC236}">
                  <a16:creationId xmlns:a16="http://schemas.microsoft.com/office/drawing/2014/main" id="{8365B2B1-AC50-2D46-AF6B-2EF852A6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70">
              <a:extLst>
                <a:ext uri="{FF2B5EF4-FFF2-40B4-BE49-F238E27FC236}">
                  <a16:creationId xmlns:a16="http://schemas.microsoft.com/office/drawing/2014/main" id="{18E459F8-8568-A241-AA65-077C81D1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71">
              <a:extLst>
                <a:ext uri="{FF2B5EF4-FFF2-40B4-BE49-F238E27FC236}">
                  <a16:creationId xmlns:a16="http://schemas.microsoft.com/office/drawing/2014/main" id="{40BCC977-996B-7945-9C66-7CEF47B2D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72">
              <a:extLst>
                <a:ext uri="{FF2B5EF4-FFF2-40B4-BE49-F238E27FC236}">
                  <a16:creationId xmlns:a16="http://schemas.microsoft.com/office/drawing/2014/main" id="{9B6380AB-D47A-1149-9C1E-2F9BC248A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Rectangle 73">
              <a:extLst>
                <a:ext uri="{FF2B5EF4-FFF2-40B4-BE49-F238E27FC236}">
                  <a16:creationId xmlns:a16="http://schemas.microsoft.com/office/drawing/2014/main" id="{29A0F9F6-3DB1-8A47-A385-7F313AB3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0" name="Rectangle 74">
              <a:extLst>
                <a:ext uri="{FF2B5EF4-FFF2-40B4-BE49-F238E27FC236}">
                  <a16:creationId xmlns:a16="http://schemas.microsoft.com/office/drawing/2014/main" id="{36C5F40D-4C15-9D45-8712-C52A7DE84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1" name="Rectangle 75">
              <a:extLst>
                <a:ext uri="{FF2B5EF4-FFF2-40B4-BE49-F238E27FC236}">
                  <a16:creationId xmlns:a16="http://schemas.microsoft.com/office/drawing/2014/main" id="{25F10997-D5F1-BB4D-B22F-13E098ED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2" name="Rectangle 76">
              <a:extLst>
                <a:ext uri="{FF2B5EF4-FFF2-40B4-BE49-F238E27FC236}">
                  <a16:creationId xmlns:a16="http://schemas.microsoft.com/office/drawing/2014/main" id="{357307C7-5AF9-2D48-900E-12F0E7DC0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3" name="Rectangle 77">
              <a:extLst>
                <a:ext uri="{FF2B5EF4-FFF2-40B4-BE49-F238E27FC236}">
                  <a16:creationId xmlns:a16="http://schemas.microsoft.com/office/drawing/2014/main" id="{4A3E4C67-BF05-9740-9B4B-8CC3648F1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4" name="Rectangle 78">
              <a:extLst>
                <a:ext uri="{FF2B5EF4-FFF2-40B4-BE49-F238E27FC236}">
                  <a16:creationId xmlns:a16="http://schemas.microsoft.com/office/drawing/2014/main" id="{F3FDEB5C-DCBB-E543-A6BE-76FA15D08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5" name="Rectangle 79">
              <a:extLst>
                <a:ext uri="{FF2B5EF4-FFF2-40B4-BE49-F238E27FC236}">
                  <a16:creationId xmlns:a16="http://schemas.microsoft.com/office/drawing/2014/main" id="{EA0B371C-AF2B-594A-B953-68061A1CE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6" name="Rectangle 80">
              <a:extLst>
                <a:ext uri="{FF2B5EF4-FFF2-40B4-BE49-F238E27FC236}">
                  <a16:creationId xmlns:a16="http://schemas.microsoft.com/office/drawing/2014/main" id="{8C2E1ED8-A872-6347-AA34-445AC52B8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7" name="Rectangle 81">
              <a:extLst>
                <a:ext uri="{FF2B5EF4-FFF2-40B4-BE49-F238E27FC236}">
                  <a16:creationId xmlns:a16="http://schemas.microsoft.com/office/drawing/2014/main" id="{A6A56E61-9D3B-3D43-821F-6D15EFD89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Rectangle 82">
              <a:extLst>
                <a:ext uri="{FF2B5EF4-FFF2-40B4-BE49-F238E27FC236}">
                  <a16:creationId xmlns:a16="http://schemas.microsoft.com/office/drawing/2014/main" id="{F537A400-1D17-EF49-AA88-D260EE4E2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9" name="Rectangle 83">
              <a:extLst>
                <a:ext uri="{FF2B5EF4-FFF2-40B4-BE49-F238E27FC236}">
                  <a16:creationId xmlns:a16="http://schemas.microsoft.com/office/drawing/2014/main" id="{3D168F92-545E-A24B-814B-ED1C7BEE0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0" name="Rectangle 85">
              <a:extLst>
                <a:ext uri="{FF2B5EF4-FFF2-40B4-BE49-F238E27FC236}">
                  <a16:creationId xmlns:a16="http://schemas.microsoft.com/office/drawing/2014/main" id="{E7BCB668-C71B-4C4D-921D-E3AE00736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1" name="Line 86">
              <a:extLst>
                <a:ext uri="{FF2B5EF4-FFF2-40B4-BE49-F238E27FC236}">
                  <a16:creationId xmlns:a16="http://schemas.microsoft.com/office/drawing/2014/main" id="{2C2D2ECD-7D71-E540-AD1A-98B679EAB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2" name="Line 87">
              <a:extLst>
                <a:ext uri="{FF2B5EF4-FFF2-40B4-BE49-F238E27FC236}">
                  <a16:creationId xmlns:a16="http://schemas.microsoft.com/office/drawing/2014/main" id="{2CD0D7A3-9597-EB45-A94D-67EB36D65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3" name="Line 88">
              <a:extLst>
                <a:ext uri="{FF2B5EF4-FFF2-40B4-BE49-F238E27FC236}">
                  <a16:creationId xmlns:a16="http://schemas.microsoft.com/office/drawing/2014/main" id="{BDDE841F-7DCA-4449-A465-7C73BACC4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4" name="Rectangle 89">
              <a:extLst>
                <a:ext uri="{FF2B5EF4-FFF2-40B4-BE49-F238E27FC236}">
                  <a16:creationId xmlns:a16="http://schemas.microsoft.com/office/drawing/2014/main" id="{14E21771-4C5C-9146-AE6A-2014F5837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Line 90">
              <a:extLst>
                <a:ext uri="{FF2B5EF4-FFF2-40B4-BE49-F238E27FC236}">
                  <a16:creationId xmlns:a16="http://schemas.microsoft.com/office/drawing/2014/main" id="{222B2F44-A5C2-9A4A-A1D6-01D2C21FA3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6" name="Line 91">
              <a:extLst>
                <a:ext uri="{FF2B5EF4-FFF2-40B4-BE49-F238E27FC236}">
                  <a16:creationId xmlns:a16="http://schemas.microsoft.com/office/drawing/2014/main" id="{D5328E97-0768-F648-AC41-52395F5AD6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7" name="Rectangle 92">
              <a:extLst>
                <a:ext uri="{FF2B5EF4-FFF2-40B4-BE49-F238E27FC236}">
                  <a16:creationId xmlns:a16="http://schemas.microsoft.com/office/drawing/2014/main" id="{16C051F8-08B5-EA44-B43A-DF618942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93">
              <a:extLst>
                <a:ext uri="{FF2B5EF4-FFF2-40B4-BE49-F238E27FC236}">
                  <a16:creationId xmlns:a16="http://schemas.microsoft.com/office/drawing/2014/main" id="{78660F2E-00EE-D044-A165-5FC09432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94">
              <a:extLst>
                <a:ext uri="{FF2B5EF4-FFF2-40B4-BE49-F238E27FC236}">
                  <a16:creationId xmlns:a16="http://schemas.microsoft.com/office/drawing/2014/main" id="{7A7D70CE-EA7D-654E-A022-E73B84EC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95">
              <a:extLst>
                <a:ext uri="{FF2B5EF4-FFF2-40B4-BE49-F238E27FC236}">
                  <a16:creationId xmlns:a16="http://schemas.microsoft.com/office/drawing/2014/main" id="{37E0EFBB-25C9-0D42-A66E-3182102E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96">
              <a:extLst>
                <a:ext uri="{FF2B5EF4-FFF2-40B4-BE49-F238E27FC236}">
                  <a16:creationId xmlns:a16="http://schemas.microsoft.com/office/drawing/2014/main" id="{DAE11CC0-1C9B-E549-A145-940981AB8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2" name="Rectangle 97">
              <a:extLst>
                <a:ext uri="{FF2B5EF4-FFF2-40B4-BE49-F238E27FC236}">
                  <a16:creationId xmlns:a16="http://schemas.microsoft.com/office/drawing/2014/main" id="{CCBDC07A-311F-0C4B-BA23-4A37F8518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3" name="Rectangle 98">
              <a:extLst>
                <a:ext uri="{FF2B5EF4-FFF2-40B4-BE49-F238E27FC236}">
                  <a16:creationId xmlns:a16="http://schemas.microsoft.com/office/drawing/2014/main" id="{9686170A-3F20-0C46-8C71-4C4FAED32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4" name="Rectangle 99">
              <a:extLst>
                <a:ext uri="{FF2B5EF4-FFF2-40B4-BE49-F238E27FC236}">
                  <a16:creationId xmlns:a16="http://schemas.microsoft.com/office/drawing/2014/main" id="{A9E83944-82DE-474E-9853-BF4731518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5" name="Rectangle 100">
              <a:extLst>
                <a:ext uri="{FF2B5EF4-FFF2-40B4-BE49-F238E27FC236}">
                  <a16:creationId xmlns:a16="http://schemas.microsoft.com/office/drawing/2014/main" id="{ED861EBD-1EB0-FB43-9F9E-19F7BEBFE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6" name="Rectangle 104">
              <a:extLst>
                <a:ext uri="{FF2B5EF4-FFF2-40B4-BE49-F238E27FC236}">
                  <a16:creationId xmlns:a16="http://schemas.microsoft.com/office/drawing/2014/main" id="{66470ABC-8731-D840-8029-779F099FF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7" name="Rectangle 105">
              <a:extLst>
                <a:ext uri="{FF2B5EF4-FFF2-40B4-BE49-F238E27FC236}">
                  <a16:creationId xmlns:a16="http://schemas.microsoft.com/office/drawing/2014/main" id="{C65B4BEC-E3B4-7445-9BE6-87429B657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8" name="Rectangle 106">
              <a:extLst>
                <a:ext uri="{FF2B5EF4-FFF2-40B4-BE49-F238E27FC236}">
                  <a16:creationId xmlns:a16="http://schemas.microsoft.com/office/drawing/2014/main" id="{0394E796-9680-E747-B9FD-1610CBA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9" name="Line 107">
              <a:extLst>
                <a:ext uri="{FF2B5EF4-FFF2-40B4-BE49-F238E27FC236}">
                  <a16:creationId xmlns:a16="http://schemas.microsoft.com/office/drawing/2014/main" id="{A97CCBFB-8369-FC49-8091-84C80CACC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0" name="Line 108">
              <a:extLst>
                <a:ext uri="{FF2B5EF4-FFF2-40B4-BE49-F238E27FC236}">
                  <a16:creationId xmlns:a16="http://schemas.microsoft.com/office/drawing/2014/main" id="{6030DB74-3BB9-CA46-949C-4E146CDE4D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1" name="Rectangle 109">
              <a:extLst>
                <a:ext uri="{FF2B5EF4-FFF2-40B4-BE49-F238E27FC236}">
                  <a16:creationId xmlns:a16="http://schemas.microsoft.com/office/drawing/2014/main" id="{8A7A1A1C-8C92-AD44-8AAF-E38C09E00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2" name="Line 110">
              <a:extLst>
                <a:ext uri="{FF2B5EF4-FFF2-40B4-BE49-F238E27FC236}">
                  <a16:creationId xmlns:a16="http://schemas.microsoft.com/office/drawing/2014/main" id="{854CAE08-9D37-234F-A8D1-163E09E8A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3" name="Line 111">
              <a:extLst>
                <a:ext uri="{FF2B5EF4-FFF2-40B4-BE49-F238E27FC236}">
                  <a16:creationId xmlns:a16="http://schemas.microsoft.com/office/drawing/2014/main" id="{8ED6A585-DFDD-3241-922A-8C0BDEE572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4" name="Rectangle 115">
              <a:extLst>
                <a:ext uri="{FF2B5EF4-FFF2-40B4-BE49-F238E27FC236}">
                  <a16:creationId xmlns:a16="http://schemas.microsoft.com/office/drawing/2014/main" id="{BBA1D4F3-A137-4743-B8FB-0E058290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5" name="Rectangle 117">
              <a:extLst>
                <a:ext uri="{FF2B5EF4-FFF2-40B4-BE49-F238E27FC236}">
                  <a16:creationId xmlns:a16="http://schemas.microsoft.com/office/drawing/2014/main" id="{5C275B37-4769-0846-ACA2-19F7C8F6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6" name="Rectangle 118">
              <a:extLst>
                <a:ext uri="{FF2B5EF4-FFF2-40B4-BE49-F238E27FC236}">
                  <a16:creationId xmlns:a16="http://schemas.microsoft.com/office/drawing/2014/main" id="{44892B3A-8FB8-7340-B4B6-776F066BE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7" name="Rectangle 119">
              <a:extLst>
                <a:ext uri="{FF2B5EF4-FFF2-40B4-BE49-F238E27FC236}">
                  <a16:creationId xmlns:a16="http://schemas.microsoft.com/office/drawing/2014/main" id="{778A5F38-EFDE-2A4E-98F8-C66546FC5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8" name="Rectangle 120">
              <a:extLst>
                <a:ext uri="{FF2B5EF4-FFF2-40B4-BE49-F238E27FC236}">
                  <a16:creationId xmlns:a16="http://schemas.microsoft.com/office/drawing/2014/main" id="{62C9FE3D-8A8F-8E45-A147-46CBF63A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9" name="Rectangle 121">
              <a:extLst>
                <a:ext uri="{FF2B5EF4-FFF2-40B4-BE49-F238E27FC236}">
                  <a16:creationId xmlns:a16="http://schemas.microsoft.com/office/drawing/2014/main" id="{3591562C-43F3-6B4A-8DFE-B69EB6821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0" name="Rectangle 122">
              <a:extLst>
                <a:ext uri="{FF2B5EF4-FFF2-40B4-BE49-F238E27FC236}">
                  <a16:creationId xmlns:a16="http://schemas.microsoft.com/office/drawing/2014/main" id="{9EF4B8F1-3740-804D-9A6C-ED86274D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1" name="Rectangle 123">
              <a:extLst>
                <a:ext uri="{FF2B5EF4-FFF2-40B4-BE49-F238E27FC236}">
                  <a16:creationId xmlns:a16="http://schemas.microsoft.com/office/drawing/2014/main" id="{4B933C94-7566-A444-9318-DC8D5C69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2" name="Rectangle 124">
              <a:extLst>
                <a:ext uri="{FF2B5EF4-FFF2-40B4-BE49-F238E27FC236}">
                  <a16:creationId xmlns:a16="http://schemas.microsoft.com/office/drawing/2014/main" id="{5CD4BB55-2099-6640-B0DE-73323794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3" name="Rectangle 125">
              <a:extLst>
                <a:ext uri="{FF2B5EF4-FFF2-40B4-BE49-F238E27FC236}">
                  <a16:creationId xmlns:a16="http://schemas.microsoft.com/office/drawing/2014/main" id="{DF3B7198-AEC8-9E4D-B68E-95A6BBEFA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4" name="Rectangle 126">
              <a:extLst>
                <a:ext uri="{FF2B5EF4-FFF2-40B4-BE49-F238E27FC236}">
                  <a16:creationId xmlns:a16="http://schemas.microsoft.com/office/drawing/2014/main" id="{EE9D4B48-E67E-934A-B18E-FE01405A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5" name="Rectangle 127">
              <a:extLst>
                <a:ext uri="{FF2B5EF4-FFF2-40B4-BE49-F238E27FC236}">
                  <a16:creationId xmlns:a16="http://schemas.microsoft.com/office/drawing/2014/main" id="{71D26FCE-DA2E-4947-867B-BB3A5329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6" name="Rectangle 136">
              <a:extLst>
                <a:ext uri="{FF2B5EF4-FFF2-40B4-BE49-F238E27FC236}">
                  <a16:creationId xmlns:a16="http://schemas.microsoft.com/office/drawing/2014/main" id="{DEEC7BFE-AF24-3D4D-AF49-D3BFEBA7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7" name="Rectangle 313">
              <a:extLst>
                <a:ext uri="{FF2B5EF4-FFF2-40B4-BE49-F238E27FC236}">
                  <a16:creationId xmlns:a16="http://schemas.microsoft.com/office/drawing/2014/main" id="{0EAB7FD4-DCC1-6B47-B11C-827B3B6F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8" name="Rectangle 327">
              <a:extLst>
                <a:ext uri="{FF2B5EF4-FFF2-40B4-BE49-F238E27FC236}">
                  <a16:creationId xmlns:a16="http://schemas.microsoft.com/office/drawing/2014/main" id="{64B2FE09-CF56-174F-A7A1-B17537D9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9" name="Rectangle 328">
              <a:extLst>
                <a:ext uri="{FF2B5EF4-FFF2-40B4-BE49-F238E27FC236}">
                  <a16:creationId xmlns:a16="http://schemas.microsoft.com/office/drawing/2014/main" id="{F9A675C2-D0F7-414F-9621-8CCCBA4DC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0" name="Rectangle 329">
              <a:extLst>
                <a:ext uri="{FF2B5EF4-FFF2-40B4-BE49-F238E27FC236}">
                  <a16:creationId xmlns:a16="http://schemas.microsoft.com/office/drawing/2014/main" id="{1D2A67C1-E6C7-8E49-AEA2-E77190E22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CD52C4F0-C8ED-E242-9020-211F28EE632E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3282" name="Rectangle 4">
              <a:extLst>
                <a:ext uri="{FF2B5EF4-FFF2-40B4-BE49-F238E27FC236}">
                  <a16:creationId xmlns:a16="http://schemas.microsoft.com/office/drawing/2014/main" id="{4EC87463-992F-E740-B2D8-8E3D5D1C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3" name="Rectangle 5">
              <a:extLst>
                <a:ext uri="{FF2B5EF4-FFF2-40B4-BE49-F238E27FC236}">
                  <a16:creationId xmlns:a16="http://schemas.microsoft.com/office/drawing/2014/main" id="{3C0500C9-E056-7A4C-BE09-63658E32B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4" name="Rectangle 6">
              <a:extLst>
                <a:ext uri="{FF2B5EF4-FFF2-40B4-BE49-F238E27FC236}">
                  <a16:creationId xmlns:a16="http://schemas.microsoft.com/office/drawing/2014/main" id="{7319C2C1-2A88-4D40-A26E-C9D099BAA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5" name="Rectangle 7">
              <a:extLst>
                <a:ext uri="{FF2B5EF4-FFF2-40B4-BE49-F238E27FC236}">
                  <a16:creationId xmlns:a16="http://schemas.microsoft.com/office/drawing/2014/main" id="{CF830E29-5AEE-D549-BCE5-1A15D478D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6" name="Rectangle 8">
              <a:extLst>
                <a:ext uri="{FF2B5EF4-FFF2-40B4-BE49-F238E27FC236}">
                  <a16:creationId xmlns:a16="http://schemas.microsoft.com/office/drawing/2014/main" id="{91CAC9A8-3882-4D4E-9AF0-5F1A4E09D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7" name="Rectangle 9">
              <a:extLst>
                <a:ext uri="{FF2B5EF4-FFF2-40B4-BE49-F238E27FC236}">
                  <a16:creationId xmlns:a16="http://schemas.microsoft.com/office/drawing/2014/main" id="{9D20760E-D2A3-4941-94E6-D87C200F1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8" name="Rectangle 10">
              <a:extLst>
                <a:ext uri="{FF2B5EF4-FFF2-40B4-BE49-F238E27FC236}">
                  <a16:creationId xmlns:a16="http://schemas.microsoft.com/office/drawing/2014/main" id="{F62F6FD8-A97E-B349-9668-6B8CFC0AD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9" name="Rectangle 11">
              <a:extLst>
                <a:ext uri="{FF2B5EF4-FFF2-40B4-BE49-F238E27FC236}">
                  <a16:creationId xmlns:a16="http://schemas.microsoft.com/office/drawing/2014/main" id="{5942D4C2-3D66-D341-8C06-F6C336C61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0" name="Rectangle 12">
              <a:extLst>
                <a:ext uri="{FF2B5EF4-FFF2-40B4-BE49-F238E27FC236}">
                  <a16:creationId xmlns:a16="http://schemas.microsoft.com/office/drawing/2014/main" id="{68AA4E69-FBA9-3F4C-9892-549EF4E4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1" name="Rectangle 13">
              <a:extLst>
                <a:ext uri="{FF2B5EF4-FFF2-40B4-BE49-F238E27FC236}">
                  <a16:creationId xmlns:a16="http://schemas.microsoft.com/office/drawing/2014/main" id="{5E59982D-D9EE-B840-9DF0-9A2D946AA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2" name="Rectangle 14">
              <a:extLst>
                <a:ext uri="{FF2B5EF4-FFF2-40B4-BE49-F238E27FC236}">
                  <a16:creationId xmlns:a16="http://schemas.microsoft.com/office/drawing/2014/main" id="{B9996ABD-5AFF-9444-8E63-F4148F8F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3" name="Rectangle 15">
              <a:extLst>
                <a:ext uri="{FF2B5EF4-FFF2-40B4-BE49-F238E27FC236}">
                  <a16:creationId xmlns:a16="http://schemas.microsoft.com/office/drawing/2014/main" id="{B3039DFA-77BE-144B-B7B9-B20E6C0AC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294" name="Rectangle 16">
              <a:extLst>
                <a:ext uri="{FF2B5EF4-FFF2-40B4-BE49-F238E27FC236}">
                  <a16:creationId xmlns:a16="http://schemas.microsoft.com/office/drawing/2014/main" id="{72D6ED0B-890B-2042-9038-41456C72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5" name="Rectangle 17">
              <a:extLst>
                <a:ext uri="{FF2B5EF4-FFF2-40B4-BE49-F238E27FC236}">
                  <a16:creationId xmlns:a16="http://schemas.microsoft.com/office/drawing/2014/main" id="{54050325-6F4E-A048-9245-B4E140227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6" name="Rectangle 18">
              <a:extLst>
                <a:ext uri="{FF2B5EF4-FFF2-40B4-BE49-F238E27FC236}">
                  <a16:creationId xmlns:a16="http://schemas.microsoft.com/office/drawing/2014/main" id="{D7AFE498-CD40-714A-BBDE-CB95C4B30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7" name="Rectangle 19">
              <a:extLst>
                <a:ext uri="{FF2B5EF4-FFF2-40B4-BE49-F238E27FC236}">
                  <a16:creationId xmlns:a16="http://schemas.microsoft.com/office/drawing/2014/main" id="{A2B3541A-DB8A-4B49-93B3-AADCFE30A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298" name="Rectangle 20">
              <a:extLst>
                <a:ext uri="{FF2B5EF4-FFF2-40B4-BE49-F238E27FC236}">
                  <a16:creationId xmlns:a16="http://schemas.microsoft.com/office/drawing/2014/main" id="{4E0B3CF5-86AB-FA43-B114-C1742F6E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9" name="Rectangle 21">
              <a:extLst>
                <a:ext uri="{FF2B5EF4-FFF2-40B4-BE49-F238E27FC236}">
                  <a16:creationId xmlns:a16="http://schemas.microsoft.com/office/drawing/2014/main" id="{ED41B21A-258B-1545-B8D1-1F12DC52D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0" name="Rectangle 22">
              <a:extLst>
                <a:ext uri="{FF2B5EF4-FFF2-40B4-BE49-F238E27FC236}">
                  <a16:creationId xmlns:a16="http://schemas.microsoft.com/office/drawing/2014/main" id="{152512C9-EF9E-A140-98ED-6757D7731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1" name="Rectangle 23">
              <a:extLst>
                <a:ext uri="{FF2B5EF4-FFF2-40B4-BE49-F238E27FC236}">
                  <a16:creationId xmlns:a16="http://schemas.microsoft.com/office/drawing/2014/main" id="{5B732DDF-31D9-3449-A537-E326FDD4A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2" name="Rectangle 24">
              <a:extLst>
                <a:ext uri="{FF2B5EF4-FFF2-40B4-BE49-F238E27FC236}">
                  <a16:creationId xmlns:a16="http://schemas.microsoft.com/office/drawing/2014/main" id="{A8B9BC2A-9ACE-9D48-BF69-4D74A5CBC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3" name="Rectangle 25">
              <a:extLst>
                <a:ext uri="{FF2B5EF4-FFF2-40B4-BE49-F238E27FC236}">
                  <a16:creationId xmlns:a16="http://schemas.microsoft.com/office/drawing/2014/main" id="{0433B887-D930-1047-B7AB-8F79DC63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4" name="Rectangle 26">
              <a:extLst>
                <a:ext uri="{FF2B5EF4-FFF2-40B4-BE49-F238E27FC236}">
                  <a16:creationId xmlns:a16="http://schemas.microsoft.com/office/drawing/2014/main" id="{5DE225F2-3F2F-CC40-9AFA-C1F6E2A7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5" name="Rectangle 27">
              <a:extLst>
                <a:ext uri="{FF2B5EF4-FFF2-40B4-BE49-F238E27FC236}">
                  <a16:creationId xmlns:a16="http://schemas.microsoft.com/office/drawing/2014/main" id="{8413D63B-B11E-7049-BF5F-51FBE6B5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06" name="Rectangle 28">
              <a:extLst>
                <a:ext uri="{FF2B5EF4-FFF2-40B4-BE49-F238E27FC236}">
                  <a16:creationId xmlns:a16="http://schemas.microsoft.com/office/drawing/2014/main" id="{A83D5E1B-3B22-1149-A177-3AC921D8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7" name="Rectangle 29">
              <a:extLst>
                <a:ext uri="{FF2B5EF4-FFF2-40B4-BE49-F238E27FC236}">
                  <a16:creationId xmlns:a16="http://schemas.microsoft.com/office/drawing/2014/main" id="{BC841FA8-8105-4A4E-A843-55442EC90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08" name="Rectangle 30">
              <a:extLst>
                <a:ext uri="{FF2B5EF4-FFF2-40B4-BE49-F238E27FC236}">
                  <a16:creationId xmlns:a16="http://schemas.microsoft.com/office/drawing/2014/main" id="{C92B6D2F-43C4-5645-880E-A85160F96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9" name="Rectangle 31">
              <a:extLst>
                <a:ext uri="{FF2B5EF4-FFF2-40B4-BE49-F238E27FC236}">
                  <a16:creationId xmlns:a16="http://schemas.microsoft.com/office/drawing/2014/main" id="{B9963665-BFBD-C747-8F7E-126EE4A64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0" name="Rectangle 32">
              <a:extLst>
                <a:ext uri="{FF2B5EF4-FFF2-40B4-BE49-F238E27FC236}">
                  <a16:creationId xmlns:a16="http://schemas.microsoft.com/office/drawing/2014/main" id="{04F219F9-9E66-4A40-AC57-3458DE190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1" name="Rectangle 33">
              <a:extLst>
                <a:ext uri="{FF2B5EF4-FFF2-40B4-BE49-F238E27FC236}">
                  <a16:creationId xmlns:a16="http://schemas.microsoft.com/office/drawing/2014/main" id="{662111DF-FA39-7E47-A3CA-E9AD6B54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2" name="Rectangle 34">
              <a:extLst>
                <a:ext uri="{FF2B5EF4-FFF2-40B4-BE49-F238E27FC236}">
                  <a16:creationId xmlns:a16="http://schemas.microsoft.com/office/drawing/2014/main" id="{D7AD1CC4-C036-0545-B309-C009F2D2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3" name="Rectangle 35">
              <a:extLst>
                <a:ext uri="{FF2B5EF4-FFF2-40B4-BE49-F238E27FC236}">
                  <a16:creationId xmlns:a16="http://schemas.microsoft.com/office/drawing/2014/main" id="{1CF8E683-78C6-9E4E-8A31-BD50189A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4" name="Rectangle 36">
              <a:extLst>
                <a:ext uri="{FF2B5EF4-FFF2-40B4-BE49-F238E27FC236}">
                  <a16:creationId xmlns:a16="http://schemas.microsoft.com/office/drawing/2014/main" id="{F8AFE83B-168F-E948-A10F-E5B1B031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5" name="Rectangle 37">
              <a:extLst>
                <a:ext uri="{FF2B5EF4-FFF2-40B4-BE49-F238E27FC236}">
                  <a16:creationId xmlns:a16="http://schemas.microsoft.com/office/drawing/2014/main" id="{89F4505A-8581-7846-A831-BC0756C2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6" name="Rectangle 38">
              <a:extLst>
                <a:ext uri="{FF2B5EF4-FFF2-40B4-BE49-F238E27FC236}">
                  <a16:creationId xmlns:a16="http://schemas.microsoft.com/office/drawing/2014/main" id="{51434590-E3CC-3E48-A039-4A5CE91D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7" name="Rectangle 39">
              <a:extLst>
                <a:ext uri="{FF2B5EF4-FFF2-40B4-BE49-F238E27FC236}">
                  <a16:creationId xmlns:a16="http://schemas.microsoft.com/office/drawing/2014/main" id="{3F6B5B9A-1FCE-E54E-B8B4-6BC333150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8" name="Rectangle 40">
              <a:extLst>
                <a:ext uri="{FF2B5EF4-FFF2-40B4-BE49-F238E27FC236}">
                  <a16:creationId xmlns:a16="http://schemas.microsoft.com/office/drawing/2014/main" id="{57B2AAFD-65D0-7F46-9F53-8944F764C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9" name="Rectangle 41">
              <a:extLst>
                <a:ext uri="{FF2B5EF4-FFF2-40B4-BE49-F238E27FC236}">
                  <a16:creationId xmlns:a16="http://schemas.microsoft.com/office/drawing/2014/main" id="{15F13976-80B4-F048-8F06-BA6B19C7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0" name="Rectangle 42">
              <a:extLst>
                <a:ext uri="{FF2B5EF4-FFF2-40B4-BE49-F238E27FC236}">
                  <a16:creationId xmlns:a16="http://schemas.microsoft.com/office/drawing/2014/main" id="{21C0A03D-D138-B14C-A4E4-3322763F3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1" name="Rectangle 43">
              <a:extLst>
                <a:ext uri="{FF2B5EF4-FFF2-40B4-BE49-F238E27FC236}">
                  <a16:creationId xmlns:a16="http://schemas.microsoft.com/office/drawing/2014/main" id="{0707B582-973F-8D49-9377-B0BB7B3B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2" name="Rectangle 44">
              <a:extLst>
                <a:ext uri="{FF2B5EF4-FFF2-40B4-BE49-F238E27FC236}">
                  <a16:creationId xmlns:a16="http://schemas.microsoft.com/office/drawing/2014/main" id="{0A5DFDDE-2245-2049-BF99-B99DADA36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3" name="Rectangle 45">
              <a:extLst>
                <a:ext uri="{FF2B5EF4-FFF2-40B4-BE49-F238E27FC236}">
                  <a16:creationId xmlns:a16="http://schemas.microsoft.com/office/drawing/2014/main" id="{344C04A2-0E8F-B848-8B12-38DD3CBBD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4" name="Rectangle 46">
              <a:extLst>
                <a:ext uri="{FF2B5EF4-FFF2-40B4-BE49-F238E27FC236}">
                  <a16:creationId xmlns:a16="http://schemas.microsoft.com/office/drawing/2014/main" id="{B8F3613C-FBDB-3144-8FDF-FD5A2A33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5" name="Rectangle 47">
              <a:extLst>
                <a:ext uri="{FF2B5EF4-FFF2-40B4-BE49-F238E27FC236}">
                  <a16:creationId xmlns:a16="http://schemas.microsoft.com/office/drawing/2014/main" id="{D8915E4C-4D8B-714B-8FEE-E87895E64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6" name="Rectangle 48">
              <a:extLst>
                <a:ext uri="{FF2B5EF4-FFF2-40B4-BE49-F238E27FC236}">
                  <a16:creationId xmlns:a16="http://schemas.microsoft.com/office/drawing/2014/main" id="{8394ECF3-2979-E949-B197-B779FBDC7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7" name="Rectangle 49">
              <a:extLst>
                <a:ext uri="{FF2B5EF4-FFF2-40B4-BE49-F238E27FC236}">
                  <a16:creationId xmlns:a16="http://schemas.microsoft.com/office/drawing/2014/main" id="{4A555282-DACF-194E-BD88-E277B0804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8" name="Rectangle 50">
              <a:extLst>
                <a:ext uri="{FF2B5EF4-FFF2-40B4-BE49-F238E27FC236}">
                  <a16:creationId xmlns:a16="http://schemas.microsoft.com/office/drawing/2014/main" id="{F6722C33-E64A-FC43-A93E-1041A9B71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9" name="Rectangle 51">
              <a:extLst>
                <a:ext uri="{FF2B5EF4-FFF2-40B4-BE49-F238E27FC236}">
                  <a16:creationId xmlns:a16="http://schemas.microsoft.com/office/drawing/2014/main" id="{D5B2A80D-F525-ED46-B4E2-AA92F0381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0" name="Rectangle 52">
              <a:extLst>
                <a:ext uri="{FF2B5EF4-FFF2-40B4-BE49-F238E27FC236}">
                  <a16:creationId xmlns:a16="http://schemas.microsoft.com/office/drawing/2014/main" id="{BF6CAE59-7FF0-B544-80CD-2BDCA8577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1" name="Rectangle 53">
              <a:extLst>
                <a:ext uri="{FF2B5EF4-FFF2-40B4-BE49-F238E27FC236}">
                  <a16:creationId xmlns:a16="http://schemas.microsoft.com/office/drawing/2014/main" id="{722084CB-8B3C-3846-8A25-5D60F03A8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2" name="Rectangle 54">
              <a:extLst>
                <a:ext uri="{FF2B5EF4-FFF2-40B4-BE49-F238E27FC236}">
                  <a16:creationId xmlns:a16="http://schemas.microsoft.com/office/drawing/2014/main" id="{4B17F496-DAC4-D646-AECC-B14DFCD6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3" name="Rectangle 55">
              <a:extLst>
                <a:ext uri="{FF2B5EF4-FFF2-40B4-BE49-F238E27FC236}">
                  <a16:creationId xmlns:a16="http://schemas.microsoft.com/office/drawing/2014/main" id="{07EB5788-4014-9846-A5DE-871292E46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4" name="Rectangle 56">
              <a:extLst>
                <a:ext uri="{FF2B5EF4-FFF2-40B4-BE49-F238E27FC236}">
                  <a16:creationId xmlns:a16="http://schemas.microsoft.com/office/drawing/2014/main" id="{A05CC845-5B9A-4E47-94BA-903087AFC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5" name="Rectangle 57">
              <a:extLst>
                <a:ext uri="{FF2B5EF4-FFF2-40B4-BE49-F238E27FC236}">
                  <a16:creationId xmlns:a16="http://schemas.microsoft.com/office/drawing/2014/main" id="{99ED50F5-2030-AF48-A659-5948158BE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6" name="Rectangle 58">
              <a:extLst>
                <a:ext uri="{FF2B5EF4-FFF2-40B4-BE49-F238E27FC236}">
                  <a16:creationId xmlns:a16="http://schemas.microsoft.com/office/drawing/2014/main" id="{2AA9DFE4-F84C-444E-95C1-38FDA413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7" name="Rectangle 59">
              <a:extLst>
                <a:ext uri="{FF2B5EF4-FFF2-40B4-BE49-F238E27FC236}">
                  <a16:creationId xmlns:a16="http://schemas.microsoft.com/office/drawing/2014/main" id="{D8F79B42-BCBC-8E44-9F6C-90DC1F1B9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8" name="Rectangle 60">
              <a:extLst>
                <a:ext uri="{FF2B5EF4-FFF2-40B4-BE49-F238E27FC236}">
                  <a16:creationId xmlns:a16="http://schemas.microsoft.com/office/drawing/2014/main" id="{4E636247-B76F-F646-A18F-AFD01224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9" name="Rectangle 61">
              <a:extLst>
                <a:ext uri="{FF2B5EF4-FFF2-40B4-BE49-F238E27FC236}">
                  <a16:creationId xmlns:a16="http://schemas.microsoft.com/office/drawing/2014/main" id="{1B6E8548-3957-E74E-827E-87E089195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0" name="Rectangle 62">
              <a:extLst>
                <a:ext uri="{FF2B5EF4-FFF2-40B4-BE49-F238E27FC236}">
                  <a16:creationId xmlns:a16="http://schemas.microsoft.com/office/drawing/2014/main" id="{BCCB48B2-47EE-0B4C-85B6-F4BB13725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1" name="Rectangle 63">
              <a:extLst>
                <a:ext uri="{FF2B5EF4-FFF2-40B4-BE49-F238E27FC236}">
                  <a16:creationId xmlns:a16="http://schemas.microsoft.com/office/drawing/2014/main" id="{8F94504F-4A8F-264F-BD52-50448668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2" name="Rectangle 64">
              <a:extLst>
                <a:ext uri="{FF2B5EF4-FFF2-40B4-BE49-F238E27FC236}">
                  <a16:creationId xmlns:a16="http://schemas.microsoft.com/office/drawing/2014/main" id="{3F3AB2F0-6F0B-D741-8B8C-421B8581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3" name="Rectangle 65">
              <a:extLst>
                <a:ext uri="{FF2B5EF4-FFF2-40B4-BE49-F238E27FC236}">
                  <a16:creationId xmlns:a16="http://schemas.microsoft.com/office/drawing/2014/main" id="{43D629ED-8E14-8C41-88AA-389476E9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4" name="Rectangle 66">
              <a:extLst>
                <a:ext uri="{FF2B5EF4-FFF2-40B4-BE49-F238E27FC236}">
                  <a16:creationId xmlns:a16="http://schemas.microsoft.com/office/drawing/2014/main" id="{C6915366-D4C0-D44C-8658-821364F47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5" name="Rectangle 67">
              <a:extLst>
                <a:ext uri="{FF2B5EF4-FFF2-40B4-BE49-F238E27FC236}">
                  <a16:creationId xmlns:a16="http://schemas.microsoft.com/office/drawing/2014/main" id="{F48E2BAC-62D5-D149-8F9D-D79953B6B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6" name="Rectangle 68">
              <a:extLst>
                <a:ext uri="{FF2B5EF4-FFF2-40B4-BE49-F238E27FC236}">
                  <a16:creationId xmlns:a16="http://schemas.microsoft.com/office/drawing/2014/main" id="{196B5994-417D-9245-83BD-B5B1E2C85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7" name="Rectangle 69">
              <a:extLst>
                <a:ext uri="{FF2B5EF4-FFF2-40B4-BE49-F238E27FC236}">
                  <a16:creationId xmlns:a16="http://schemas.microsoft.com/office/drawing/2014/main" id="{0CAF9119-961F-3246-9F58-55122C7F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8" name="Rectangle 70">
              <a:extLst>
                <a:ext uri="{FF2B5EF4-FFF2-40B4-BE49-F238E27FC236}">
                  <a16:creationId xmlns:a16="http://schemas.microsoft.com/office/drawing/2014/main" id="{8AB4EDBA-A384-CB4A-B85F-F238A829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9" name="Rectangle 71">
              <a:extLst>
                <a:ext uri="{FF2B5EF4-FFF2-40B4-BE49-F238E27FC236}">
                  <a16:creationId xmlns:a16="http://schemas.microsoft.com/office/drawing/2014/main" id="{43904C72-69E0-3B4C-BDE6-CEE92076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0" name="Rectangle 72">
              <a:extLst>
                <a:ext uri="{FF2B5EF4-FFF2-40B4-BE49-F238E27FC236}">
                  <a16:creationId xmlns:a16="http://schemas.microsoft.com/office/drawing/2014/main" id="{BC605AFB-A320-5C46-AA23-D0D91189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1" name="Rectangle 73">
              <a:extLst>
                <a:ext uri="{FF2B5EF4-FFF2-40B4-BE49-F238E27FC236}">
                  <a16:creationId xmlns:a16="http://schemas.microsoft.com/office/drawing/2014/main" id="{95761E4C-2C36-074F-9822-DA8E1DEA3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2" name="Rectangle 74">
              <a:extLst>
                <a:ext uri="{FF2B5EF4-FFF2-40B4-BE49-F238E27FC236}">
                  <a16:creationId xmlns:a16="http://schemas.microsoft.com/office/drawing/2014/main" id="{AAE74E94-5B3C-6D4C-8CA4-A85958AC1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3" name="Rectangle 75">
              <a:extLst>
                <a:ext uri="{FF2B5EF4-FFF2-40B4-BE49-F238E27FC236}">
                  <a16:creationId xmlns:a16="http://schemas.microsoft.com/office/drawing/2014/main" id="{B755F632-B97F-614F-B46F-6BF15445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4" name="Rectangle 76">
              <a:extLst>
                <a:ext uri="{FF2B5EF4-FFF2-40B4-BE49-F238E27FC236}">
                  <a16:creationId xmlns:a16="http://schemas.microsoft.com/office/drawing/2014/main" id="{D2538A54-F834-8340-82B3-66248308B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5" name="Rectangle 77">
              <a:extLst>
                <a:ext uri="{FF2B5EF4-FFF2-40B4-BE49-F238E27FC236}">
                  <a16:creationId xmlns:a16="http://schemas.microsoft.com/office/drawing/2014/main" id="{EC5C2F8F-B3BF-5B40-AC66-FD811B4D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6" name="Rectangle 78">
              <a:extLst>
                <a:ext uri="{FF2B5EF4-FFF2-40B4-BE49-F238E27FC236}">
                  <a16:creationId xmlns:a16="http://schemas.microsoft.com/office/drawing/2014/main" id="{CDA07773-237A-7449-8BC1-67BE53FC7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7" name="Rectangle 79">
              <a:extLst>
                <a:ext uri="{FF2B5EF4-FFF2-40B4-BE49-F238E27FC236}">
                  <a16:creationId xmlns:a16="http://schemas.microsoft.com/office/drawing/2014/main" id="{19DC6339-9D5E-D944-88A2-D7A46F68C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8" name="Rectangle 80">
              <a:extLst>
                <a:ext uri="{FF2B5EF4-FFF2-40B4-BE49-F238E27FC236}">
                  <a16:creationId xmlns:a16="http://schemas.microsoft.com/office/drawing/2014/main" id="{8DE887DE-AB7D-4B44-8413-35D69F1FC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9" name="Rectangle 81">
              <a:extLst>
                <a:ext uri="{FF2B5EF4-FFF2-40B4-BE49-F238E27FC236}">
                  <a16:creationId xmlns:a16="http://schemas.microsoft.com/office/drawing/2014/main" id="{891BBC42-4B70-104F-828C-7509226A6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0" name="Rectangle 82">
              <a:extLst>
                <a:ext uri="{FF2B5EF4-FFF2-40B4-BE49-F238E27FC236}">
                  <a16:creationId xmlns:a16="http://schemas.microsoft.com/office/drawing/2014/main" id="{0AF1EFC6-6769-C947-B6EF-3B983FD9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1" name="Rectangle 83">
              <a:extLst>
                <a:ext uri="{FF2B5EF4-FFF2-40B4-BE49-F238E27FC236}">
                  <a16:creationId xmlns:a16="http://schemas.microsoft.com/office/drawing/2014/main" id="{31524062-91A1-9A4D-807D-D5AEA008E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2" name="Rectangle 84">
              <a:extLst>
                <a:ext uri="{FF2B5EF4-FFF2-40B4-BE49-F238E27FC236}">
                  <a16:creationId xmlns:a16="http://schemas.microsoft.com/office/drawing/2014/main" id="{5A0980EB-1AF7-D74E-9473-E703526B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3" name="Rectangle 85">
              <a:extLst>
                <a:ext uri="{FF2B5EF4-FFF2-40B4-BE49-F238E27FC236}">
                  <a16:creationId xmlns:a16="http://schemas.microsoft.com/office/drawing/2014/main" id="{48807553-6682-6F4D-B2DD-3F4AAAF69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4" name="Rectangle 86">
              <a:extLst>
                <a:ext uri="{FF2B5EF4-FFF2-40B4-BE49-F238E27FC236}">
                  <a16:creationId xmlns:a16="http://schemas.microsoft.com/office/drawing/2014/main" id="{AAC02EEF-9569-674D-B265-3216C0EDE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5" name="Rectangle 87">
              <a:extLst>
                <a:ext uri="{FF2B5EF4-FFF2-40B4-BE49-F238E27FC236}">
                  <a16:creationId xmlns:a16="http://schemas.microsoft.com/office/drawing/2014/main" id="{581115FA-691C-5248-BAD5-1E1946AD8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6" name="Rectangle 88">
              <a:extLst>
                <a:ext uri="{FF2B5EF4-FFF2-40B4-BE49-F238E27FC236}">
                  <a16:creationId xmlns:a16="http://schemas.microsoft.com/office/drawing/2014/main" id="{B4149269-262D-0548-9056-99DD3EC0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7" name="Rectangle 89">
              <a:extLst>
                <a:ext uri="{FF2B5EF4-FFF2-40B4-BE49-F238E27FC236}">
                  <a16:creationId xmlns:a16="http://schemas.microsoft.com/office/drawing/2014/main" id="{F895AF24-314E-4842-83B4-9874E253B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8" name="Rectangle 90">
              <a:extLst>
                <a:ext uri="{FF2B5EF4-FFF2-40B4-BE49-F238E27FC236}">
                  <a16:creationId xmlns:a16="http://schemas.microsoft.com/office/drawing/2014/main" id="{DB9DFCCF-C346-544C-B21D-09A4673C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9" name="Rectangle 91">
              <a:extLst>
                <a:ext uri="{FF2B5EF4-FFF2-40B4-BE49-F238E27FC236}">
                  <a16:creationId xmlns:a16="http://schemas.microsoft.com/office/drawing/2014/main" id="{7CAC84B6-FE62-514D-8E27-666981BF1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0" name="Rectangle 92">
              <a:extLst>
                <a:ext uri="{FF2B5EF4-FFF2-40B4-BE49-F238E27FC236}">
                  <a16:creationId xmlns:a16="http://schemas.microsoft.com/office/drawing/2014/main" id="{0EEC1E54-E3C2-154A-89AC-11E53A0FA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1" name="Rectangle 93">
              <a:extLst>
                <a:ext uri="{FF2B5EF4-FFF2-40B4-BE49-F238E27FC236}">
                  <a16:creationId xmlns:a16="http://schemas.microsoft.com/office/drawing/2014/main" id="{895F84C7-10B6-7C40-BC74-67CE459D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2" name="Rectangle 94">
              <a:extLst>
                <a:ext uri="{FF2B5EF4-FFF2-40B4-BE49-F238E27FC236}">
                  <a16:creationId xmlns:a16="http://schemas.microsoft.com/office/drawing/2014/main" id="{62A970F7-3C30-024F-9EFE-DD5757222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3" name="Rectangle 95">
              <a:extLst>
                <a:ext uri="{FF2B5EF4-FFF2-40B4-BE49-F238E27FC236}">
                  <a16:creationId xmlns:a16="http://schemas.microsoft.com/office/drawing/2014/main" id="{43976CBF-2B4A-3B4A-B4E7-4767B73DD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4" name="Rectangle 96">
              <a:extLst>
                <a:ext uri="{FF2B5EF4-FFF2-40B4-BE49-F238E27FC236}">
                  <a16:creationId xmlns:a16="http://schemas.microsoft.com/office/drawing/2014/main" id="{F6C4E03E-18CE-4A4C-98E3-FEAF30D81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5" name="Rectangle 97">
              <a:extLst>
                <a:ext uri="{FF2B5EF4-FFF2-40B4-BE49-F238E27FC236}">
                  <a16:creationId xmlns:a16="http://schemas.microsoft.com/office/drawing/2014/main" id="{B712EA6A-9717-884B-9793-CD3334C1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6" name="Rectangle 98">
              <a:extLst>
                <a:ext uri="{FF2B5EF4-FFF2-40B4-BE49-F238E27FC236}">
                  <a16:creationId xmlns:a16="http://schemas.microsoft.com/office/drawing/2014/main" id="{B0372F5E-E2C9-0248-83A3-F6AE25B38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7" name="Rectangle 99">
              <a:extLst>
                <a:ext uri="{FF2B5EF4-FFF2-40B4-BE49-F238E27FC236}">
                  <a16:creationId xmlns:a16="http://schemas.microsoft.com/office/drawing/2014/main" id="{ACBD3CB9-4F68-E94B-8923-87485408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8" name="Rectangle 100">
              <a:extLst>
                <a:ext uri="{FF2B5EF4-FFF2-40B4-BE49-F238E27FC236}">
                  <a16:creationId xmlns:a16="http://schemas.microsoft.com/office/drawing/2014/main" id="{B334ABB8-183F-8F49-9164-776FA86E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9" name="Rectangle 101">
              <a:extLst>
                <a:ext uri="{FF2B5EF4-FFF2-40B4-BE49-F238E27FC236}">
                  <a16:creationId xmlns:a16="http://schemas.microsoft.com/office/drawing/2014/main" id="{E28C0992-45AE-FD45-9941-D0C5D04D6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0" name="Rectangle 102">
              <a:extLst>
                <a:ext uri="{FF2B5EF4-FFF2-40B4-BE49-F238E27FC236}">
                  <a16:creationId xmlns:a16="http://schemas.microsoft.com/office/drawing/2014/main" id="{25F45852-BD49-7A4B-AE8B-84ECBC8C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1" name="Rectangle 103">
              <a:extLst>
                <a:ext uri="{FF2B5EF4-FFF2-40B4-BE49-F238E27FC236}">
                  <a16:creationId xmlns:a16="http://schemas.microsoft.com/office/drawing/2014/main" id="{53EA05C7-D911-9448-BA7B-777B5EEA5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2" name="Rectangle 104">
              <a:extLst>
                <a:ext uri="{FF2B5EF4-FFF2-40B4-BE49-F238E27FC236}">
                  <a16:creationId xmlns:a16="http://schemas.microsoft.com/office/drawing/2014/main" id="{1073F777-8F81-4C4F-9A5E-B45F6C639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3" name="Rectangle 105">
              <a:extLst>
                <a:ext uri="{FF2B5EF4-FFF2-40B4-BE49-F238E27FC236}">
                  <a16:creationId xmlns:a16="http://schemas.microsoft.com/office/drawing/2014/main" id="{4B5C1D91-B0F7-8640-B1F5-918E776D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4" name="Rectangle 106">
              <a:extLst>
                <a:ext uri="{FF2B5EF4-FFF2-40B4-BE49-F238E27FC236}">
                  <a16:creationId xmlns:a16="http://schemas.microsoft.com/office/drawing/2014/main" id="{83D8C01E-AD96-5E47-9DA5-6F8A6BD79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5" name="Rectangle 107">
              <a:extLst>
                <a:ext uri="{FF2B5EF4-FFF2-40B4-BE49-F238E27FC236}">
                  <a16:creationId xmlns:a16="http://schemas.microsoft.com/office/drawing/2014/main" id="{9F8B0A72-D329-0245-B4DF-9E20128D1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6" name="Rectangle 108">
              <a:extLst>
                <a:ext uri="{FF2B5EF4-FFF2-40B4-BE49-F238E27FC236}">
                  <a16:creationId xmlns:a16="http://schemas.microsoft.com/office/drawing/2014/main" id="{F2F5774D-2111-2541-8B71-61FC6BB55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7" name="Rectangle 109">
              <a:extLst>
                <a:ext uri="{FF2B5EF4-FFF2-40B4-BE49-F238E27FC236}">
                  <a16:creationId xmlns:a16="http://schemas.microsoft.com/office/drawing/2014/main" id="{EE40B45B-4A95-1546-BE68-5BDD6A83F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8" name="Rectangle 110">
              <a:extLst>
                <a:ext uri="{FF2B5EF4-FFF2-40B4-BE49-F238E27FC236}">
                  <a16:creationId xmlns:a16="http://schemas.microsoft.com/office/drawing/2014/main" id="{9631ED23-EB93-AE45-BACD-7156C432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9" name="Rectangle 111">
              <a:extLst>
                <a:ext uri="{FF2B5EF4-FFF2-40B4-BE49-F238E27FC236}">
                  <a16:creationId xmlns:a16="http://schemas.microsoft.com/office/drawing/2014/main" id="{DC8376BB-31FE-8E42-BF1F-89FB567E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0" name="Rectangle 112">
              <a:extLst>
                <a:ext uri="{FF2B5EF4-FFF2-40B4-BE49-F238E27FC236}">
                  <a16:creationId xmlns:a16="http://schemas.microsoft.com/office/drawing/2014/main" id="{2CC26CBF-33AA-844F-A03B-D2E00F00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1" name="Rectangle 113">
              <a:extLst>
                <a:ext uri="{FF2B5EF4-FFF2-40B4-BE49-F238E27FC236}">
                  <a16:creationId xmlns:a16="http://schemas.microsoft.com/office/drawing/2014/main" id="{56F71466-509B-C844-B7C0-5B138B618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2" name="Rectangle 114">
              <a:extLst>
                <a:ext uri="{FF2B5EF4-FFF2-40B4-BE49-F238E27FC236}">
                  <a16:creationId xmlns:a16="http://schemas.microsoft.com/office/drawing/2014/main" id="{66021263-7944-0045-B7AB-B69A5A635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3" name="Rectangle 115">
              <a:extLst>
                <a:ext uri="{FF2B5EF4-FFF2-40B4-BE49-F238E27FC236}">
                  <a16:creationId xmlns:a16="http://schemas.microsoft.com/office/drawing/2014/main" id="{2E5FBB67-6579-634E-8002-0D13466D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4" name="Rectangle 116">
              <a:extLst>
                <a:ext uri="{FF2B5EF4-FFF2-40B4-BE49-F238E27FC236}">
                  <a16:creationId xmlns:a16="http://schemas.microsoft.com/office/drawing/2014/main" id="{766B233C-DFDC-3348-B548-B5D223CE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5" name="Rectangle 117">
              <a:extLst>
                <a:ext uri="{FF2B5EF4-FFF2-40B4-BE49-F238E27FC236}">
                  <a16:creationId xmlns:a16="http://schemas.microsoft.com/office/drawing/2014/main" id="{429491B7-B8DA-6344-A906-9E730C4AE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6" name="Rectangle 118">
              <a:extLst>
                <a:ext uri="{FF2B5EF4-FFF2-40B4-BE49-F238E27FC236}">
                  <a16:creationId xmlns:a16="http://schemas.microsoft.com/office/drawing/2014/main" id="{3C9E8FDE-98B3-7C48-9C5C-30FB6EA8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7" name="Rectangle 119">
              <a:extLst>
                <a:ext uri="{FF2B5EF4-FFF2-40B4-BE49-F238E27FC236}">
                  <a16:creationId xmlns:a16="http://schemas.microsoft.com/office/drawing/2014/main" id="{A16C2E60-7266-A144-A9DA-D4F657515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8" name="Rectangle 120">
              <a:extLst>
                <a:ext uri="{FF2B5EF4-FFF2-40B4-BE49-F238E27FC236}">
                  <a16:creationId xmlns:a16="http://schemas.microsoft.com/office/drawing/2014/main" id="{2C5683AE-DB1B-6546-BA22-EFFA804EA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9" name="Rectangle 121">
              <a:extLst>
                <a:ext uri="{FF2B5EF4-FFF2-40B4-BE49-F238E27FC236}">
                  <a16:creationId xmlns:a16="http://schemas.microsoft.com/office/drawing/2014/main" id="{5ECA08C1-ECA2-634D-BE71-30D6891A0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0" name="Rectangle 122">
              <a:extLst>
                <a:ext uri="{FF2B5EF4-FFF2-40B4-BE49-F238E27FC236}">
                  <a16:creationId xmlns:a16="http://schemas.microsoft.com/office/drawing/2014/main" id="{B3E264CF-9A0B-F24B-A5E4-D3286CDF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1" name="Rectangle 123">
              <a:extLst>
                <a:ext uri="{FF2B5EF4-FFF2-40B4-BE49-F238E27FC236}">
                  <a16:creationId xmlns:a16="http://schemas.microsoft.com/office/drawing/2014/main" id="{8FDE8B21-574B-EE42-AA8C-DF448E0D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2" name="Rectangle 124">
              <a:extLst>
                <a:ext uri="{FF2B5EF4-FFF2-40B4-BE49-F238E27FC236}">
                  <a16:creationId xmlns:a16="http://schemas.microsoft.com/office/drawing/2014/main" id="{647AFAEF-97AA-254D-B49A-5F305F316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3" name="Rectangle 125">
              <a:extLst>
                <a:ext uri="{FF2B5EF4-FFF2-40B4-BE49-F238E27FC236}">
                  <a16:creationId xmlns:a16="http://schemas.microsoft.com/office/drawing/2014/main" id="{34136201-0C15-8F47-9518-96764C0D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4" name="Rectangle 126">
              <a:extLst>
                <a:ext uri="{FF2B5EF4-FFF2-40B4-BE49-F238E27FC236}">
                  <a16:creationId xmlns:a16="http://schemas.microsoft.com/office/drawing/2014/main" id="{934A4A32-4E33-AA42-9BD4-8DA227FCA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5" name="Rectangle 127">
              <a:extLst>
                <a:ext uri="{FF2B5EF4-FFF2-40B4-BE49-F238E27FC236}">
                  <a16:creationId xmlns:a16="http://schemas.microsoft.com/office/drawing/2014/main" id="{4B1AB2EE-8612-8D47-BEDC-8AAAF8B42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6" name="Rectangle 128">
              <a:extLst>
                <a:ext uri="{FF2B5EF4-FFF2-40B4-BE49-F238E27FC236}">
                  <a16:creationId xmlns:a16="http://schemas.microsoft.com/office/drawing/2014/main" id="{4AAA15A0-DA70-E045-906F-57F82EC3A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7" name="Rectangle 129">
              <a:extLst>
                <a:ext uri="{FF2B5EF4-FFF2-40B4-BE49-F238E27FC236}">
                  <a16:creationId xmlns:a16="http://schemas.microsoft.com/office/drawing/2014/main" id="{4626BB04-5545-3E4D-B231-812A86EE0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8" name="Rectangle 130">
              <a:extLst>
                <a:ext uri="{FF2B5EF4-FFF2-40B4-BE49-F238E27FC236}">
                  <a16:creationId xmlns:a16="http://schemas.microsoft.com/office/drawing/2014/main" id="{C6CAC740-D63E-A643-9A76-FD35C7053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9" name="Rectangle 131">
              <a:extLst>
                <a:ext uri="{FF2B5EF4-FFF2-40B4-BE49-F238E27FC236}">
                  <a16:creationId xmlns:a16="http://schemas.microsoft.com/office/drawing/2014/main" id="{0F5B5665-2A2C-FE44-80DE-4444370E3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0" name="Rectangle 132">
              <a:extLst>
                <a:ext uri="{FF2B5EF4-FFF2-40B4-BE49-F238E27FC236}">
                  <a16:creationId xmlns:a16="http://schemas.microsoft.com/office/drawing/2014/main" id="{862A9CF7-87CA-F545-BDCD-03A90999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1" name="Rectangle 133">
              <a:extLst>
                <a:ext uri="{FF2B5EF4-FFF2-40B4-BE49-F238E27FC236}">
                  <a16:creationId xmlns:a16="http://schemas.microsoft.com/office/drawing/2014/main" id="{90741DAD-891E-354C-A6CF-5C7B16C21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2" name="Rectangle 134">
              <a:extLst>
                <a:ext uri="{FF2B5EF4-FFF2-40B4-BE49-F238E27FC236}">
                  <a16:creationId xmlns:a16="http://schemas.microsoft.com/office/drawing/2014/main" id="{31D27251-35C9-654F-BD42-7626E9F2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3" name="Rectangle 135">
              <a:extLst>
                <a:ext uri="{FF2B5EF4-FFF2-40B4-BE49-F238E27FC236}">
                  <a16:creationId xmlns:a16="http://schemas.microsoft.com/office/drawing/2014/main" id="{4724C4C3-D58E-BE4C-BC9A-A0E66AB6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4" name="Rectangle 136">
              <a:extLst>
                <a:ext uri="{FF2B5EF4-FFF2-40B4-BE49-F238E27FC236}">
                  <a16:creationId xmlns:a16="http://schemas.microsoft.com/office/drawing/2014/main" id="{62ED25F7-982C-4240-98E7-C11878A1F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5" name="Rectangle 137">
              <a:extLst>
                <a:ext uri="{FF2B5EF4-FFF2-40B4-BE49-F238E27FC236}">
                  <a16:creationId xmlns:a16="http://schemas.microsoft.com/office/drawing/2014/main" id="{AA302639-661D-BF48-AB20-2B82C3538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6" name="Rectangle 138">
              <a:extLst>
                <a:ext uri="{FF2B5EF4-FFF2-40B4-BE49-F238E27FC236}">
                  <a16:creationId xmlns:a16="http://schemas.microsoft.com/office/drawing/2014/main" id="{96AE68E0-4745-C849-B110-D4285BEA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7" name="Rectangle 139">
              <a:extLst>
                <a:ext uri="{FF2B5EF4-FFF2-40B4-BE49-F238E27FC236}">
                  <a16:creationId xmlns:a16="http://schemas.microsoft.com/office/drawing/2014/main" id="{080628D6-F6BD-CA4E-9E51-E14AAFD93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8" name="Rectangle 140">
              <a:extLst>
                <a:ext uri="{FF2B5EF4-FFF2-40B4-BE49-F238E27FC236}">
                  <a16:creationId xmlns:a16="http://schemas.microsoft.com/office/drawing/2014/main" id="{C09DB53D-3F84-F04E-9453-7C4C09B21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9" name="Rectangle 141">
              <a:extLst>
                <a:ext uri="{FF2B5EF4-FFF2-40B4-BE49-F238E27FC236}">
                  <a16:creationId xmlns:a16="http://schemas.microsoft.com/office/drawing/2014/main" id="{B2F592D2-0219-8649-B4B6-AAC797681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0" name="Rectangle 142">
              <a:extLst>
                <a:ext uri="{FF2B5EF4-FFF2-40B4-BE49-F238E27FC236}">
                  <a16:creationId xmlns:a16="http://schemas.microsoft.com/office/drawing/2014/main" id="{E5F8C740-8B09-BF47-A622-ABC3ACF62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1" name="Rectangle 143">
              <a:extLst>
                <a:ext uri="{FF2B5EF4-FFF2-40B4-BE49-F238E27FC236}">
                  <a16:creationId xmlns:a16="http://schemas.microsoft.com/office/drawing/2014/main" id="{21FD19C6-EC76-0346-911F-2E1F2E0AF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2" name="Rectangle 144">
              <a:extLst>
                <a:ext uri="{FF2B5EF4-FFF2-40B4-BE49-F238E27FC236}">
                  <a16:creationId xmlns:a16="http://schemas.microsoft.com/office/drawing/2014/main" id="{B25328F2-3D8E-5240-9E52-D73B7F452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3" name="Rectangle 145">
              <a:extLst>
                <a:ext uri="{FF2B5EF4-FFF2-40B4-BE49-F238E27FC236}">
                  <a16:creationId xmlns:a16="http://schemas.microsoft.com/office/drawing/2014/main" id="{4B9F72B1-2E95-AE43-BA42-D71C273C9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4" name="Rectangle 146">
              <a:extLst>
                <a:ext uri="{FF2B5EF4-FFF2-40B4-BE49-F238E27FC236}">
                  <a16:creationId xmlns:a16="http://schemas.microsoft.com/office/drawing/2014/main" id="{DCDA26A5-6EE8-E047-A6AD-8E517A9B0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5" name="Rectangle 147">
              <a:extLst>
                <a:ext uri="{FF2B5EF4-FFF2-40B4-BE49-F238E27FC236}">
                  <a16:creationId xmlns:a16="http://schemas.microsoft.com/office/drawing/2014/main" id="{2A94BA7C-E229-2846-A88F-738641B15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6" name="Rectangle 148">
              <a:extLst>
                <a:ext uri="{FF2B5EF4-FFF2-40B4-BE49-F238E27FC236}">
                  <a16:creationId xmlns:a16="http://schemas.microsoft.com/office/drawing/2014/main" id="{1D216B1A-706B-C54E-9463-E9042ED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7" name="Rectangle 149">
              <a:extLst>
                <a:ext uri="{FF2B5EF4-FFF2-40B4-BE49-F238E27FC236}">
                  <a16:creationId xmlns:a16="http://schemas.microsoft.com/office/drawing/2014/main" id="{6FEF916A-4116-D94D-9338-6763157D7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8" name="Rectangle 150">
              <a:extLst>
                <a:ext uri="{FF2B5EF4-FFF2-40B4-BE49-F238E27FC236}">
                  <a16:creationId xmlns:a16="http://schemas.microsoft.com/office/drawing/2014/main" id="{3CA696A7-1281-6240-AE2C-8AB0CFAD1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9" name="Rectangle 151">
              <a:extLst>
                <a:ext uri="{FF2B5EF4-FFF2-40B4-BE49-F238E27FC236}">
                  <a16:creationId xmlns:a16="http://schemas.microsoft.com/office/drawing/2014/main" id="{02FAC52B-A864-624D-ABA8-3FC8F1B67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0" name="Rectangle 152">
              <a:extLst>
                <a:ext uri="{FF2B5EF4-FFF2-40B4-BE49-F238E27FC236}">
                  <a16:creationId xmlns:a16="http://schemas.microsoft.com/office/drawing/2014/main" id="{EFA44EFE-139C-424E-A82A-AA9F84259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1" name="Rectangle 153">
              <a:extLst>
                <a:ext uri="{FF2B5EF4-FFF2-40B4-BE49-F238E27FC236}">
                  <a16:creationId xmlns:a16="http://schemas.microsoft.com/office/drawing/2014/main" id="{8669D0EA-D454-7047-9804-C3C8536E8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2" name="Rectangle 154">
              <a:extLst>
                <a:ext uri="{FF2B5EF4-FFF2-40B4-BE49-F238E27FC236}">
                  <a16:creationId xmlns:a16="http://schemas.microsoft.com/office/drawing/2014/main" id="{FF4DC1BD-E3F0-4F42-A759-DD01D84F3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3" name="Rectangle 155">
              <a:extLst>
                <a:ext uri="{FF2B5EF4-FFF2-40B4-BE49-F238E27FC236}">
                  <a16:creationId xmlns:a16="http://schemas.microsoft.com/office/drawing/2014/main" id="{3E63A9DD-0C44-F343-B965-44632CEE8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4" name="Rectangle 156">
              <a:extLst>
                <a:ext uri="{FF2B5EF4-FFF2-40B4-BE49-F238E27FC236}">
                  <a16:creationId xmlns:a16="http://schemas.microsoft.com/office/drawing/2014/main" id="{87893300-1C04-274F-8EC4-3FB03B578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5" name="Rectangle 157">
              <a:extLst>
                <a:ext uri="{FF2B5EF4-FFF2-40B4-BE49-F238E27FC236}">
                  <a16:creationId xmlns:a16="http://schemas.microsoft.com/office/drawing/2014/main" id="{6F20F46F-B4EE-D74D-9FF0-BA2286CB3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6" name="Rectangle 158">
              <a:extLst>
                <a:ext uri="{FF2B5EF4-FFF2-40B4-BE49-F238E27FC236}">
                  <a16:creationId xmlns:a16="http://schemas.microsoft.com/office/drawing/2014/main" id="{3C602634-4194-924F-951F-2DF8BDC2F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7" name="Rectangle 159">
              <a:extLst>
                <a:ext uri="{FF2B5EF4-FFF2-40B4-BE49-F238E27FC236}">
                  <a16:creationId xmlns:a16="http://schemas.microsoft.com/office/drawing/2014/main" id="{28595E6F-DD5F-CC42-A736-62166CCC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8" name="Rectangle 160">
              <a:extLst>
                <a:ext uri="{FF2B5EF4-FFF2-40B4-BE49-F238E27FC236}">
                  <a16:creationId xmlns:a16="http://schemas.microsoft.com/office/drawing/2014/main" id="{4A9538C7-94DC-5F47-9C87-14DC8DC48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9" name="Rectangle 161">
              <a:extLst>
                <a:ext uri="{FF2B5EF4-FFF2-40B4-BE49-F238E27FC236}">
                  <a16:creationId xmlns:a16="http://schemas.microsoft.com/office/drawing/2014/main" id="{B2E39A20-C4DE-AD4A-8696-C13B13877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0" name="Rectangle 162">
              <a:extLst>
                <a:ext uri="{FF2B5EF4-FFF2-40B4-BE49-F238E27FC236}">
                  <a16:creationId xmlns:a16="http://schemas.microsoft.com/office/drawing/2014/main" id="{F2738FFF-8F7A-FF41-9E7E-5BF7AB9A0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1" name="Rectangle 163">
              <a:extLst>
                <a:ext uri="{FF2B5EF4-FFF2-40B4-BE49-F238E27FC236}">
                  <a16:creationId xmlns:a16="http://schemas.microsoft.com/office/drawing/2014/main" id="{4C5753A7-5EB7-A045-B9BE-E0D08FA30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2" name="Rectangle 164">
              <a:extLst>
                <a:ext uri="{FF2B5EF4-FFF2-40B4-BE49-F238E27FC236}">
                  <a16:creationId xmlns:a16="http://schemas.microsoft.com/office/drawing/2014/main" id="{57BC1CE7-B49C-3D4A-A6C0-D600E8AE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3" name="Rectangle 165">
              <a:extLst>
                <a:ext uri="{FF2B5EF4-FFF2-40B4-BE49-F238E27FC236}">
                  <a16:creationId xmlns:a16="http://schemas.microsoft.com/office/drawing/2014/main" id="{7E7C8C20-588C-0244-BB7C-F232BDFC1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4" name="Rectangle 166">
              <a:extLst>
                <a:ext uri="{FF2B5EF4-FFF2-40B4-BE49-F238E27FC236}">
                  <a16:creationId xmlns:a16="http://schemas.microsoft.com/office/drawing/2014/main" id="{CF082C04-8F60-D441-A355-CAE47766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5" name="Rectangle 167">
              <a:extLst>
                <a:ext uri="{FF2B5EF4-FFF2-40B4-BE49-F238E27FC236}">
                  <a16:creationId xmlns:a16="http://schemas.microsoft.com/office/drawing/2014/main" id="{B57193DA-BD3C-5E44-A4EE-2E1A2A9C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6" name="Rectangle 168">
              <a:extLst>
                <a:ext uri="{FF2B5EF4-FFF2-40B4-BE49-F238E27FC236}">
                  <a16:creationId xmlns:a16="http://schemas.microsoft.com/office/drawing/2014/main" id="{D00E14BF-99F2-454C-ABE2-2809ACE9C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7" name="Rectangle 169">
              <a:extLst>
                <a:ext uri="{FF2B5EF4-FFF2-40B4-BE49-F238E27FC236}">
                  <a16:creationId xmlns:a16="http://schemas.microsoft.com/office/drawing/2014/main" id="{A27EC1B4-1311-2249-9725-333787521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8" name="Rectangle 170">
              <a:extLst>
                <a:ext uri="{FF2B5EF4-FFF2-40B4-BE49-F238E27FC236}">
                  <a16:creationId xmlns:a16="http://schemas.microsoft.com/office/drawing/2014/main" id="{5E5F3F85-5A4A-704C-9BB4-F447ACDA8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9" name="Rectangle 171">
              <a:extLst>
                <a:ext uri="{FF2B5EF4-FFF2-40B4-BE49-F238E27FC236}">
                  <a16:creationId xmlns:a16="http://schemas.microsoft.com/office/drawing/2014/main" id="{DAF5F8F7-6929-D745-B217-3898B52F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0" name="Rectangle 172">
              <a:extLst>
                <a:ext uri="{FF2B5EF4-FFF2-40B4-BE49-F238E27FC236}">
                  <a16:creationId xmlns:a16="http://schemas.microsoft.com/office/drawing/2014/main" id="{7112F5CE-3EF2-C148-85F8-59BB00D14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1" name="Rectangle 173">
              <a:extLst>
                <a:ext uri="{FF2B5EF4-FFF2-40B4-BE49-F238E27FC236}">
                  <a16:creationId xmlns:a16="http://schemas.microsoft.com/office/drawing/2014/main" id="{F98DDF41-7078-F24D-94E4-7F147450A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2" name="Rectangle 174">
              <a:extLst>
                <a:ext uri="{FF2B5EF4-FFF2-40B4-BE49-F238E27FC236}">
                  <a16:creationId xmlns:a16="http://schemas.microsoft.com/office/drawing/2014/main" id="{1DA5D85C-DE2C-7642-91A2-4E6175AFD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3" name="Rectangle 175">
              <a:extLst>
                <a:ext uri="{FF2B5EF4-FFF2-40B4-BE49-F238E27FC236}">
                  <a16:creationId xmlns:a16="http://schemas.microsoft.com/office/drawing/2014/main" id="{76FDC461-EAC4-AD43-8250-CB2E5EF7B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4" name="Rectangle 176">
              <a:extLst>
                <a:ext uri="{FF2B5EF4-FFF2-40B4-BE49-F238E27FC236}">
                  <a16:creationId xmlns:a16="http://schemas.microsoft.com/office/drawing/2014/main" id="{17FB98EC-70B9-7A40-BA94-702DBF4C5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5" name="Rectangle 177">
              <a:extLst>
                <a:ext uri="{FF2B5EF4-FFF2-40B4-BE49-F238E27FC236}">
                  <a16:creationId xmlns:a16="http://schemas.microsoft.com/office/drawing/2014/main" id="{0DCE5EEB-FEF2-C743-AA7E-ADA6CD0F1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6" name="Rectangle 178">
              <a:extLst>
                <a:ext uri="{FF2B5EF4-FFF2-40B4-BE49-F238E27FC236}">
                  <a16:creationId xmlns:a16="http://schemas.microsoft.com/office/drawing/2014/main" id="{EF230D48-5261-9448-8DD0-C09E5956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7" name="Rectangle 179">
              <a:extLst>
                <a:ext uri="{FF2B5EF4-FFF2-40B4-BE49-F238E27FC236}">
                  <a16:creationId xmlns:a16="http://schemas.microsoft.com/office/drawing/2014/main" id="{0367E308-8983-2542-8345-0E56D9A5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8" name="Rectangle 180">
              <a:extLst>
                <a:ext uri="{FF2B5EF4-FFF2-40B4-BE49-F238E27FC236}">
                  <a16:creationId xmlns:a16="http://schemas.microsoft.com/office/drawing/2014/main" id="{DB8422C9-BF97-164F-AC3D-C567FBC04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9" name="Rectangle 181">
              <a:extLst>
                <a:ext uri="{FF2B5EF4-FFF2-40B4-BE49-F238E27FC236}">
                  <a16:creationId xmlns:a16="http://schemas.microsoft.com/office/drawing/2014/main" id="{6A6B3D35-AB98-6446-9A4C-7171C93E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0" name="Rectangle 182">
              <a:extLst>
                <a:ext uri="{FF2B5EF4-FFF2-40B4-BE49-F238E27FC236}">
                  <a16:creationId xmlns:a16="http://schemas.microsoft.com/office/drawing/2014/main" id="{1E01BE3F-D618-354B-884C-650FB0F9D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1" name="Rectangle 183">
              <a:extLst>
                <a:ext uri="{FF2B5EF4-FFF2-40B4-BE49-F238E27FC236}">
                  <a16:creationId xmlns:a16="http://schemas.microsoft.com/office/drawing/2014/main" id="{1C912EB4-7875-C14A-9C12-E4160122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2" name="Rectangle 184">
              <a:extLst>
                <a:ext uri="{FF2B5EF4-FFF2-40B4-BE49-F238E27FC236}">
                  <a16:creationId xmlns:a16="http://schemas.microsoft.com/office/drawing/2014/main" id="{7475CB6E-4B06-564B-BC08-2A89DE6F6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3" name="Rectangle 185">
              <a:extLst>
                <a:ext uri="{FF2B5EF4-FFF2-40B4-BE49-F238E27FC236}">
                  <a16:creationId xmlns:a16="http://schemas.microsoft.com/office/drawing/2014/main" id="{389E1850-48EC-1B45-8281-C9BEFE086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4" name="Rectangle 186">
              <a:extLst>
                <a:ext uri="{FF2B5EF4-FFF2-40B4-BE49-F238E27FC236}">
                  <a16:creationId xmlns:a16="http://schemas.microsoft.com/office/drawing/2014/main" id="{F5505BD2-2BFD-F84C-81AC-83A4D7C4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5" name="Rectangle 187">
              <a:extLst>
                <a:ext uri="{FF2B5EF4-FFF2-40B4-BE49-F238E27FC236}">
                  <a16:creationId xmlns:a16="http://schemas.microsoft.com/office/drawing/2014/main" id="{23458F22-2C57-A242-8395-EBA02658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6" name="Rectangle 188">
              <a:extLst>
                <a:ext uri="{FF2B5EF4-FFF2-40B4-BE49-F238E27FC236}">
                  <a16:creationId xmlns:a16="http://schemas.microsoft.com/office/drawing/2014/main" id="{8316A8FC-7C8A-C945-BE73-4D16A2BDA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7" name="Rectangle 189">
              <a:extLst>
                <a:ext uri="{FF2B5EF4-FFF2-40B4-BE49-F238E27FC236}">
                  <a16:creationId xmlns:a16="http://schemas.microsoft.com/office/drawing/2014/main" id="{6D145C68-428B-F84F-9894-253D37A21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8" name="Rectangle 190">
              <a:extLst>
                <a:ext uri="{FF2B5EF4-FFF2-40B4-BE49-F238E27FC236}">
                  <a16:creationId xmlns:a16="http://schemas.microsoft.com/office/drawing/2014/main" id="{C80C25FD-41FD-0F49-8B1C-603072787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9" name="Rectangle 191">
              <a:extLst>
                <a:ext uri="{FF2B5EF4-FFF2-40B4-BE49-F238E27FC236}">
                  <a16:creationId xmlns:a16="http://schemas.microsoft.com/office/drawing/2014/main" id="{310B2E78-7A12-CF43-B026-A40E4C06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0" name="Rectangle 192">
              <a:extLst>
                <a:ext uri="{FF2B5EF4-FFF2-40B4-BE49-F238E27FC236}">
                  <a16:creationId xmlns:a16="http://schemas.microsoft.com/office/drawing/2014/main" id="{2167EB7E-5657-3545-9FB0-9A9C295BD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1" name="Rectangle 193">
              <a:extLst>
                <a:ext uri="{FF2B5EF4-FFF2-40B4-BE49-F238E27FC236}">
                  <a16:creationId xmlns:a16="http://schemas.microsoft.com/office/drawing/2014/main" id="{75E32984-0766-F34B-A8FE-1E955CC23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2" name="Rectangle 194">
              <a:extLst>
                <a:ext uri="{FF2B5EF4-FFF2-40B4-BE49-F238E27FC236}">
                  <a16:creationId xmlns:a16="http://schemas.microsoft.com/office/drawing/2014/main" id="{D34DD2C4-C8A8-9645-90CE-3CE56C9FA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3" name="Rectangle 195">
              <a:extLst>
                <a:ext uri="{FF2B5EF4-FFF2-40B4-BE49-F238E27FC236}">
                  <a16:creationId xmlns:a16="http://schemas.microsoft.com/office/drawing/2014/main" id="{50B2DE8E-7960-E242-86D0-1825FDF5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4" name="Rectangle 196">
              <a:extLst>
                <a:ext uri="{FF2B5EF4-FFF2-40B4-BE49-F238E27FC236}">
                  <a16:creationId xmlns:a16="http://schemas.microsoft.com/office/drawing/2014/main" id="{A8CB1C52-7A74-5E47-8624-665414A3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5" name="Rectangle 197">
              <a:extLst>
                <a:ext uri="{FF2B5EF4-FFF2-40B4-BE49-F238E27FC236}">
                  <a16:creationId xmlns:a16="http://schemas.microsoft.com/office/drawing/2014/main" id="{3AC99565-D1FD-C347-B935-A1BCD0DD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6" name="Rectangle 198">
              <a:extLst>
                <a:ext uri="{FF2B5EF4-FFF2-40B4-BE49-F238E27FC236}">
                  <a16:creationId xmlns:a16="http://schemas.microsoft.com/office/drawing/2014/main" id="{AC88AC5D-8211-FA44-82B0-C1C0C4D1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7" name="Rectangle 199">
              <a:extLst>
                <a:ext uri="{FF2B5EF4-FFF2-40B4-BE49-F238E27FC236}">
                  <a16:creationId xmlns:a16="http://schemas.microsoft.com/office/drawing/2014/main" id="{92525F12-9155-134D-8F69-E3B00B0D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8" name="Rectangle 200">
              <a:extLst>
                <a:ext uri="{FF2B5EF4-FFF2-40B4-BE49-F238E27FC236}">
                  <a16:creationId xmlns:a16="http://schemas.microsoft.com/office/drawing/2014/main" id="{49601687-A473-E243-89B4-5DDA0DF6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9" name="Rectangle 201">
              <a:extLst>
                <a:ext uri="{FF2B5EF4-FFF2-40B4-BE49-F238E27FC236}">
                  <a16:creationId xmlns:a16="http://schemas.microsoft.com/office/drawing/2014/main" id="{5DF23E08-601C-F541-9BF7-2E4ECBBA8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0" name="Rectangle 202">
              <a:extLst>
                <a:ext uri="{FF2B5EF4-FFF2-40B4-BE49-F238E27FC236}">
                  <a16:creationId xmlns:a16="http://schemas.microsoft.com/office/drawing/2014/main" id="{650F88E0-07B7-BD4E-A993-E4A3EBEF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1" name="Rectangle 203">
              <a:extLst>
                <a:ext uri="{FF2B5EF4-FFF2-40B4-BE49-F238E27FC236}">
                  <a16:creationId xmlns:a16="http://schemas.microsoft.com/office/drawing/2014/main" id="{F09536E3-1D00-5046-AA7D-EEE2396E6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2" name="Rectangle 205">
              <a:extLst>
                <a:ext uri="{FF2B5EF4-FFF2-40B4-BE49-F238E27FC236}">
                  <a16:creationId xmlns:a16="http://schemas.microsoft.com/office/drawing/2014/main" id="{C6E9331D-9290-1F42-AB25-85803480C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3" name="Rectangle 206">
              <a:extLst>
                <a:ext uri="{FF2B5EF4-FFF2-40B4-BE49-F238E27FC236}">
                  <a16:creationId xmlns:a16="http://schemas.microsoft.com/office/drawing/2014/main" id="{D83D745F-6ED5-3B48-9645-1B816676E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4" name="Rectangle 207">
              <a:extLst>
                <a:ext uri="{FF2B5EF4-FFF2-40B4-BE49-F238E27FC236}">
                  <a16:creationId xmlns:a16="http://schemas.microsoft.com/office/drawing/2014/main" id="{7DF2C788-D054-EB40-B4E7-F8F3B2D4E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5" name="Rectangle 208">
              <a:extLst>
                <a:ext uri="{FF2B5EF4-FFF2-40B4-BE49-F238E27FC236}">
                  <a16:creationId xmlns:a16="http://schemas.microsoft.com/office/drawing/2014/main" id="{797DF47D-FD03-E84E-B3BB-861FBF7F7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6" name="Rectangle 209">
              <a:extLst>
                <a:ext uri="{FF2B5EF4-FFF2-40B4-BE49-F238E27FC236}">
                  <a16:creationId xmlns:a16="http://schemas.microsoft.com/office/drawing/2014/main" id="{4EDE888D-D5EA-BA40-B75E-A9106B502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7" name="Rectangle 210">
              <a:extLst>
                <a:ext uri="{FF2B5EF4-FFF2-40B4-BE49-F238E27FC236}">
                  <a16:creationId xmlns:a16="http://schemas.microsoft.com/office/drawing/2014/main" id="{65C27EE4-EB45-844F-8EDD-8979A1DDC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8" name="Rectangle 211">
              <a:extLst>
                <a:ext uri="{FF2B5EF4-FFF2-40B4-BE49-F238E27FC236}">
                  <a16:creationId xmlns:a16="http://schemas.microsoft.com/office/drawing/2014/main" id="{47EC8A45-8266-7842-96B3-E3152FDE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9" name="Rectangle 212">
              <a:extLst>
                <a:ext uri="{FF2B5EF4-FFF2-40B4-BE49-F238E27FC236}">
                  <a16:creationId xmlns:a16="http://schemas.microsoft.com/office/drawing/2014/main" id="{2DD2A6A5-80C5-4C40-A6C0-B0955D647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0" name="Rectangle 213">
              <a:extLst>
                <a:ext uri="{FF2B5EF4-FFF2-40B4-BE49-F238E27FC236}">
                  <a16:creationId xmlns:a16="http://schemas.microsoft.com/office/drawing/2014/main" id="{7CB7A4A0-CC24-BE44-A308-E647D7A85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1" name="Rectangle 214">
              <a:extLst>
                <a:ext uri="{FF2B5EF4-FFF2-40B4-BE49-F238E27FC236}">
                  <a16:creationId xmlns:a16="http://schemas.microsoft.com/office/drawing/2014/main" id="{81EAC60D-87AA-8D45-A587-FB9BB0995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2" name="Rectangle 215">
              <a:extLst>
                <a:ext uri="{FF2B5EF4-FFF2-40B4-BE49-F238E27FC236}">
                  <a16:creationId xmlns:a16="http://schemas.microsoft.com/office/drawing/2014/main" id="{BD4D8015-4662-2045-B731-00D23553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3" name="Rectangle 216">
              <a:extLst>
                <a:ext uri="{FF2B5EF4-FFF2-40B4-BE49-F238E27FC236}">
                  <a16:creationId xmlns:a16="http://schemas.microsoft.com/office/drawing/2014/main" id="{16743E9B-B07F-084C-B285-07C15F436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4" name="Rectangle 217">
              <a:extLst>
                <a:ext uri="{FF2B5EF4-FFF2-40B4-BE49-F238E27FC236}">
                  <a16:creationId xmlns:a16="http://schemas.microsoft.com/office/drawing/2014/main" id="{DC295658-49CB-5349-81E9-CCCF16ED7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5" name="Rectangle 218">
              <a:extLst>
                <a:ext uri="{FF2B5EF4-FFF2-40B4-BE49-F238E27FC236}">
                  <a16:creationId xmlns:a16="http://schemas.microsoft.com/office/drawing/2014/main" id="{332C30FF-6D66-0943-B90E-12F0CFE9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6" name="Rectangle 219">
              <a:extLst>
                <a:ext uri="{FF2B5EF4-FFF2-40B4-BE49-F238E27FC236}">
                  <a16:creationId xmlns:a16="http://schemas.microsoft.com/office/drawing/2014/main" id="{E53C4897-8238-B94D-BACD-64C9792C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7" name="Rectangle 220">
              <a:extLst>
                <a:ext uri="{FF2B5EF4-FFF2-40B4-BE49-F238E27FC236}">
                  <a16:creationId xmlns:a16="http://schemas.microsoft.com/office/drawing/2014/main" id="{222E1488-D1F5-8744-95B0-F0A067A8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8" name="Rectangle 221">
              <a:extLst>
                <a:ext uri="{FF2B5EF4-FFF2-40B4-BE49-F238E27FC236}">
                  <a16:creationId xmlns:a16="http://schemas.microsoft.com/office/drawing/2014/main" id="{CE72E506-61B5-054F-AF6D-55FCA60C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9" name="Rectangle 222">
              <a:extLst>
                <a:ext uri="{FF2B5EF4-FFF2-40B4-BE49-F238E27FC236}">
                  <a16:creationId xmlns:a16="http://schemas.microsoft.com/office/drawing/2014/main" id="{38882E04-76B8-3843-8C95-10C03D27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0" name="Rectangle 223">
              <a:extLst>
                <a:ext uri="{FF2B5EF4-FFF2-40B4-BE49-F238E27FC236}">
                  <a16:creationId xmlns:a16="http://schemas.microsoft.com/office/drawing/2014/main" id="{9B598F87-A778-FB48-8CCC-497DBF6DD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1" name="Rectangle 224">
              <a:extLst>
                <a:ext uri="{FF2B5EF4-FFF2-40B4-BE49-F238E27FC236}">
                  <a16:creationId xmlns:a16="http://schemas.microsoft.com/office/drawing/2014/main" id="{4BC03EED-D11D-4F42-97A4-DDD45D47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2" name="Rectangle 225">
              <a:extLst>
                <a:ext uri="{FF2B5EF4-FFF2-40B4-BE49-F238E27FC236}">
                  <a16:creationId xmlns:a16="http://schemas.microsoft.com/office/drawing/2014/main" id="{63DFE781-C67B-D346-890B-089A28CBB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3" name="Rectangle 226">
              <a:extLst>
                <a:ext uri="{FF2B5EF4-FFF2-40B4-BE49-F238E27FC236}">
                  <a16:creationId xmlns:a16="http://schemas.microsoft.com/office/drawing/2014/main" id="{65357D62-5CE5-0849-BC4F-A40C73B67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4" name="Rectangle 227">
              <a:extLst>
                <a:ext uri="{FF2B5EF4-FFF2-40B4-BE49-F238E27FC236}">
                  <a16:creationId xmlns:a16="http://schemas.microsoft.com/office/drawing/2014/main" id="{36BE3081-3D1C-A74E-B9B7-F3184647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3186" name="Group 228">
            <a:extLst>
              <a:ext uri="{FF2B5EF4-FFF2-40B4-BE49-F238E27FC236}">
                <a16:creationId xmlns:a16="http://schemas.microsoft.com/office/drawing/2014/main" id="{A7BA1235-306B-A644-97CB-AAF361C2F2C5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3192" name="Rectangle 42">
              <a:extLst>
                <a:ext uri="{FF2B5EF4-FFF2-40B4-BE49-F238E27FC236}">
                  <a16:creationId xmlns:a16="http://schemas.microsoft.com/office/drawing/2014/main" id="{261CEBD2-4940-4D41-96D9-D64F5FF7C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93" name="Line 43">
              <a:extLst>
                <a:ext uri="{FF2B5EF4-FFF2-40B4-BE49-F238E27FC236}">
                  <a16:creationId xmlns:a16="http://schemas.microsoft.com/office/drawing/2014/main" id="{11AA84BF-23F2-F343-8D68-8744FD2B1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4" name="Line 44">
              <a:extLst>
                <a:ext uri="{FF2B5EF4-FFF2-40B4-BE49-F238E27FC236}">
                  <a16:creationId xmlns:a16="http://schemas.microsoft.com/office/drawing/2014/main" id="{C73403BA-4999-9143-B97D-C8956ECBB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5" name="Line 45">
              <a:extLst>
                <a:ext uri="{FF2B5EF4-FFF2-40B4-BE49-F238E27FC236}">
                  <a16:creationId xmlns:a16="http://schemas.microsoft.com/office/drawing/2014/main" id="{65917DF6-0B19-8447-B414-9F470A070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6" name="Rectangle 46">
              <a:extLst>
                <a:ext uri="{FF2B5EF4-FFF2-40B4-BE49-F238E27FC236}">
                  <a16:creationId xmlns:a16="http://schemas.microsoft.com/office/drawing/2014/main" id="{B475CA84-DCBA-FD47-851A-926BC9FC1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97" name="Line 47">
              <a:extLst>
                <a:ext uri="{FF2B5EF4-FFF2-40B4-BE49-F238E27FC236}">
                  <a16:creationId xmlns:a16="http://schemas.microsoft.com/office/drawing/2014/main" id="{C49F082D-6462-B84C-82BD-A1B634B58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Line 48">
              <a:extLst>
                <a:ext uri="{FF2B5EF4-FFF2-40B4-BE49-F238E27FC236}">
                  <a16:creationId xmlns:a16="http://schemas.microsoft.com/office/drawing/2014/main" id="{4B644DCD-DB84-6747-ACEA-4CB5A2043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Rectangle 49">
              <a:extLst>
                <a:ext uri="{FF2B5EF4-FFF2-40B4-BE49-F238E27FC236}">
                  <a16:creationId xmlns:a16="http://schemas.microsoft.com/office/drawing/2014/main" id="{0442CA47-6519-4149-B3C2-4DCCEA95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0" name="Rectangle 50">
              <a:extLst>
                <a:ext uri="{FF2B5EF4-FFF2-40B4-BE49-F238E27FC236}">
                  <a16:creationId xmlns:a16="http://schemas.microsoft.com/office/drawing/2014/main" id="{14A93CD3-0FF5-4049-8BB8-671F7458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1" name="Rectangle 51">
              <a:extLst>
                <a:ext uri="{FF2B5EF4-FFF2-40B4-BE49-F238E27FC236}">
                  <a16:creationId xmlns:a16="http://schemas.microsoft.com/office/drawing/2014/main" id="{F70063AD-1E02-F047-BAD5-E4249618F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2" name="Rectangle 52">
              <a:extLst>
                <a:ext uri="{FF2B5EF4-FFF2-40B4-BE49-F238E27FC236}">
                  <a16:creationId xmlns:a16="http://schemas.microsoft.com/office/drawing/2014/main" id="{2290C1E7-5A9B-244B-A277-576BC0A6C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3" name="Rectangle 53">
              <a:extLst>
                <a:ext uri="{FF2B5EF4-FFF2-40B4-BE49-F238E27FC236}">
                  <a16:creationId xmlns:a16="http://schemas.microsoft.com/office/drawing/2014/main" id="{2F98B369-1C72-F84E-8555-1D6A516C7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4" name="Rectangle 54">
              <a:extLst>
                <a:ext uri="{FF2B5EF4-FFF2-40B4-BE49-F238E27FC236}">
                  <a16:creationId xmlns:a16="http://schemas.microsoft.com/office/drawing/2014/main" id="{E1663F50-867F-C440-B2D9-5A8B2994D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5" name="Rectangle 55">
              <a:extLst>
                <a:ext uri="{FF2B5EF4-FFF2-40B4-BE49-F238E27FC236}">
                  <a16:creationId xmlns:a16="http://schemas.microsoft.com/office/drawing/2014/main" id="{A5D26DB0-CD8D-234F-B2E8-906C19FD5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6" name="Rectangle 56">
              <a:extLst>
                <a:ext uri="{FF2B5EF4-FFF2-40B4-BE49-F238E27FC236}">
                  <a16:creationId xmlns:a16="http://schemas.microsoft.com/office/drawing/2014/main" id="{B4FEE3D6-14F5-8E44-9D4B-C71867BD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7" name="Rectangle 57">
              <a:extLst>
                <a:ext uri="{FF2B5EF4-FFF2-40B4-BE49-F238E27FC236}">
                  <a16:creationId xmlns:a16="http://schemas.microsoft.com/office/drawing/2014/main" id="{F2D007EC-D640-3D4B-9009-249A8C14B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8" name="Rectangle 58">
              <a:extLst>
                <a:ext uri="{FF2B5EF4-FFF2-40B4-BE49-F238E27FC236}">
                  <a16:creationId xmlns:a16="http://schemas.microsoft.com/office/drawing/2014/main" id="{B466A48D-8D51-8C44-966E-D84688A14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59">
              <a:extLst>
                <a:ext uri="{FF2B5EF4-FFF2-40B4-BE49-F238E27FC236}">
                  <a16:creationId xmlns:a16="http://schemas.microsoft.com/office/drawing/2014/main" id="{E62058D0-567A-6C4A-9556-63C42E519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Rectangle 60">
              <a:extLst>
                <a:ext uri="{FF2B5EF4-FFF2-40B4-BE49-F238E27FC236}">
                  <a16:creationId xmlns:a16="http://schemas.microsoft.com/office/drawing/2014/main" id="{0ADD946D-C85D-344A-85C4-58C770A48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1" name="Rectangle 61">
              <a:extLst>
                <a:ext uri="{FF2B5EF4-FFF2-40B4-BE49-F238E27FC236}">
                  <a16:creationId xmlns:a16="http://schemas.microsoft.com/office/drawing/2014/main" id="{7D599D19-DE65-1245-A32E-18B4AD19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2" name="Rectangle 62">
              <a:extLst>
                <a:ext uri="{FF2B5EF4-FFF2-40B4-BE49-F238E27FC236}">
                  <a16:creationId xmlns:a16="http://schemas.microsoft.com/office/drawing/2014/main" id="{7C34CFE6-1388-EC46-8FBF-3A0F3AF1D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3" name="Line 63">
              <a:extLst>
                <a:ext uri="{FF2B5EF4-FFF2-40B4-BE49-F238E27FC236}">
                  <a16:creationId xmlns:a16="http://schemas.microsoft.com/office/drawing/2014/main" id="{E1839912-52DD-4747-B073-7A614764F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Line 64">
              <a:extLst>
                <a:ext uri="{FF2B5EF4-FFF2-40B4-BE49-F238E27FC236}">
                  <a16:creationId xmlns:a16="http://schemas.microsoft.com/office/drawing/2014/main" id="{D3328AF3-C2B9-4649-B742-0EF0DDC874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Rectangle 65">
              <a:extLst>
                <a:ext uri="{FF2B5EF4-FFF2-40B4-BE49-F238E27FC236}">
                  <a16:creationId xmlns:a16="http://schemas.microsoft.com/office/drawing/2014/main" id="{933F4B9E-196C-814B-BC67-4B7D484F4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6" name="Line 66">
              <a:extLst>
                <a:ext uri="{FF2B5EF4-FFF2-40B4-BE49-F238E27FC236}">
                  <a16:creationId xmlns:a16="http://schemas.microsoft.com/office/drawing/2014/main" id="{2D60A525-BD1A-0B46-BC64-6122904AF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Line 67">
              <a:extLst>
                <a:ext uri="{FF2B5EF4-FFF2-40B4-BE49-F238E27FC236}">
                  <a16:creationId xmlns:a16="http://schemas.microsoft.com/office/drawing/2014/main" id="{23D753FE-3909-FC48-8B7B-DC287BEED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Rectangle 68">
              <a:extLst>
                <a:ext uri="{FF2B5EF4-FFF2-40B4-BE49-F238E27FC236}">
                  <a16:creationId xmlns:a16="http://schemas.microsoft.com/office/drawing/2014/main" id="{4C4C1E3B-5C2B-C647-9648-CEF273EA3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9" name="Rectangle 69">
              <a:extLst>
                <a:ext uri="{FF2B5EF4-FFF2-40B4-BE49-F238E27FC236}">
                  <a16:creationId xmlns:a16="http://schemas.microsoft.com/office/drawing/2014/main" id="{0FA250A7-7E51-0548-BA76-874123417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70">
              <a:extLst>
                <a:ext uri="{FF2B5EF4-FFF2-40B4-BE49-F238E27FC236}">
                  <a16:creationId xmlns:a16="http://schemas.microsoft.com/office/drawing/2014/main" id="{70656CA2-1254-2D4E-BC22-044A75876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Rectangle 71">
              <a:extLst>
                <a:ext uri="{FF2B5EF4-FFF2-40B4-BE49-F238E27FC236}">
                  <a16:creationId xmlns:a16="http://schemas.microsoft.com/office/drawing/2014/main" id="{974F91CD-111D-4A49-8613-85695D78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2" name="Rectangle 72">
              <a:extLst>
                <a:ext uri="{FF2B5EF4-FFF2-40B4-BE49-F238E27FC236}">
                  <a16:creationId xmlns:a16="http://schemas.microsoft.com/office/drawing/2014/main" id="{ACE51E91-9566-7340-9D7C-974360E5B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3" name="Rectangle 73">
              <a:extLst>
                <a:ext uri="{FF2B5EF4-FFF2-40B4-BE49-F238E27FC236}">
                  <a16:creationId xmlns:a16="http://schemas.microsoft.com/office/drawing/2014/main" id="{50F377BF-D7CD-394C-9CCF-AE0B3939E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4" name="Rectangle 74">
              <a:extLst>
                <a:ext uri="{FF2B5EF4-FFF2-40B4-BE49-F238E27FC236}">
                  <a16:creationId xmlns:a16="http://schemas.microsoft.com/office/drawing/2014/main" id="{239F244E-E09B-2348-80AA-F562844DF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5" name="Rectangle 75">
              <a:extLst>
                <a:ext uri="{FF2B5EF4-FFF2-40B4-BE49-F238E27FC236}">
                  <a16:creationId xmlns:a16="http://schemas.microsoft.com/office/drawing/2014/main" id="{C1F8DE3E-937D-DF4F-9E75-56D58A4A5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6" name="Rectangle 76">
              <a:extLst>
                <a:ext uri="{FF2B5EF4-FFF2-40B4-BE49-F238E27FC236}">
                  <a16:creationId xmlns:a16="http://schemas.microsoft.com/office/drawing/2014/main" id="{397463D2-FA62-7C4C-815A-281FE883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7" name="Rectangle 77">
              <a:extLst>
                <a:ext uri="{FF2B5EF4-FFF2-40B4-BE49-F238E27FC236}">
                  <a16:creationId xmlns:a16="http://schemas.microsoft.com/office/drawing/2014/main" id="{442BA6B2-9F89-4B4C-9D2B-1E8865C5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8" name="Rectangle 78">
              <a:extLst>
                <a:ext uri="{FF2B5EF4-FFF2-40B4-BE49-F238E27FC236}">
                  <a16:creationId xmlns:a16="http://schemas.microsoft.com/office/drawing/2014/main" id="{04A2DD8C-B389-814F-BF4C-8DAAB852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9" name="Rectangle 79">
              <a:extLst>
                <a:ext uri="{FF2B5EF4-FFF2-40B4-BE49-F238E27FC236}">
                  <a16:creationId xmlns:a16="http://schemas.microsoft.com/office/drawing/2014/main" id="{B9889B6C-5DB3-2B47-BA4F-99609C30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0" name="Rectangle 80">
              <a:extLst>
                <a:ext uri="{FF2B5EF4-FFF2-40B4-BE49-F238E27FC236}">
                  <a16:creationId xmlns:a16="http://schemas.microsoft.com/office/drawing/2014/main" id="{A13F30AD-FB15-334B-B0B0-49E066211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1" name="Rectangle 81">
              <a:extLst>
                <a:ext uri="{FF2B5EF4-FFF2-40B4-BE49-F238E27FC236}">
                  <a16:creationId xmlns:a16="http://schemas.microsoft.com/office/drawing/2014/main" id="{F62B5E85-CC46-DE42-BE11-1347B804E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2" name="Rectangle 82">
              <a:extLst>
                <a:ext uri="{FF2B5EF4-FFF2-40B4-BE49-F238E27FC236}">
                  <a16:creationId xmlns:a16="http://schemas.microsoft.com/office/drawing/2014/main" id="{807607C6-C5FE-2049-B31B-5E0AE04FA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3" name="Rectangle 83">
              <a:extLst>
                <a:ext uri="{FF2B5EF4-FFF2-40B4-BE49-F238E27FC236}">
                  <a16:creationId xmlns:a16="http://schemas.microsoft.com/office/drawing/2014/main" id="{97AEC0DA-858B-2943-ABEF-963E0FA0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4" name="Rectangle 85">
              <a:extLst>
                <a:ext uri="{FF2B5EF4-FFF2-40B4-BE49-F238E27FC236}">
                  <a16:creationId xmlns:a16="http://schemas.microsoft.com/office/drawing/2014/main" id="{2B911F14-6047-454F-8D9D-C93C43D36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5" name="Line 86">
              <a:extLst>
                <a:ext uri="{FF2B5EF4-FFF2-40B4-BE49-F238E27FC236}">
                  <a16:creationId xmlns:a16="http://schemas.microsoft.com/office/drawing/2014/main" id="{C6D0F781-A43D-A149-B9AE-49BF0937D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6" name="Line 87">
              <a:extLst>
                <a:ext uri="{FF2B5EF4-FFF2-40B4-BE49-F238E27FC236}">
                  <a16:creationId xmlns:a16="http://schemas.microsoft.com/office/drawing/2014/main" id="{62A403DC-0B83-2341-A570-3C32DAAB6F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7" name="Line 88">
              <a:extLst>
                <a:ext uri="{FF2B5EF4-FFF2-40B4-BE49-F238E27FC236}">
                  <a16:creationId xmlns:a16="http://schemas.microsoft.com/office/drawing/2014/main" id="{5D0CB008-D0B0-7F4F-BF3C-1F0A9203F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8" name="Rectangle 89">
              <a:extLst>
                <a:ext uri="{FF2B5EF4-FFF2-40B4-BE49-F238E27FC236}">
                  <a16:creationId xmlns:a16="http://schemas.microsoft.com/office/drawing/2014/main" id="{8B04E7C4-4F35-3C4A-A5F1-8C5487D69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9" name="Line 90">
              <a:extLst>
                <a:ext uri="{FF2B5EF4-FFF2-40B4-BE49-F238E27FC236}">
                  <a16:creationId xmlns:a16="http://schemas.microsoft.com/office/drawing/2014/main" id="{A95B24DD-D6A9-F547-B86A-0E5314C9B9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0" name="Line 91">
              <a:extLst>
                <a:ext uri="{FF2B5EF4-FFF2-40B4-BE49-F238E27FC236}">
                  <a16:creationId xmlns:a16="http://schemas.microsoft.com/office/drawing/2014/main" id="{0BF0DEC9-545A-694F-86BD-B334647AB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1" name="Rectangle 92">
              <a:extLst>
                <a:ext uri="{FF2B5EF4-FFF2-40B4-BE49-F238E27FC236}">
                  <a16:creationId xmlns:a16="http://schemas.microsoft.com/office/drawing/2014/main" id="{BD42B6DF-A019-2042-B2BC-3BD7B889A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2" name="Rectangle 93">
              <a:extLst>
                <a:ext uri="{FF2B5EF4-FFF2-40B4-BE49-F238E27FC236}">
                  <a16:creationId xmlns:a16="http://schemas.microsoft.com/office/drawing/2014/main" id="{4B21D27F-4DE7-D34E-8A5E-75FF7C8B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3" name="Rectangle 94">
              <a:extLst>
                <a:ext uri="{FF2B5EF4-FFF2-40B4-BE49-F238E27FC236}">
                  <a16:creationId xmlns:a16="http://schemas.microsoft.com/office/drawing/2014/main" id="{4C25F673-151C-EB4E-8435-5D8F6FDD7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4" name="Rectangle 95">
              <a:extLst>
                <a:ext uri="{FF2B5EF4-FFF2-40B4-BE49-F238E27FC236}">
                  <a16:creationId xmlns:a16="http://schemas.microsoft.com/office/drawing/2014/main" id="{D9CC6F3D-91E2-2C4A-AF41-FED6EF3FD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5" name="Rectangle 96">
              <a:extLst>
                <a:ext uri="{FF2B5EF4-FFF2-40B4-BE49-F238E27FC236}">
                  <a16:creationId xmlns:a16="http://schemas.microsoft.com/office/drawing/2014/main" id="{C6F5506E-5D6D-0744-AC32-0DF54229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6" name="Rectangle 97">
              <a:extLst>
                <a:ext uri="{FF2B5EF4-FFF2-40B4-BE49-F238E27FC236}">
                  <a16:creationId xmlns:a16="http://schemas.microsoft.com/office/drawing/2014/main" id="{D5D6C682-4357-C546-BCD5-22005FF41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7" name="Rectangle 98">
              <a:extLst>
                <a:ext uri="{FF2B5EF4-FFF2-40B4-BE49-F238E27FC236}">
                  <a16:creationId xmlns:a16="http://schemas.microsoft.com/office/drawing/2014/main" id="{2B2A9D1E-A2CE-7246-B2A1-4513885A0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8" name="Rectangle 99">
              <a:extLst>
                <a:ext uri="{FF2B5EF4-FFF2-40B4-BE49-F238E27FC236}">
                  <a16:creationId xmlns:a16="http://schemas.microsoft.com/office/drawing/2014/main" id="{CADF0299-5F68-BC4F-87EC-32A53646B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9" name="Rectangle 100">
              <a:extLst>
                <a:ext uri="{FF2B5EF4-FFF2-40B4-BE49-F238E27FC236}">
                  <a16:creationId xmlns:a16="http://schemas.microsoft.com/office/drawing/2014/main" id="{06C90312-41EF-AF44-877D-B21698DA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0" name="Rectangle 101">
              <a:extLst>
                <a:ext uri="{FF2B5EF4-FFF2-40B4-BE49-F238E27FC236}">
                  <a16:creationId xmlns:a16="http://schemas.microsoft.com/office/drawing/2014/main" id="{43AC6FAB-5B6A-A047-B594-6FD192E82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1" name="Rectangle 102">
              <a:extLst>
                <a:ext uri="{FF2B5EF4-FFF2-40B4-BE49-F238E27FC236}">
                  <a16:creationId xmlns:a16="http://schemas.microsoft.com/office/drawing/2014/main" id="{F8B73D3D-DF7A-4B44-A6A7-690DF5E5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2" name="Rectangle 103">
              <a:extLst>
                <a:ext uri="{FF2B5EF4-FFF2-40B4-BE49-F238E27FC236}">
                  <a16:creationId xmlns:a16="http://schemas.microsoft.com/office/drawing/2014/main" id="{DB4EC5E1-9257-A143-A2DC-23D62198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3" name="Rectangle 104">
              <a:extLst>
                <a:ext uri="{FF2B5EF4-FFF2-40B4-BE49-F238E27FC236}">
                  <a16:creationId xmlns:a16="http://schemas.microsoft.com/office/drawing/2014/main" id="{90EFB93F-AFB2-4445-83E4-B5A6F4ECD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4" name="Rectangle 105">
              <a:extLst>
                <a:ext uri="{FF2B5EF4-FFF2-40B4-BE49-F238E27FC236}">
                  <a16:creationId xmlns:a16="http://schemas.microsoft.com/office/drawing/2014/main" id="{F3A6365A-4CD9-BA4D-8545-03243B5A2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5" name="Rectangle 106">
              <a:extLst>
                <a:ext uri="{FF2B5EF4-FFF2-40B4-BE49-F238E27FC236}">
                  <a16:creationId xmlns:a16="http://schemas.microsoft.com/office/drawing/2014/main" id="{8044A53D-2A81-BF4F-9AC5-E8A13FBA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6" name="Line 107">
              <a:extLst>
                <a:ext uri="{FF2B5EF4-FFF2-40B4-BE49-F238E27FC236}">
                  <a16:creationId xmlns:a16="http://schemas.microsoft.com/office/drawing/2014/main" id="{EA50CDDC-49E7-2545-B45C-30DAE9FE8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7" name="Line 108">
              <a:extLst>
                <a:ext uri="{FF2B5EF4-FFF2-40B4-BE49-F238E27FC236}">
                  <a16:creationId xmlns:a16="http://schemas.microsoft.com/office/drawing/2014/main" id="{61A442FB-D3C7-2E42-A95B-992E19199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Rectangle 109">
              <a:extLst>
                <a:ext uri="{FF2B5EF4-FFF2-40B4-BE49-F238E27FC236}">
                  <a16:creationId xmlns:a16="http://schemas.microsoft.com/office/drawing/2014/main" id="{F6AF7245-6362-2043-B23F-68703013F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9" name="Line 110">
              <a:extLst>
                <a:ext uri="{FF2B5EF4-FFF2-40B4-BE49-F238E27FC236}">
                  <a16:creationId xmlns:a16="http://schemas.microsoft.com/office/drawing/2014/main" id="{EFF4E2A8-299A-AA4E-979D-B2CF9BB19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Line 111">
              <a:extLst>
                <a:ext uri="{FF2B5EF4-FFF2-40B4-BE49-F238E27FC236}">
                  <a16:creationId xmlns:a16="http://schemas.microsoft.com/office/drawing/2014/main" id="{A4EF6794-E204-D146-9BD4-45E66F499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Rectangle 112">
              <a:extLst>
                <a:ext uri="{FF2B5EF4-FFF2-40B4-BE49-F238E27FC236}">
                  <a16:creationId xmlns:a16="http://schemas.microsoft.com/office/drawing/2014/main" id="{6530EB0A-2BE6-AF4F-BC4A-6BD03A3F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2" name="Rectangle 113">
              <a:extLst>
                <a:ext uri="{FF2B5EF4-FFF2-40B4-BE49-F238E27FC236}">
                  <a16:creationId xmlns:a16="http://schemas.microsoft.com/office/drawing/2014/main" id="{25234018-A8AB-2D4D-B09E-95C759AF2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3" name="Rectangle 114">
              <a:extLst>
                <a:ext uri="{FF2B5EF4-FFF2-40B4-BE49-F238E27FC236}">
                  <a16:creationId xmlns:a16="http://schemas.microsoft.com/office/drawing/2014/main" id="{D9BD329F-F302-0044-BA69-E7A6396A2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4" name="Rectangle 115">
              <a:extLst>
                <a:ext uri="{FF2B5EF4-FFF2-40B4-BE49-F238E27FC236}">
                  <a16:creationId xmlns:a16="http://schemas.microsoft.com/office/drawing/2014/main" id="{B9B9004E-6F7C-D448-ADEF-E62D0516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5" name="Rectangle 116">
              <a:extLst>
                <a:ext uri="{FF2B5EF4-FFF2-40B4-BE49-F238E27FC236}">
                  <a16:creationId xmlns:a16="http://schemas.microsoft.com/office/drawing/2014/main" id="{E63267C5-8238-AC43-9ADA-9A8027AB7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6" name="Rectangle 117">
              <a:extLst>
                <a:ext uri="{FF2B5EF4-FFF2-40B4-BE49-F238E27FC236}">
                  <a16:creationId xmlns:a16="http://schemas.microsoft.com/office/drawing/2014/main" id="{D02869C2-6910-D04D-83B1-543AA07FD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7" name="Rectangle 118">
              <a:extLst>
                <a:ext uri="{FF2B5EF4-FFF2-40B4-BE49-F238E27FC236}">
                  <a16:creationId xmlns:a16="http://schemas.microsoft.com/office/drawing/2014/main" id="{8C9A05F0-BBE0-9D4E-93D2-2C5DF7A25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8" name="Rectangle 119">
              <a:extLst>
                <a:ext uri="{FF2B5EF4-FFF2-40B4-BE49-F238E27FC236}">
                  <a16:creationId xmlns:a16="http://schemas.microsoft.com/office/drawing/2014/main" id="{FB2F71A6-52F3-2E4D-89FB-00573EF9B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9" name="Rectangle 120">
              <a:extLst>
                <a:ext uri="{FF2B5EF4-FFF2-40B4-BE49-F238E27FC236}">
                  <a16:creationId xmlns:a16="http://schemas.microsoft.com/office/drawing/2014/main" id="{DCFAFB73-F9A0-B648-8C8E-58423331B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0" name="Rectangle 121">
              <a:extLst>
                <a:ext uri="{FF2B5EF4-FFF2-40B4-BE49-F238E27FC236}">
                  <a16:creationId xmlns:a16="http://schemas.microsoft.com/office/drawing/2014/main" id="{5E247220-0930-2749-B000-419B0C921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1" name="Rectangle 122">
              <a:extLst>
                <a:ext uri="{FF2B5EF4-FFF2-40B4-BE49-F238E27FC236}">
                  <a16:creationId xmlns:a16="http://schemas.microsoft.com/office/drawing/2014/main" id="{03FA3BE8-65BA-9448-AFF6-BC1269B91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2" name="Rectangle 123">
              <a:extLst>
                <a:ext uri="{FF2B5EF4-FFF2-40B4-BE49-F238E27FC236}">
                  <a16:creationId xmlns:a16="http://schemas.microsoft.com/office/drawing/2014/main" id="{2F85A435-1195-8340-86A2-5B07116C8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3" name="Rectangle 124">
              <a:extLst>
                <a:ext uri="{FF2B5EF4-FFF2-40B4-BE49-F238E27FC236}">
                  <a16:creationId xmlns:a16="http://schemas.microsoft.com/office/drawing/2014/main" id="{0F454FC0-8B49-1E48-8438-3AC1CFE65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4" name="Rectangle 125">
              <a:extLst>
                <a:ext uri="{FF2B5EF4-FFF2-40B4-BE49-F238E27FC236}">
                  <a16:creationId xmlns:a16="http://schemas.microsoft.com/office/drawing/2014/main" id="{B13BD3F2-2E73-8F47-9F0E-FEAFC776D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5" name="Rectangle 126">
              <a:extLst>
                <a:ext uri="{FF2B5EF4-FFF2-40B4-BE49-F238E27FC236}">
                  <a16:creationId xmlns:a16="http://schemas.microsoft.com/office/drawing/2014/main" id="{BB69C2ED-763F-C141-B6D5-F17B3ACB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6" name="Rectangle 127">
              <a:extLst>
                <a:ext uri="{FF2B5EF4-FFF2-40B4-BE49-F238E27FC236}">
                  <a16:creationId xmlns:a16="http://schemas.microsoft.com/office/drawing/2014/main" id="{8A7D8987-45C7-CB4D-BD30-86089FECA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7" name="Rectangle 136">
              <a:extLst>
                <a:ext uri="{FF2B5EF4-FFF2-40B4-BE49-F238E27FC236}">
                  <a16:creationId xmlns:a16="http://schemas.microsoft.com/office/drawing/2014/main" id="{FAC4FBFF-2C40-084A-A6C1-F51D2390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8" name="Rectangle 313">
              <a:extLst>
                <a:ext uri="{FF2B5EF4-FFF2-40B4-BE49-F238E27FC236}">
                  <a16:creationId xmlns:a16="http://schemas.microsoft.com/office/drawing/2014/main" id="{8D2FCAA4-47AA-A348-8118-67B3901B4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9" name="Rectangle 327">
              <a:extLst>
                <a:ext uri="{FF2B5EF4-FFF2-40B4-BE49-F238E27FC236}">
                  <a16:creationId xmlns:a16="http://schemas.microsoft.com/office/drawing/2014/main" id="{648EC8A5-438B-904F-8C3A-AA20E50B3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0" name="Rectangle 328">
              <a:extLst>
                <a:ext uri="{FF2B5EF4-FFF2-40B4-BE49-F238E27FC236}">
                  <a16:creationId xmlns:a16="http://schemas.microsoft.com/office/drawing/2014/main" id="{73717A7C-3B47-744C-ADF9-EF591BB2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1" name="Rectangle 329">
              <a:extLst>
                <a:ext uri="{FF2B5EF4-FFF2-40B4-BE49-F238E27FC236}">
                  <a16:creationId xmlns:a16="http://schemas.microsoft.com/office/drawing/2014/main" id="{29CB26E6-8D53-BD4A-BDE5-7D3DC2EC9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87" name="Title 1">
            <a:extLst>
              <a:ext uri="{FF2B5EF4-FFF2-40B4-BE49-F238E27FC236}">
                <a16:creationId xmlns:a16="http://schemas.microsoft.com/office/drawing/2014/main" id="{83DCC2E3-7DD8-5E46-883A-E4D47B18B30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3188" name="Straight Arrow Connector 317">
            <a:extLst>
              <a:ext uri="{FF2B5EF4-FFF2-40B4-BE49-F238E27FC236}">
                <a16:creationId xmlns:a16="http://schemas.microsoft.com/office/drawing/2014/main" id="{F174ADA0-2FAE-5741-844B-46597D04E6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89" name="TextBox 318">
            <a:extLst>
              <a:ext uri="{FF2B5EF4-FFF2-40B4-BE49-F238E27FC236}">
                <a16:creationId xmlns:a16="http://schemas.microsoft.com/office/drawing/2014/main" id="{88B3859F-A636-E345-AC08-98771339D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3190" name="Straight Arrow Connector 319">
            <a:extLst>
              <a:ext uri="{FF2B5EF4-FFF2-40B4-BE49-F238E27FC236}">
                <a16:creationId xmlns:a16="http://schemas.microsoft.com/office/drawing/2014/main" id="{9435143D-F3DA-8A48-82FB-B7C30D9565B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91" name="TextBox 321">
            <a:extLst>
              <a:ext uri="{FF2B5EF4-FFF2-40B4-BE49-F238E27FC236}">
                <a16:creationId xmlns:a16="http://schemas.microsoft.com/office/drawing/2014/main" id="{7388691B-944F-9946-BFCE-2D7F562C1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1">
            <a:extLst>
              <a:ext uri="{FF2B5EF4-FFF2-40B4-BE49-F238E27FC236}">
                <a16:creationId xmlns:a16="http://schemas.microsoft.com/office/drawing/2014/main" id="{7AE1DC09-6052-D44B-AFEE-D7C88E14DEB8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4308" name="Rectangle 4">
              <a:extLst>
                <a:ext uri="{FF2B5EF4-FFF2-40B4-BE49-F238E27FC236}">
                  <a16:creationId xmlns:a16="http://schemas.microsoft.com/office/drawing/2014/main" id="{744F3866-DB3E-7D4D-BB80-DFFE01E03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9" name="Rectangle 5">
              <a:extLst>
                <a:ext uri="{FF2B5EF4-FFF2-40B4-BE49-F238E27FC236}">
                  <a16:creationId xmlns:a16="http://schemas.microsoft.com/office/drawing/2014/main" id="{9F0CE653-E52D-F443-845D-3C5842D3B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0" name="Rectangle 6">
              <a:extLst>
                <a:ext uri="{FF2B5EF4-FFF2-40B4-BE49-F238E27FC236}">
                  <a16:creationId xmlns:a16="http://schemas.microsoft.com/office/drawing/2014/main" id="{0CF923CA-D45F-084D-A398-AA237175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1" name="Rectangle 7">
              <a:extLst>
                <a:ext uri="{FF2B5EF4-FFF2-40B4-BE49-F238E27FC236}">
                  <a16:creationId xmlns:a16="http://schemas.microsoft.com/office/drawing/2014/main" id="{05E7D287-35AC-314A-A224-4E2B9A5B9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2" name="Rectangle 8">
              <a:extLst>
                <a:ext uri="{FF2B5EF4-FFF2-40B4-BE49-F238E27FC236}">
                  <a16:creationId xmlns:a16="http://schemas.microsoft.com/office/drawing/2014/main" id="{10D56A36-EDB6-5041-A73D-9235B48DF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3" name="Rectangle 9">
              <a:extLst>
                <a:ext uri="{FF2B5EF4-FFF2-40B4-BE49-F238E27FC236}">
                  <a16:creationId xmlns:a16="http://schemas.microsoft.com/office/drawing/2014/main" id="{39C97E86-877D-3E4C-940C-8EB1A785B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4" name="Rectangle 10">
              <a:extLst>
                <a:ext uri="{FF2B5EF4-FFF2-40B4-BE49-F238E27FC236}">
                  <a16:creationId xmlns:a16="http://schemas.microsoft.com/office/drawing/2014/main" id="{5CAB64C5-BA12-E74B-8134-EF52CCAE1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5" name="Rectangle 11">
              <a:extLst>
                <a:ext uri="{FF2B5EF4-FFF2-40B4-BE49-F238E27FC236}">
                  <a16:creationId xmlns:a16="http://schemas.microsoft.com/office/drawing/2014/main" id="{E2D68174-53E4-CB46-9E66-605FA780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6" name="Rectangle 12">
              <a:extLst>
                <a:ext uri="{FF2B5EF4-FFF2-40B4-BE49-F238E27FC236}">
                  <a16:creationId xmlns:a16="http://schemas.microsoft.com/office/drawing/2014/main" id="{3E9B3CE0-4942-014A-AEE8-5FB4A0E0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7" name="Rectangle 13">
              <a:extLst>
                <a:ext uri="{FF2B5EF4-FFF2-40B4-BE49-F238E27FC236}">
                  <a16:creationId xmlns:a16="http://schemas.microsoft.com/office/drawing/2014/main" id="{AE279758-4F10-A843-B94E-E8EC34D8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8" name="Rectangle 14">
              <a:extLst>
                <a:ext uri="{FF2B5EF4-FFF2-40B4-BE49-F238E27FC236}">
                  <a16:creationId xmlns:a16="http://schemas.microsoft.com/office/drawing/2014/main" id="{F18A50FB-1A7C-2042-9FBE-D58441D38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9" name="Rectangle 15">
              <a:extLst>
                <a:ext uri="{FF2B5EF4-FFF2-40B4-BE49-F238E27FC236}">
                  <a16:creationId xmlns:a16="http://schemas.microsoft.com/office/drawing/2014/main" id="{D5140CF7-DB47-034C-A410-C555A7FC9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20" name="Rectangle 16">
              <a:extLst>
                <a:ext uri="{FF2B5EF4-FFF2-40B4-BE49-F238E27FC236}">
                  <a16:creationId xmlns:a16="http://schemas.microsoft.com/office/drawing/2014/main" id="{FA23C1B7-4791-6C49-8349-A23558D52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1" name="Rectangle 17">
              <a:extLst>
                <a:ext uri="{FF2B5EF4-FFF2-40B4-BE49-F238E27FC236}">
                  <a16:creationId xmlns:a16="http://schemas.microsoft.com/office/drawing/2014/main" id="{6F649D98-9690-8246-9808-5758F800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2" name="Rectangle 18">
              <a:extLst>
                <a:ext uri="{FF2B5EF4-FFF2-40B4-BE49-F238E27FC236}">
                  <a16:creationId xmlns:a16="http://schemas.microsoft.com/office/drawing/2014/main" id="{383831F2-CED6-5A49-A7DE-85B6BC333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3" name="Rectangle 19">
              <a:extLst>
                <a:ext uri="{FF2B5EF4-FFF2-40B4-BE49-F238E27FC236}">
                  <a16:creationId xmlns:a16="http://schemas.microsoft.com/office/drawing/2014/main" id="{CA2AB964-1EFB-374F-AB3B-3902173C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24" name="Rectangle 20">
              <a:extLst>
                <a:ext uri="{FF2B5EF4-FFF2-40B4-BE49-F238E27FC236}">
                  <a16:creationId xmlns:a16="http://schemas.microsoft.com/office/drawing/2014/main" id="{7D497B6E-3EEC-C247-934D-8E3FFD2D4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5" name="Rectangle 21">
              <a:extLst>
                <a:ext uri="{FF2B5EF4-FFF2-40B4-BE49-F238E27FC236}">
                  <a16:creationId xmlns:a16="http://schemas.microsoft.com/office/drawing/2014/main" id="{2CB1B7E2-2970-504B-B33D-E0CB6B8B5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6" name="Rectangle 22">
              <a:extLst>
                <a:ext uri="{FF2B5EF4-FFF2-40B4-BE49-F238E27FC236}">
                  <a16:creationId xmlns:a16="http://schemas.microsoft.com/office/drawing/2014/main" id="{43F9F110-897C-774D-AD4C-FAAD635B7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7" name="Rectangle 23">
              <a:extLst>
                <a:ext uri="{FF2B5EF4-FFF2-40B4-BE49-F238E27FC236}">
                  <a16:creationId xmlns:a16="http://schemas.microsoft.com/office/drawing/2014/main" id="{0CE11F73-014A-3C44-AD84-9794AB0C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8" name="Rectangle 24">
              <a:extLst>
                <a:ext uri="{FF2B5EF4-FFF2-40B4-BE49-F238E27FC236}">
                  <a16:creationId xmlns:a16="http://schemas.microsoft.com/office/drawing/2014/main" id="{89896616-0C31-5241-A59F-3754196F1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9" name="Rectangle 25">
              <a:extLst>
                <a:ext uri="{FF2B5EF4-FFF2-40B4-BE49-F238E27FC236}">
                  <a16:creationId xmlns:a16="http://schemas.microsoft.com/office/drawing/2014/main" id="{D5CA4A1E-1500-BD4B-AFC2-C027D291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0" name="Rectangle 26">
              <a:extLst>
                <a:ext uri="{FF2B5EF4-FFF2-40B4-BE49-F238E27FC236}">
                  <a16:creationId xmlns:a16="http://schemas.microsoft.com/office/drawing/2014/main" id="{3D754595-68C2-E147-860B-D4401789A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1" name="Rectangle 27">
              <a:extLst>
                <a:ext uri="{FF2B5EF4-FFF2-40B4-BE49-F238E27FC236}">
                  <a16:creationId xmlns:a16="http://schemas.microsoft.com/office/drawing/2014/main" id="{E0CD5E6C-6EF6-6E4F-B18D-F3DEEC516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2" name="Rectangle 28">
              <a:extLst>
                <a:ext uri="{FF2B5EF4-FFF2-40B4-BE49-F238E27FC236}">
                  <a16:creationId xmlns:a16="http://schemas.microsoft.com/office/drawing/2014/main" id="{F6950A9E-67A4-D14E-9166-E286EE62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3" name="Rectangle 29">
              <a:extLst>
                <a:ext uri="{FF2B5EF4-FFF2-40B4-BE49-F238E27FC236}">
                  <a16:creationId xmlns:a16="http://schemas.microsoft.com/office/drawing/2014/main" id="{FBEC3D18-BBE8-8543-B65D-98C1649B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4" name="Rectangle 30">
              <a:extLst>
                <a:ext uri="{FF2B5EF4-FFF2-40B4-BE49-F238E27FC236}">
                  <a16:creationId xmlns:a16="http://schemas.microsoft.com/office/drawing/2014/main" id="{80220C91-8611-2D4A-BDFE-1D0EDE448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5" name="Rectangle 31">
              <a:extLst>
                <a:ext uri="{FF2B5EF4-FFF2-40B4-BE49-F238E27FC236}">
                  <a16:creationId xmlns:a16="http://schemas.microsoft.com/office/drawing/2014/main" id="{5F4E1BA4-2CFB-164B-9291-5A2C94609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6" name="Rectangle 32">
              <a:extLst>
                <a:ext uri="{FF2B5EF4-FFF2-40B4-BE49-F238E27FC236}">
                  <a16:creationId xmlns:a16="http://schemas.microsoft.com/office/drawing/2014/main" id="{0C7888CC-BC06-954C-9798-C96FAEF5F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7" name="Rectangle 33">
              <a:extLst>
                <a:ext uri="{FF2B5EF4-FFF2-40B4-BE49-F238E27FC236}">
                  <a16:creationId xmlns:a16="http://schemas.microsoft.com/office/drawing/2014/main" id="{01146487-DC8E-EF44-9DF5-6DB607E2C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8" name="Rectangle 34">
              <a:extLst>
                <a:ext uri="{FF2B5EF4-FFF2-40B4-BE49-F238E27FC236}">
                  <a16:creationId xmlns:a16="http://schemas.microsoft.com/office/drawing/2014/main" id="{A9832460-7C13-B648-83CD-16F750268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9" name="Rectangle 35">
              <a:extLst>
                <a:ext uri="{FF2B5EF4-FFF2-40B4-BE49-F238E27FC236}">
                  <a16:creationId xmlns:a16="http://schemas.microsoft.com/office/drawing/2014/main" id="{C8AD7B36-9E87-554B-8D02-C5D83548D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0" name="Rectangle 36">
              <a:extLst>
                <a:ext uri="{FF2B5EF4-FFF2-40B4-BE49-F238E27FC236}">
                  <a16:creationId xmlns:a16="http://schemas.microsoft.com/office/drawing/2014/main" id="{DC76C8C7-2C54-0E4B-A6F0-708883F92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1" name="Rectangle 37">
              <a:extLst>
                <a:ext uri="{FF2B5EF4-FFF2-40B4-BE49-F238E27FC236}">
                  <a16:creationId xmlns:a16="http://schemas.microsoft.com/office/drawing/2014/main" id="{D9BFE373-B478-7B48-95A8-3DE30D66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2" name="Rectangle 38">
              <a:extLst>
                <a:ext uri="{FF2B5EF4-FFF2-40B4-BE49-F238E27FC236}">
                  <a16:creationId xmlns:a16="http://schemas.microsoft.com/office/drawing/2014/main" id="{FEA37ACE-50BD-904C-881F-5F9BD344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3" name="Rectangle 39">
              <a:extLst>
                <a:ext uri="{FF2B5EF4-FFF2-40B4-BE49-F238E27FC236}">
                  <a16:creationId xmlns:a16="http://schemas.microsoft.com/office/drawing/2014/main" id="{F8E3BC54-5851-DC4A-B826-0698EC9FD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4" name="Rectangle 40">
              <a:extLst>
                <a:ext uri="{FF2B5EF4-FFF2-40B4-BE49-F238E27FC236}">
                  <a16:creationId xmlns:a16="http://schemas.microsoft.com/office/drawing/2014/main" id="{70ABA95F-1FA4-C64A-8E84-A05C83619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5" name="Rectangle 41">
              <a:extLst>
                <a:ext uri="{FF2B5EF4-FFF2-40B4-BE49-F238E27FC236}">
                  <a16:creationId xmlns:a16="http://schemas.microsoft.com/office/drawing/2014/main" id="{71094A02-5714-AD49-9157-704F1C42E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6" name="Rectangle 42">
              <a:extLst>
                <a:ext uri="{FF2B5EF4-FFF2-40B4-BE49-F238E27FC236}">
                  <a16:creationId xmlns:a16="http://schemas.microsoft.com/office/drawing/2014/main" id="{508C79D6-1A98-504C-AA6F-6761D59BA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7" name="Rectangle 43">
              <a:extLst>
                <a:ext uri="{FF2B5EF4-FFF2-40B4-BE49-F238E27FC236}">
                  <a16:creationId xmlns:a16="http://schemas.microsoft.com/office/drawing/2014/main" id="{B7333103-28B6-8741-95DC-B82C9144E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8" name="Rectangle 44">
              <a:extLst>
                <a:ext uri="{FF2B5EF4-FFF2-40B4-BE49-F238E27FC236}">
                  <a16:creationId xmlns:a16="http://schemas.microsoft.com/office/drawing/2014/main" id="{EB12A43D-5DE7-F246-AC12-40DE1BFB0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9" name="Rectangle 45">
              <a:extLst>
                <a:ext uri="{FF2B5EF4-FFF2-40B4-BE49-F238E27FC236}">
                  <a16:creationId xmlns:a16="http://schemas.microsoft.com/office/drawing/2014/main" id="{0D36037A-B3A4-F643-8EAE-0489F1A4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0" name="Rectangle 46">
              <a:extLst>
                <a:ext uri="{FF2B5EF4-FFF2-40B4-BE49-F238E27FC236}">
                  <a16:creationId xmlns:a16="http://schemas.microsoft.com/office/drawing/2014/main" id="{94A9E4CF-487B-6541-9E07-CB42DDD7C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1" name="Rectangle 47">
              <a:extLst>
                <a:ext uri="{FF2B5EF4-FFF2-40B4-BE49-F238E27FC236}">
                  <a16:creationId xmlns:a16="http://schemas.microsoft.com/office/drawing/2014/main" id="{87DD7C37-5AD1-6C44-B99F-3F5E9E1B9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2" name="Rectangle 48">
              <a:extLst>
                <a:ext uri="{FF2B5EF4-FFF2-40B4-BE49-F238E27FC236}">
                  <a16:creationId xmlns:a16="http://schemas.microsoft.com/office/drawing/2014/main" id="{80A67955-87BF-3741-8713-8669E1C4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3" name="Rectangle 49">
              <a:extLst>
                <a:ext uri="{FF2B5EF4-FFF2-40B4-BE49-F238E27FC236}">
                  <a16:creationId xmlns:a16="http://schemas.microsoft.com/office/drawing/2014/main" id="{01B54B2F-C33B-3347-87E9-A441F94E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4" name="Rectangle 50">
              <a:extLst>
                <a:ext uri="{FF2B5EF4-FFF2-40B4-BE49-F238E27FC236}">
                  <a16:creationId xmlns:a16="http://schemas.microsoft.com/office/drawing/2014/main" id="{C54E65CC-7F97-3244-8B3F-C3275D948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5" name="Rectangle 51">
              <a:extLst>
                <a:ext uri="{FF2B5EF4-FFF2-40B4-BE49-F238E27FC236}">
                  <a16:creationId xmlns:a16="http://schemas.microsoft.com/office/drawing/2014/main" id="{E5155EE7-7C5B-FA4C-90C1-720260414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6" name="Rectangle 52">
              <a:extLst>
                <a:ext uri="{FF2B5EF4-FFF2-40B4-BE49-F238E27FC236}">
                  <a16:creationId xmlns:a16="http://schemas.microsoft.com/office/drawing/2014/main" id="{C0AA9202-C810-B04F-8366-DA3CEF15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7" name="Rectangle 53">
              <a:extLst>
                <a:ext uri="{FF2B5EF4-FFF2-40B4-BE49-F238E27FC236}">
                  <a16:creationId xmlns:a16="http://schemas.microsoft.com/office/drawing/2014/main" id="{EE521ACC-68DE-0644-ABA5-C4F7DC0E2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8" name="Rectangle 54">
              <a:extLst>
                <a:ext uri="{FF2B5EF4-FFF2-40B4-BE49-F238E27FC236}">
                  <a16:creationId xmlns:a16="http://schemas.microsoft.com/office/drawing/2014/main" id="{5A85DE52-1BCA-434C-8315-3D40F8739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9" name="Rectangle 55">
              <a:extLst>
                <a:ext uri="{FF2B5EF4-FFF2-40B4-BE49-F238E27FC236}">
                  <a16:creationId xmlns:a16="http://schemas.microsoft.com/office/drawing/2014/main" id="{7248177B-1413-C841-BAEF-B961017D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0" name="Rectangle 56">
              <a:extLst>
                <a:ext uri="{FF2B5EF4-FFF2-40B4-BE49-F238E27FC236}">
                  <a16:creationId xmlns:a16="http://schemas.microsoft.com/office/drawing/2014/main" id="{7A61D2A5-4811-5B41-A643-3C5C646A6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1" name="Rectangle 57">
              <a:extLst>
                <a:ext uri="{FF2B5EF4-FFF2-40B4-BE49-F238E27FC236}">
                  <a16:creationId xmlns:a16="http://schemas.microsoft.com/office/drawing/2014/main" id="{9B40F994-CE95-FC48-A687-B943159CF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2" name="Rectangle 58">
              <a:extLst>
                <a:ext uri="{FF2B5EF4-FFF2-40B4-BE49-F238E27FC236}">
                  <a16:creationId xmlns:a16="http://schemas.microsoft.com/office/drawing/2014/main" id="{428AF7E4-BC2C-A640-B34A-5E63E31BC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3" name="Rectangle 59">
              <a:extLst>
                <a:ext uri="{FF2B5EF4-FFF2-40B4-BE49-F238E27FC236}">
                  <a16:creationId xmlns:a16="http://schemas.microsoft.com/office/drawing/2014/main" id="{4A79D97E-67CA-2642-9B37-63D4FD2A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4" name="Rectangle 60">
              <a:extLst>
                <a:ext uri="{FF2B5EF4-FFF2-40B4-BE49-F238E27FC236}">
                  <a16:creationId xmlns:a16="http://schemas.microsoft.com/office/drawing/2014/main" id="{CDE27CEB-12EF-2D47-ABDB-8D724FCA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5" name="Rectangle 61">
              <a:extLst>
                <a:ext uri="{FF2B5EF4-FFF2-40B4-BE49-F238E27FC236}">
                  <a16:creationId xmlns:a16="http://schemas.microsoft.com/office/drawing/2014/main" id="{49029214-761D-FB48-A777-E58CE8DA2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6" name="Rectangle 62">
              <a:extLst>
                <a:ext uri="{FF2B5EF4-FFF2-40B4-BE49-F238E27FC236}">
                  <a16:creationId xmlns:a16="http://schemas.microsoft.com/office/drawing/2014/main" id="{E515F50C-0E19-AB41-B2C8-89CA2A61E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7" name="Rectangle 63">
              <a:extLst>
                <a:ext uri="{FF2B5EF4-FFF2-40B4-BE49-F238E27FC236}">
                  <a16:creationId xmlns:a16="http://schemas.microsoft.com/office/drawing/2014/main" id="{6E403FCC-410B-9B48-A94F-A97B0F83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8" name="Rectangle 64">
              <a:extLst>
                <a:ext uri="{FF2B5EF4-FFF2-40B4-BE49-F238E27FC236}">
                  <a16:creationId xmlns:a16="http://schemas.microsoft.com/office/drawing/2014/main" id="{11AC0FBA-8D93-EB44-A772-5926F8F82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9" name="Rectangle 65">
              <a:extLst>
                <a:ext uri="{FF2B5EF4-FFF2-40B4-BE49-F238E27FC236}">
                  <a16:creationId xmlns:a16="http://schemas.microsoft.com/office/drawing/2014/main" id="{72266348-0B2E-3A4F-B033-79189049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0" name="Rectangle 66">
              <a:extLst>
                <a:ext uri="{FF2B5EF4-FFF2-40B4-BE49-F238E27FC236}">
                  <a16:creationId xmlns:a16="http://schemas.microsoft.com/office/drawing/2014/main" id="{3FA832B7-043E-FC49-9246-B8A9A8B29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1" name="Rectangle 67">
              <a:extLst>
                <a:ext uri="{FF2B5EF4-FFF2-40B4-BE49-F238E27FC236}">
                  <a16:creationId xmlns:a16="http://schemas.microsoft.com/office/drawing/2014/main" id="{9B23AB5B-B7F2-584F-A576-1B584F2B4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2" name="Rectangle 68">
              <a:extLst>
                <a:ext uri="{FF2B5EF4-FFF2-40B4-BE49-F238E27FC236}">
                  <a16:creationId xmlns:a16="http://schemas.microsoft.com/office/drawing/2014/main" id="{0C73EB94-A5BE-6842-A078-B9F83BD5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3" name="Rectangle 69">
              <a:extLst>
                <a:ext uri="{FF2B5EF4-FFF2-40B4-BE49-F238E27FC236}">
                  <a16:creationId xmlns:a16="http://schemas.microsoft.com/office/drawing/2014/main" id="{B249D41A-9690-0647-B9F6-1697C581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4" name="Rectangle 70">
              <a:extLst>
                <a:ext uri="{FF2B5EF4-FFF2-40B4-BE49-F238E27FC236}">
                  <a16:creationId xmlns:a16="http://schemas.microsoft.com/office/drawing/2014/main" id="{FCE07CAB-5469-7E46-BA3A-7CEBA1E03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5" name="Rectangle 71">
              <a:extLst>
                <a:ext uri="{FF2B5EF4-FFF2-40B4-BE49-F238E27FC236}">
                  <a16:creationId xmlns:a16="http://schemas.microsoft.com/office/drawing/2014/main" id="{2695ADA2-2B40-B64A-B777-259812C26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6" name="Rectangle 72">
              <a:extLst>
                <a:ext uri="{FF2B5EF4-FFF2-40B4-BE49-F238E27FC236}">
                  <a16:creationId xmlns:a16="http://schemas.microsoft.com/office/drawing/2014/main" id="{246645E2-74D6-E542-84AE-628CA99B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7" name="Rectangle 73">
              <a:extLst>
                <a:ext uri="{FF2B5EF4-FFF2-40B4-BE49-F238E27FC236}">
                  <a16:creationId xmlns:a16="http://schemas.microsoft.com/office/drawing/2014/main" id="{5F51CDDE-B578-7248-BE45-71A2145A5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8" name="Rectangle 74">
              <a:extLst>
                <a:ext uri="{FF2B5EF4-FFF2-40B4-BE49-F238E27FC236}">
                  <a16:creationId xmlns:a16="http://schemas.microsoft.com/office/drawing/2014/main" id="{BF3A147C-6E5F-7E45-940B-5BE399178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9" name="Rectangle 75">
              <a:extLst>
                <a:ext uri="{FF2B5EF4-FFF2-40B4-BE49-F238E27FC236}">
                  <a16:creationId xmlns:a16="http://schemas.microsoft.com/office/drawing/2014/main" id="{8E36A337-A859-7C47-8374-B689D4AB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0" name="Rectangle 76">
              <a:extLst>
                <a:ext uri="{FF2B5EF4-FFF2-40B4-BE49-F238E27FC236}">
                  <a16:creationId xmlns:a16="http://schemas.microsoft.com/office/drawing/2014/main" id="{80E0802F-B698-F04F-A3CD-C30D36191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81" name="Rectangle 77">
              <a:extLst>
                <a:ext uri="{FF2B5EF4-FFF2-40B4-BE49-F238E27FC236}">
                  <a16:creationId xmlns:a16="http://schemas.microsoft.com/office/drawing/2014/main" id="{9C1890A5-67F2-474C-B87D-263C8C86D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2" name="Rectangle 78">
              <a:extLst>
                <a:ext uri="{FF2B5EF4-FFF2-40B4-BE49-F238E27FC236}">
                  <a16:creationId xmlns:a16="http://schemas.microsoft.com/office/drawing/2014/main" id="{04E3EABA-0F47-4140-8D23-FDED1CF32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83" name="Rectangle 79">
              <a:extLst>
                <a:ext uri="{FF2B5EF4-FFF2-40B4-BE49-F238E27FC236}">
                  <a16:creationId xmlns:a16="http://schemas.microsoft.com/office/drawing/2014/main" id="{DE9662DC-7017-8F4E-B4D4-3487A138B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4" name="Rectangle 80">
              <a:extLst>
                <a:ext uri="{FF2B5EF4-FFF2-40B4-BE49-F238E27FC236}">
                  <a16:creationId xmlns:a16="http://schemas.microsoft.com/office/drawing/2014/main" id="{ABDC2611-F4A2-364B-B878-351E7B2D1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5" name="Rectangle 81">
              <a:extLst>
                <a:ext uri="{FF2B5EF4-FFF2-40B4-BE49-F238E27FC236}">
                  <a16:creationId xmlns:a16="http://schemas.microsoft.com/office/drawing/2014/main" id="{CC04BA2E-3561-424B-906A-F2DB9AD73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6" name="Rectangle 82">
              <a:extLst>
                <a:ext uri="{FF2B5EF4-FFF2-40B4-BE49-F238E27FC236}">
                  <a16:creationId xmlns:a16="http://schemas.microsoft.com/office/drawing/2014/main" id="{6BD5CF8E-AE7F-9A43-A7B3-0E90AC7C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7" name="Rectangle 83">
              <a:extLst>
                <a:ext uri="{FF2B5EF4-FFF2-40B4-BE49-F238E27FC236}">
                  <a16:creationId xmlns:a16="http://schemas.microsoft.com/office/drawing/2014/main" id="{D544DA98-FE29-A440-9B15-7CC10F476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8" name="Rectangle 84">
              <a:extLst>
                <a:ext uri="{FF2B5EF4-FFF2-40B4-BE49-F238E27FC236}">
                  <a16:creationId xmlns:a16="http://schemas.microsoft.com/office/drawing/2014/main" id="{56EBE95E-DBF1-954A-B7E2-92DE42F6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9" name="Rectangle 85">
              <a:extLst>
                <a:ext uri="{FF2B5EF4-FFF2-40B4-BE49-F238E27FC236}">
                  <a16:creationId xmlns:a16="http://schemas.microsoft.com/office/drawing/2014/main" id="{55B47A3F-F168-044A-AC1D-D7C29D37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0" name="Rectangle 86">
              <a:extLst>
                <a:ext uri="{FF2B5EF4-FFF2-40B4-BE49-F238E27FC236}">
                  <a16:creationId xmlns:a16="http://schemas.microsoft.com/office/drawing/2014/main" id="{EDF81C62-6C3D-AA47-BB06-E258B3CB5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1" name="Rectangle 87">
              <a:extLst>
                <a:ext uri="{FF2B5EF4-FFF2-40B4-BE49-F238E27FC236}">
                  <a16:creationId xmlns:a16="http://schemas.microsoft.com/office/drawing/2014/main" id="{F45B7957-5535-494A-B6F1-8D1F5E74E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2" name="Rectangle 88">
              <a:extLst>
                <a:ext uri="{FF2B5EF4-FFF2-40B4-BE49-F238E27FC236}">
                  <a16:creationId xmlns:a16="http://schemas.microsoft.com/office/drawing/2014/main" id="{AF881A53-C8C4-7948-AAA2-8C8FAFEAB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3" name="Rectangle 89">
              <a:extLst>
                <a:ext uri="{FF2B5EF4-FFF2-40B4-BE49-F238E27FC236}">
                  <a16:creationId xmlns:a16="http://schemas.microsoft.com/office/drawing/2014/main" id="{5F5B8BF8-902D-E44A-8B14-C3BFDC93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4" name="Rectangle 90">
              <a:extLst>
                <a:ext uri="{FF2B5EF4-FFF2-40B4-BE49-F238E27FC236}">
                  <a16:creationId xmlns:a16="http://schemas.microsoft.com/office/drawing/2014/main" id="{2F49A023-D005-4345-9DB9-3F168E729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5" name="Rectangle 91">
              <a:extLst>
                <a:ext uri="{FF2B5EF4-FFF2-40B4-BE49-F238E27FC236}">
                  <a16:creationId xmlns:a16="http://schemas.microsoft.com/office/drawing/2014/main" id="{28FD313C-FFDB-2D40-82D3-849398213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6" name="Rectangle 92">
              <a:extLst>
                <a:ext uri="{FF2B5EF4-FFF2-40B4-BE49-F238E27FC236}">
                  <a16:creationId xmlns:a16="http://schemas.microsoft.com/office/drawing/2014/main" id="{6BF50693-61AD-5447-BA1E-EB03D159D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7" name="Rectangle 93">
              <a:extLst>
                <a:ext uri="{FF2B5EF4-FFF2-40B4-BE49-F238E27FC236}">
                  <a16:creationId xmlns:a16="http://schemas.microsoft.com/office/drawing/2014/main" id="{2E8564B1-9E16-AE43-91C1-9E3EB46A6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8" name="Rectangle 94">
              <a:extLst>
                <a:ext uri="{FF2B5EF4-FFF2-40B4-BE49-F238E27FC236}">
                  <a16:creationId xmlns:a16="http://schemas.microsoft.com/office/drawing/2014/main" id="{93081945-6FA4-EE4B-94C5-86DBE67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9" name="Rectangle 95">
              <a:extLst>
                <a:ext uri="{FF2B5EF4-FFF2-40B4-BE49-F238E27FC236}">
                  <a16:creationId xmlns:a16="http://schemas.microsoft.com/office/drawing/2014/main" id="{B06F3079-8C21-6345-AF77-76BCC40EC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0" name="Rectangle 96">
              <a:extLst>
                <a:ext uri="{FF2B5EF4-FFF2-40B4-BE49-F238E27FC236}">
                  <a16:creationId xmlns:a16="http://schemas.microsoft.com/office/drawing/2014/main" id="{EC55231E-C214-3B44-9040-B25542FF2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1" name="Rectangle 97">
              <a:extLst>
                <a:ext uri="{FF2B5EF4-FFF2-40B4-BE49-F238E27FC236}">
                  <a16:creationId xmlns:a16="http://schemas.microsoft.com/office/drawing/2014/main" id="{323B6098-684C-124A-B916-D6BC1CD3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2" name="Rectangle 98">
              <a:extLst>
                <a:ext uri="{FF2B5EF4-FFF2-40B4-BE49-F238E27FC236}">
                  <a16:creationId xmlns:a16="http://schemas.microsoft.com/office/drawing/2014/main" id="{4D5D0FC5-F8B4-5A47-ADB9-C4E0FEF5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3" name="Rectangle 99">
              <a:extLst>
                <a:ext uri="{FF2B5EF4-FFF2-40B4-BE49-F238E27FC236}">
                  <a16:creationId xmlns:a16="http://schemas.microsoft.com/office/drawing/2014/main" id="{13EBD0ED-F001-FF47-8816-40F37C174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4" name="Rectangle 100">
              <a:extLst>
                <a:ext uri="{FF2B5EF4-FFF2-40B4-BE49-F238E27FC236}">
                  <a16:creationId xmlns:a16="http://schemas.microsoft.com/office/drawing/2014/main" id="{64A771A8-7D20-7A48-899C-640AE6F5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5" name="Rectangle 101">
              <a:extLst>
                <a:ext uri="{FF2B5EF4-FFF2-40B4-BE49-F238E27FC236}">
                  <a16:creationId xmlns:a16="http://schemas.microsoft.com/office/drawing/2014/main" id="{19C5528D-6FF7-994C-9626-A645B9DBB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6" name="Rectangle 102">
              <a:extLst>
                <a:ext uri="{FF2B5EF4-FFF2-40B4-BE49-F238E27FC236}">
                  <a16:creationId xmlns:a16="http://schemas.microsoft.com/office/drawing/2014/main" id="{7E5A1BAD-3A10-AA4B-B688-9DB06C0D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7" name="Rectangle 103">
              <a:extLst>
                <a:ext uri="{FF2B5EF4-FFF2-40B4-BE49-F238E27FC236}">
                  <a16:creationId xmlns:a16="http://schemas.microsoft.com/office/drawing/2014/main" id="{91A044E3-D852-814E-A8BF-6D3E7C5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8" name="Rectangle 104">
              <a:extLst>
                <a:ext uri="{FF2B5EF4-FFF2-40B4-BE49-F238E27FC236}">
                  <a16:creationId xmlns:a16="http://schemas.microsoft.com/office/drawing/2014/main" id="{BD00935E-3A8A-4B45-A1FB-10E5F8C95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9" name="Rectangle 105">
              <a:extLst>
                <a:ext uri="{FF2B5EF4-FFF2-40B4-BE49-F238E27FC236}">
                  <a16:creationId xmlns:a16="http://schemas.microsoft.com/office/drawing/2014/main" id="{7FC27683-78FB-CA4C-8BEC-CB2E656A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0" name="Rectangle 106">
              <a:extLst>
                <a:ext uri="{FF2B5EF4-FFF2-40B4-BE49-F238E27FC236}">
                  <a16:creationId xmlns:a16="http://schemas.microsoft.com/office/drawing/2014/main" id="{D3C789F5-6749-1542-A15F-6C8D7CBCC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1" name="Rectangle 107">
              <a:extLst>
                <a:ext uri="{FF2B5EF4-FFF2-40B4-BE49-F238E27FC236}">
                  <a16:creationId xmlns:a16="http://schemas.microsoft.com/office/drawing/2014/main" id="{5E1B35C5-1C55-944A-8211-04AA863F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2" name="Rectangle 108">
              <a:extLst>
                <a:ext uri="{FF2B5EF4-FFF2-40B4-BE49-F238E27FC236}">
                  <a16:creationId xmlns:a16="http://schemas.microsoft.com/office/drawing/2014/main" id="{7EBCD2CB-C81E-DB44-81CB-4B44F86FE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3" name="Rectangle 109">
              <a:extLst>
                <a:ext uri="{FF2B5EF4-FFF2-40B4-BE49-F238E27FC236}">
                  <a16:creationId xmlns:a16="http://schemas.microsoft.com/office/drawing/2014/main" id="{0469DEF8-DA72-5843-9D6F-B908D4D3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4" name="Rectangle 110">
              <a:extLst>
                <a:ext uri="{FF2B5EF4-FFF2-40B4-BE49-F238E27FC236}">
                  <a16:creationId xmlns:a16="http://schemas.microsoft.com/office/drawing/2014/main" id="{9BFF6E91-BB21-0C47-93DF-0A4284737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5" name="Rectangle 111">
              <a:extLst>
                <a:ext uri="{FF2B5EF4-FFF2-40B4-BE49-F238E27FC236}">
                  <a16:creationId xmlns:a16="http://schemas.microsoft.com/office/drawing/2014/main" id="{F505BA03-5050-264A-927F-D4065FD7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6" name="Rectangle 112">
              <a:extLst>
                <a:ext uri="{FF2B5EF4-FFF2-40B4-BE49-F238E27FC236}">
                  <a16:creationId xmlns:a16="http://schemas.microsoft.com/office/drawing/2014/main" id="{0FA8E98C-7E1B-0646-A3C0-FF345767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7" name="Rectangle 113">
              <a:extLst>
                <a:ext uri="{FF2B5EF4-FFF2-40B4-BE49-F238E27FC236}">
                  <a16:creationId xmlns:a16="http://schemas.microsoft.com/office/drawing/2014/main" id="{56643BDD-F49C-284F-BAF2-530BBE1F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8" name="Rectangle 114">
              <a:extLst>
                <a:ext uri="{FF2B5EF4-FFF2-40B4-BE49-F238E27FC236}">
                  <a16:creationId xmlns:a16="http://schemas.microsoft.com/office/drawing/2014/main" id="{3318F2F1-9F5C-A24C-809D-24BD87C62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9" name="Rectangle 115">
              <a:extLst>
                <a:ext uri="{FF2B5EF4-FFF2-40B4-BE49-F238E27FC236}">
                  <a16:creationId xmlns:a16="http://schemas.microsoft.com/office/drawing/2014/main" id="{A03216AB-98A5-8145-92BC-C5B44FF0E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0" name="Rectangle 116">
              <a:extLst>
                <a:ext uri="{FF2B5EF4-FFF2-40B4-BE49-F238E27FC236}">
                  <a16:creationId xmlns:a16="http://schemas.microsoft.com/office/drawing/2014/main" id="{DA6A7613-476E-444A-8055-6F1CAB3B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1" name="Rectangle 117">
              <a:extLst>
                <a:ext uri="{FF2B5EF4-FFF2-40B4-BE49-F238E27FC236}">
                  <a16:creationId xmlns:a16="http://schemas.microsoft.com/office/drawing/2014/main" id="{27A53F52-3CDF-564E-A89C-58C4A4942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2" name="Rectangle 118">
              <a:extLst>
                <a:ext uri="{FF2B5EF4-FFF2-40B4-BE49-F238E27FC236}">
                  <a16:creationId xmlns:a16="http://schemas.microsoft.com/office/drawing/2014/main" id="{6AD52C09-9DCE-FC43-92E2-EC4604A81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3" name="Rectangle 119">
              <a:extLst>
                <a:ext uri="{FF2B5EF4-FFF2-40B4-BE49-F238E27FC236}">
                  <a16:creationId xmlns:a16="http://schemas.microsoft.com/office/drawing/2014/main" id="{B65D8A45-7B04-184F-8517-97DAF3C28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4" name="Rectangle 120">
              <a:extLst>
                <a:ext uri="{FF2B5EF4-FFF2-40B4-BE49-F238E27FC236}">
                  <a16:creationId xmlns:a16="http://schemas.microsoft.com/office/drawing/2014/main" id="{235F8711-3CDF-B944-8A87-2075A1899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5" name="Rectangle 121">
              <a:extLst>
                <a:ext uri="{FF2B5EF4-FFF2-40B4-BE49-F238E27FC236}">
                  <a16:creationId xmlns:a16="http://schemas.microsoft.com/office/drawing/2014/main" id="{D043CD3C-C96F-6246-BDD5-11609CA68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6" name="Rectangle 122">
              <a:extLst>
                <a:ext uri="{FF2B5EF4-FFF2-40B4-BE49-F238E27FC236}">
                  <a16:creationId xmlns:a16="http://schemas.microsoft.com/office/drawing/2014/main" id="{3F790570-1D68-494E-A4C7-BE1840612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7" name="Rectangle 123">
              <a:extLst>
                <a:ext uri="{FF2B5EF4-FFF2-40B4-BE49-F238E27FC236}">
                  <a16:creationId xmlns:a16="http://schemas.microsoft.com/office/drawing/2014/main" id="{D7F191C5-35FD-D141-8CB2-7F9745EB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8" name="Rectangle 124">
              <a:extLst>
                <a:ext uri="{FF2B5EF4-FFF2-40B4-BE49-F238E27FC236}">
                  <a16:creationId xmlns:a16="http://schemas.microsoft.com/office/drawing/2014/main" id="{D3768661-52D3-EE4D-84AD-8E04D6AD2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9" name="Rectangle 125">
              <a:extLst>
                <a:ext uri="{FF2B5EF4-FFF2-40B4-BE49-F238E27FC236}">
                  <a16:creationId xmlns:a16="http://schemas.microsoft.com/office/drawing/2014/main" id="{DAC0856E-402C-7145-A55E-0DC2AF9D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0" name="Rectangle 126">
              <a:extLst>
                <a:ext uri="{FF2B5EF4-FFF2-40B4-BE49-F238E27FC236}">
                  <a16:creationId xmlns:a16="http://schemas.microsoft.com/office/drawing/2014/main" id="{6B070BEE-2603-6744-A168-8815239E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1" name="Rectangle 127">
              <a:extLst>
                <a:ext uri="{FF2B5EF4-FFF2-40B4-BE49-F238E27FC236}">
                  <a16:creationId xmlns:a16="http://schemas.microsoft.com/office/drawing/2014/main" id="{B047F14E-E89F-D546-884C-0F95A2D1A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2" name="Rectangle 128">
              <a:extLst>
                <a:ext uri="{FF2B5EF4-FFF2-40B4-BE49-F238E27FC236}">
                  <a16:creationId xmlns:a16="http://schemas.microsoft.com/office/drawing/2014/main" id="{FB21551D-38DB-4544-9050-09311CC8B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3" name="Rectangle 129">
              <a:extLst>
                <a:ext uri="{FF2B5EF4-FFF2-40B4-BE49-F238E27FC236}">
                  <a16:creationId xmlns:a16="http://schemas.microsoft.com/office/drawing/2014/main" id="{BD7D5DB0-10F5-DA49-8ED8-46118A8D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4" name="Rectangle 130">
              <a:extLst>
                <a:ext uri="{FF2B5EF4-FFF2-40B4-BE49-F238E27FC236}">
                  <a16:creationId xmlns:a16="http://schemas.microsoft.com/office/drawing/2014/main" id="{090B8A2F-1E78-0248-9289-5A1F8D5DF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5" name="Rectangle 131">
              <a:extLst>
                <a:ext uri="{FF2B5EF4-FFF2-40B4-BE49-F238E27FC236}">
                  <a16:creationId xmlns:a16="http://schemas.microsoft.com/office/drawing/2014/main" id="{7E050698-313D-904C-AD3E-91C14EF2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6" name="Rectangle 132">
              <a:extLst>
                <a:ext uri="{FF2B5EF4-FFF2-40B4-BE49-F238E27FC236}">
                  <a16:creationId xmlns:a16="http://schemas.microsoft.com/office/drawing/2014/main" id="{C8F6A582-AA3B-364A-B3FF-D96BEF4F6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7" name="Rectangle 133">
              <a:extLst>
                <a:ext uri="{FF2B5EF4-FFF2-40B4-BE49-F238E27FC236}">
                  <a16:creationId xmlns:a16="http://schemas.microsoft.com/office/drawing/2014/main" id="{148D8754-9D50-5747-9301-96B015F8C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8" name="Rectangle 134">
              <a:extLst>
                <a:ext uri="{FF2B5EF4-FFF2-40B4-BE49-F238E27FC236}">
                  <a16:creationId xmlns:a16="http://schemas.microsoft.com/office/drawing/2014/main" id="{E0A642D6-8264-2A45-A8F7-03B67DFE4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9" name="Rectangle 135">
              <a:extLst>
                <a:ext uri="{FF2B5EF4-FFF2-40B4-BE49-F238E27FC236}">
                  <a16:creationId xmlns:a16="http://schemas.microsoft.com/office/drawing/2014/main" id="{F8C54A33-154D-904A-8B81-240AAEDA9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0" name="Rectangle 136">
              <a:extLst>
                <a:ext uri="{FF2B5EF4-FFF2-40B4-BE49-F238E27FC236}">
                  <a16:creationId xmlns:a16="http://schemas.microsoft.com/office/drawing/2014/main" id="{E6253329-923E-7147-9EFE-1AB11A96F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1" name="Rectangle 137">
              <a:extLst>
                <a:ext uri="{FF2B5EF4-FFF2-40B4-BE49-F238E27FC236}">
                  <a16:creationId xmlns:a16="http://schemas.microsoft.com/office/drawing/2014/main" id="{76B54660-0191-9441-A2A9-E1D0FB3F0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2" name="Rectangle 138">
              <a:extLst>
                <a:ext uri="{FF2B5EF4-FFF2-40B4-BE49-F238E27FC236}">
                  <a16:creationId xmlns:a16="http://schemas.microsoft.com/office/drawing/2014/main" id="{81BD1D16-4DE7-424E-A201-74D6E237F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3" name="Rectangle 139">
              <a:extLst>
                <a:ext uri="{FF2B5EF4-FFF2-40B4-BE49-F238E27FC236}">
                  <a16:creationId xmlns:a16="http://schemas.microsoft.com/office/drawing/2014/main" id="{00DC028A-9FF2-D547-BA76-F16EE7189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4" name="Rectangle 140">
              <a:extLst>
                <a:ext uri="{FF2B5EF4-FFF2-40B4-BE49-F238E27FC236}">
                  <a16:creationId xmlns:a16="http://schemas.microsoft.com/office/drawing/2014/main" id="{C6F94732-1CD7-7049-B932-D5A752E1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5" name="Rectangle 141">
              <a:extLst>
                <a:ext uri="{FF2B5EF4-FFF2-40B4-BE49-F238E27FC236}">
                  <a16:creationId xmlns:a16="http://schemas.microsoft.com/office/drawing/2014/main" id="{6B9DCEE5-43C2-A24C-AB6A-021CE2808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6" name="Rectangle 142">
              <a:extLst>
                <a:ext uri="{FF2B5EF4-FFF2-40B4-BE49-F238E27FC236}">
                  <a16:creationId xmlns:a16="http://schemas.microsoft.com/office/drawing/2014/main" id="{5B8998E1-6CF8-D146-924B-5DF158A41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7" name="Rectangle 143">
              <a:extLst>
                <a:ext uri="{FF2B5EF4-FFF2-40B4-BE49-F238E27FC236}">
                  <a16:creationId xmlns:a16="http://schemas.microsoft.com/office/drawing/2014/main" id="{AD25ECDA-22BE-CF49-8D53-ADB237922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8" name="Rectangle 144">
              <a:extLst>
                <a:ext uri="{FF2B5EF4-FFF2-40B4-BE49-F238E27FC236}">
                  <a16:creationId xmlns:a16="http://schemas.microsoft.com/office/drawing/2014/main" id="{F4F99CF4-A6C6-184F-887F-878F341C2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9" name="Rectangle 145">
              <a:extLst>
                <a:ext uri="{FF2B5EF4-FFF2-40B4-BE49-F238E27FC236}">
                  <a16:creationId xmlns:a16="http://schemas.microsoft.com/office/drawing/2014/main" id="{F1A830FB-0B19-C64E-B83A-3D0DF4B1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0" name="Rectangle 146">
              <a:extLst>
                <a:ext uri="{FF2B5EF4-FFF2-40B4-BE49-F238E27FC236}">
                  <a16:creationId xmlns:a16="http://schemas.microsoft.com/office/drawing/2014/main" id="{9EF12FCE-3EE9-CB45-8CF8-EA89D454D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1" name="Rectangle 147">
              <a:extLst>
                <a:ext uri="{FF2B5EF4-FFF2-40B4-BE49-F238E27FC236}">
                  <a16:creationId xmlns:a16="http://schemas.microsoft.com/office/drawing/2014/main" id="{BCF746B6-D815-884D-A1AF-F79EB0A8D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2" name="Rectangle 148">
              <a:extLst>
                <a:ext uri="{FF2B5EF4-FFF2-40B4-BE49-F238E27FC236}">
                  <a16:creationId xmlns:a16="http://schemas.microsoft.com/office/drawing/2014/main" id="{C5DBAA59-59D9-C64C-A5C8-2C1A198E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3" name="Rectangle 149">
              <a:extLst>
                <a:ext uri="{FF2B5EF4-FFF2-40B4-BE49-F238E27FC236}">
                  <a16:creationId xmlns:a16="http://schemas.microsoft.com/office/drawing/2014/main" id="{DCC9E8A1-0397-0C4A-ACD6-BD4AD9BA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4" name="Rectangle 150">
              <a:extLst>
                <a:ext uri="{FF2B5EF4-FFF2-40B4-BE49-F238E27FC236}">
                  <a16:creationId xmlns:a16="http://schemas.microsoft.com/office/drawing/2014/main" id="{B09F3578-5E66-044F-8FB7-C8819E000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5" name="Rectangle 151">
              <a:extLst>
                <a:ext uri="{FF2B5EF4-FFF2-40B4-BE49-F238E27FC236}">
                  <a16:creationId xmlns:a16="http://schemas.microsoft.com/office/drawing/2014/main" id="{FAF2CD16-1A15-A447-8AEF-6939FBFB7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6" name="Rectangle 152">
              <a:extLst>
                <a:ext uri="{FF2B5EF4-FFF2-40B4-BE49-F238E27FC236}">
                  <a16:creationId xmlns:a16="http://schemas.microsoft.com/office/drawing/2014/main" id="{E2524E32-4C33-444A-B439-0480AA375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7" name="Rectangle 153">
              <a:extLst>
                <a:ext uri="{FF2B5EF4-FFF2-40B4-BE49-F238E27FC236}">
                  <a16:creationId xmlns:a16="http://schemas.microsoft.com/office/drawing/2014/main" id="{554B9CA5-667E-624E-BDBB-F370EDC81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8" name="Rectangle 154">
              <a:extLst>
                <a:ext uri="{FF2B5EF4-FFF2-40B4-BE49-F238E27FC236}">
                  <a16:creationId xmlns:a16="http://schemas.microsoft.com/office/drawing/2014/main" id="{821734A0-1A57-D34E-A45A-7F3AE895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9" name="Rectangle 155">
              <a:extLst>
                <a:ext uri="{FF2B5EF4-FFF2-40B4-BE49-F238E27FC236}">
                  <a16:creationId xmlns:a16="http://schemas.microsoft.com/office/drawing/2014/main" id="{6205E97B-F53C-AF43-B4F0-D5A8C77B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0" name="Rectangle 156">
              <a:extLst>
                <a:ext uri="{FF2B5EF4-FFF2-40B4-BE49-F238E27FC236}">
                  <a16:creationId xmlns:a16="http://schemas.microsoft.com/office/drawing/2014/main" id="{4BC7B5DD-53D4-7C49-878F-8BB383149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1" name="Rectangle 157">
              <a:extLst>
                <a:ext uri="{FF2B5EF4-FFF2-40B4-BE49-F238E27FC236}">
                  <a16:creationId xmlns:a16="http://schemas.microsoft.com/office/drawing/2014/main" id="{B0C96B4D-6F31-4A4F-90EB-1C61CB51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2" name="Rectangle 158">
              <a:extLst>
                <a:ext uri="{FF2B5EF4-FFF2-40B4-BE49-F238E27FC236}">
                  <a16:creationId xmlns:a16="http://schemas.microsoft.com/office/drawing/2014/main" id="{24F90B2E-5C8D-3D4F-975B-047B1A08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3" name="Rectangle 159">
              <a:extLst>
                <a:ext uri="{FF2B5EF4-FFF2-40B4-BE49-F238E27FC236}">
                  <a16:creationId xmlns:a16="http://schemas.microsoft.com/office/drawing/2014/main" id="{C0E708B6-8CF9-2745-A13E-8C902758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4" name="Rectangle 160">
              <a:extLst>
                <a:ext uri="{FF2B5EF4-FFF2-40B4-BE49-F238E27FC236}">
                  <a16:creationId xmlns:a16="http://schemas.microsoft.com/office/drawing/2014/main" id="{675B776A-9933-E547-9DC7-1E25394B6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5" name="Rectangle 161">
              <a:extLst>
                <a:ext uri="{FF2B5EF4-FFF2-40B4-BE49-F238E27FC236}">
                  <a16:creationId xmlns:a16="http://schemas.microsoft.com/office/drawing/2014/main" id="{7280262B-3BC3-4049-A4CA-019CF0421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6" name="Rectangle 162">
              <a:extLst>
                <a:ext uri="{FF2B5EF4-FFF2-40B4-BE49-F238E27FC236}">
                  <a16:creationId xmlns:a16="http://schemas.microsoft.com/office/drawing/2014/main" id="{581783BB-5940-8646-9C01-CC2A40381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7" name="Rectangle 163">
              <a:extLst>
                <a:ext uri="{FF2B5EF4-FFF2-40B4-BE49-F238E27FC236}">
                  <a16:creationId xmlns:a16="http://schemas.microsoft.com/office/drawing/2014/main" id="{2F103F49-A502-9B48-B12F-1A77A03C9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8" name="Rectangle 164">
              <a:extLst>
                <a:ext uri="{FF2B5EF4-FFF2-40B4-BE49-F238E27FC236}">
                  <a16:creationId xmlns:a16="http://schemas.microsoft.com/office/drawing/2014/main" id="{847A33B1-6537-D94A-893A-07A11855D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9" name="Rectangle 165">
              <a:extLst>
                <a:ext uri="{FF2B5EF4-FFF2-40B4-BE49-F238E27FC236}">
                  <a16:creationId xmlns:a16="http://schemas.microsoft.com/office/drawing/2014/main" id="{409882B0-FD3C-F94D-A4E1-A4F627F6F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0" name="Rectangle 166">
              <a:extLst>
                <a:ext uri="{FF2B5EF4-FFF2-40B4-BE49-F238E27FC236}">
                  <a16:creationId xmlns:a16="http://schemas.microsoft.com/office/drawing/2014/main" id="{28D28D2E-5E0F-4D42-BE48-9D28D0F6A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1" name="Rectangle 167">
              <a:extLst>
                <a:ext uri="{FF2B5EF4-FFF2-40B4-BE49-F238E27FC236}">
                  <a16:creationId xmlns:a16="http://schemas.microsoft.com/office/drawing/2014/main" id="{8BDFCE75-B71F-034F-A7E0-321749AA7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2" name="Rectangle 168">
              <a:extLst>
                <a:ext uri="{FF2B5EF4-FFF2-40B4-BE49-F238E27FC236}">
                  <a16:creationId xmlns:a16="http://schemas.microsoft.com/office/drawing/2014/main" id="{2D0AC3C6-AB88-6546-8DFC-147D74B9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3" name="Rectangle 169">
              <a:extLst>
                <a:ext uri="{FF2B5EF4-FFF2-40B4-BE49-F238E27FC236}">
                  <a16:creationId xmlns:a16="http://schemas.microsoft.com/office/drawing/2014/main" id="{9F496C62-7478-284C-A606-4CF2084B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4" name="Rectangle 170">
              <a:extLst>
                <a:ext uri="{FF2B5EF4-FFF2-40B4-BE49-F238E27FC236}">
                  <a16:creationId xmlns:a16="http://schemas.microsoft.com/office/drawing/2014/main" id="{3DF45CF4-DA96-BE4A-9EE3-F73B33385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5" name="Rectangle 171">
              <a:extLst>
                <a:ext uri="{FF2B5EF4-FFF2-40B4-BE49-F238E27FC236}">
                  <a16:creationId xmlns:a16="http://schemas.microsoft.com/office/drawing/2014/main" id="{B02D5B36-DC92-4447-B5A2-AB40076EF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6" name="Rectangle 172">
              <a:extLst>
                <a:ext uri="{FF2B5EF4-FFF2-40B4-BE49-F238E27FC236}">
                  <a16:creationId xmlns:a16="http://schemas.microsoft.com/office/drawing/2014/main" id="{2BCA14D0-C483-1E4A-9197-BEAF7A763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7" name="Rectangle 173">
              <a:extLst>
                <a:ext uri="{FF2B5EF4-FFF2-40B4-BE49-F238E27FC236}">
                  <a16:creationId xmlns:a16="http://schemas.microsoft.com/office/drawing/2014/main" id="{1C242C6B-15D6-654F-B557-C495F677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8" name="Rectangle 174">
              <a:extLst>
                <a:ext uri="{FF2B5EF4-FFF2-40B4-BE49-F238E27FC236}">
                  <a16:creationId xmlns:a16="http://schemas.microsoft.com/office/drawing/2014/main" id="{FA393463-0A46-8348-BDAC-228794185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9" name="Rectangle 175">
              <a:extLst>
                <a:ext uri="{FF2B5EF4-FFF2-40B4-BE49-F238E27FC236}">
                  <a16:creationId xmlns:a16="http://schemas.microsoft.com/office/drawing/2014/main" id="{3AB0CD9D-E1A5-5F4E-85C7-71905F049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0" name="Rectangle 176">
              <a:extLst>
                <a:ext uri="{FF2B5EF4-FFF2-40B4-BE49-F238E27FC236}">
                  <a16:creationId xmlns:a16="http://schemas.microsoft.com/office/drawing/2014/main" id="{3DAFAA11-1B0A-BF42-898B-0483250A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1" name="Rectangle 177">
              <a:extLst>
                <a:ext uri="{FF2B5EF4-FFF2-40B4-BE49-F238E27FC236}">
                  <a16:creationId xmlns:a16="http://schemas.microsoft.com/office/drawing/2014/main" id="{F109099C-23E6-E045-9610-10119314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2" name="Rectangle 178">
              <a:extLst>
                <a:ext uri="{FF2B5EF4-FFF2-40B4-BE49-F238E27FC236}">
                  <a16:creationId xmlns:a16="http://schemas.microsoft.com/office/drawing/2014/main" id="{7B5456CA-8816-4644-A4EA-5AE7114A2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3" name="Rectangle 179">
              <a:extLst>
                <a:ext uri="{FF2B5EF4-FFF2-40B4-BE49-F238E27FC236}">
                  <a16:creationId xmlns:a16="http://schemas.microsoft.com/office/drawing/2014/main" id="{8AC12FE2-D987-FF4F-9612-3238E3070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4" name="Rectangle 180">
              <a:extLst>
                <a:ext uri="{FF2B5EF4-FFF2-40B4-BE49-F238E27FC236}">
                  <a16:creationId xmlns:a16="http://schemas.microsoft.com/office/drawing/2014/main" id="{DCADE105-84B4-0543-8AD1-D16D924D1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5" name="Rectangle 181">
              <a:extLst>
                <a:ext uri="{FF2B5EF4-FFF2-40B4-BE49-F238E27FC236}">
                  <a16:creationId xmlns:a16="http://schemas.microsoft.com/office/drawing/2014/main" id="{81C61D8D-4782-1D43-8A84-25F88156B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6" name="Rectangle 182">
              <a:extLst>
                <a:ext uri="{FF2B5EF4-FFF2-40B4-BE49-F238E27FC236}">
                  <a16:creationId xmlns:a16="http://schemas.microsoft.com/office/drawing/2014/main" id="{D30BE400-DFD1-3D48-8394-BF27DCC22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7" name="Rectangle 183">
              <a:extLst>
                <a:ext uri="{FF2B5EF4-FFF2-40B4-BE49-F238E27FC236}">
                  <a16:creationId xmlns:a16="http://schemas.microsoft.com/office/drawing/2014/main" id="{137C7A2B-F9F3-2449-8CE2-F546A2C94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8" name="Rectangle 184">
              <a:extLst>
                <a:ext uri="{FF2B5EF4-FFF2-40B4-BE49-F238E27FC236}">
                  <a16:creationId xmlns:a16="http://schemas.microsoft.com/office/drawing/2014/main" id="{A4F5A9C5-3795-724D-8EE8-21138095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9" name="Rectangle 185">
              <a:extLst>
                <a:ext uri="{FF2B5EF4-FFF2-40B4-BE49-F238E27FC236}">
                  <a16:creationId xmlns:a16="http://schemas.microsoft.com/office/drawing/2014/main" id="{1A50C9B2-32C8-3743-A95B-D61B3A6A2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0" name="Rectangle 186">
              <a:extLst>
                <a:ext uri="{FF2B5EF4-FFF2-40B4-BE49-F238E27FC236}">
                  <a16:creationId xmlns:a16="http://schemas.microsoft.com/office/drawing/2014/main" id="{5854098F-EA0F-F549-BA13-7975104DC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1" name="Rectangle 187">
              <a:extLst>
                <a:ext uri="{FF2B5EF4-FFF2-40B4-BE49-F238E27FC236}">
                  <a16:creationId xmlns:a16="http://schemas.microsoft.com/office/drawing/2014/main" id="{3297D121-2AA1-FF40-B886-B0BD1E07D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2" name="Rectangle 188">
              <a:extLst>
                <a:ext uri="{FF2B5EF4-FFF2-40B4-BE49-F238E27FC236}">
                  <a16:creationId xmlns:a16="http://schemas.microsoft.com/office/drawing/2014/main" id="{E898283E-6B74-1B40-87F2-0B03F1D78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3" name="Rectangle 189">
              <a:extLst>
                <a:ext uri="{FF2B5EF4-FFF2-40B4-BE49-F238E27FC236}">
                  <a16:creationId xmlns:a16="http://schemas.microsoft.com/office/drawing/2014/main" id="{7EC497CA-CC0F-0A49-9F48-319D4BB3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4" name="Rectangle 190">
              <a:extLst>
                <a:ext uri="{FF2B5EF4-FFF2-40B4-BE49-F238E27FC236}">
                  <a16:creationId xmlns:a16="http://schemas.microsoft.com/office/drawing/2014/main" id="{0B91BC36-C81C-D940-A522-77A498E4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5" name="Rectangle 191">
              <a:extLst>
                <a:ext uri="{FF2B5EF4-FFF2-40B4-BE49-F238E27FC236}">
                  <a16:creationId xmlns:a16="http://schemas.microsoft.com/office/drawing/2014/main" id="{BA4163A8-E72E-F445-BE7C-3D60DCCC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6" name="Rectangle 192">
              <a:extLst>
                <a:ext uri="{FF2B5EF4-FFF2-40B4-BE49-F238E27FC236}">
                  <a16:creationId xmlns:a16="http://schemas.microsoft.com/office/drawing/2014/main" id="{C55F782F-0053-214F-9725-FAF7FBFA3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7" name="Rectangle 193">
              <a:extLst>
                <a:ext uri="{FF2B5EF4-FFF2-40B4-BE49-F238E27FC236}">
                  <a16:creationId xmlns:a16="http://schemas.microsoft.com/office/drawing/2014/main" id="{CE66F358-824C-EE40-8D08-EC5F3880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8" name="Rectangle 194">
              <a:extLst>
                <a:ext uri="{FF2B5EF4-FFF2-40B4-BE49-F238E27FC236}">
                  <a16:creationId xmlns:a16="http://schemas.microsoft.com/office/drawing/2014/main" id="{7B99537A-D622-A94E-9E60-2AA4CE0D7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9" name="Rectangle 195">
              <a:extLst>
                <a:ext uri="{FF2B5EF4-FFF2-40B4-BE49-F238E27FC236}">
                  <a16:creationId xmlns:a16="http://schemas.microsoft.com/office/drawing/2014/main" id="{419973EB-6811-9A41-9F48-3DF1CAFA8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0" name="Rectangle 196">
              <a:extLst>
                <a:ext uri="{FF2B5EF4-FFF2-40B4-BE49-F238E27FC236}">
                  <a16:creationId xmlns:a16="http://schemas.microsoft.com/office/drawing/2014/main" id="{12CA2190-921F-ED47-AC72-C7CFE83F7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1" name="Rectangle 197">
              <a:extLst>
                <a:ext uri="{FF2B5EF4-FFF2-40B4-BE49-F238E27FC236}">
                  <a16:creationId xmlns:a16="http://schemas.microsoft.com/office/drawing/2014/main" id="{C021467E-F667-9F43-BE89-DCFC780E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2" name="Rectangle 198">
              <a:extLst>
                <a:ext uri="{FF2B5EF4-FFF2-40B4-BE49-F238E27FC236}">
                  <a16:creationId xmlns:a16="http://schemas.microsoft.com/office/drawing/2014/main" id="{F912B0F1-AC1C-AE48-BE2A-1E55359F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3" name="Rectangle 199">
              <a:extLst>
                <a:ext uri="{FF2B5EF4-FFF2-40B4-BE49-F238E27FC236}">
                  <a16:creationId xmlns:a16="http://schemas.microsoft.com/office/drawing/2014/main" id="{CCEFE5F5-C5F1-D542-92C5-CD880C0DF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4" name="Rectangle 200">
              <a:extLst>
                <a:ext uri="{FF2B5EF4-FFF2-40B4-BE49-F238E27FC236}">
                  <a16:creationId xmlns:a16="http://schemas.microsoft.com/office/drawing/2014/main" id="{659025A2-B7A0-0041-9965-532BD39DE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5" name="Rectangle 201">
              <a:extLst>
                <a:ext uri="{FF2B5EF4-FFF2-40B4-BE49-F238E27FC236}">
                  <a16:creationId xmlns:a16="http://schemas.microsoft.com/office/drawing/2014/main" id="{73C38C0C-450A-3D4B-A2FA-6B4A6AD8B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6" name="Rectangle 202">
              <a:extLst>
                <a:ext uri="{FF2B5EF4-FFF2-40B4-BE49-F238E27FC236}">
                  <a16:creationId xmlns:a16="http://schemas.microsoft.com/office/drawing/2014/main" id="{884CED2E-0A88-B14B-A336-30BEAFD5D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7" name="Rectangle 203">
              <a:extLst>
                <a:ext uri="{FF2B5EF4-FFF2-40B4-BE49-F238E27FC236}">
                  <a16:creationId xmlns:a16="http://schemas.microsoft.com/office/drawing/2014/main" id="{6F98624D-B761-6942-803C-ABDC8ED0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8" name="Rectangle 205">
              <a:extLst>
                <a:ext uri="{FF2B5EF4-FFF2-40B4-BE49-F238E27FC236}">
                  <a16:creationId xmlns:a16="http://schemas.microsoft.com/office/drawing/2014/main" id="{21D153B1-DC0B-3443-81CC-9C55DACF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9" name="Rectangle 206">
              <a:extLst>
                <a:ext uri="{FF2B5EF4-FFF2-40B4-BE49-F238E27FC236}">
                  <a16:creationId xmlns:a16="http://schemas.microsoft.com/office/drawing/2014/main" id="{D6E0DDFB-5B65-F84D-9F0E-D3F6C614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0" name="Rectangle 207">
              <a:extLst>
                <a:ext uri="{FF2B5EF4-FFF2-40B4-BE49-F238E27FC236}">
                  <a16:creationId xmlns:a16="http://schemas.microsoft.com/office/drawing/2014/main" id="{03DB76B8-B2FC-9C45-A674-9CAB98663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1" name="Rectangle 208">
              <a:extLst>
                <a:ext uri="{FF2B5EF4-FFF2-40B4-BE49-F238E27FC236}">
                  <a16:creationId xmlns:a16="http://schemas.microsoft.com/office/drawing/2014/main" id="{9456BC75-7762-4C47-8E46-7B10A774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2" name="Rectangle 209">
              <a:extLst>
                <a:ext uri="{FF2B5EF4-FFF2-40B4-BE49-F238E27FC236}">
                  <a16:creationId xmlns:a16="http://schemas.microsoft.com/office/drawing/2014/main" id="{216B6616-F55E-1F45-8ABA-EB93BB27A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3" name="Rectangle 210">
              <a:extLst>
                <a:ext uri="{FF2B5EF4-FFF2-40B4-BE49-F238E27FC236}">
                  <a16:creationId xmlns:a16="http://schemas.microsoft.com/office/drawing/2014/main" id="{F046E4F5-2B1F-A341-9C42-AA25DCF4F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4" name="Rectangle 211">
              <a:extLst>
                <a:ext uri="{FF2B5EF4-FFF2-40B4-BE49-F238E27FC236}">
                  <a16:creationId xmlns:a16="http://schemas.microsoft.com/office/drawing/2014/main" id="{EEF43F40-17BF-2C48-93A4-DD1562388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5" name="Rectangle 212">
              <a:extLst>
                <a:ext uri="{FF2B5EF4-FFF2-40B4-BE49-F238E27FC236}">
                  <a16:creationId xmlns:a16="http://schemas.microsoft.com/office/drawing/2014/main" id="{49186760-1461-EE40-BBE7-ADF070E9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6" name="Rectangle 213">
              <a:extLst>
                <a:ext uri="{FF2B5EF4-FFF2-40B4-BE49-F238E27FC236}">
                  <a16:creationId xmlns:a16="http://schemas.microsoft.com/office/drawing/2014/main" id="{4754BD41-02A1-EC4A-BC5E-4C119AFB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7" name="Rectangle 214">
              <a:extLst>
                <a:ext uri="{FF2B5EF4-FFF2-40B4-BE49-F238E27FC236}">
                  <a16:creationId xmlns:a16="http://schemas.microsoft.com/office/drawing/2014/main" id="{975CDBDE-8B07-0244-BF09-E7DD09803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8" name="Rectangle 215">
              <a:extLst>
                <a:ext uri="{FF2B5EF4-FFF2-40B4-BE49-F238E27FC236}">
                  <a16:creationId xmlns:a16="http://schemas.microsoft.com/office/drawing/2014/main" id="{DB173E53-ECCB-4B4A-8E32-39B25839E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9" name="Rectangle 216">
              <a:extLst>
                <a:ext uri="{FF2B5EF4-FFF2-40B4-BE49-F238E27FC236}">
                  <a16:creationId xmlns:a16="http://schemas.microsoft.com/office/drawing/2014/main" id="{AFA9D416-8B51-FA49-9818-576FF0DA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0" name="Rectangle 217">
              <a:extLst>
                <a:ext uri="{FF2B5EF4-FFF2-40B4-BE49-F238E27FC236}">
                  <a16:creationId xmlns:a16="http://schemas.microsoft.com/office/drawing/2014/main" id="{D8E06D69-F5C8-DE43-B0AE-B5CCB287D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1" name="Rectangle 218">
              <a:extLst>
                <a:ext uri="{FF2B5EF4-FFF2-40B4-BE49-F238E27FC236}">
                  <a16:creationId xmlns:a16="http://schemas.microsoft.com/office/drawing/2014/main" id="{BC554924-88B8-4B46-809E-C25A38AD4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2" name="Rectangle 219">
              <a:extLst>
                <a:ext uri="{FF2B5EF4-FFF2-40B4-BE49-F238E27FC236}">
                  <a16:creationId xmlns:a16="http://schemas.microsoft.com/office/drawing/2014/main" id="{40F68757-0DAC-0243-9A3A-F2D6E2212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3" name="Rectangle 220">
              <a:extLst>
                <a:ext uri="{FF2B5EF4-FFF2-40B4-BE49-F238E27FC236}">
                  <a16:creationId xmlns:a16="http://schemas.microsoft.com/office/drawing/2014/main" id="{A5E3A25B-AE23-8645-AAC4-6E1C777F4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4" name="Rectangle 221">
              <a:extLst>
                <a:ext uri="{FF2B5EF4-FFF2-40B4-BE49-F238E27FC236}">
                  <a16:creationId xmlns:a16="http://schemas.microsoft.com/office/drawing/2014/main" id="{D47F1ABF-944F-364D-8589-4FB07CE1B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5" name="Rectangle 222">
              <a:extLst>
                <a:ext uri="{FF2B5EF4-FFF2-40B4-BE49-F238E27FC236}">
                  <a16:creationId xmlns:a16="http://schemas.microsoft.com/office/drawing/2014/main" id="{7B4F185C-A75F-9D43-839D-71627CF8D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6" name="Rectangle 223">
              <a:extLst>
                <a:ext uri="{FF2B5EF4-FFF2-40B4-BE49-F238E27FC236}">
                  <a16:creationId xmlns:a16="http://schemas.microsoft.com/office/drawing/2014/main" id="{EAD9CB8D-E3D2-5143-92F9-7BB8738B4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7" name="Rectangle 224">
              <a:extLst>
                <a:ext uri="{FF2B5EF4-FFF2-40B4-BE49-F238E27FC236}">
                  <a16:creationId xmlns:a16="http://schemas.microsoft.com/office/drawing/2014/main" id="{FD30F006-2097-294F-A5AC-19B7F9D3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8" name="Rectangle 225">
              <a:extLst>
                <a:ext uri="{FF2B5EF4-FFF2-40B4-BE49-F238E27FC236}">
                  <a16:creationId xmlns:a16="http://schemas.microsoft.com/office/drawing/2014/main" id="{0CEF2E90-985D-4C49-A3A6-ECE5A42E2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9" name="Rectangle 226">
              <a:extLst>
                <a:ext uri="{FF2B5EF4-FFF2-40B4-BE49-F238E27FC236}">
                  <a16:creationId xmlns:a16="http://schemas.microsoft.com/office/drawing/2014/main" id="{03DEFC37-0D2C-BE46-84DB-A460BEDA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30" name="Rectangle 227">
              <a:extLst>
                <a:ext uri="{FF2B5EF4-FFF2-40B4-BE49-F238E27FC236}">
                  <a16:creationId xmlns:a16="http://schemas.microsoft.com/office/drawing/2014/main" id="{5F1F49FD-56BD-0E4A-AE60-148BE0BA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4210" name="Group 228">
            <a:extLst>
              <a:ext uri="{FF2B5EF4-FFF2-40B4-BE49-F238E27FC236}">
                <a16:creationId xmlns:a16="http://schemas.microsoft.com/office/drawing/2014/main" id="{98E3317D-1002-F540-AD7F-977558FD8019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4216" name="Rectangle 42">
              <a:extLst>
                <a:ext uri="{FF2B5EF4-FFF2-40B4-BE49-F238E27FC236}">
                  <a16:creationId xmlns:a16="http://schemas.microsoft.com/office/drawing/2014/main" id="{D776DDE4-5773-834C-BB49-8E8B5AAF3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7" name="Line 43">
              <a:extLst>
                <a:ext uri="{FF2B5EF4-FFF2-40B4-BE49-F238E27FC236}">
                  <a16:creationId xmlns:a16="http://schemas.microsoft.com/office/drawing/2014/main" id="{13DB417F-EA23-2A40-AB8B-8808F049A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8" name="Line 44">
              <a:extLst>
                <a:ext uri="{FF2B5EF4-FFF2-40B4-BE49-F238E27FC236}">
                  <a16:creationId xmlns:a16="http://schemas.microsoft.com/office/drawing/2014/main" id="{2BB5BEA8-9B1A-104A-8FEE-BB8F9A1B1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9" name="Line 45">
              <a:extLst>
                <a:ext uri="{FF2B5EF4-FFF2-40B4-BE49-F238E27FC236}">
                  <a16:creationId xmlns:a16="http://schemas.microsoft.com/office/drawing/2014/main" id="{EADB6A3B-7825-474B-84DF-B1C79B0C8E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0" name="Rectangle 46">
              <a:extLst>
                <a:ext uri="{FF2B5EF4-FFF2-40B4-BE49-F238E27FC236}">
                  <a16:creationId xmlns:a16="http://schemas.microsoft.com/office/drawing/2014/main" id="{A25E8DD3-D17A-1444-AEDF-B9ED3D47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Line 47">
              <a:extLst>
                <a:ext uri="{FF2B5EF4-FFF2-40B4-BE49-F238E27FC236}">
                  <a16:creationId xmlns:a16="http://schemas.microsoft.com/office/drawing/2014/main" id="{DD6C0899-A09C-2D41-A57B-4EBE40473D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2" name="Line 48">
              <a:extLst>
                <a:ext uri="{FF2B5EF4-FFF2-40B4-BE49-F238E27FC236}">
                  <a16:creationId xmlns:a16="http://schemas.microsoft.com/office/drawing/2014/main" id="{623C6B0A-45C1-3949-90F3-E04ED7F10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3" name="Rectangle 49">
              <a:extLst>
                <a:ext uri="{FF2B5EF4-FFF2-40B4-BE49-F238E27FC236}">
                  <a16:creationId xmlns:a16="http://schemas.microsoft.com/office/drawing/2014/main" id="{8A40C423-233C-FA49-B7A8-6A3EC5D84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50">
              <a:extLst>
                <a:ext uri="{FF2B5EF4-FFF2-40B4-BE49-F238E27FC236}">
                  <a16:creationId xmlns:a16="http://schemas.microsoft.com/office/drawing/2014/main" id="{94277748-CE91-A642-8758-00E88DFF2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51">
              <a:extLst>
                <a:ext uri="{FF2B5EF4-FFF2-40B4-BE49-F238E27FC236}">
                  <a16:creationId xmlns:a16="http://schemas.microsoft.com/office/drawing/2014/main" id="{A836A1D5-C423-6C45-96C6-52B7CBD5C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52">
              <a:extLst>
                <a:ext uri="{FF2B5EF4-FFF2-40B4-BE49-F238E27FC236}">
                  <a16:creationId xmlns:a16="http://schemas.microsoft.com/office/drawing/2014/main" id="{79590BA5-972E-4847-99BD-4D1194CAB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7" name="Rectangle 53">
              <a:extLst>
                <a:ext uri="{FF2B5EF4-FFF2-40B4-BE49-F238E27FC236}">
                  <a16:creationId xmlns:a16="http://schemas.microsoft.com/office/drawing/2014/main" id="{2CBEA124-4924-974F-A9BC-C56EFD0FB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54">
              <a:extLst>
                <a:ext uri="{FF2B5EF4-FFF2-40B4-BE49-F238E27FC236}">
                  <a16:creationId xmlns:a16="http://schemas.microsoft.com/office/drawing/2014/main" id="{919FEA13-0027-DA4A-909B-40580491F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55">
              <a:extLst>
                <a:ext uri="{FF2B5EF4-FFF2-40B4-BE49-F238E27FC236}">
                  <a16:creationId xmlns:a16="http://schemas.microsoft.com/office/drawing/2014/main" id="{ECD0FC07-A8FD-F643-B904-A490962B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56">
              <a:extLst>
                <a:ext uri="{FF2B5EF4-FFF2-40B4-BE49-F238E27FC236}">
                  <a16:creationId xmlns:a16="http://schemas.microsoft.com/office/drawing/2014/main" id="{7994AF84-92BF-EE49-98E3-8A31E5F1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57">
              <a:extLst>
                <a:ext uri="{FF2B5EF4-FFF2-40B4-BE49-F238E27FC236}">
                  <a16:creationId xmlns:a16="http://schemas.microsoft.com/office/drawing/2014/main" id="{19309BAC-B6E3-2447-90CE-6596D9DB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58">
              <a:extLst>
                <a:ext uri="{FF2B5EF4-FFF2-40B4-BE49-F238E27FC236}">
                  <a16:creationId xmlns:a16="http://schemas.microsoft.com/office/drawing/2014/main" id="{E1C84961-D503-0243-809A-863DBCC0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59">
              <a:extLst>
                <a:ext uri="{FF2B5EF4-FFF2-40B4-BE49-F238E27FC236}">
                  <a16:creationId xmlns:a16="http://schemas.microsoft.com/office/drawing/2014/main" id="{B6A95AA6-8B41-8540-B9DF-DBC9132B8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60">
              <a:extLst>
                <a:ext uri="{FF2B5EF4-FFF2-40B4-BE49-F238E27FC236}">
                  <a16:creationId xmlns:a16="http://schemas.microsoft.com/office/drawing/2014/main" id="{B40C9EC8-029F-F447-BE61-E5F6BDC38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61">
              <a:extLst>
                <a:ext uri="{FF2B5EF4-FFF2-40B4-BE49-F238E27FC236}">
                  <a16:creationId xmlns:a16="http://schemas.microsoft.com/office/drawing/2014/main" id="{98C82329-3A23-C049-B353-FC75ACC7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6" name="Rectangle 62">
              <a:extLst>
                <a:ext uri="{FF2B5EF4-FFF2-40B4-BE49-F238E27FC236}">
                  <a16:creationId xmlns:a16="http://schemas.microsoft.com/office/drawing/2014/main" id="{8B8847D6-C673-0D49-8FED-037C28A6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Line 63">
              <a:extLst>
                <a:ext uri="{FF2B5EF4-FFF2-40B4-BE49-F238E27FC236}">
                  <a16:creationId xmlns:a16="http://schemas.microsoft.com/office/drawing/2014/main" id="{DBC9C2E2-DD2B-C243-A2B7-6833716A4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8" name="Line 64">
              <a:extLst>
                <a:ext uri="{FF2B5EF4-FFF2-40B4-BE49-F238E27FC236}">
                  <a16:creationId xmlns:a16="http://schemas.microsoft.com/office/drawing/2014/main" id="{7BD76B83-CB98-D54E-9794-60FBA5560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9" name="Rectangle 65">
              <a:extLst>
                <a:ext uri="{FF2B5EF4-FFF2-40B4-BE49-F238E27FC236}">
                  <a16:creationId xmlns:a16="http://schemas.microsoft.com/office/drawing/2014/main" id="{434AB5E7-B527-B842-BD01-C070E64F4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Line 66">
              <a:extLst>
                <a:ext uri="{FF2B5EF4-FFF2-40B4-BE49-F238E27FC236}">
                  <a16:creationId xmlns:a16="http://schemas.microsoft.com/office/drawing/2014/main" id="{A0CAE27E-BA00-EB46-8BB2-93ACB8EC9D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1" name="Line 67">
              <a:extLst>
                <a:ext uri="{FF2B5EF4-FFF2-40B4-BE49-F238E27FC236}">
                  <a16:creationId xmlns:a16="http://schemas.microsoft.com/office/drawing/2014/main" id="{C39B6617-8D13-674F-9FCC-6B066B6F1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2" name="Rectangle 68">
              <a:extLst>
                <a:ext uri="{FF2B5EF4-FFF2-40B4-BE49-F238E27FC236}">
                  <a16:creationId xmlns:a16="http://schemas.microsoft.com/office/drawing/2014/main" id="{FDF3EBC2-61AB-4442-B131-7CAABDC4E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69">
              <a:extLst>
                <a:ext uri="{FF2B5EF4-FFF2-40B4-BE49-F238E27FC236}">
                  <a16:creationId xmlns:a16="http://schemas.microsoft.com/office/drawing/2014/main" id="{B50B7DAD-D240-7444-8FDF-B2BE98E53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70">
              <a:extLst>
                <a:ext uri="{FF2B5EF4-FFF2-40B4-BE49-F238E27FC236}">
                  <a16:creationId xmlns:a16="http://schemas.microsoft.com/office/drawing/2014/main" id="{8ED1DD1C-E7C3-6042-B82B-53F9F462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5" name="Rectangle 71">
              <a:extLst>
                <a:ext uri="{FF2B5EF4-FFF2-40B4-BE49-F238E27FC236}">
                  <a16:creationId xmlns:a16="http://schemas.microsoft.com/office/drawing/2014/main" id="{5056720B-3974-E948-8061-DC9A9EDB0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72">
              <a:extLst>
                <a:ext uri="{FF2B5EF4-FFF2-40B4-BE49-F238E27FC236}">
                  <a16:creationId xmlns:a16="http://schemas.microsoft.com/office/drawing/2014/main" id="{1FADA7CE-14DE-9848-9C74-6B5F005D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73">
              <a:extLst>
                <a:ext uri="{FF2B5EF4-FFF2-40B4-BE49-F238E27FC236}">
                  <a16:creationId xmlns:a16="http://schemas.microsoft.com/office/drawing/2014/main" id="{3F2F6FE0-0946-4748-9BEA-C496F7CE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74">
              <a:extLst>
                <a:ext uri="{FF2B5EF4-FFF2-40B4-BE49-F238E27FC236}">
                  <a16:creationId xmlns:a16="http://schemas.microsoft.com/office/drawing/2014/main" id="{9B6E7436-CF23-E749-91CA-31732B4A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75">
              <a:extLst>
                <a:ext uri="{FF2B5EF4-FFF2-40B4-BE49-F238E27FC236}">
                  <a16:creationId xmlns:a16="http://schemas.microsoft.com/office/drawing/2014/main" id="{0400C26E-1229-3E4F-A122-3DD144C61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76">
              <a:extLst>
                <a:ext uri="{FF2B5EF4-FFF2-40B4-BE49-F238E27FC236}">
                  <a16:creationId xmlns:a16="http://schemas.microsoft.com/office/drawing/2014/main" id="{C6AEDCFD-5A6D-1D4D-B86E-8BB55FA99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77">
              <a:extLst>
                <a:ext uri="{FF2B5EF4-FFF2-40B4-BE49-F238E27FC236}">
                  <a16:creationId xmlns:a16="http://schemas.microsoft.com/office/drawing/2014/main" id="{0AEAE75D-1C64-5844-8B4E-716A507CB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78">
              <a:extLst>
                <a:ext uri="{FF2B5EF4-FFF2-40B4-BE49-F238E27FC236}">
                  <a16:creationId xmlns:a16="http://schemas.microsoft.com/office/drawing/2014/main" id="{7C6BE191-A74A-DB4D-AD75-D4B8E0675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79">
              <a:extLst>
                <a:ext uri="{FF2B5EF4-FFF2-40B4-BE49-F238E27FC236}">
                  <a16:creationId xmlns:a16="http://schemas.microsoft.com/office/drawing/2014/main" id="{3ABD6E0F-0FEB-E742-BA9A-373A6486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80">
              <a:extLst>
                <a:ext uri="{FF2B5EF4-FFF2-40B4-BE49-F238E27FC236}">
                  <a16:creationId xmlns:a16="http://schemas.microsoft.com/office/drawing/2014/main" id="{7DEAED39-2E7D-424D-BAAB-E4B1B5756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81">
              <a:extLst>
                <a:ext uri="{FF2B5EF4-FFF2-40B4-BE49-F238E27FC236}">
                  <a16:creationId xmlns:a16="http://schemas.microsoft.com/office/drawing/2014/main" id="{2496B167-9DE2-EC4D-81CA-CDA2D2BC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82">
              <a:extLst>
                <a:ext uri="{FF2B5EF4-FFF2-40B4-BE49-F238E27FC236}">
                  <a16:creationId xmlns:a16="http://schemas.microsoft.com/office/drawing/2014/main" id="{C5CF9133-24A7-A648-943A-6181E56B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83">
              <a:extLst>
                <a:ext uri="{FF2B5EF4-FFF2-40B4-BE49-F238E27FC236}">
                  <a16:creationId xmlns:a16="http://schemas.microsoft.com/office/drawing/2014/main" id="{4DFB8151-B8A4-0646-82AA-95E59B4E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Freeform 84">
              <a:extLst>
                <a:ext uri="{FF2B5EF4-FFF2-40B4-BE49-F238E27FC236}">
                  <a16:creationId xmlns:a16="http://schemas.microsoft.com/office/drawing/2014/main" id="{738F9365-C986-BD4D-917D-A90443EB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9" name="Rectangle 85">
              <a:extLst>
                <a:ext uri="{FF2B5EF4-FFF2-40B4-BE49-F238E27FC236}">
                  <a16:creationId xmlns:a16="http://schemas.microsoft.com/office/drawing/2014/main" id="{A08D33C7-1150-6A41-A09A-75FD22FA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0" name="Line 86">
              <a:extLst>
                <a:ext uri="{FF2B5EF4-FFF2-40B4-BE49-F238E27FC236}">
                  <a16:creationId xmlns:a16="http://schemas.microsoft.com/office/drawing/2014/main" id="{67546486-563D-5648-BCE4-C80D496C9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1" name="Line 87">
              <a:extLst>
                <a:ext uri="{FF2B5EF4-FFF2-40B4-BE49-F238E27FC236}">
                  <a16:creationId xmlns:a16="http://schemas.microsoft.com/office/drawing/2014/main" id="{8D8B2412-BF68-6C41-B4EC-DE5799197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2" name="Line 88">
              <a:extLst>
                <a:ext uri="{FF2B5EF4-FFF2-40B4-BE49-F238E27FC236}">
                  <a16:creationId xmlns:a16="http://schemas.microsoft.com/office/drawing/2014/main" id="{CCF3C783-6C71-264D-A489-CF86881C7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3" name="Rectangle 89">
              <a:extLst>
                <a:ext uri="{FF2B5EF4-FFF2-40B4-BE49-F238E27FC236}">
                  <a16:creationId xmlns:a16="http://schemas.microsoft.com/office/drawing/2014/main" id="{66C72802-2A84-FD44-ACAE-22601D7DA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Line 90">
              <a:extLst>
                <a:ext uri="{FF2B5EF4-FFF2-40B4-BE49-F238E27FC236}">
                  <a16:creationId xmlns:a16="http://schemas.microsoft.com/office/drawing/2014/main" id="{C5F4588E-DD2C-BE4F-9332-C379981863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5" name="Line 91">
              <a:extLst>
                <a:ext uri="{FF2B5EF4-FFF2-40B4-BE49-F238E27FC236}">
                  <a16:creationId xmlns:a16="http://schemas.microsoft.com/office/drawing/2014/main" id="{9CE7E35D-FEE4-6346-B85C-257117AA1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6" name="Rectangle 92">
              <a:extLst>
                <a:ext uri="{FF2B5EF4-FFF2-40B4-BE49-F238E27FC236}">
                  <a16:creationId xmlns:a16="http://schemas.microsoft.com/office/drawing/2014/main" id="{8970EF98-1AFF-AF47-9F34-01B55CEA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93">
              <a:extLst>
                <a:ext uri="{FF2B5EF4-FFF2-40B4-BE49-F238E27FC236}">
                  <a16:creationId xmlns:a16="http://schemas.microsoft.com/office/drawing/2014/main" id="{47A2078E-93E3-554C-8A41-8DC773A0E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94">
              <a:extLst>
                <a:ext uri="{FF2B5EF4-FFF2-40B4-BE49-F238E27FC236}">
                  <a16:creationId xmlns:a16="http://schemas.microsoft.com/office/drawing/2014/main" id="{006A6286-751D-E34E-AA77-1A12278A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95">
              <a:extLst>
                <a:ext uri="{FF2B5EF4-FFF2-40B4-BE49-F238E27FC236}">
                  <a16:creationId xmlns:a16="http://schemas.microsoft.com/office/drawing/2014/main" id="{74DE62D1-C4FF-4443-B933-50D8069B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96">
              <a:extLst>
                <a:ext uri="{FF2B5EF4-FFF2-40B4-BE49-F238E27FC236}">
                  <a16:creationId xmlns:a16="http://schemas.microsoft.com/office/drawing/2014/main" id="{10E0173C-F40A-6048-A2B8-82F1329AA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97">
              <a:extLst>
                <a:ext uri="{FF2B5EF4-FFF2-40B4-BE49-F238E27FC236}">
                  <a16:creationId xmlns:a16="http://schemas.microsoft.com/office/drawing/2014/main" id="{9DD83114-0A23-9A49-AB90-CEFB0081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98">
              <a:extLst>
                <a:ext uri="{FF2B5EF4-FFF2-40B4-BE49-F238E27FC236}">
                  <a16:creationId xmlns:a16="http://schemas.microsoft.com/office/drawing/2014/main" id="{2423AB2C-E98E-F442-9275-C78EB956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99">
              <a:extLst>
                <a:ext uri="{FF2B5EF4-FFF2-40B4-BE49-F238E27FC236}">
                  <a16:creationId xmlns:a16="http://schemas.microsoft.com/office/drawing/2014/main" id="{BD8D6CC4-2A1D-D74E-ADB1-63068287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4" name="Rectangle 100">
              <a:extLst>
                <a:ext uri="{FF2B5EF4-FFF2-40B4-BE49-F238E27FC236}">
                  <a16:creationId xmlns:a16="http://schemas.microsoft.com/office/drawing/2014/main" id="{9BECC353-9F39-E44C-8A4B-743C6FC9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5" name="Rectangle 101">
              <a:extLst>
                <a:ext uri="{FF2B5EF4-FFF2-40B4-BE49-F238E27FC236}">
                  <a16:creationId xmlns:a16="http://schemas.microsoft.com/office/drawing/2014/main" id="{348DA608-4B3B-8741-858F-A7947C6D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6" name="Rectangle 102">
              <a:extLst>
                <a:ext uri="{FF2B5EF4-FFF2-40B4-BE49-F238E27FC236}">
                  <a16:creationId xmlns:a16="http://schemas.microsoft.com/office/drawing/2014/main" id="{7E69E298-E70D-224C-BC3D-401007CB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7" name="Rectangle 103">
              <a:extLst>
                <a:ext uri="{FF2B5EF4-FFF2-40B4-BE49-F238E27FC236}">
                  <a16:creationId xmlns:a16="http://schemas.microsoft.com/office/drawing/2014/main" id="{EFCA37C2-89B4-3743-89A6-4C481EF9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8" name="Rectangle 104">
              <a:extLst>
                <a:ext uri="{FF2B5EF4-FFF2-40B4-BE49-F238E27FC236}">
                  <a16:creationId xmlns:a16="http://schemas.microsoft.com/office/drawing/2014/main" id="{DC2E8BB1-B2D4-064F-9814-9D922D65A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9" name="Rectangle 105">
              <a:extLst>
                <a:ext uri="{FF2B5EF4-FFF2-40B4-BE49-F238E27FC236}">
                  <a16:creationId xmlns:a16="http://schemas.microsoft.com/office/drawing/2014/main" id="{BE0B3785-D69A-4B4D-B01C-3389B5B4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0" name="Rectangle 106">
              <a:extLst>
                <a:ext uri="{FF2B5EF4-FFF2-40B4-BE49-F238E27FC236}">
                  <a16:creationId xmlns:a16="http://schemas.microsoft.com/office/drawing/2014/main" id="{A2848341-79C7-2F4C-9A64-0BBA765F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1" name="Line 107">
              <a:extLst>
                <a:ext uri="{FF2B5EF4-FFF2-40B4-BE49-F238E27FC236}">
                  <a16:creationId xmlns:a16="http://schemas.microsoft.com/office/drawing/2014/main" id="{CAB90451-EEAD-7447-9CDB-DB5D0CFA7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2" name="Line 108">
              <a:extLst>
                <a:ext uri="{FF2B5EF4-FFF2-40B4-BE49-F238E27FC236}">
                  <a16:creationId xmlns:a16="http://schemas.microsoft.com/office/drawing/2014/main" id="{A68B8222-CD5A-5544-A411-FA26851ACE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3" name="Rectangle 109">
              <a:extLst>
                <a:ext uri="{FF2B5EF4-FFF2-40B4-BE49-F238E27FC236}">
                  <a16:creationId xmlns:a16="http://schemas.microsoft.com/office/drawing/2014/main" id="{C673EF32-7F6B-A942-89E9-08B77F5F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4" name="Line 110">
              <a:extLst>
                <a:ext uri="{FF2B5EF4-FFF2-40B4-BE49-F238E27FC236}">
                  <a16:creationId xmlns:a16="http://schemas.microsoft.com/office/drawing/2014/main" id="{A45BE9A5-3C25-D844-B5E0-C756C7C651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5" name="Line 111">
              <a:extLst>
                <a:ext uri="{FF2B5EF4-FFF2-40B4-BE49-F238E27FC236}">
                  <a16:creationId xmlns:a16="http://schemas.microsoft.com/office/drawing/2014/main" id="{8CE7B575-3531-5148-BC3D-494C749384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6" name="Rectangle 112">
              <a:extLst>
                <a:ext uri="{FF2B5EF4-FFF2-40B4-BE49-F238E27FC236}">
                  <a16:creationId xmlns:a16="http://schemas.microsoft.com/office/drawing/2014/main" id="{C1A3116A-4E91-2442-B7B1-3EB3DAF04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7" name="Rectangle 113">
              <a:extLst>
                <a:ext uri="{FF2B5EF4-FFF2-40B4-BE49-F238E27FC236}">
                  <a16:creationId xmlns:a16="http://schemas.microsoft.com/office/drawing/2014/main" id="{ED6FB3AC-44D5-F145-9C85-A5AB80487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8" name="Rectangle 114">
              <a:extLst>
                <a:ext uri="{FF2B5EF4-FFF2-40B4-BE49-F238E27FC236}">
                  <a16:creationId xmlns:a16="http://schemas.microsoft.com/office/drawing/2014/main" id="{1C30FC08-6C6D-DA4A-877B-D4599FE8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9" name="Rectangle 115">
              <a:extLst>
                <a:ext uri="{FF2B5EF4-FFF2-40B4-BE49-F238E27FC236}">
                  <a16:creationId xmlns:a16="http://schemas.microsoft.com/office/drawing/2014/main" id="{2F43F2E1-05B8-6F4A-A138-5BE5B2E2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0" name="Rectangle 116">
              <a:extLst>
                <a:ext uri="{FF2B5EF4-FFF2-40B4-BE49-F238E27FC236}">
                  <a16:creationId xmlns:a16="http://schemas.microsoft.com/office/drawing/2014/main" id="{0691510B-5E0A-1A45-8FA2-C92DBE3F1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1" name="Rectangle 117">
              <a:extLst>
                <a:ext uri="{FF2B5EF4-FFF2-40B4-BE49-F238E27FC236}">
                  <a16:creationId xmlns:a16="http://schemas.microsoft.com/office/drawing/2014/main" id="{90CBEDBF-B5CC-1E49-B47D-15C0EBBE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2" name="Rectangle 118">
              <a:extLst>
                <a:ext uri="{FF2B5EF4-FFF2-40B4-BE49-F238E27FC236}">
                  <a16:creationId xmlns:a16="http://schemas.microsoft.com/office/drawing/2014/main" id="{7F693775-A696-F147-A529-DBACF3C3F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3" name="Rectangle 119">
              <a:extLst>
                <a:ext uri="{FF2B5EF4-FFF2-40B4-BE49-F238E27FC236}">
                  <a16:creationId xmlns:a16="http://schemas.microsoft.com/office/drawing/2014/main" id="{7CDFA045-3E3B-CA44-9C22-EB9BA68B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4" name="Rectangle 120">
              <a:extLst>
                <a:ext uri="{FF2B5EF4-FFF2-40B4-BE49-F238E27FC236}">
                  <a16:creationId xmlns:a16="http://schemas.microsoft.com/office/drawing/2014/main" id="{A73B242D-F5AD-7340-83C7-3E5F71691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5" name="Rectangle 121">
              <a:extLst>
                <a:ext uri="{FF2B5EF4-FFF2-40B4-BE49-F238E27FC236}">
                  <a16:creationId xmlns:a16="http://schemas.microsoft.com/office/drawing/2014/main" id="{8043E66E-CF6A-0540-B23C-1BDF7AA3E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6" name="Rectangle 122">
              <a:extLst>
                <a:ext uri="{FF2B5EF4-FFF2-40B4-BE49-F238E27FC236}">
                  <a16:creationId xmlns:a16="http://schemas.microsoft.com/office/drawing/2014/main" id="{BAFFA6A4-BD77-DC46-9EDF-BA91D00C7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7" name="Rectangle 123">
              <a:extLst>
                <a:ext uri="{FF2B5EF4-FFF2-40B4-BE49-F238E27FC236}">
                  <a16:creationId xmlns:a16="http://schemas.microsoft.com/office/drawing/2014/main" id="{884125B1-1382-A645-9FA5-F8B448854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8" name="Rectangle 124">
              <a:extLst>
                <a:ext uri="{FF2B5EF4-FFF2-40B4-BE49-F238E27FC236}">
                  <a16:creationId xmlns:a16="http://schemas.microsoft.com/office/drawing/2014/main" id="{0F9F7B25-0EBD-4340-BF82-A7BAAAA56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9" name="Rectangle 125">
              <a:extLst>
                <a:ext uri="{FF2B5EF4-FFF2-40B4-BE49-F238E27FC236}">
                  <a16:creationId xmlns:a16="http://schemas.microsoft.com/office/drawing/2014/main" id="{A486ECA8-29A2-C047-BBCA-496E0AA2B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0" name="Rectangle 126">
              <a:extLst>
                <a:ext uri="{FF2B5EF4-FFF2-40B4-BE49-F238E27FC236}">
                  <a16:creationId xmlns:a16="http://schemas.microsoft.com/office/drawing/2014/main" id="{2F908EB6-39B4-EB4F-B75E-31CC0F43E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1" name="Rectangle 127">
              <a:extLst>
                <a:ext uri="{FF2B5EF4-FFF2-40B4-BE49-F238E27FC236}">
                  <a16:creationId xmlns:a16="http://schemas.microsoft.com/office/drawing/2014/main" id="{DCF8312D-4B49-5B45-9E9B-7C4B6CF4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2" name="Freeform 128">
              <a:extLst>
                <a:ext uri="{FF2B5EF4-FFF2-40B4-BE49-F238E27FC236}">
                  <a16:creationId xmlns:a16="http://schemas.microsoft.com/office/drawing/2014/main" id="{104B97EA-4C40-2F40-88B5-56A9A962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3" name="Rectangle 136">
              <a:extLst>
                <a:ext uri="{FF2B5EF4-FFF2-40B4-BE49-F238E27FC236}">
                  <a16:creationId xmlns:a16="http://schemas.microsoft.com/office/drawing/2014/main" id="{9FF02E5F-3829-624A-817E-7CFAA3F5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4" name="Rectangle 313">
              <a:extLst>
                <a:ext uri="{FF2B5EF4-FFF2-40B4-BE49-F238E27FC236}">
                  <a16:creationId xmlns:a16="http://schemas.microsoft.com/office/drawing/2014/main" id="{5788B7C2-A897-6C43-8BD2-3CE7961E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5" name="Rectangle 327">
              <a:extLst>
                <a:ext uri="{FF2B5EF4-FFF2-40B4-BE49-F238E27FC236}">
                  <a16:creationId xmlns:a16="http://schemas.microsoft.com/office/drawing/2014/main" id="{F540A249-0ECF-A740-B759-A3E7C73E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6" name="Rectangle 328">
              <a:extLst>
                <a:ext uri="{FF2B5EF4-FFF2-40B4-BE49-F238E27FC236}">
                  <a16:creationId xmlns:a16="http://schemas.microsoft.com/office/drawing/2014/main" id="{CC5487DB-FEC6-9D47-9ED9-17EDA99DF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7" name="Rectangle 329">
              <a:extLst>
                <a:ext uri="{FF2B5EF4-FFF2-40B4-BE49-F238E27FC236}">
                  <a16:creationId xmlns:a16="http://schemas.microsoft.com/office/drawing/2014/main" id="{D5250D19-A588-B648-9A60-C483605D8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1" name="Title 1">
            <a:extLst>
              <a:ext uri="{FF2B5EF4-FFF2-40B4-BE49-F238E27FC236}">
                <a16:creationId xmlns:a16="http://schemas.microsoft.com/office/drawing/2014/main" id="{5C053F0F-AAB5-5E4E-B0D9-ACD0330D3F4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4212" name="Straight Arrow Connector 319">
            <a:extLst>
              <a:ext uri="{FF2B5EF4-FFF2-40B4-BE49-F238E27FC236}">
                <a16:creationId xmlns:a16="http://schemas.microsoft.com/office/drawing/2014/main" id="{D33BD73C-FF91-0A45-B3A6-181A753A4AC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213" name="TextBox 321">
            <a:extLst>
              <a:ext uri="{FF2B5EF4-FFF2-40B4-BE49-F238E27FC236}">
                <a16:creationId xmlns:a16="http://schemas.microsoft.com/office/drawing/2014/main" id="{9D8AD1F3-5823-4D49-A03D-075793CF4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4214" name="Straight Arrow Connector 326">
            <a:extLst>
              <a:ext uri="{FF2B5EF4-FFF2-40B4-BE49-F238E27FC236}">
                <a16:creationId xmlns:a16="http://schemas.microsoft.com/office/drawing/2014/main" id="{6249CAD7-8325-CD41-90CE-4BC66578016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215" name="TextBox 327">
            <a:extLst>
              <a:ext uri="{FF2B5EF4-FFF2-40B4-BE49-F238E27FC236}">
                <a16:creationId xmlns:a16="http://schemas.microsoft.com/office/drawing/2014/main" id="{736F05CF-ED04-4A47-B7E2-6F1F8469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7BBF210E-F8E6-ED41-8121-118C4DBEDC37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5336" name="Rectangle 4">
              <a:extLst>
                <a:ext uri="{FF2B5EF4-FFF2-40B4-BE49-F238E27FC236}">
                  <a16:creationId xmlns:a16="http://schemas.microsoft.com/office/drawing/2014/main" id="{AE3CF0AB-FBAB-F041-B87C-1A39B0ED1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7" name="Rectangle 5">
              <a:extLst>
                <a:ext uri="{FF2B5EF4-FFF2-40B4-BE49-F238E27FC236}">
                  <a16:creationId xmlns:a16="http://schemas.microsoft.com/office/drawing/2014/main" id="{F7DEBF06-577D-E24B-9B2E-7EA8395EB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8" name="Rectangle 6">
              <a:extLst>
                <a:ext uri="{FF2B5EF4-FFF2-40B4-BE49-F238E27FC236}">
                  <a16:creationId xmlns:a16="http://schemas.microsoft.com/office/drawing/2014/main" id="{317A2E98-D716-FB4F-8F84-786309E4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9" name="Rectangle 7">
              <a:extLst>
                <a:ext uri="{FF2B5EF4-FFF2-40B4-BE49-F238E27FC236}">
                  <a16:creationId xmlns:a16="http://schemas.microsoft.com/office/drawing/2014/main" id="{D77FAAD5-6E2D-9845-B81F-6DF249836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0" name="Rectangle 8">
              <a:extLst>
                <a:ext uri="{FF2B5EF4-FFF2-40B4-BE49-F238E27FC236}">
                  <a16:creationId xmlns:a16="http://schemas.microsoft.com/office/drawing/2014/main" id="{12C28BCB-A8D4-324E-A505-69F47D512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1" name="Rectangle 9">
              <a:extLst>
                <a:ext uri="{FF2B5EF4-FFF2-40B4-BE49-F238E27FC236}">
                  <a16:creationId xmlns:a16="http://schemas.microsoft.com/office/drawing/2014/main" id="{A4B5ACBF-D6FC-C04A-8C8F-6E4E0DF3C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2" name="Rectangle 10">
              <a:extLst>
                <a:ext uri="{FF2B5EF4-FFF2-40B4-BE49-F238E27FC236}">
                  <a16:creationId xmlns:a16="http://schemas.microsoft.com/office/drawing/2014/main" id="{D32E105D-B303-314E-BB6A-9A757BDFF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3" name="Rectangle 11">
              <a:extLst>
                <a:ext uri="{FF2B5EF4-FFF2-40B4-BE49-F238E27FC236}">
                  <a16:creationId xmlns:a16="http://schemas.microsoft.com/office/drawing/2014/main" id="{7C25E3BD-8A47-B44A-9137-16BF1518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4" name="Rectangle 12">
              <a:extLst>
                <a:ext uri="{FF2B5EF4-FFF2-40B4-BE49-F238E27FC236}">
                  <a16:creationId xmlns:a16="http://schemas.microsoft.com/office/drawing/2014/main" id="{A0712A8A-9A8A-2D45-88E3-411F0D6BF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5" name="Rectangle 13">
              <a:extLst>
                <a:ext uri="{FF2B5EF4-FFF2-40B4-BE49-F238E27FC236}">
                  <a16:creationId xmlns:a16="http://schemas.microsoft.com/office/drawing/2014/main" id="{02B5D8F0-8149-C24A-922C-E2175C025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6" name="Rectangle 14">
              <a:extLst>
                <a:ext uri="{FF2B5EF4-FFF2-40B4-BE49-F238E27FC236}">
                  <a16:creationId xmlns:a16="http://schemas.microsoft.com/office/drawing/2014/main" id="{AB664FC1-CE64-C642-9CBC-45762C76C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7" name="Rectangle 15">
              <a:extLst>
                <a:ext uri="{FF2B5EF4-FFF2-40B4-BE49-F238E27FC236}">
                  <a16:creationId xmlns:a16="http://schemas.microsoft.com/office/drawing/2014/main" id="{E29F30CB-613F-0C4D-BC67-F6039C35C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48" name="Rectangle 16">
              <a:extLst>
                <a:ext uri="{FF2B5EF4-FFF2-40B4-BE49-F238E27FC236}">
                  <a16:creationId xmlns:a16="http://schemas.microsoft.com/office/drawing/2014/main" id="{24FB4696-FA17-214C-907A-9D3DEBEC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9" name="Rectangle 17">
              <a:extLst>
                <a:ext uri="{FF2B5EF4-FFF2-40B4-BE49-F238E27FC236}">
                  <a16:creationId xmlns:a16="http://schemas.microsoft.com/office/drawing/2014/main" id="{7448B448-0A26-804F-8162-7A869B703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0" name="Rectangle 18">
              <a:extLst>
                <a:ext uri="{FF2B5EF4-FFF2-40B4-BE49-F238E27FC236}">
                  <a16:creationId xmlns:a16="http://schemas.microsoft.com/office/drawing/2014/main" id="{6BBC65F6-7D29-6F4B-BCD0-4A677BD05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1" name="Rectangle 19">
              <a:extLst>
                <a:ext uri="{FF2B5EF4-FFF2-40B4-BE49-F238E27FC236}">
                  <a16:creationId xmlns:a16="http://schemas.microsoft.com/office/drawing/2014/main" id="{1480447E-8ED9-8944-8592-A2B4AD12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52" name="Rectangle 20">
              <a:extLst>
                <a:ext uri="{FF2B5EF4-FFF2-40B4-BE49-F238E27FC236}">
                  <a16:creationId xmlns:a16="http://schemas.microsoft.com/office/drawing/2014/main" id="{58EA5CC1-B2E2-0649-BD42-8FA38FD77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3" name="Rectangle 21">
              <a:extLst>
                <a:ext uri="{FF2B5EF4-FFF2-40B4-BE49-F238E27FC236}">
                  <a16:creationId xmlns:a16="http://schemas.microsoft.com/office/drawing/2014/main" id="{4632C1F9-5B52-624A-9271-A991ADD68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4" name="Rectangle 22">
              <a:extLst>
                <a:ext uri="{FF2B5EF4-FFF2-40B4-BE49-F238E27FC236}">
                  <a16:creationId xmlns:a16="http://schemas.microsoft.com/office/drawing/2014/main" id="{A5FBDC39-9388-A14B-9843-65539B3C1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5" name="Rectangle 23">
              <a:extLst>
                <a:ext uri="{FF2B5EF4-FFF2-40B4-BE49-F238E27FC236}">
                  <a16:creationId xmlns:a16="http://schemas.microsoft.com/office/drawing/2014/main" id="{82DA9D9E-8138-7147-88BE-EFD65F6FA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6" name="Rectangle 24">
              <a:extLst>
                <a:ext uri="{FF2B5EF4-FFF2-40B4-BE49-F238E27FC236}">
                  <a16:creationId xmlns:a16="http://schemas.microsoft.com/office/drawing/2014/main" id="{1D6BD423-274D-494A-AEDF-93CB0D20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7" name="Rectangle 25">
              <a:extLst>
                <a:ext uri="{FF2B5EF4-FFF2-40B4-BE49-F238E27FC236}">
                  <a16:creationId xmlns:a16="http://schemas.microsoft.com/office/drawing/2014/main" id="{DBC78D73-AF9B-D447-A5E2-05EB224E1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8" name="Rectangle 26">
              <a:extLst>
                <a:ext uri="{FF2B5EF4-FFF2-40B4-BE49-F238E27FC236}">
                  <a16:creationId xmlns:a16="http://schemas.microsoft.com/office/drawing/2014/main" id="{BF4EDE07-D727-4044-952B-F5A3B308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9" name="Rectangle 27">
              <a:extLst>
                <a:ext uri="{FF2B5EF4-FFF2-40B4-BE49-F238E27FC236}">
                  <a16:creationId xmlns:a16="http://schemas.microsoft.com/office/drawing/2014/main" id="{C15C0AC5-A321-9B42-A18B-4BE304476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0" name="Rectangle 28">
              <a:extLst>
                <a:ext uri="{FF2B5EF4-FFF2-40B4-BE49-F238E27FC236}">
                  <a16:creationId xmlns:a16="http://schemas.microsoft.com/office/drawing/2014/main" id="{EA5D3B7A-3045-034B-B4D3-1A3371611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1" name="Rectangle 29">
              <a:extLst>
                <a:ext uri="{FF2B5EF4-FFF2-40B4-BE49-F238E27FC236}">
                  <a16:creationId xmlns:a16="http://schemas.microsoft.com/office/drawing/2014/main" id="{23F519DF-8D4F-F44A-B186-C1DB23435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2" name="Rectangle 30">
              <a:extLst>
                <a:ext uri="{FF2B5EF4-FFF2-40B4-BE49-F238E27FC236}">
                  <a16:creationId xmlns:a16="http://schemas.microsoft.com/office/drawing/2014/main" id="{76671FD5-0B20-4C45-BBAE-640417201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3" name="Rectangle 31">
              <a:extLst>
                <a:ext uri="{FF2B5EF4-FFF2-40B4-BE49-F238E27FC236}">
                  <a16:creationId xmlns:a16="http://schemas.microsoft.com/office/drawing/2014/main" id="{AD8CEB32-E257-954A-B5A8-17E7B0F64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4" name="Rectangle 32">
              <a:extLst>
                <a:ext uri="{FF2B5EF4-FFF2-40B4-BE49-F238E27FC236}">
                  <a16:creationId xmlns:a16="http://schemas.microsoft.com/office/drawing/2014/main" id="{93769761-73CC-644A-859A-3ECA2B1AF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5" name="Rectangle 33">
              <a:extLst>
                <a:ext uri="{FF2B5EF4-FFF2-40B4-BE49-F238E27FC236}">
                  <a16:creationId xmlns:a16="http://schemas.microsoft.com/office/drawing/2014/main" id="{E5235BFF-33C1-3344-8693-898ABEA9C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6" name="Rectangle 34">
              <a:extLst>
                <a:ext uri="{FF2B5EF4-FFF2-40B4-BE49-F238E27FC236}">
                  <a16:creationId xmlns:a16="http://schemas.microsoft.com/office/drawing/2014/main" id="{F8B031AC-36AE-5B44-BE5F-8A04F651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7" name="Rectangle 35">
              <a:extLst>
                <a:ext uri="{FF2B5EF4-FFF2-40B4-BE49-F238E27FC236}">
                  <a16:creationId xmlns:a16="http://schemas.microsoft.com/office/drawing/2014/main" id="{F3F215CE-B363-4B48-8A33-7691DAAB7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8" name="Rectangle 36">
              <a:extLst>
                <a:ext uri="{FF2B5EF4-FFF2-40B4-BE49-F238E27FC236}">
                  <a16:creationId xmlns:a16="http://schemas.microsoft.com/office/drawing/2014/main" id="{B2DCE28F-7593-5C4C-87CE-63A5FEEE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9" name="Rectangle 37">
              <a:extLst>
                <a:ext uri="{FF2B5EF4-FFF2-40B4-BE49-F238E27FC236}">
                  <a16:creationId xmlns:a16="http://schemas.microsoft.com/office/drawing/2014/main" id="{2349641C-8AC7-A74E-96D5-B828498F7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0" name="Rectangle 38">
              <a:extLst>
                <a:ext uri="{FF2B5EF4-FFF2-40B4-BE49-F238E27FC236}">
                  <a16:creationId xmlns:a16="http://schemas.microsoft.com/office/drawing/2014/main" id="{AC390F33-D6E7-494F-9E47-32C91B52D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1" name="Rectangle 39">
              <a:extLst>
                <a:ext uri="{FF2B5EF4-FFF2-40B4-BE49-F238E27FC236}">
                  <a16:creationId xmlns:a16="http://schemas.microsoft.com/office/drawing/2014/main" id="{F540A7B3-E857-1E47-9D09-1C176FE20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2" name="Rectangle 40">
              <a:extLst>
                <a:ext uri="{FF2B5EF4-FFF2-40B4-BE49-F238E27FC236}">
                  <a16:creationId xmlns:a16="http://schemas.microsoft.com/office/drawing/2014/main" id="{4DC09EAF-1DCC-C547-9F97-EB7E91F8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3" name="Rectangle 41">
              <a:extLst>
                <a:ext uri="{FF2B5EF4-FFF2-40B4-BE49-F238E27FC236}">
                  <a16:creationId xmlns:a16="http://schemas.microsoft.com/office/drawing/2014/main" id="{DD3490C7-ADE3-C341-9EEB-90FF25E56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4" name="Rectangle 42">
              <a:extLst>
                <a:ext uri="{FF2B5EF4-FFF2-40B4-BE49-F238E27FC236}">
                  <a16:creationId xmlns:a16="http://schemas.microsoft.com/office/drawing/2014/main" id="{7D486F6D-5848-2844-8F36-16A0A5C9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5" name="Rectangle 43">
              <a:extLst>
                <a:ext uri="{FF2B5EF4-FFF2-40B4-BE49-F238E27FC236}">
                  <a16:creationId xmlns:a16="http://schemas.microsoft.com/office/drawing/2014/main" id="{AFC16FF8-181E-6D47-BDF9-615141E7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6" name="Rectangle 44">
              <a:extLst>
                <a:ext uri="{FF2B5EF4-FFF2-40B4-BE49-F238E27FC236}">
                  <a16:creationId xmlns:a16="http://schemas.microsoft.com/office/drawing/2014/main" id="{79251136-AC28-844F-825D-FC8047913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7" name="Rectangle 45">
              <a:extLst>
                <a:ext uri="{FF2B5EF4-FFF2-40B4-BE49-F238E27FC236}">
                  <a16:creationId xmlns:a16="http://schemas.microsoft.com/office/drawing/2014/main" id="{EC8BA873-46F0-334C-8AE0-80F485020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8" name="Rectangle 46">
              <a:extLst>
                <a:ext uri="{FF2B5EF4-FFF2-40B4-BE49-F238E27FC236}">
                  <a16:creationId xmlns:a16="http://schemas.microsoft.com/office/drawing/2014/main" id="{87485195-4612-2A45-9FD9-05B6EF34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9" name="Rectangle 47">
              <a:extLst>
                <a:ext uri="{FF2B5EF4-FFF2-40B4-BE49-F238E27FC236}">
                  <a16:creationId xmlns:a16="http://schemas.microsoft.com/office/drawing/2014/main" id="{06242DB8-2308-0141-AF45-5671FE00A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0" name="Rectangle 48">
              <a:extLst>
                <a:ext uri="{FF2B5EF4-FFF2-40B4-BE49-F238E27FC236}">
                  <a16:creationId xmlns:a16="http://schemas.microsoft.com/office/drawing/2014/main" id="{4CEEDCAF-A3DD-FF43-A357-D1BBC34C4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1" name="Rectangle 49">
              <a:extLst>
                <a:ext uri="{FF2B5EF4-FFF2-40B4-BE49-F238E27FC236}">
                  <a16:creationId xmlns:a16="http://schemas.microsoft.com/office/drawing/2014/main" id="{3DB77FB7-EB0E-A145-AE44-9A37F6344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2" name="Rectangle 50">
              <a:extLst>
                <a:ext uri="{FF2B5EF4-FFF2-40B4-BE49-F238E27FC236}">
                  <a16:creationId xmlns:a16="http://schemas.microsoft.com/office/drawing/2014/main" id="{EE0BED83-79A1-744F-894A-32B6D6F17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3" name="Rectangle 51">
              <a:extLst>
                <a:ext uri="{FF2B5EF4-FFF2-40B4-BE49-F238E27FC236}">
                  <a16:creationId xmlns:a16="http://schemas.microsoft.com/office/drawing/2014/main" id="{92D32B98-26F6-9A49-8265-DFA3D2E0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4" name="Rectangle 52">
              <a:extLst>
                <a:ext uri="{FF2B5EF4-FFF2-40B4-BE49-F238E27FC236}">
                  <a16:creationId xmlns:a16="http://schemas.microsoft.com/office/drawing/2014/main" id="{63BE7FEB-5890-7648-AF06-E96DE38F2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5" name="Rectangle 53">
              <a:extLst>
                <a:ext uri="{FF2B5EF4-FFF2-40B4-BE49-F238E27FC236}">
                  <a16:creationId xmlns:a16="http://schemas.microsoft.com/office/drawing/2014/main" id="{FB0F16B3-A4F5-C541-B99C-1564D0918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6" name="Rectangle 54">
              <a:extLst>
                <a:ext uri="{FF2B5EF4-FFF2-40B4-BE49-F238E27FC236}">
                  <a16:creationId xmlns:a16="http://schemas.microsoft.com/office/drawing/2014/main" id="{AA298526-54B6-BA4E-9786-F8E976B3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7" name="Rectangle 55">
              <a:extLst>
                <a:ext uri="{FF2B5EF4-FFF2-40B4-BE49-F238E27FC236}">
                  <a16:creationId xmlns:a16="http://schemas.microsoft.com/office/drawing/2014/main" id="{61DEEB61-4BE3-6342-A6BA-DB91C2374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8" name="Rectangle 56">
              <a:extLst>
                <a:ext uri="{FF2B5EF4-FFF2-40B4-BE49-F238E27FC236}">
                  <a16:creationId xmlns:a16="http://schemas.microsoft.com/office/drawing/2014/main" id="{48FCFAA5-16E4-B24F-AA65-FD2703D2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9" name="Rectangle 57">
              <a:extLst>
                <a:ext uri="{FF2B5EF4-FFF2-40B4-BE49-F238E27FC236}">
                  <a16:creationId xmlns:a16="http://schemas.microsoft.com/office/drawing/2014/main" id="{DB8059B4-8EBE-5A4C-80C1-C9B9A99E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0" name="Rectangle 58">
              <a:extLst>
                <a:ext uri="{FF2B5EF4-FFF2-40B4-BE49-F238E27FC236}">
                  <a16:creationId xmlns:a16="http://schemas.microsoft.com/office/drawing/2014/main" id="{5E8C9797-0EF1-9B47-BD05-5DB0A4296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1" name="Rectangle 59">
              <a:extLst>
                <a:ext uri="{FF2B5EF4-FFF2-40B4-BE49-F238E27FC236}">
                  <a16:creationId xmlns:a16="http://schemas.microsoft.com/office/drawing/2014/main" id="{14A8368E-D157-8843-9484-48D80FC9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2" name="Rectangle 60">
              <a:extLst>
                <a:ext uri="{FF2B5EF4-FFF2-40B4-BE49-F238E27FC236}">
                  <a16:creationId xmlns:a16="http://schemas.microsoft.com/office/drawing/2014/main" id="{E5EC42E2-BD05-6F47-8A75-4CFA5190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3" name="Rectangle 61">
              <a:extLst>
                <a:ext uri="{FF2B5EF4-FFF2-40B4-BE49-F238E27FC236}">
                  <a16:creationId xmlns:a16="http://schemas.microsoft.com/office/drawing/2014/main" id="{425FD991-1EB5-D04A-95A1-4A52C7A5B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4" name="Rectangle 62">
              <a:extLst>
                <a:ext uri="{FF2B5EF4-FFF2-40B4-BE49-F238E27FC236}">
                  <a16:creationId xmlns:a16="http://schemas.microsoft.com/office/drawing/2014/main" id="{3B8305FB-CEC9-CC4E-BD98-D2301FF45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5" name="Rectangle 63">
              <a:extLst>
                <a:ext uri="{FF2B5EF4-FFF2-40B4-BE49-F238E27FC236}">
                  <a16:creationId xmlns:a16="http://schemas.microsoft.com/office/drawing/2014/main" id="{D426DC6B-736C-EF46-81C0-29BB5641F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6" name="Rectangle 64">
              <a:extLst>
                <a:ext uri="{FF2B5EF4-FFF2-40B4-BE49-F238E27FC236}">
                  <a16:creationId xmlns:a16="http://schemas.microsoft.com/office/drawing/2014/main" id="{8503B4F8-9C46-8349-AA01-D3CBE2E77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7" name="Rectangle 65">
              <a:extLst>
                <a:ext uri="{FF2B5EF4-FFF2-40B4-BE49-F238E27FC236}">
                  <a16:creationId xmlns:a16="http://schemas.microsoft.com/office/drawing/2014/main" id="{AE30183C-460C-4C43-8ED1-690052275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8" name="Rectangle 66">
              <a:extLst>
                <a:ext uri="{FF2B5EF4-FFF2-40B4-BE49-F238E27FC236}">
                  <a16:creationId xmlns:a16="http://schemas.microsoft.com/office/drawing/2014/main" id="{94138E03-BA9D-674E-B866-7895AEFF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9" name="Rectangle 67">
              <a:extLst>
                <a:ext uri="{FF2B5EF4-FFF2-40B4-BE49-F238E27FC236}">
                  <a16:creationId xmlns:a16="http://schemas.microsoft.com/office/drawing/2014/main" id="{60974E61-F0ED-2143-8ABB-368C2EAA1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0" name="Rectangle 68">
              <a:extLst>
                <a:ext uri="{FF2B5EF4-FFF2-40B4-BE49-F238E27FC236}">
                  <a16:creationId xmlns:a16="http://schemas.microsoft.com/office/drawing/2014/main" id="{E06F808C-F3B9-D547-A0A6-5FD868E5D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1" name="Rectangle 69">
              <a:extLst>
                <a:ext uri="{FF2B5EF4-FFF2-40B4-BE49-F238E27FC236}">
                  <a16:creationId xmlns:a16="http://schemas.microsoft.com/office/drawing/2014/main" id="{6E4CE30F-0281-8942-B865-0DBD9DD68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2" name="Rectangle 70">
              <a:extLst>
                <a:ext uri="{FF2B5EF4-FFF2-40B4-BE49-F238E27FC236}">
                  <a16:creationId xmlns:a16="http://schemas.microsoft.com/office/drawing/2014/main" id="{BD8602F6-C4FC-0741-92D4-6F9BC83FA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3" name="Rectangle 71">
              <a:extLst>
                <a:ext uri="{FF2B5EF4-FFF2-40B4-BE49-F238E27FC236}">
                  <a16:creationId xmlns:a16="http://schemas.microsoft.com/office/drawing/2014/main" id="{08EAB462-0F0F-284F-9D56-2273AE038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4" name="Rectangle 72">
              <a:extLst>
                <a:ext uri="{FF2B5EF4-FFF2-40B4-BE49-F238E27FC236}">
                  <a16:creationId xmlns:a16="http://schemas.microsoft.com/office/drawing/2014/main" id="{7A8436A7-1823-EB4F-A05A-A92874C67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5" name="Rectangle 73">
              <a:extLst>
                <a:ext uri="{FF2B5EF4-FFF2-40B4-BE49-F238E27FC236}">
                  <a16:creationId xmlns:a16="http://schemas.microsoft.com/office/drawing/2014/main" id="{9BE8B12C-1853-FA48-AFB3-E5E7B1083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6" name="Rectangle 74">
              <a:extLst>
                <a:ext uri="{FF2B5EF4-FFF2-40B4-BE49-F238E27FC236}">
                  <a16:creationId xmlns:a16="http://schemas.microsoft.com/office/drawing/2014/main" id="{89194314-D8FB-B145-8744-3EDE52D8C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7" name="Rectangle 75">
              <a:extLst>
                <a:ext uri="{FF2B5EF4-FFF2-40B4-BE49-F238E27FC236}">
                  <a16:creationId xmlns:a16="http://schemas.microsoft.com/office/drawing/2014/main" id="{BEF56B71-425D-F34C-9787-CCF6D5EF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8" name="Rectangle 76">
              <a:extLst>
                <a:ext uri="{FF2B5EF4-FFF2-40B4-BE49-F238E27FC236}">
                  <a16:creationId xmlns:a16="http://schemas.microsoft.com/office/drawing/2014/main" id="{1F62441A-4828-EB42-B7C0-3C981FFF0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9" name="Rectangle 77">
              <a:extLst>
                <a:ext uri="{FF2B5EF4-FFF2-40B4-BE49-F238E27FC236}">
                  <a16:creationId xmlns:a16="http://schemas.microsoft.com/office/drawing/2014/main" id="{9199792F-8DE5-1647-936A-2DC9D48E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0" name="Rectangle 78">
              <a:extLst>
                <a:ext uri="{FF2B5EF4-FFF2-40B4-BE49-F238E27FC236}">
                  <a16:creationId xmlns:a16="http://schemas.microsoft.com/office/drawing/2014/main" id="{DE4CC228-2835-A544-A33A-D3A66A10F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11" name="Rectangle 79">
              <a:extLst>
                <a:ext uri="{FF2B5EF4-FFF2-40B4-BE49-F238E27FC236}">
                  <a16:creationId xmlns:a16="http://schemas.microsoft.com/office/drawing/2014/main" id="{38F9DD71-BDC2-E942-8383-3D50ADCDB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2" name="Rectangle 80">
              <a:extLst>
                <a:ext uri="{FF2B5EF4-FFF2-40B4-BE49-F238E27FC236}">
                  <a16:creationId xmlns:a16="http://schemas.microsoft.com/office/drawing/2014/main" id="{005B7448-D99F-DB4A-8B56-F8F8F8641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3" name="Rectangle 81">
              <a:extLst>
                <a:ext uri="{FF2B5EF4-FFF2-40B4-BE49-F238E27FC236}">
                  <a16:creationId xmlns:a16="http://schemas.microsoft.com/office/drawing/2014/main" id="{2FCF7189-9308-644D-A76E-91C9BB635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4" name="Rectangle 82">
              <a:extLst>
                <a:ext uri="{FF2B5EF4-FFF2-40B4-BE49-F238E27FC236}">
                  <a16:creationId xmlns:a16="http://schemas.microsoft.com/office/drawing/2014/main" id="{F33CFFA2-2116-8942-942D-37308223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5" name="Rectangle 83">
              <a:extLst>
                <a:ext uri="{FF2B5EF4-FFF2-40B4-BE49-F238E27FC236}">
                  <a16:creationId xmlns:a16="http://schemas.microsoft.com/office/drawing/2014/main" id="{3C386D93-D770-4B42-ABE2-8E507145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6" name="Rectangle 84">
              <a:extLst>
                <a:ext uri="{FF2B5EF4-FFF2-40B4-BE49-F238E27FC236}">
                  <a16:creationId xmlns:a16="http://schemas.microsoft.com/office/drawing/2014/main" id="{654CA1D9-B8D7-134B-A731-945359B8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7" name="Rectangle 85">
              <a:extLst>
                <a:ext uri="{FF2B5EF4-FFF2-40B4-BE49-F238E27FC236}">
                  <a16:creationId xmlns:a16="http://schemas.microsoft.com/office/drawing/2014/main" id="{48E2D4D6-E450-D149-9E70-4FB0AECE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8" name="Rectangle 86">
              <a:extLst>
                <a:ext uri="{FF2B5EF4-FFF2-40B4-BE49-F238E27FC236}">
                  <a16:creationId xmlns:a16="http://schemas.microsoft.com/office/drawing/2014/main" id="{B255C4A0-A05D-4244-A6E7-EAAA443CB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9" name="Rectangle 87">
              <a:extLst>
                <a:ext uri="{FF2B5EF4-FFF2-40B4-BE49-F238E27FC236}">
                  <a16:creationId xmlns:a16="http://schemas.microsoft.com/office/drawing/2014/main" id="{792DACCC-873B-644A-BBC5-88FCF2CD4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0" name="Rectangle 88">
              <a:extLst>
                <a:ext uri="{FF2B5EF4-FFF2-40B4-BE49-F238E27FC236}">
                  <a16:creationId xmlns:a16="http://schemas.microsoft.com/office/drawing/2014/main" id="{9705B9CC-5F55-A044-93FA-D5B000F09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1" name="Rectangle 89">
              <a:extLst>
                <a:ext uri="{FF2B5EF4-FFF2-40B4-BE49-F238E27FC236}">
                  <a16:creationId xmlns:a16="http://schemas.microsoft.com/office/drawing/2014/main" id="{BABB928C-C1AA-2F49-A76A-496BC039F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2" name="Rectangle 90">
              <a:extLst>
                <a:ext uri="{FF2B5EF4-FFF2-40B4-BE49-F238E27FC236}">
                  <a16:creationId xmlns:a16="http://schemas.microsoft.com/office/drawing/2014/main" id="{5D50490B-3EEA-9948-89C5-0C564B6A3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3" name="Rectangle 91">
              <a:extLst>
                <a:ext uri="{FF2B5EF4-FFF2-40B4-BE49-F238E27FC236}">
                  <a16:creationId xmlns:a16="http://schemas.microsoft.com/office/drawing/2014/main" id="{0A114181-1F85-AD45-A0EF-21EAB03F4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4" name="Rectangle 92">
              <a:extLst>
                <a:ext uri="{FF2B5EF4-FFF2-40B4-BE49-F238E27FC236}">
                  <a16:creationId xmlns:a16="http://schemas.microsoft.com/office/drawing/2014/main" id="{4D86B5C3-B0FC-114D-84FE-C56A9C3D6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5" name="Rectangle 93">
              <a:extLst>
                <a:ext uri="{FF2B5EF4-FFF2-40B4-BE49-F238E27FC236}">
                  <a16:creationId xmlns:a16="http://schemas.microsoft.com/office/drawing/2014/main" id="{0199CDF6-15C3-3340-9933-FA045AF8B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6" name="Rectangle 94">
              <a:extLst>
                <a:ext uri="{FF2B5EF4-FFF2-40B4-BE49-F238E27FC236}">
                  <a16:creationId xmlns:a16="http://schemas.microsoft.com/office/drawing/2014/main" id="{4C6834C0-DA80-274B-9B21-7FAAC8C2E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7" name="Rectangle 95">
              <a:extLst>
                <a:ext uri="{FF2B5EF4-FFF2-40B4-BE49-F238E27FC236}">
                  <a16:creationId xmlns:a16="http://schemas.microsoft.com/office/drawing/2014/main" id="{D7E66BE4-853A-B84F-AC59-2BA167535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8" name="Rectangle 96">
              <a:extLst>
                <a:ext uri="{FF2B5EF4-FFF2-40B4-BE49-F238E27FC236}">
                  <a16:creationId xmlns:a16="http://schemas.microsoft.com/office/drawing/2014/main" id="{91C9A0EF-0632-F044-A01A-0B2760F8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9" name="Rectangle 97">
              <a:extLst>
                <a:ext uri="{FF2B5EF4-FFF2-40B4-BE49-F238E27FC236}">
                  <a16:creationId xmlns:a16="http://schemas.microsoft.com/office/drawing/2014/main" id="{5410F968-1FC1-2041-8378-FED13DD39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0" name="Rectangle 98">
              <a:extLst>
                <a:ext uri="{FF2B5EF4-FFF2-40B4-BE49-F238E27FC236}">
                  <a16:creationId xmlns:a16="http://schemas.microsoft.com/office/drawing/2014/main" id="{C830781F-3849-B44D-9CE7-EBA82E42D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1" name="Rectangle 99">
              <a:extLst>
                <a:ext uri="{FF2B5EF4-FFF2-40B4-BE49-F238E27FC236}">
                  <a16:creationId xmlns:a16="http://schemas.microsoft.com/office/drawing/2014/main" id="{9337FAAB-19F6-8F4B-9832-F7F02D69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2" name="Rectangle 100">
              <a:extLst>
                <a:ext uri="{FF2B5EF4-FFF2-40B4-BE49-F238E27FC236}">
                  <a16:creationId xmlns:a16="http://schemas.microsoft.com/office/drawing/2014/main" id="{6F6CF4C8-F27A-E643-B463-DAA2639AE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3" name="Rectangle 101">
              <a:extLst>
                <a:ext uri="{FF2B5EF4-FFF2-40B4-BE49-F238E27FC236}">
                  <a16:creationId xmlns:a16="http://schemas.microsoft.com/office/drawing/2014/main" id="{F8392BAA-FCE8-F54A-A639-7A346B3D7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4" name="Rectangle 102">
              <a:extLst>
                <a:ext uri="{FF2B5EF4-FFF2-40B4-BE49-F238E27FC236}">
                  <a16:creationId xmlns:a16="http://schemas.microsoft.com/office/drawing/2014/main" id="{21ADC454-5C90-1E4A-9B71-F1579360C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5" name="Rectangle 103">
              <a:extLst>
                <a:ext uri="{FF2B5EF4-FFF2-40B4-BE49-F238E27FC236}">
                  <a16:creationId xmlns:a16="http://schemas.microsoft.com/office/drawing/2014/main" id="{41AA849D-AD05-AB42-B190-508E20740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6" name="Rectangle 104">
              <a:extLst>
                <a:ext uri="{FF2B5EF4-FFF2-40B4-BE49-F238E27FC236}">
                  <a16:creationId xmlns:a16="http://schemas.microsoft.com/office/drawing/2014/main" id="{DDCB41CB-FFBD-D648-976F-1255FA50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7" name="Rectangle 105">
              <a:extLst>
                <a:ext uri="{FF2B5EF4-FFF2-40B4-BE49-F238E27FC236}">
                  <a16:creationId xmlns:a16="http://schemas.microsoft.com/office/drawing/2014/main" id="{2D69B44A-7AD4-694E-BC96-1434AFEF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8" name="Rectangle 106">
              <a:extLst>
                <a:ext uri="{FF2B5EF4-FFF2-40B4-BE49-F238E27FC236}">
                  <a16:creationId xmlns:a16="http://schemas.microsoft.com/office/drawing/2014/main" id="{D4F65597-E36B-D849-A975-245CDDCC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9" name="Rectangle 107">
              <a:extLst>
                <a:ext uri="{FF2B5EF4-FFF2-40B4-BE49-F238E27FC236}">
                  <a16:creationId xmlns:a16="http://schemas.microsoft.com/office/drawing/2014/main" id="{D5E541CB-AA4B-BA42-A078-D000A5BB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0" name="Rectangle 108">
              <a:extLst>
                <a:ext uri="{FF2B5EF4-FFF2-40B4-BE49-F238E27FC236}">
                  <a16:creationId xmlns:a16="http://schemas.microsoft.com/office/drawing/2014/main" id="{0AF67F14-5074-AB47-8E4A-D08553D77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1" name="Rectangle 109">
              <a:extLst>
                <a:ext uri="{FF2B5EF4-FFF2-40B4-BE49-F238E27FC236}">
                  <a16:creationId xmlns:a16="http://schemas.microsoft.com/office/drawing/2014/main" id="{B675A69F-AB7C-3643-9265-9BE51C166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2" name="Rectangle 110">
              <a:extLst>
                <a:ext uri="{FF2B5EF4-FFF2-40B4-BE49-F238E27FC236}">
                  <a16:creationId xmlns:a16="http://schemas.microsoft.com/office/drawing/2014/main" id="{D98CE3F2-4150-4C48-86DC-84BA71D4F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3" name="Rectangle 111">
              <a:extLst>
                <a:ext uri="{FF2B5EF4-FFF2-40B4-BE49-F238E27FC236}">
                  <a16:creationId xmlns:a16="http://schemas.microsoft.com/office/drawing/2014/main" id="{3992C78A-3F33-5444-B6CC-7ED5F76BE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4" name="Rectangle 112">
              <a:extLst>
                <a:ext uri="{FF2B5EF4-FFF2-40B4-BE49-F238E27FC236}">
                  <a16:creationId xmlns:a16="http://schemas.microsoft.com/office/drawing/2014/main" id="{B733953C-21C9-924C-BC09-D0BC40CB0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5" name="Rectangle 113">
              <a:extLst>
                <a:ext uri="{FF2B5EF4-FFF2-40B4-BE49-F238E27FC236}">
                  <a16:creationId xmlns:a16="http://schemas.microsoft.com/office/drawing/2014/main" id="{A7D3E2EC-AD22-0646-94F9-1242BEFD1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6" name="Rectangle 114">
              <a:extLst>
                <a:ext uri="{FF2B5EF4-FFF2-40B4-BE49-F238E27FC236}">
                  <a16:creationId xmlns:a16="http://schemas.microsoft.com/office/drawing/2014/main" id="{3C77E4A3-55FC-0144-9BFA-43B400F1E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7" name="Rectangle 115">
              <a:extLst>
                <a:ext uri="{FF2B5EF4-FFF2-40B4-BE49-F238E27FC236}">
                  <a16:creationId xmlns:a16="http://schemas.microsoft.com/office/drawing/2014/main" id="{BFD87E89-53BD-B54F-A1EC-2689A8E00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8" name="Rectangle 116">
              <a:extLst>
                <a:ext uri="{FF2B5EF4-FFF2-40B4-BE49-F238E27FC236}">
                  <a16:creationId xmlns:a16="http://schemas.microsoft.com/office/drawing/2014/main" id="{1C4D0594-3B7F-7B4A-9CA2-DD33B7651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9" name="Rectangle 117">
              <a:extLst>
                <a:ext uri="{FF2B5EF4-FFF2-40B4-BE49-F238E27FC236}">
                  <a16:creationId xmlns:a16="http://schemas.microsoft.com/office/drawing/2014/main" id="{B1CEF32A-B5ED-6840-8DF7-024900BF3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0" name="Rectangle 118">
              <a:extLst>
                <a:ext uri="{FF2B5EF4-FFF2-40B4-BE49-F238E27FC236}">
                  <a16:creationId xmlns:a16="http://schemas.microsoft.com/office/drawing/2014/main" id="{548325C1-1BB1-2446-BD25-18886BB8E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1" name="Rectangle 119">
              <a:extLst>
                <a:ext uri="{FF2B5EF4-FFF2-40B4-BE49-F238E27FC236}">
                  <a16:creationId xmlns:a16="http://schemas.microsoft.com/office/drawing/2014/main" id="{6E923FAE-0EEE-BB45-81B2-6B6A333F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2" name="Rectangle 120">
              <a:extLst>
                <a:ext uri="{FF2B5EF4-FFF2-40B4-BE49-F238E27FC236}">
                  <a16:creationId xmlns:a16="http://schemas.microsoft.com/office/drawing/2014/main" id="{D003F799-0F0D-D246-8A8D-A8F662296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3" name="Rectangle 121">
              <a:extLst>
                <a:ext uri="{FF2B5EF4-FFF2-40B4-BE49-F238E27FC236}">
                  <a16:creationId xmlns:a16="http://schemas.microsoft.com/office/drawing/2014/main" id="{B6A98D11-6BC5-E14C-89BB-A2CDA7152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4" name="Rectangle 122">
              <a:extLst>
                <a:ext uri="{FF2B5EF4-FFF2-40B4-BE49-F238E27FC236}">
                  <a16:creationId xmlns:a16="http://schemas.microsoft.com/office/drawing/2014/main" id="{17E81554-E81D-8941-BCC3-2567593C0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5" name="Rectangle 123">
              <a:extLst>
                <a:ext uri="{FF2B5EF4-FFF2-40B4-BE49-F238E27FC236}">
                  <a16:creationId xmlns:a16="http://schemas.microsoft.com/office/drawing/2014/main" id="{AFDB84E6-72D4-154E-B48F-8D10DC581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6" name="Rectangle 124">
              <a:extLst>
                <a:ext uri="{FF2B5EF4-FFF2-40B4-BE49-F238E27FC236}">
                  <a16:creationId xmlns:a16="http://schemas.microsoft.com/office/drawing/2014/main" id="{4A672B07-5596-924F-ABAE-D4C4369D7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7" name="Rectangle 125">
              <a:extLst>
                <a:ext uri="{FF2B5EF4-FFF2-40B4-BE49-F238E27FC236}">
                  <a16:creationId xmlns:a16="http://schemas.microsoft.com/office/drawing/2014/main" id="{621D8DFA-3504-C04D-A2FD-0005AD0F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8" name="Rectangle 126">
              <a:extLst>
                <a:ext uri="{FF2B5EF4-FFF2-40B4-BE49-F238E27FC236}">
                  <a16:creationId xmlns:a16="http://schemas.microsoft.com/office/drawing/2014/main" id="{BB0E7BCD-DEE8-1D42-BBF8-10FA860E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9" name="Rectangle 127">
              <a:extLst>
                <a:ext uri="{FF2B5EF4-FFF2-40B4-BE49-F238E27FC236}">
                  <a16:creationId xmlns:a16="http://schemas.microsoft.com/office/drawing/2014/main" id="{C6337EA6-4819-F647-8A95-4DD2B4CC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0" name="Rectangle 128">
              <a:extLst>
                <a:ext uri="{FF2B5EF4-FFF2-40B4-BE49-F238E27FC236}">
                  <a16:creationId xmlns:a16="http://schemas.microsoft.com/office/drawing/2014/main" id="{E4A35362-B7E6-B14F-88A4-3F4C04D30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1" name="Rectangle 129">
              <a:extLst>
                <a:ext uri="{FF2B5EF4-FFF2-40B4-BE49-F238E27FC236}">
                  <a16:creationId xmlns:a16="http://schemas.microsoft.com/office/drawing/2014/main" id="{2876C96D-6C07-5647-AE29-5A3184880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2" name="Rectangle 130">
              <a:extLst>
                <a:ext uri="{FF2B5EF4-FFF2-40B4-BE49-F238E27FC236}">
                  <a16:creationId xmlns:a16="http://schemas.microsoft.com/office/drawing/2014/main" id="{E1044F72-4F80-914D-90EE-BBA5C932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3" name="Rectangle 131">
              <a:extLst>
                <a:ext uri="{FF2B5EF4-FFF2-40B4-BE49-F238E27FC236}">
                  <a16:creationId xmlns:a16="http://schemas.microsoft.com/office/drawing/2014/main" id="{A558BBCF-7E9D-5A41-BFA1-9728CDB1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4" name="Rectangle 132">
              <a:extLst>
                <a:ext uri="{FF2B5EF4-FFF2-40B4-BE49-F238E27FC236}">
                  <a16:creationId xmlns:a16="http://schemas.microsoft.com/office/drawing/2014/main" id="{DADA0B5E-6078-5D46-B93A-F4B26CDE4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5" name="Rectangle 133">
              <a:extLst>
                <a:ext uri="{FF2B5EF4-FFF2-40B4-BE49-F238E27FC236}">
                  <a16:creationId xmlns:a16="http://schemas.microsoft.com/office/drawing/2014/main" id="{882E6C94-2E28-904F-9EE3-038D2F1E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6" name="Rectangle 134">
              <a:extLst>
                <a:ext uri="{FF2B5EF4-FFF2-40B4-BE49-F238E27FC236}">
                  <a16:creationId xmlns:a16="http://schemas.microsoft.com/office/drawing/2014/main" id="{89DE93CB-3874-2D46-AABF-8BEDEB184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7" name="Rectangle 135">
              <a:extLst>
                <a:ext uri="{FF2B5EF4-FFF2-40B4-BE49-F238E27FC236}">
                  <a16:creationId xmlns:a16="http://schemas.microsoft.com/office/drawing/2014/main" id="{B6F3A644-826E-A343-9735-3686587F8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8" name="Rectangle 136">
              <a:extLst>
                <a:ext uri="{FF2B5EF4-FFF2-40B4-BE49-F238E27FC236}">
                  <a16:creationId xmlns:a16="http://schemas.microsoft.com/office/drawing/2014/main" id="{22A002E8-5030-A24C-931C-DB17F9AE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9" name="Rectangle 137">
              <a:extLst>
                <a:ext uri="{FF2B5EF4-FFF2-40B4-BE49-F238E27FC236}">
                  <a16:creationId xmlns:a16="http://schemas.microsoft.com/office/drawing/2014/main" id="{CA9B8A43-8E99-B149-A963-B9A0AC63A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0" name="Rectangle 138">
              <a:extLst>
                <a:ext uri="{FF2B5EF4-FFF2-40B4-BE49-F238E27FC236}">
                  <a16:creationId xmlns:a16="http://schemas.microsoft.com/office/drawing/2014/main" id="{5741718E-0788-3B4D-9762-C00E075D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1" name="Rectangle 139">
              <a:extLst>
                <a:ext uri="{FF2B5EF4-FFF2-40B4-BE49-F238E27FC236}">
                  <a16:creationId xmlns:a16="http://schemas.microsoft.com/office/drawing/2014/main" id="{82A8F8EE-0E80-0F4B-BFD0-32F39478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2" name="Rectangle 140">
              <a:extLst>
                <a:ext uri="{FF2B5EF4-FFF2-40B4-BE49-F238E27FC236}">
                  <a16:creationId xmlns:a16="http://schemas.microsoft.com/office/drawing/2014/main" id="{D60996A3-4ACC-1547-BB0B-1579D09F1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3" name="Rectangle 141">
              <a:extLst>
                <a:ext uri="{FF2B5EF4-FFF2-40B4-BE49-F238E27FC236}">
                  <a16:creationId xmlns:a16="http://schemas.microsoft.com/office/drawing/2014/main" id="{FC95B6EA-E99C-E24A-8434-A2961B73B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4" name="Rectangle 142">
              <a:extLst>
                <a:ext uri="{FF2B5EF4-FFF2-40B4-BE49-F238E27FC236}">
                  <a16:creationId xmlns:a16="http://schemas.microsoft.com/office/drawing/2014/main" id="{B03FA90E-1A7F-F247-9FD2-530837152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5" name="Rectangle 143">
              <a:extLst>
                <a:ext uri="{FF2B5EF4-FFF2-40B4-BE49-F238E27FC236}">
                  <a16:creationId xmlns:a16="http://schemas.microsoft.com/office/drawing/2014/main" id="{881F9662-26EF-2445-A2C9-93AA1F016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6" name="Rectangle 144">
              <a:extLst>
                <a:ext uri="{FF2B5EF4-FFF2-40B4-BE49-F238E27FC236}">
                  <a16:creationId xmlns:a16="http://schemas.microsoft.com/office/drawing/2014/main" id="{34F28346-D464-A146-A53C-8926BD71D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7" name="Rectangle 145">
              <a:extLst>
                <a:ext uri="{FF2B5EF4-FFF2-40B4-BE49-F238E27FC236}">
                  <a16:creationId xmlns:a16="http://schemas.microsoft.com/office/drawing/2014/main" id="{5D0A5990-1228-B845-B1EA-39E85CB82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8" name="Rectangle 146">
              <a:extLst>
                <a:ext uri="{FF2B5EF4-FFF2-40B4-BE49-F238E27FC236}">
                  <a16:creationId xmlns:a16="http://schemas.microsoft.com/office/drawing/2014/main" id="{FB22AC32-0524-444C-813C-580D63DCC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9" name="Rectangle 147">
              <a:extLst>
                <a:ext uri="{FF2B5EF4-FFF2-40B4-BE49-F238E27FC236}">
                  <a16:creationId xmlns:a16="http://schemas.microsoft.com/office/drawing/2014/main" id="{09886C48-A688-2348-A2A6-29E0DA622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0" name="Rectangle 148">
              <a:extLst>
                <a:ext uri="{FF2B5EF4-FFF2-40B4-BE49-F238E27FC236}">
                  <a16:creationId xmlns:a16="http://schemas.microsoft.com/office/drawing/2014/main" id="{0204F520-1589-5E4C-8D5E-B9054AA9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1" name="Rectangle 149">
              <a:extLst>
                <a:ext uri="{FF2B5EF4-FFF2-40B4-BE49-F238E27FC236}">
                  <a16:creationId xmlns:a16="http://schemas.microsoft.com/office/drawing/2014/main" id="{B369CE6C-EED1-4A46-B51E-8D035E13E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2" name="Rectangle 150">
              <a:extLst>
                <a:ext uri="{FF2B5EF4-FFF2-40B4-BE49-F238E27FC236}">
                  <a16:creationId xmlns:a16="http://schemas.microsoft.com/office/drawing/2014/main" id="{18881189-9D6A-C944-8DC3-EED967D7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3" name="Rectangle 151">
              <a:extLst>
                <a:ext uri="{FF2B5EF4-FFF2-40B4-BE49-F238E27FC236}">
                  <a16:creationId xmlns:a16="http://schemas.microsoft.com/office/drawing/2014/main" id="{9E75A16B-E4D4-CC43-95FD-5F58F8F40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4" name="Rectangle 152">
              <a:extLst>
                <a:ext uri="{FF2B5EF4-FFF2-40B4-BE49-F238E27FC236}">
                  <a16:creationId xmlns:a16="http://schemas.microsoft.com/office/drawing/2014/main" id="{CBEA4FF2-65C1-CF4F-8B8A-A32153B70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5" name="Rectangle 153">
              <a:extLst>
                <a:ext uri="{FF2B5EF4-FFF2-40B4-BE49-F238E27FC236}">
                  <a16:creationId xmlns:a16="http://schemas.microsoft.com/office/drawing/2014/main" id="{16ACA4A9-E7B4-DB47-BE8D-0C84072C2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6" name="Rectangle 154">
              <a:extLst>
                <a:ext uri="{FF2B5EF4-FFF2-40B4-BE49-F238E27FC236}">
                  <a16:creationId xmlns:a16="http://schemas.microsoft.com/office/drawing/2014/main" id="{3CA126CE-B468-544C-81CA-7E9BEC86F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7" name="Rectangle 155">
              <a:extLst>
                <a:ext uri="{FF2B5EF4-FFF2-40B4-BE49-F238E27FC236}">
                  <a16:creationId xmlns:a16="http://schemas.microsoft.com/office/drawing/2014/main" id="{1CCA1BD1-7496-2B41-B954-87EF31EF0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8" name="Rectangle 156">
              <a:extLst>
                <a:ext uri="{FF2B5EF4-FFF2-40B4-BE49-F238E27FC236}">
                  <a16:creationId xmlns:a16="http://schemas.microsoft.com/office/drawing/2014/main" id="{71AD1BF7-C81B-4246-A1D6-EE66EECE9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9" name="Rectangle 157">
              <a:extLst>
                <a:ext uri="{FF2B5EF4-FFF2-40B4-BE49-F238E27FC236}">
                  <a16:creationId xmlns:a16="http://schemas.microsoft.com/office/drawing/2014/main" id="{8EC27DFF-67BB-5149-AF7C-F3A712D1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0" name="Rectangle 158">
              <a:extLst>
                <a:ext uri="{FF2B5EF4-FFF2-40B4-BE49-F238E27FC236}">
                  <a16:creationId xmlns:a16="http://schemas.microsoft.com/office/drawing/2014/main" id="{3E3AB016-E3A6-B54B-92AD-739B04234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1" name="Rectangle 159">
              <a:extLst>
                <a:ext uri="{FF2B5EF4-FFF2-40B4-BE49-F238E27FC236}">
                  <a16:creationId xmlns:a16="http://schemas.microsoft.com/office/drawing/2014/main" id="{98DC8FF3-FA84-2742-9FCA-301E1F4F7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2" name="Rectangle 160">
              <a:extLst>
                <a:ext uri="{FF2B5EF4-FFF2-40B4-BE49-F238E27FC236}">
                  <a16:creationId xmlns:a16="http://schemas.microsoft.com/office/drawing/2014/main" id="{B2A3E154-D7C6-6E4E-9B4C-6AC87C80F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3" name="Rectangle 161">
              <a:extLst>
                <a:ext uri="{FF2B5EF4-FFF2-40B4-BE49-F238E27FC236}">
                  <a16:creationId xmlns:a16="http://schemas.microsoft.com/office/drawing/2014/main" id="{92B33B70-2CBB-9C4E-9706-A616550A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4" name="Rectangle 162">
              <a:extLst>
                <a:ext uri="{FF2B5EF4-FFF2-40B4-BE49-F238E27FC236}">
                  <a16:creationId xmlns:a16="http://schemas.microsoft.com/office/drawing/2014/main" id="{FB76FB04-B3E5-BE44-BCAB-8EC0C7C40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5" name="Rectangle 163">
              <a:extLst>
                <a:ext uri="{FF2B5EF4-FFF2-40B4-BE49-F238E27FC236}">
                  <a16:creationId xmlns:a16="http://schemas.microsoft.com/office/drawing/2014/main" id="{0DA75A53-1E94-F040-B7D3-A169369B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6" name="Rectangle 164">
              <a:extLst>
                <a:ext uri="{FF2B5EF4-FFF2-40B4-BE49-F238E27FC236}">
                  <a16:creationId xmlns:a16="http://schemas.microsoft.com/office/drawing/2014/main" id="{8753D6A9-DF0B-2D42-BBC2-3C0F5177C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7" name="Rectangle 165">
              <a:extLst>
                <a:ext uri="{FF2B5EF4-FFF2-40B4-BE49-F238E27FC236}">
                  <a16:creationId xmlns:a16="http://schemas.microsoft.com/office/drawing/2014/main" id="{DAB425CD-6A5B-4B43-85B7-A4A2E281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8" name="Rectangle 166">
              <a:extLst>
                <a:ext uri="{FF2B5EF4-FFF2-40B4-BE49-F238E27FC236}">
                  <a16:creationId xmlns:a16="http://schemas.microsoft.com/office/drawing/2014/main" id="{5150941A-6017-7C45-97AB-DCCF51CB8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9" name="Rectangle 167">
              <a:extLst>
                <a:ext uri="{FF2B5EF4-FFF2-40B4-BE49-F238E27FC236}">
                  <a16:creationId xmlns:a16="http://schemas.microsoft.com/office/drawing/2014/main" id="{7D3E99AE-608C-4044-8913-3721D516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0" name="Rectangle 168">
              <a:extLst>
                <a:ext uri="{FF2B5EF4-FFF2-40B4-BE49-F238E27FC236}">
                  <a16:creationId xmlns:a16="http://schemas.microsoft.com/office/drawing/2014/main" id="{DDDCF14C-54DB-E745-9E20-647D6323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1" name="Rectangle 169">
              <a:extLst>
                <a:ext uri="{FF2B5EF4-FFF2-40B4-BE49-F238E27FC236}">
                  <a16:creationId xmlns:a16="http://schemas.microsoft.com/office/drawing/2014/main" id="{701305B0-F44B-C44F-91AD-252077F5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2" name="Rectangle 170">
              <a:extLst>
                <a:ext uri="{FF2B5EF4-FFF2-40B4-BE49-F238E27FC236}">
                  <a16:creationId xmlns:a16="http://schemas.microsoft.com/office/drawing/2014/main" id="{FF307F66-E578-FE4F-BA51-2A9942612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3" name="Rectangle 171">
              <a:extLst>
                <a:ext uri="{FF2B5EF4-FFF2-40B4-BE49-F238E27FC236}">
                  <a16:creationId xmlns:a16="http://schemas.microsoft.com/office/drawing/2014/main" id="{58CBE58B-4DDA-CA49-A01B-47ED09054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4" name="Rectangle 172">
              <a:extLst>
                <a:ext uri="{FF2B5EF4-FFF2-40B4-BE49-F238E27FC236}">
                  <a16:creationId xmlns:a16="http://schemas.microsoft.com/office/drawing/2014/main" id="{EAFB3A87-8761-2A43-BC0C-6995D851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5" name="Rectangle 173">
              <a:extLst>
                <a:ext uri="{FF2B5EF4-FFF2-40B4-BE49-F238E27FC236}">
                  <a16:creationId xmlns:a16="http://schemas.microsoft.com/office/drawing/2014/main" id="{8CE04F6D-A0AB-2448-8E5B-27CC62A46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6" name="Rectangle 174">
              <a:extLst>
                <a:ext uri="{FF2B5EF4-FFF2-40B4-BE49-F238E27FC236}">
                  <a16:creationId xmlns:a16="http://schemas.microsoft.com/office/drawing/2014/main" id="{99AB274E-F23D-C344-8C4E-A0051631C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7" name="Rectangle 175">
              <a:extLst>
                <a:ext uri="{FF2B5EF4-FFF2-40B4-BE49-F238E27FC236}">
                  <a16:creationId xmlns:a16="http://schemas.microsoft.com/office/drawing/2014/main" id="{713DCD87-3852-3442-A3D8-A990BC9FB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8" name="Rectangle 176">
              <a:extLst>
                <a:ext uri="{FF2B5EF4-FFF2-40B4-BE49-F238E27FC236}">
                  <a16:creationId xmlns:a16="http://schemas.microsoft.com/office/drawing/2014/main" id="{72660FCB-04B4-3442-8E7D-DBA22BB1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9" name="Rectangle 177">
              <a:extLst>
                <a:ext uri="{FF2B5EF4-FFF2-40B4-BE49-F238E27FC236}">
                  <a16:creationId xmlns:a16="http://schemas.microsoft.com/office/drawing/2014/main" id="{35FB636B-588E-9F4B-B17A-C29EA5F9E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0" name="Rectangle 178">
              <a:extLst>
                <a:ext uri="{FF2B5EF4-FFF2-40B4-BE49-F238E27FC236}">
                  <a16:creationId xmlns:a16="http://schemas.microsoft.com/office/drawing/2014/main" id="{2EEB5BC6-8678-E145-9F10-706465CCA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1" name="Rectangle 179">
              <a:extLst>
                <a:ext uri="{FF2B5EF4-FFF2-40B4-BE49-F238E27FC236}">
                  <a16:creationId xmlns:a16="http://schemas.microsoft.com/office/drawing/2014/main" id="{6A2B70A1-FFB9-C94E-9698-EC17AE19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2" name="Rectangle 180">
              <a:extLst>
                <a:ext uri="{FF2B5EF4-FFF2-40B4-BE49-F238E27FC236}">
                  <a16:creationId xmlns:a16="http://schemas.microsoft.com/office/drawing/2014/main" id="{DEE887AF-FDEE-B94D-83CA-AF73C63D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3" name="Rectangle 181">
              <a:extLst>
                <a:ext uri="{FF2B5EF4-FFF2-40B4-BE49-F238E27FC236}">
                  <a16:creationId xmlns:a16="http://schemas.microsoft.com/office/drawing/2014/main" id="{6A3D0469-7363-C24C-97CC-A1C35AA8B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4" name="Rectangle 182">
              <a:extLst>
                <a:ext uri="{FF2B5EF4-FFF2-40B4-BE49-F238E27FC236}">
                  <a16:creationId xmlns:a16="http://schemas.microsoft.com/office/drawing/2014/main" id="{76BB04EB-E788-5447-B391-32E50A05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5" name="Rectangle 183">
              <a:extLst>
                <a:ext uri="{FF2B5EF4-FFF2-40B4-BE49-F238E27FC236}">
                  <a16:creationId xmlns:a16="http://schemas.microsoft.com/office/drawing/2014/main" id="{C973A05C-293F-E04D-8BB4-6E280A575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6" name="Rectangle 184">
              <a:extLst>
                <a:ext uri="{FF2B5EF4-FFF2-40B4-BE49-F238E27FC236}">
                  <a16:creationId xmlns:a16="http://schemas.microsoft.com/office/drawing/2014/main" id="{799811BF-476A-454E-A534-7FC88326C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7" name="Rectangle 185">
              <a:extLst>
                <a:ext uri="{FF2B5EF4-FFF2-40B4-BE49-F238E27FC236}">
                  <a16:creationId xmlns:a16="http://schemas.microsoft.com/office/drawing/2014/main" id="{B534AA7B-7049-E244-A83D-D3772CA7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8" name="Rectangle 186">
              <a:extLst>
                <a:ext uri="{FF2B5EF4-FFF2-40B4-BE49-F238E27FC236}">
                  <a16:creationId xmlns:a16="http://schemas.microsoft.com/office/drawing/2014/main" id="{46FB9794-98CF-3F42-A803-2241EA375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9" name="Rectangle 187">
              <a:extLst>
                <a:ext uri="{FF2B5EF4-FFF2-40B4-BE49-F238E27FC236}">
                  <a16:creationId xmlns:a16="http://schemas.microsoft.com/office/drawing/2014/main" id="{427D318C-8AB1-C143-A491-D86FE711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0" name="Rectangle 188">
              <a:extLst>
                <a:ext uri="{FF2B5EF4-FFF2-40B4-BE49-F238E27FC236}">
                  <a16:creationId xmlns:a16="http://schemas.microsoft.com/office/drawing/2014/main" id="{8E553EC8-98F4-8E42-B65A-ADD8B0511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1" name="Rectangle 189">
              <a:extLst>
                <a:ext uri="{FF2B5EF4-FFF2-40B4-BE49-F238E27FC236}">
                  <a16:creationId xmlns:a16="http://schemas.microsoft.com/office/drawing/2014/main" id="{60F0F326-A864-784A-B5FC-355CC940B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2" name="Rectangle 190">
              <a:extLst>
                <a:ext uri="{FF2B5EF4-FFF2-40B4-BE49-F238E27FC236}">
                  <a16:creationId xmlns:a16="http://schemas.microsoft.com/office/drawing/2014/main" id="{ACCB5062-CA3E-1447-A500-BC291EEA5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3" name="Rectangle 191">
              <a:extLst>
                <a:ext uri="{FF2B5EF4-FFF2-40B4-BE49-F238E27FC236}">
                  <a16:creationId xmlns:a16="http://schemas.microsoft.com/office/drawing/2014/main" id="{20CFC6A2-B525-9B46-A4E5-B9017F5A6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4" name="Rectangle 192">
              <a:extLst>
                <a:ext uri="{FF2B5EF4-FFF2-40B4-BE49-F238E27FC236}">
                  <a16:creationId xmlns:a16="http://schemas.microsoft.com/office/drawing/2014/main" id="{438CAA39-74A7-DA45-881C-3FB4568C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5" name="Rectangle 193">
              <a:extLst>
                <a:ext uri="{FF2B5EF4-FFF2-40B4-BE49-F238E27FC236}">
                  <a16:creationId xmlns:a16="http://schemas.microsoft.com/office/drawing/2014/main" id="{159E64E5-0DEE-3445-889D-8609356B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6" name="Rectangle 194">
              <a:extLst>
                <a:ext uri="{FF2B5EF4-FFF2-40B4-BE49-F238E27FC236}">
                  <a16:creationId xmlns:a16="http://schemas.microsoft.com/office/drawing/2014/main" id="{084CDCBA-0D32-B24D-AE4B-1F90228E8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7" name="Rectangle 195">
              <a:extLst>
                <a:ext uri="{FF2B5EF4-FFF2-40B4-BE49-F238E27FC236}">
                  <a16:creationId xmlns:a16="http://schemas.microsoft.com/office/drawing/2014/main" id="{598BF80D-58A9-EA4F-90C7-E3E3349DA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8" name="Rectangle 196">
              <a:extLst>
                <a:ext uri="{FF2B5EF4-FFF2-40B4-BE49-F238E27FC236}">
                  <a16:creationId xmlns:a16="http://schemas.microsoft.com/office/drawing/2014/main" id="{E73B828C-4EB2-7241-8AA2-D204EF9F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9" name="Rectangle 197">
              <a:extLst>
                <a:ext uri="{FF2B5EF4-FFF2-40B4-BE49-F238E27FC236}">
                  <a16:creationId xmlns:a16="http://schemas.microsoft.com/office/drawing/2014/main" id="{1A8E2F5E-368C-5748-AB7D-F1DEC094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0" name="Rectangle 198">
              <a:extLst>
                <a:ext uri="{FF2B5EF4-FFF2-40B4-BE49-F238E27FC236}">
                  <a16:creationId xmlns:a16="http://schemas.microsoft.com/office/drawing/2014/main" id="{4F9811DC-B925-BB43-B215-62C99ABA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1" name="Rectangle 199">
              <a:extLst>
                <a:ext uri="{FF2B5EF4-FFF2-40B4-BE49-F238E27FC236}">
                  <a16:creationId xmlns:a16="http://schemas.microsoft.com/office/drawing/2014/main" id="{7791FF46-AA04-CA49-B8DB-7C8B6A231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2" name="Rectangle 200">
              <a:extLst>
                <a:ext uri="{FF2B5EF4-FFF2-40B4-BE49-F238E27FC236}">
                  <a16:creationId xmlns:a16="http://schemas.microsoft.com/office/drawing/2014/main" id="{31906AD3-85EF-714E-BD31-4FABB3E4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3" name="Rectangle 201">
              <a:extLst>
                <a:ext uri="{FF2B5EF4-FFF2-40B4-BE49-F238E27FC236}">
                  <a16:creationId xmlns:a16="http://schemas.microsoft.com/office/drawing/2014/main" id="{80BCA9F1-9B85-904D-B5AC-EBD1C01C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4" name="Rectangle 202">
              <a:extLst>
                <a:ext uri="{FF2B5EF4-FFF2-40B4-BE49-F238E27FC236}">
                  <a16:creationId xmlns:a16="http://schemas.microsoft.com/office/drawing/2014/main" id="{8EE2A88C-E603-A84C-B442-CBA46DABE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5" name="Rectangle 203">
              <a:extLst>
                <a:ext uri="{FF2B5EF4-FFF2-40B4-BE49-F238E27FC236}">
                  <a16:creationId xmlns:a16="http://schemas.microsoft.com/office/drawing/2014/main" id="{1C97E736-F1C1-6B47-867E-412D7C7C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6" name="Rectangle 205">
              <a:extLst>
                <a:ext uri="{FF2B5EF4-FFF2-40B4-BE49-F238E27FC236}">
                  <a16:creationId xmlns:a16="http://schemas.microsoft.com/office/drawing/2014/main" id="{A25190D2-5E9A-AF41-B5B2-97BFA317D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7" name="Rectangle 206">
              <a:extLst>
                <a:ext uri="{FF2B5EF4-FFF2-40B4-BE49-F238E27FC236}">
                  <a16:creationId xmlns:a16="http://schemas.microsoft.com/office/drawing/2014/main" id="{841DD152-3B7B-3144-BB9C-2B988016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8" name="Rectangle 207">
              <a:extLst>
                <a:ext uri="{FF2B5EF4-FFF2-40B4-BE49-F238E27FC236}">
                  <a16:creationId xmlns:a16="http://schemas.microsoft.com/office/drawing/2014/main" id="{269BDB43-B84B-8A40-91A1-0356E34F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9" name="Rectangle 208">
              <a:extLst>
                <a:ext uri="{FF2B5EF4-FFF2-40B4-BE49-F238E27FC236}">
                  <a16:creationId xmlns:a16="http://schemas.microsoft.com/office/drawing/2014/main" id="{D286620B-59FD-4B47-8F78-2B6287B1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0" name="Rectangle 209">
              <a:extLst>
                <a:ext uri="{FF2B5EF4-FFF2-40B4-BE49-F238E27FC236}">
                  <a16:creationId xmlns:a16="http://schemas.microsoft.com/office/drawing/2014/main" id="{E63ACD41-5954-8541-B875-C24E79E20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1" name="Rectangle 210">
              <a:extLst>
                <a:ext uri="{FF2B5EF4-FFF2-40B4-BE49-F238E27FC236}">
                  <a16:creationId xmlns:a16="http://schemas.microsoft.com/office/drawing/2014/main" id="{33645B2C-001D-6144-91F8-481CFDED5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2" name="Rectangle 211">
              <a:extLst>
                <a:ext uri="{FF2B5EF4-FFF2-40B4-BE49-F238E27FC236}">
                  <a16:creationId xmlns:a16="http://schemas.microsoft.com/office/drawing/2014/main" id="{5EBCF586-E94E-2245-9433-2A3CD6F20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3" name="Rectangle 212">
              <a:extLst>
                <a:ext uri="{FF2B5EF4-FFF2-40B4-BE49-F238E27FC236}">
                  <a16:creationId xmlns:a16="http://schemas.microsoft.com/office/drawing/2014/main" id="{DD6270BF-D80A-344E-BF20-2F9A0F6FC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4" name="Rectangle 213">
              <a:extLst>
                <a:ext uri="{FF2B5EF4-FFF2-40B4-BE49-F238E27FC236}">
                  <a16:creationId xmlns:a16="http://schemas.microsoft.com/office/drawing/2014/main" id="{D50F8774-AA86-3345-8C07-C6F72434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5" name="Rectangle 214">
              <a:extLst>
                <a:ext uri="{FF2B5EF4-FFF2-40B4-BE49-F238E27FC236}">
                  <a16:creationId xmlns:a16="http://schemas.microsoft.com/office/drawing/2014/main" id="{F2E37BFF-7ECF-754A-B723-9508A22B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6" name="Rectangle 215">
              <a:extLst>
                <a:ext uri="{FF2B5EF4-FFF2-40B4-BE49-F238E27FC236}">
                  <a16:creationId xmlns:a16="http://schemas.microsoft.com/office/drawing/2014/main" id="{035B4236-E927-F748-B01A-F41A43B3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7" name="Rectangle 216">
              <a:extLst>
                <a:ext uri="{FF2B5EF4-FFF2-40B4-BE49-F238E27FC236}">
                  <a16:creationId xmlns:a16="http://schemas.microsoft.com/office/drawing/2014/main" id="{042E37AA-AC00-1441-B6DA-990155B0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8" name="Rectangle 217">
              <a:extLst>
                <a:ext uri="{FF2B5EF4-FFF2-40B4-BE49-F238E27FC236}">
                  <a16:creationId xmlns:a16="http://schemas.microsoft.com/office/drawing/2014/main" id="{21EC0824-5DBF-8A4A-9E37-4E9ECE8A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9" name="Rectangle 218">
              <a:extLst>
                <a:ext uri="{FF2B5EF4-FFF2-40B4-BE49-F238E27FC236}">
                  <a16:creationId xmlns:a16="http://schemas.microsoft.com/office/drawing/2014/main" id="{439CA0D7-ED52-D44D-8711-9F04944CD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0" name="Rectangle 219">
              <a:extLst>
                <a:ext uri="{FF2B5EF4-FFF2-40B4-BE49-F238E27FC236}">
                  <a16:creationId xmlns:a16="http://schemas.microsoft.com/office/drawing/2014/main" id="{DEF1F8CF-AA54-9B41-85DA-8B0D33276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1" name="Rectangle 220">
              <a:extLst>
                <a:ext uri="{FF2B5EF4-FFF2-40B4-BE49-F238E27FC236}">
                  <a16:creationId xmlns:a16="http://schemas.microsoft.com/office/drawing/2014/main" id="{86FFB641-CB0E-BD43-97E0-79733418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2" name="Rectangle 221">
              <a:extLst>
                <a:ext uri="{FF2B5EF4-FFF2-40B4-BE49-F238E27FC236}">
                  <a16:creationId xmlns:a16="http://schemas.microsoft.com/office/drawing/2014/main" id="{95D7BC24-9D97-3846-9B2A-34566E2BD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3" name="Rectangle 222">
              <a:extLst>
                <a:ext uri="{FF2B5EF4-FFF2-40B4-BE49-F238E27FC236}">
                  <a16:creationId xmlns:a16="http://schemas.microsoft.com/office/drawing/2014/main" id="{D38603BE-7AF1-B741-8B54-ED59517D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4" name="Rectangle 223">
              <a:extLst>
                <a:ext uri="{FF2B5EF4-FFF2-40B4-BE49-F238E27FC236}">
                  <a16:creationId xmlns:a16="http://schemas.microsoft.com/office/drawing/2014/main" id="{4901CB25-AE7C-EC4B-A32D-738DCF6F2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5" name="Rectangle 224">
              <a:extLst>
                <a:ext uri="{FF2B5EF4-FFF2-40B4-BE49-F238E27FC236}">
                  <a16:creationId xmlns:a16="http://schemas.microsoft.com/office/drawing/2014/main" id="{743049D6-4800-794C-BBA3-7F34FD198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6" name="Rectangle 225">
              <a:extLst>
                <a:ext uri="{FF2B5EF4-FFF2-40B4-BE49-F238E27FC236}">
                  <a16:creationId xmlns:a16="http://schemas.microsoft.com/office/drawing/2014/main" id="{7EFF1E1A-A951-AB4C-B22B-A4E17C786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7" name="Rectangle 226">
              <a:extLst>
                <a:ext uri="{FF2B5EF4-FFF2-40B4-BE49-F238E27FC236}">
                  <a16:creationId xmlns:a16="http://schemas.microsoft.com/office/drawing/2014/main" id="{5B0B36DB-A6D3-F044-98A7-716D6B78F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8" name="Rectangle 227">
              <a:extLst>
                <a:ext uri="{FF2B5EF4-FFF2-40B4-BE49-F238E27FC236}">
                  <a16:creationId xmlns:a16="http://schemas.microsoft.com/office/drawing/2014/main" id="{8399F17C-08C2-2244-9D3E-5C79A2355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5234" name="Group 228">
            <a:extLst>
              <a:ext uri="{FF2B5EF4-FFF2-40B4-BE49-F238E27FC236}">
                <a16:creationId xmlns:a16="http://schemas.microsoft.com/office/drawing/2014/main" id="{F0D779AB-0803-3D41-AD64-934BF92DCC47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1"/>
            <a:ext cx="5591175" cy="2482751"/>
            <a:chOff x="603250" y="242888"/>
            <a:chExt cx="5591175" cy="2482750"/>
          </a:xfrm>
        </p:grpSpPr>
        <p:sp>
          <p:nvSpPr>
            <p:cNvPr id="95240" name="Rectangle 42">
              <a:extLst>
                <a:ext uri="{FF2B5EF4-FFF2-40B4-BE49-F238E27FC236}">
                  <a16:creationId xmlns:a16="http://schemas.microsoft.com/office/drawing/2014/main" id="{F267B907-A98C-354E-A384-5CEABFE38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1" name="Line 43">
              <a:extLst>
                <a:ext uri="{FF2B5EF4-FFF2-40B4-BE49-F238E27FC236}">
                  <a16:creationId xmlns:a16="http://schemas.microsoft.com/office/drawing/2014/main" id="{7BEF41FB-4C2C-4342-8C3F-EC39BFF734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2" name="Line 44">
              <a:extLst>
                <a:ext uri="{FF2B5EF4-FFF2-40B4-BE49-F238E27FC236}">
                  <a16:creationId xmlns:a16="http://schemas.microsoft.com/office/drawing/2014/main" id="{D4DE2628-4244-1540-A278-78C7169E7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3" name="Line 45">
              <a:extLst>
                <a:ext uri="{FF2B5EF4-FFF2-40B4-BE49-F238E27FC236}">
                  <a16:creationId xmlns:a16="http://schemas.microsoft.com/office/drawing/2014/main" id="{BC73A515-F018-D34A-957C-1E1480B25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4" name="Rectangle 46">
              <a:extLst>
                <a:ext uri="{FF2B5EF4-FFF2-40B4-BE49-F238E27FC236}">
                  <a16:creationId xmlns:a16="http://schemas.microsoft.com/office/drawing/2014/main" id="{C3E45D1E-19AC-5449-852A-51A4E22E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5" name="Line 47">
              <a:extLst>
                <a:ext uri="{FF2B5EF4-FFF2-40B4-BE49-F238E27FC236}">
                  <a16:creationId xmlns:a16="http://schemas.microsoft.com/office/drawing/2014/main" id="{3ED3FAAD-7C1C-F04E-8404-57BBBB1AD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Line 48">
              <a:extLst>
                <a:ext uri="{FF2B5EF4-FFF2-40B4-BE49-F238E27FC236}">
                  <a16:creationId xmlns:a16="http://schemas.microsoft.com/office/drawing/2014/main" id="{1749DE69-8E76-294B-B36A-EB65D2C425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Rectangle 49">
              <a:extLst>
                <a:ext uri="{FF2B5EF4-FFF2-40B4-BE49-F238E27FC236}">
                  <a16:creationId xmlns:a16="http://schemas.microsoft.com/office/drawing/2014/main" id="{16860A9D-4697-8F41-8ED1-9AF8180A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8" name="Rectangle 50">
              <a:extLst>
                <a:ext uri="{FF2B5EF4-FFF2-40B4-BE49-F238E27FC236}">
                  <a16:creationId xmlns:a16="http://schemas.microsoft.com/office/drawing/2014/main" id="{390690E4-E5CB-7A4C-914B-742C48E15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9" name="Rectangle 51">
              <a:extLst>
                <a:ext uri="{FF2B5EF4-FFF2-40B4-BE49-F238E27FC236}">
                  <a16:creationId xmlns:a16="http://schemas.microsoft.com/office/drawing/2014/main" id="{0DAD0E0E-F80C-E041-A67C-63F41E2BF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0" name="Rectangle 52">
              <a:extLst>
                <a:ext uri="{FF2B5EF4-FFF2-40B4-BE49-F238E27FC236}">
                  <a16:creationId xmlns:a16="http://schemas.microsoft.com/office/drawing/2014/main" id="{4B96D3BB-A90A-6845-826B-7C6591C39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1" name="Rectangle 53">
              <a:extLst>
                <a:ext uri="{FF2B5EF4-FFF2-40B4-BE49-F238E27FC236}">
                  <a16:creationId xmlns:a16="http://schemas.microsoft.com/office/drawing/2014/main" id="{5DF23EC5-32D7-7646-8F38-5CEA13F9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2" name="Rectangle 54">
              <a:extLst>
                <a:ext uri="{FF2B5EF4-FFF2-40B4-BE49-F238E27FC236}">
                  <a16:creationId xmlns:a16="http://schemas.microsoft.com/office/drawing/2014/main" id="{0DE44735-646F-0D46-BFD5-257268F4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3" name="Rectangle 55">
              <a:extLst>
                <a:ext uri="{FF2B5EF4-FFF2-40B4-BE49-F238E27FC236}">
                  <a16:creationId xmlns:a16="http://schemas.microsoft.com/office/drawing/2014/main" id="{30E6759D-B285-0848-872B-B927436D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4" name="Rectangle 56">
              <a:extLst>
                <a:ext uri="{FF2B5EF4-FFF2-40B4-BE49-F238E27FC236}">
                  <a16:creationId xmlns:a16="http://schemas.microsoft.com/office/drawing/2014/main" id="{B4B57EA4-14D6-9F44-8024-486E69B4D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5" name="Rectangle 57">
              <a:extLst>
                <a:ext uri="{FF2B5EF4-FFF2-40B4-BE49-F238E27FC236}">
                  <a16:creationId xmlns:a16="http://schemas.microsoft.com/office/drawing/2014/main" id="{BC94277C-C136-0845-AD81-4B40BB874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58">
              <a:extLst>
                <a:ext uri="{FF2B5EF4-FFF2-40B4-BE49-F238E27FC236}">
                  <a16:creationId xmlns:a16="http://schemas.microsoft.com/office/drawing/2014/main" id="{BF5529F6-920E-2647-9150-DDDEAE079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59">
              <a:extLst>
                <a:ext uri="{FF2B5EF4-FFF2-40B4-BE49-F238E27FC236}">
                  <a16:creationId xmlns:a16="http://schemas.microsoft.com/office/drawing/2014/main" id="{31636B69-5A41-4E4D-B677-582CC3C4E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60">
              <a:extLst>
                <a:ext uri="{FF2B5EF4-FFF2-40B4-BE49-F238E27FC236}">
                  <a16:creationId xmlns:a16="http://schemas.microsoft.com/office/drawing/2014/main" id="{E65AD356-BA4A-C64F-88DD-59FC6EFAE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Rectangle 61">
              <a:extLst>
                <a:ext uri="{FF2B5EF4-FFF2-40B4-BE49-F238E27FC236}">
                  <a16:creationId xmlns:a16="http://schemas.microsoft.com/office/drawing/2014/main" id="{C7DC65C7-6B06-3C47-9641-F3685EAA4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0" name="Rectangle 62">
              <a:extLst>
                <a:ext uri="{FF2B5EF4-FFF2-40B4-BE49-F238E27FC236}">
                  <a16:creationId xmlns:a16="http://schemas.microsoft.com/office/drawing/2014/main" id="{31E931AE-81D6-DD4C-BC7B-3D251EABE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1" name="Line 63">
              <a:extLst>
                <a:ext uri="{FF2B5EF4-FFF2-40B4-BE49-F238E27FC236}">
                  <a16:creationId xmlns:a16="http://schemas.microsoft.com/office/drawing/2014/main" id="{B89FBDE7-3640-F547-A8C1-52EC1C7F2C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2" name="Line 64">
              <a:extLst>
                <a:ext uri="{FF2B5EF4-FFF2-40B4-BE49-F238E27FC236}">
                  <a16:creationId xmlns:a16="http://schemas.microsoft.com/office/drawing/2014/main" id="{313A0642-A14B-FC40-B6B7-339F1CB1F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Rectangle 65">
              <a:extLst>
                <a:ext uri="{FF2B5EF4-FFF2-40B4-BE49-F238E27FC236}">
                  <a16:creationId xmlns:a16="http://schemas.microsoft.com/office/drawing/2014/main" id="{92DD3AE0-0023-1845-BD4A-E169061E1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4" name="Line 66">
              <a:extLst>
                <a:ext uri="{FF2B5EF4-FFF2-40B4-BE49-F238E27FC236}">
                  <a16:creationId xmlns:a16="http://schemas.microsoft.com/office/drawing/2014/main" id="{017BBC27-7AD1-B249-95EC-09EE8F7A9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5" name="Line 67">
              <a:extLst>
                <a:ext uri="{FF2B5EF4-FFF2-40B4-BE49-F238E27FC236}">
                  <a16:creationId xmlns:a16="http://schemas.microsoft.com/office/drawing/2014/main" id="{F797EBBC-3058-3F4F-A323-267D8F1BDD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Rectangle 68">
              <a:extLst>
                <a:ext uri="{FF2B5EF4-FFF2-40B4-BE49-F238E27FC236}">
                  <a16:creationId xmlns:a16="http://schemas.microsoft.com/office/drawing/2014/main" id="{25012F44-1966-6E4E-ABE2-DBD98E72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7" name="Rectangle 69">
              <a:extLst>
                <a:ext uri="{FF2B5EF4-FFF2-40B4-BE49-F238E27FC236}">
                  <a16:creationId xmlns:a16="http://schemas.microsoft.com/office/drawing/2014/main" id="{328D5F79-06BC-A84E-A13D-67D9D85A8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8" name="Rectangle 70">
              <a:extLst>
                <a:ext uri="{FF2B5EF4-FFF2-40B4-BE49-F238E27FC236}">
                  <a16:creationId xmlns:a16="http://schemas.microsoft.com/office/drawing/2014/main" id="{4E22851D-920C-034F-A0EC-48ECBE8E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9" name="Rectangle 71">
              <a:extLst>
                <a:ext uri="{FF2B5EF4-FFF2-40B4-BE49-F238E27FC236}">
                  <a16:creationId xmlns:a16="http://schemas.microsoft.com/office/drawing/2014/main" id="{0A189A91-9303-284B-AB38-AE3ADEAF4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0" name="Rectangle 72">
              <a:extLst>
                <a:ext uri="{FF2B5EF4-FFF2-40B4-BE49-F238E27FC236}">
                  <a16:creationId xmlns:a16="http://schemas.microsoft.com/office/drawing/2014/main" id="{28E91645-E7A9-8842-9C60-1E63D2318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1" name="Rectangle 73">
              <a:extLst>
                <a:ext uri="{FF2B5EF4-FFF2-40B4-BE49-F238E27FC236}">
                  <a16:creationId xmlns:a16="http://schemas.microsoft.com/office/drawing/2014/main" id="{8751937B-383E-EC41-905C-B8B569BFD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2" name="Rectangle 74">
              <a:extLst>
                <a:ext uri="{FF2B5EF4-FFF2-40B4-BE49-F238E27FC236}">
                  <a16:creationId xmlns:a16="http://schemas.microsoft.com/office/drawing/2014/main" id="{C298BFE9-95DF-8543-B274-5CCE807DA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3" name="Rectangle 75">
              <a:extLst>
                <a:ext uri="{FF2B5EF4-FFF2-40B4-BE49-F238E27FC236}">
                  <a16:creationId xmlns:a16="http://schemas.microsoft.com/office/drawing/2014/main" id="{7EEAC5A7-891F-F046-9174-60ACBFA8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4" name="Rectangle 76">
              <a:extLst>
                <a:ext uri="{FF2B5EF4-FFF2-40B4-BE49-F238E27FC236}">
                  <a16:creationId xmlns:a16="http://schemas.microsoft.com/office/drawing/2014/main" id="{8CE25577-FA8D-C84A-A8FD-6ACBE405B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77">
              <a:extLst>
                <a:ext uri="{FF2B5EF4-FFF2-40B4-BE49-F238E27FC236}">
                  <a16:creationId xmlns:a16="http://schemas.microsoft.com/office/drawing/2014/main" id="{B429CE35-7DCA-F648-9A18-EF3C4A7B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Rectangle 78">
              <a:extLst>
                <a:ext uri="{FF2B5EF4-FFF2-40B4-BE49-F238E27FC236}">
                  <a16:creationId xmlns:a16="http://schemas.microsoft.com/office/drawing/2014/main" id="{0102BC02-4148-514C-9B31-3EE43C227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7" name="Rectangle 79">
              <a:extLst>
                <a:ext uri="{FF2B5EF4-FFF2-40B4-BE49-F238E27FC236}">
                  <a16:creationId xmlns:a16="http://schemas.microsoft.com/office/drawing/2014/main" id="{E1B6CC2B-0CF2-AF40-9696-9D9305FB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8" name="Rectangle 80">
              <a:extLst>
                <a:ext uri="{FF2B5EF4-FFF2-40B4-BE49-F238E27FC236}">
                  <a16:creationId xmlns:a16="http://schemas.microsoft.com/office/drawing/2014/main" id="{01F8DBB1-7DF1-C940-9B76-3785203C1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81">
              <a:extLst>
                <a:ext uri="{FF2B5EF4-FFF2-40B4-BE49-F238E27FC236}">
                  <a16:creationId xmlns:a16="http://schemas.microsoft.com/office/drawing/2014/main" id="{7FCAF9A5-C0F5-2942-B498-0338AC98E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Rectangle 82">
              <a:extLst>
                <a:ext uri="{FF2B5EF4-FFF2-40B4-BE49-F238E27FC236}">
                  <a16:creationId xmlns:a16="http://schemas.microsoft.com/office/drawing/2014/main" id="{506D6237-437B-A847-B41D-9DBE9CA42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1" name="Rectangle 83">
              <a:extLst>
                <a:ext uri="{FF2B5EF4-FFF2-40B4-BE49-F238E27FC236}">
                  <a16:creationId xmlns:a16="http://schemas.microsoft.com/office/drawing/2014/main" id="{5B7CA807-6377-4B4A-B5E6-2D779D603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2" name="Freeform 84">
              <a:extLst>
                <a:ext uri="{FF2B5EF4-FFF2-40B4-BE49-F238E27FC236}">
                  <a16:creationId xmlns:a16="http://schemas.microsoft.com/office/drawing/2014/main" id="{ECBEA0F4-E5E6-C74F-8DFF-208870496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Rectangle 85">
              <a:extLst>
                <a:ext uri="{FF2B5EF4-FFF2-40B4-BE49-F238E27FC236}">
                  <a16:creationId xmlns:a16="http://schemas.microsoft.com/office/drawing/2014/main" id="{6D3CF3F7-1B77-8C49-A876-04D5554A5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Line 86">
              <a:extLst>
                <a:ext uri="{FF2B5EF4-FFF2-40B4-BE49-F238E27FC236}">
                  <a16:creationId xmlns:a16="http://schemas.microsoft.com/office/drawing/2014/main" id="{C0B1A0B6-28E0-1B4B-8B5C-67E126DCC2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Line 87">
              <a:extLst>
                <a:ext uri="{FF2B5EF4-FFF2-40B4-BE49-F238E27FC236}">
                  <a16:creationId xmlns:a16="http://schemas.microsoft.com/office/drawing/2014/main" id="{CAD7D870-DAAF-C143-B7C9-33EACB2A1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Line 88">
              <a:extLst>
                <a:ext uri="{FF2B5EF4-FFF2-40B4-BE49-F238E27FC236}">
                  <a16:creationId xmlns:a16="http://schemas.microsoft.com/office/drawing/2014/main" id="{7859CB4B-BBAE-2947-B225-A20C4CD560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Rectangle 89">
              <a:extLst>
                <a:ext uri="{FF2B5EF4-FFF2-40B4-BE49-F238E27FC236}">
                  <a16:creationId xmlns:a16="http://schemas.microsoft.com/office/drawing/2014/main" id="{2CC6ED25-4404-F34D-87B2-D0248A0E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8" name="Line 90">
              <a:extLst>
                <a:ext uri="{FF2B5EF4-FFF2-40B4-BE49-F238E27FC236}">
                  <a16:creationId xmlns:a16="http://schemas.microsoft.com/office/drawing/2014/main" id="{7CFEB1F4-9B21-9045-A0DD-0ED576E00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9" name="Line 91">
              <a:extLst>
                <a:ext uri="{FF2B5EF4-FFF2-40B4-BE49-F238E27FC236}">
                  <a16:creationId xmlns:a16="http://schemas.microsoft.com/office/drawing/2014/main" id="{A34A71A2-47C6-7C4F-8DC7-E4DE0A57FB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0" name="Rectangle 92">
              <a:extLst>
                <a:ext uri="{FF2B5EF4-FFF2-40B4-BE49-F238E27FC236}">
                  <a16:creationId xmlns:a16="http://schemas.microsoft.com/office/drawing/2014/main" id="{40B3D0DC-B137-314C-AE63-89785BEE4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93">
              <a:extLst>
                <a:ext uri="{FF2B5EF4-FFF2-40B4-BE49-F238E27FC236}">
                  <a16:creationId xmlns:a16="http://schemas.microsoft.com/office/drawing/2014/main" id="{330B3925-D8F7-A04E-9E7C-A6AFBCDE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Rectangle 94">
              <a:extLst>
                <a:ext uri="{FF2B5EF4-FFF2-40B4-BE49-F238E27FC236}">
                  <a16:creationId xmlns:a16="http://schemas.microsoft.com/office/drawing/2014/main" id="{0C6D2135-2282-384C-A3C7-EB6C9D71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3" name="Rectangle 95">
              <a:extLst>
                <a:ext uri="{FF2B5EF4-FFF2-40B4-BE49-F238E27FC236}">
                  <a16:creationId xmlns:a16="http://schemas.microsoft.com/office/drawing/2014/main" id="{B58D2640-368C-6B4E-BA1A-ED1D21D96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4" name="Rectangle 96">
              <a:extLst>
                <a:ext uri="{FF2B5EF4-FFF2-40B4-BE49-F238E27FC236}">
                  <a16:creationId xmlns:a16="http://schemas.microsoft.com/office/drawing/2014/main" id="{1E66C3B4-D92C-6548-B0E7-55A055F68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97">
              <a:extLst>
                <a:ext uri="{FF2B5EF4-FFF2-40B4-BE49-F238E27FC236}">
                  <a16:creationId xmlns:a16="http://schemas.microsoft.com/office/drawing/2014/main" id="{AC33B706-89DE-634A-BD31-C362D2BD0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Rectangle 98">
              <a:extLst>
                <a:ext uri="{FF2B5EF4-FFF2-40B4-BE49-F238E27FC236}">
                  <a16:creationId xmlns:a16="http://schemas.microsoft.com/office/drawing/2014/main" id="{ECE25071-624F-AC40-AAAE-C2F81D643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7" name="Rectangle 99">
              <a:extLst>
                <a:ext uri="{FF2B5EF4-FFF2-40B4-BE49-F238E27FC236}">
                  <a16:creationId xmlns:a16="http://schemas.microsoft.com/office/drawing/2014/main" id="{9D5624EC-A0DF-CC41-936D-A67FDFDDF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8" name="Rectangle 100">
              <a:extLst>
                <a:ext uri="{FF2B5EF4-FFF2-40B4-BE49-F238E27FC236}">
                  <a16:creationId xmlns:a16="http://schemas.microsoft.com/office/drawing/2014/main" id="{7E42237D-29C0-AD46-9C4A-9FF6E420D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9" name="Rectangle 101">
              <a:extLst>
                <a:ext uri="{FF2B5EF4-FFF2-40B4-BE49-F238E27FC236}">
                  <a16:creationId xmlns:a16="http://schemas.microsoft.com/office/drawing/2014/main" id="{F16BA4CB-E01A-F14C-8960-29889049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0" name="Rectangle 102">
              <a:extLst>
                <a:ext uri="{FF2B5EF4-FFF2-40B4-BE49-F238E27FC236}">
                  <a16:creationId xmlns:a16="http://schemas.microsoft.com/office/drawing/2014/main" id="{1F0F17DF-7560-0747-8F97-E8834DF5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1" name="Rectangle 103">
              <a:extLst>
                <a:ext uri="{FF2B5EF4-FFF2-40B4-BE49-F238E27FC236}">
                  <a16:creationId xmlns:a16="http://schemas.microsoft.com/office/drawing/2014/main" id="{CE5A8DFF-CC72-8D46-A0D9-571B927AE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2" name="Rectangle 104">
              <a:extLst>
                <a:ext uri="{FF2B5EF4-FFF2-40B4-BE49-F238E27FC236}">
                  <a16:creationId xmlns:a16="http://schemas.microsoft.com/office/drawing/2014/main" id="{9901EFEC-65F5-7B45-A366-8915DC25D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3" name="Rectangle 105">
              <a:extLst>
                <a:ext uri="{FF2B5EF4-FFF2-40B4-BE49-F238E27FC236}">
                  <a16:creationId xmlns:a16="http://schemas.microsoft.com/office/drawing/2014/main" id="{3CBBCCF2-21C5-444F-9609-FEA3841C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4" name="Rectangle 106">
              <a:extLst>
                <a:ext uri="{FF2B5EF4-FFF2-40B4-BE49-F238E27FC236}">
                  <a16:creationId xmlns:a16="http://schemas.microsoft.com/office/drawing/2014/main" id="{1F7F3E99-DD50-FF46-BF9C-7A4E865D9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5" name="Line 107">
              <a:extLst>
                <a:ext uri="{FF2B5EF4-FFF2-40B4-BE49-F238E27FC236}">
                  <a16:creationId xmlns:a16="http://schemas.microsoft.com/office/drawing/2014/main" id="{136D8436-A113-0044-A134-794BC52C72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Line 108">
              <a:extLst>
                <a:ext uri="{FF2B5EF4-FFF2-40B4-BE49-F238E27FC236}">
                  <a16:creationId xmlns:a16="http://schemas.microsoft.com/office/drawing/2014/main" id="{8C633148-A645-0042-8ED8-43C46310A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Rectangle 109">
              <a:extLst>
                <a:ext uri="{FF2B5EF4-FFF2-40B4-BE49-F238E27FC236}">
                  <a16:creationId xmlns:a16="http://schemas.microsoft.com/office/drawing/2014/main" id="{190BEEE9-2D5C-EC4E-A136-CDDD11E5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8" name="Line 110">
              <a:extLst>
                <a:ext uri="{FF2B5EF4-FFF2-40B4-BE49-F238E27FC236}">
                  <a16:creationId xmlns:a16="http://schemas.microsoft.com/office/drawing/2014/main" id="{5A08A20A-FA1D-8B44-AC8D-9A18528FB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9" name="Line 111">
              <a:extLst>
                <a:ext uri="{FF2B5EF4-FFF2-40B4-BE49-F238E27FC236}">
                  <a16:creationId xmlns:a16="http://schemas.microsoft.com/office/drawing/2014/main" id="{479B54A8-93AD-DE48-8345-692CEE12D5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Rectangle 112">
              <a:extLst>
                <a:ext uri="{FF2B5EF4-FFF2-40B4-BE49-F238E27FC236}">
                  <a16:creationId xmlns:a16="http://schemas.microsoft.com/office/drawing/2014/main" id="{30D16E80-8CCA-3741-8423-BDFA3200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1" name="Rectangle 113">
              <a:extLst>
                <a:ext uri="{FF2B5EF4-FFF2-40B4-BE49-F238E27FC236}">
                  <a16:creationId xmlns:a16="http://schemas.microsoft.com/office/drawing/2014/main" id="{ABD914A6-E7BB-5A49-9F19-FA83D5F80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2" name="Rectangle 114">
              <a:extLst>
                <a:ext uri="{FF2B5EF4-FFF2-40B4-BE49-F238E27FC236}">
                  <a16:creationId xmlns:a16="http://schemas.microsoft.com/office/drawing/2014/main" id="{386E4D48-B449-AE4E-9848-BD7814CBA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3" name="Rectangle 115">
              <a:extLst>
                <a:ext uri="{FF2B5EF4-FFF2-40B4-BE49-F238E27FC236}">
                  <a16:creationId xmlns:a16="http://schemas.microsoft.com/office/drawing/2014/main" id="{2A8A470D-C001-1947-AA03-2D86D0778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4" name="Rectangle 116">
              <a:extLst>
                <a:ext uri="{FF2B5EF4-FFF2-40B4-BE49-F238E27FC236}">
                  <a16:creationId xmlns:a16="http://schemas.microsoft.com/office/drawing/2014/main" id="{26C28281-90A8-894B-95C1-12401997E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5" name="Rectangle 117">
              <a:extLst>
                <a:ext uri="{FF2B5EF4-FFF2-40B4-BE49-F238E27FC236}">
                  <a16:creationId xmlns:a16="http://schemas.microsoft.com/office/drawing/2014/main" id="{653B18F4-6B1F-3D46-BDBE-D69A1B37E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6" name="Rectangle 118">
              <a:extLst>
                <a:ext uri="{FF2B5EF4-FFF2-40B4-BE49-F238E27FC236}">
                  <a16:creationId xmlns:a16="http://schemas.microsoft.com/office/drawing/2014/main" id="{796AB29E-FD5F-B047-AE65-F822E5AF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7" name="Rectangle 119">
              <a:extLst>
                <a:ext uri="{FF2B5EF4-FFF2-40B4-BE49-F238E27FC236}">
                  <a16:creationId xmlns:a16="http://schemas.microsoft.com/office/drawing/2014/main" id="{BA25AE6B-1CF3-144C-9548-A9ECDFDCE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8" name="Rectangle 120">
              <a:extLst>
                <a:ext uri="{FF2B5EF4-FFF2-40B4-BE49-F238E27FC236}">
                  <a16:creationId xmlns:a16="http://schemas.microsoft.com/office/drawing/2014/main" id="{4F5E09E9-581C-0345-AB85-182470B89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9" name="Rectangle 121">
              <a:extLst>
                <a:ext uri="{FF2B5EF4-FFF2-40B4-BE49-F238E27FC236}">
                  <a16:creationId xmlns:a16="http://schemas.microsoft.com/office/drawing/2014/main" id="{4951E4FC-E1AE-9C4E-A7CD-5A8473D9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0" name="Rectangle 122">
              <a:extLst>
                <a:ext uri="{FF2B5EF4-FFF2-40B4-BE49-F238E27FC236}">
                  <a16:creationId xmlns:a16="http://schemas.microsoft.com/office/drawing/2014/main" id="{A3CCB88D-1EAF-5942-BA37-2B0350CD1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1" name="Rectangle 123">
              <a:extLst>
                <a:ext uri="{FF2B5EF4-FFF2-40B4-BE49-F238E27FC236}">
                  <a16:creationId xmlns:a16="http://schemas.microsoft.com/office/drawing/2014/main" id="{BAA8ECC9-E40C-DB4D-BDDD-391C8591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2" name="Rectangle 124">
              <a:extLst>
                <a:ext uri="{FF2B5EF4-FFF2-40B4-BE49-F238E27FC236}">
                  <a16:creationId xmlns:a16="http://schemas.microsoft.com/office/drawing/2014/main" id="{7CCE40D5-A461-D840-B8D1-BFE930C1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3" name="Rectangle 125">
              <a:extLst>
                <a:ext uri="{FF2B5EF4-FFF2-40B4-BE49-F238E27FC236}">
                  <a16:creationId xmlns:a16="http://schemas.microsoft.com/office/drawing/2014/main" id="{52411A91-41E4-E344-B22F-AF6D81AFD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4" name="Rectangle 126">
              <a:extLst>
                <a:ext uri="{FF2B5EF4-FFF2-40B4-BE49-F238E27FC236}">
                  <a16:creationId xmlns:a16="http://schemas.microsoft.com/office/drawing/2014/main" id="{CEF81650-CA29-A947-AE9B-0F856762A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5" name="Rectangle 127">
              <a:extLst>
                <a:ext uri="{FF2B5EF4-FFF2-40B4-BE49-F238E27FC236}">
                  <a16:creationId xmlns:a16="http://schemas.microsoft.com/office/drawing/2014/main" id="{7AA6B9D8-4679-C945-A082-C1057CD2E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6" name="Freeform 128">
              <a:extLst>
                <a:ext uri="{FF2B5EF4-FFF2-40B4-BE49-F238E27FC236}">
                  <a16:creationId xmlns:a16="http://schemas.microsoft.com/office/drawing/2014/main" id="{E419FA0E-303A-A445-9E6C-72E75BB19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Rectangle 136">
              <a:extLst>
                <a:ext uri="{FF2B5EF4-FFF2-40B4-BE49-F238E27FC236}">
                  <a16:creationId xmlns:a16="http://schemas.microsoft.com/office/drawing/2014/main" id="{91EC2CAA-AA6B-114B-A186-E2333F34F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8" name="Rectangle 310">
              <a:extLst>
                <a:ext uri="{FF2B5EF4-FFF2-40B4-BE49-F238E27FC236}">
                  <a16:creationId xmlns:a16="http://schemas.microsoft.com/office/drawing/2014/main" id="{84B0FEDE-0517-EC4A-AC20-884ADE96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550" y="2492375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9" name="Rectangle 311">
              <a:extLst>
                <a:ext uri="{FF2B5EF4-FFF2-40B4-BE49-F238E27FC236}">
                  <a16:creationId xmlns:a16="http://schemas.microsoft.com/office/drawing/2014/main" id="{EF92C53C-73F3-8147-A3E3-8F60852F5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275" y="2571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0" name="Rectangle 312">
              <a:extLst>
                <a:ext uri="{FF2B5EF4-FFF2-40B4-BE49-F238E27FC236}">
                  <a16:creationId xmlns:a16="http://schemas.microsoft.com/office/drawing/2014/main" id="{32FDAB73-566E-1A43-8602-AA640257E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88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1" name="Rectangle 313">
              <a:extLst>
                <a:ext uri="{FF2B5EF4-FFF2-40B4-BE49-F238E27FC236}">
                  <a16:creationId xmlns:a16="http://schemas.microsoft.com/office/drawing/2014/main" id="{86129EE7-4D30-0E4C-A491-B54FD9529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Rectangle 326">
              <a:extLst>
                <a:ext uri="{FF2B5EF4-FFF2-40B4-BE49-F238E27FC236}">
                  <a16:creationId xmlns:a16="http://schemas.microsoft.com/office/drawing/2014/main" id="{F9AC5C0B-9787-0D4D-9E08-DD15F86F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3" name="Rectangle 327">
              <a:extLst>
                <a:ext uri="{FF2B5EF4-FFF2-40B4-BE49-F238E27FC236}">
                  <a16:creationId xmlns:a16="http://schemas.microsoft.com/office/drawing/2014/main" id="{FA6089AD-8983-8E43-99C1-F10163FB2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4" name="Rectangle 328">
              <a:extLst>
                <a:ext uri="{FF2B5EF4-FFF2-40B4-BE49-F238E27FC236}">
                  <a16:creationId xmlns:a16="http://schemas.microsoft.com/office/drawing/2014/main" id="{BA1911D0-AE84-F040-83CD-579DAB08D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5" name="Rectangle 329">
              <a:extLst>
                <a:ext uri="{FF2B5EF4-FFF2-40B4-BE49-F238E27FC236}">
                  <a16:creationId xmlns:a16="http://schemas.microsoft.com/office/drawing/2014/main" id="{061E6322-F4BA-844B-998B-136953D14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35" name="Title 1">
            <a:extLst>
              <a:ext uri="{FF2B5EF4-FFF2-40B4-BE49-F238E27FC236}">
                <a16:creationId xmlns:a16="http://schemas.microsoft.com/office/drawing/2014/main" id="{2986D6A2-B2FF-7E44-8185-F765D1E0D0D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5236" name="Straight Arrow Connector 326">
            <a:extLst>
              <a:ext uri="{FF2B5EF4-FFF2-40B4-BE49-F238E27FC236}">
                <a16:creationId xmlns:a16="http://schemas.microsoft.com/office/drawing/2014/main" id="{596FBF93-6B9E-8546-8C09-09CD6258F5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37" name="TextBox 327">
            <a:extLst>
              <a:ext uri="{FF2B5EF4-FFF2-40B4-BE49-F238E27FC236}">
                <a16:creationId xmlns:a16="http://schemas.microsoft.com/office/drawing/2014/main" id="{32982997-DA33-8C42-BBF4-4E9C98D8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5238" name="Straight Arrow Connector 328">
            <a:extLst>
              <a:ext uri="{FF2B5EF4-FFF2-40B4-BE49-F238E27FC236}">
                <a16:creationId xmlns:a16="http://schemas.microsoft.com/office/drawing/2014/main" id="{37C8BD61-1D54-0048-BF14-ED86495677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39" name="TextBox 329">
            <a:extLst>
              <a:ext uri="{FF2B5EF4-FFF2-40B4-BE49-F238E27FC236}">
                <a16:creationId xmlns:a16="http://schemas.microsoft.com/office/drawing/2014/main" id="{EC398896-4164-924F-8D4C-2C00083A8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1EB357A8-E302-AE49-841C-E628F3276FC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3B8A91E5-3327-D34E-B5AB-E75CE91AF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3315" name="Picture 2" descr="Screen shot 2013-11-04 at 3.50.09 PM.png">
            <a:extLst>
              <a:ext uri="{FF2B5EF4-FFF2-40B4-BE49-F238E27FC236}">
                <a16:creationId xmlns:a16="http://schemas.microsoft.com/office/drawing/2014/main" id="{140694EA-CF67-C94A-987D-896E9B460E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7" name="Group 1">
            <a:extLst>
              <a:ext uri="{FF2B5EF4-FFF2-40B4-BE49-F238E27FC236}">
                <a16:creationId xmlns:a16="http://schemas.microsoft.com/office/drawing/2014/main" id="{30AFCCA6-5288-D949-9FA2-BE04ED18695E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2281238"/>
            <a:ext cx="5591175" cy="2482750"/>
            <a:chOff x="603250" y="242888"/>
            <a:chExt cx="5591175" cy="2482750"/>
          </a:xfrm>
        </p:grpSpPr>
        <p:sp>
          <p:nvSpPr>
            <p:cNvPr id="96264" name="Rectangle 42">
              <a:extLst>
                <a:ext uri="{FF2B5EF4-FFF2-40B4-BE49-F238E27FC236}">
                  <a16:creationId xmlns:a16="http://schemas.microsoft.com/office/drawing/2014/main" id="{ACFE89BB-6DC8-D045-804A-9BBEB30F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5" name="Line 43">
              <a:extLst>
                <a:ext uri="{FF2B5EF4-FFF2-40B4-BE49-F238E27FC236}">
                  <a16:creationId xmlns:a16="http://schemas.microsoft.com/office/drawing/2014/main" id="{F56059C2-72D6-CA49-88E7-FE4D87A42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6" name="Line 44">
              <a:extLst>
                <a:ext uri="{FF2B5EF4-FFF2-40B4-BE49-F238E27FC236}">
                  <a16:creationId xmlns:a16="http://schemas.microsoft.com/office/drawing/2014/main" id="{56256F25-FE32-B145-A017-13A063B3D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7" name="Line 45">
              <a:extLst>
                <a:ext uri="{FF2B5EF4-FFF2-40B4-BE49-F238E27FC236}">
                  <a16:creationId xmlns:a16="http://schemas.microsoft.com/office/drawing/2014/main" id="{C35A05BA-3B86-C14A-AD79-65798E322D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8" name="Rectangle 46">
              <a:extLst>
                <a:ext uri="{FF2B5EF4-FFF2-40B4-BE49-F238E27FC236}">
                  <a16:creationId xmlns:a16="http://schemas.microsoft.com/office/drawing/2014/main" id="{3AF7295D-599B-8748-924B-4483059B8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9" name="Line 47">
              <a:extLst>
                <a:ext uri="{FF2B5EF4-FFF2-40B4-BE49-F238E27FC236}">
                  <a16:creationId xmlns:a16="http://schemas.microsoft.com/office/drawing/2014/main" id="{96A1EBA4-0AEE-0C42-9E0C-18BBF1D54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0" name="Line 48">
              <a:extLst>
                <a:ext uri="{FF2B5EF4-FFF2-40B4-BE49-F238E27FC236}">
                  <a16:creationId xmlns:a16="http://schemas.microsoft.com/office/drawing/2014/main" id="{E4AD8417-9683-7148-A592-EF23FA5A0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1" name="Rectangle 49">
              <a:extLst>
                <a:ext uri="{FF2B5EF4-FFF2-40B4-BE49-F238E27FC236}">
                  <a16:creationId xmlns:a16="http://schemas.microsoft.com/office/drawing/2014/main" id="{709CEE1E-2B3A-A74C-8D47-499566FE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2" name="Rectangle 50">
              <a:extLst>
                <a:ext uri="{FF2B5EF4-FFF2-40B4-BE49-F238E27FC236}">
                  <a16:creationId xmlns:a16="http://schemas.microsoft.com/office/drawing/2014/main" id="{8486B89D-8976-8D49-BD62-4B56E3F7F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3" name="Rectangle 51">
              <a:extLst>
                <a:ext uri="{FF2B5EF4-FFF2-40B4-BE49-F238E27FC236}">
                  <a16:creationId xmlns:a16="http://schemas.microsoft.com/office/drawing/2014/main" id="{716D562F-A070-B941-ACBC-363A1A30F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4" name="Rectangle 52">
              <a:extLst>
                <a:ext uri="{FF2B5EF4-FFF2-40B4-BE49-F238E27FC236}">
                  <a16:creationId xmlns:a16="http://schemas.microsoft.com/office/drawing/2014/main" id="{484AC2E6-E616-704F-BEBF-1629593CB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5" name="Rectangle 53">
              <a:extLst>
                <a:ext uri="{FF2B5EF4-FFF2-40B4-BE49-F238E27FC236}">
                  <a16:creationId xmlns:a16="http://schemas.microsoft.com/office/drawing/2014/main" id="{9FCB946B-5345-D942-B2AB-5B8E0ECB5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6" name="Rectangle 54">
              <a:extLst>
                <a:ext uri="{FF2B5EF4-FFF2-40B4-BE49-F238E27FC236}">
                  <a16:creationId xmlns:a16="http://schemas.microsoft.com/office/drawing/2014/main" id="{6197F357-C510-E84E-AB78-A21ADA558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7" name="Rectangle 55">
              <a:extLst>
                <a:ext uri="{FF2B5EF4-FFF2-40B4-BE49-F238E27FC236}">
                  <a16:creationId xmlns:a16="http://schemas.microsoft.com/office/drawing/2014/main" id="{793698BE-7564-A34F-A407-9FC847123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8" name="Rectangle 56">
              <a:extLst>
                <a:ext uri="{FF2B5EF4-FFF2-40B4-BE49-F238E27FC236}">
                  <a16:creationId xmlns:a16="http://schemas.microsoft.com/office/drawing/2014/main" id="{E1F177A2-1A81-CB48-8941-95CD9FE0E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9" name="Rectangle 57">
              <a:extLst>
                <a:ext uri="{FF2B5EF4-FFF2-40B4-BE49-F238E27FC236}">
                  <a16:creationId xmlns:a16="http://schemas.microsoft.com/office/drawing/2014/main" id="{C1731D59-B770-AE42-B972-9823C8DA3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0" name="Rectangle 58">
              <a:extLst>
                <a:ext uri="{FF2B5EF4-FFF2-40B4-BE49-F238E27FC236}">
                  <a16:creationId xmlns:a16="http://schemas.microsoft.com/office/drawing/2014/main" id="{C440316D-495F-4C45-83BF-7A2DEAE8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1" name="Rectangle 59">
              <a:extLst>
                <a:ext uri="{FF2B5EF4-FFF2-40B4-BE49-F238E27FC236}">
                  <a16:creationId xmlns:a16="http://schemas.microsoft.com/office/drawing/2014/main" id="{60AB11C5-3F8A-8341-A663-AC3CB745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2" name="Rectangle 60">
              <a:extLst>
                <a:ext uri="{FF2B5EF4-FFF2-40B4-BE49-F238E27FC236}">
                  <a16:creationId xmlns:a16="http://schemas.microsoft.com/office/drawing/2014/main" id="{754B6A8B-17EE-6D4A-815C-4158B1ABA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3" name="Rectangle 61">
              <a:extLst>
                <a:ext uri="{FF2B5EF4-FFF2-40B4-BE49-F238E27FC236}">
                  <a16:creationId xmlns:a16="http://schemas.microsoft.com/office/drawing/2014/main" id="{BA8B803B-11E4-7D42-B4F6-0AEAACB8E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4" name="Rectangle 62">
              <a:extLst>
                <a:ext uri="{FF2B5EF4-FFF2-40B4-BE49-F238E27FC236}">
                  <a16:creationId xmlns:a16="http://schemas.microsoft.com/office/drawing/2014/main" id="{5C2C8016-861C-274B-ACEF-9AC6CDD49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5" name="Line 63">
              <a:extLst>
                <a:ext uri="{FF2B5EF4-FFF2-40B4-BE49-F238E27FC236}">
                  <a16:creationId xmlns:a16="http://schemas.microsoft.com/office/drawing/2014/main" id="{66C00AFA-3609-F745-94C4-A864758643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6" name="Line 64">
              <a:extLst>
                <a:ext uri="{FF2B5EF4-FFF2-40B4-BE49-F238E27FC236}">
                  <a16:creationId xmlns:a16="http://schemas.microsoft.com/office/drawing/2014/main" id="{5A7F876C-FB5F-284F-BECF-8346921A4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7" name="Rectangle 65">
              <a:extLst>
                <a:ext uri="{FF2B5EF4-FFF2-40B4-BE49-F238E27FC236}">
                  <a16:creationId xmlns:a16="http://schemas.microsoft.com/office/drawing/2014/main" id="{64314900-8579-A44C-862B-C0F1E7436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8" name="Line 66">
              <a:extLst>
                <a:ext uri="{FF2B5EF4-FFF2-40B4-BE49-F238E27FC236}">
                  <a16:creationId xmlns:a16="http://schemas.microsoft.com/office/drawing/2014/main" id="{5BC09514-BBD2-024B-BD31-748073536C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9" name="Line 67">
              <a:extLst>
                <a:ext uri="{FF2B5EF4-FFF2-40B4-BE49-F238E27FC236}">
                  <a16:creationId xmlns:a16="http://schemas.microsoft.com/office/drawing/2014/main" id="{058FFE3C-6EE3-4649-BCDA-093799CA0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90" name="Rectangle 68">
              <a:extLst>
                <a:ext uri="{FF2B5EF4-FFF2-40B4-BE49-F238E27FC236}">
                  <a16:creationId xmlns:a16="http://schemas.microsoft.com/office/drawing/2014/main" id="{4F2FBED3-E0A7-FC42-9CE7-B66B63D80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1" name="Rectangle 69">
              <a:extLst>
                <a:ext uri="{FF2B5EF4-FFF2-40B4-BE49-F238E27FC236}">
                  <a16:creationId xmlns:a16="http://schemas.microsoft.com/office/drawing/2014/main" id="{829734FC-A7F7-664F-BFFD-72635A8A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2" name="Rectangle 70">
              <a:extLst>
                <a:ext uri="{FF2B5EF4-FFF2-40B4-BE49-F238E27FC236}">
                  <a16:creationId xmlns:a16="http://schemas.microsoft.com/office/drawing/2014/main" id="{C7BC6D8E-C1DC-504F-AC0B-C934F3BB9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3" name="Rectangle 71">
              <a:extLst>
                <a:ext uri="{FF2B5EF4-FFF2-40B4-BE49-F238E27FC236}">
                  <a16:creationId xmlns:a16="http://schemas.microsoft.com/office/drawing/2014/main" id="{6FA86C93-5C57-AF41-B042-8BC9B556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4" name="Rectangle 72">
              <a:extLst>
                <a:ext uri="{FF2B5EF4-FFF2-40B4-BE49-F238E27FC236}">
                  <a16:creationId xmlns:a16="http://schemas.microsoft.com/office/drawing/2014/main" id="{362B99FA-D116-9247-AF17-3F1A405E6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5" name="Rectangle 73">
              <a:extLst>
                <a:ext uri="{FF2B5EF4-FFF2-40B4-BE49-F238E27FC236}">
                  <a16:creationId xmlns:a16="http://schemas.microsoft.com/office/drawing/2014/main" id="{9AF14068-76F1-644B-9FCF-98EF9528D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6" name="Rectangle 74">
              <a:extLst>
                <a:ext uri="{FF2B5EF4-FFF2-40B4-BE49-F238E27FC236}">
                  <a16:creationId xmlns:a16="http://schemas.microsoft.com/office/drawing/2014/main" id="{FA77D86B-8F5C-804D-9869-71BCEBC6E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7" name="Rectangle 75">
              <a:extLst>
                <a:ext uri="{FF2B5EF4-FFF2-40B4-BE49-F238E27FC236}">
                  <a16:creationId xmlns:a16="http://schemas.microsoft.com/office/drawing/2014/main" id="{EB38D453-0025-844A-9A94-A1339D45B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8" name="Rectangle 76">
              <a:extLst>
                <a:ext uri="{FF2B5EF4-FFF2-40B4-BE49-F238E27FC236}">
                  <a16:creationId xmlns:a16="http://schemas.microsoft.com/office/drawing/2014/main" id="{A9A453E2-97EC-5C4D-B3D2-8FB107F63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9" name="Rectangle 77">
              <a:extLst>
                <a:ext uri="{FF2B5EF4-FFF2-40B4-BE49-F238E27FC236}">
                  <a16:creationId xmlns:a16="http://schemas.microsoft.com/office/drawing/2014/main" id="{F07A43E8-1D33-4542-A4B4-DB956AEB3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0" name="Rectangle 78">
              <a:extLst>
                <a:ext uri="{FF2B5EF4-FFF2-40B4-BE49-F238E27FC236}">
                  <a16:creationId xmlns:a16="http://schemas.microsoft.com/office/drawing/2014/main" id="{3649228F-B9A8-334C-BB6B-4631C67E4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1" name="Rectangle 79">
              <a:extLst>
                <a:ext uri="{FF2B5EF4-FFF2-40B4-BE49-F238E27FC236}">
                  <a16:creationId xmlns:a16="http://schemas.microsoft.com/office/drawing/2014/main" id="{8C218FD2-8CA7-EB4C-954F-0E2E0FD9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2" name="Rectangle 80">
              <a:extLst>
                <a:ext uri="{FF2B5EF4-FFF2-40B4-BE49-F238E27FC236}">
                  <a16:creationId xmlns:a16="http://schemas.microsoft.com/office/drawing/2014/main" id="{E6B6D1EF-D066-F446-8FBD-F5654CBDF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3" name="Rectangle 81">
              <a:extLst>
                <a:ext uri="{FF2B5EF4-FFF2-40B4-BE49-F238E27FC236}">
                  <a16:creationId xmlns:a16="http://schemas.microsoft.com/office/drawing/2014/main" id="{9BB670B9-E537-0845-9A78-AD0FD6842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4" name="Rectangle 82">
              <a:extLst>
                <a:ext uri="{FF2B5EF4-FFF2-40B4-BE49-F238E27FC236}">
                  <a16:creationId xmlns:a16="http://schemas.microsoft.com/office/drawing/2014/main" id="{424020DF-E82C-2445-9E18-A976149B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5" name="Rectangle 83">
              <a:extLst>
                <a:ext uri="{FF2B5EF4-FFF2-40B4-BE49-F238E27FC236}">
                  <a16:creationId xmlns:a16="http://schemas.microsoft.com/office/drawing/2014/main" id="{35358413-D723-0E44-B567-7586E6464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6" name="Freeform 84">
              <a:extLst>
                <a:ext uri="{FF2B5EF4-FFF2-40B4-BE49-F238E27FC236}">
                  <a16:creationId xmlns:a16="http://schemas.microsoft.com/office/drawing/2014/main" id="{8A02278D-0059-B443-ABAA-E8121725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7" name="Rectangle 85">
              <a:extLst>
                <a:ext uri="{FF2B5EF4-FFF2-40B4-BE49-F238E27FC236}">
                  <a16:creationId xmlns:a16="http://schemas.microsoft.com/office/drawing/2014/main" id="{9FF8EF5F-6E5A-3A46-B626-D30EEAD2C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8" name="Line 86">
              <a:extLst>
                <a:ext uri="{FF2B5EF4-FFF2-40B4-BE49-F238E27FC236}">
                  <a16:creationId xmlns:a16="http://schemas.microsoft.com/office/drawing/2014/main" id="{2EE13941-598B-644D-A700-4E7194D1E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9" name="Line 87">
              <a:extLst>
                <a:ext uri="{FF2B5EF4-FFF2-40B4-BE49-F238E27FC236}">
                  <a16:creationId xmlns:a16="http://schemas.microsoft.com/office/drawing/2014/main" id="{099F3746-6A0D-8342-83B2-EBFC271CD4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0" name="Line 88">
              <a:extLst>
                <a:ext uri="{FF2B5EF4-FFF2-40B4-BE49-F238E27FC236}">
                  <a16:creationId xmlns:a16="http://schemas.microsoft.com/office/drawing/2014/main" id="{F1327E93-E481-734B-B1C4-D5E0ED4C6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1" name="Rectangle 89">
              <a:extLst>
                <a:ext uri="{FF2B5EF4-FFF2-40B4-BE49-F238E27FC236}">
                  <a16:creationId xmlns:a16="http://schemas.microsoft.com/office/drawing/2014/main" id="{7B2C0728-B424-354D-893C-C801CC186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2" name="Line 90">
              <a:extLst>
                <a:ext uri="{FF2B5EF4-FFF2-40B4-BE49-F238E27FC236}">
                  <a16:creationId xmlns:a16="http://schemas.microsoft.com/office/drawing/2014/main" id="{1E41C4DC-FDCF-464B-B6DE-F527F909A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3" name="Line 91">
              <a:extLst>
                <a:ext uri="{FF2B5EF4-FFF2-40B4-BE49-F238E27FC236}">
                  <a16:creationId xmlns:a16="http://schemas.microsoft.com/office/drawing/2014/main" id="{CDA2ABAA-4E21-7842-B2C0-8765677AA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4" name="Rectangle 92">
              <a:extLst>
                <a:ext uri="{FF2B5EF4-FFF2-40B4-BE49-F238E27FC236}">
                  <a16:creationId xmlns:a16="http://schemas.microsoft.com/office/drawing/2014/main" id="{14531995-C898-3C41-B17E-979730803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5" name="Rectangle 93">
              <a:extLst>
                <a:ext uri="{FF2B5EF4-FFF2-40B4-BE49-F238E27FC236}">
                  <a16:creationId xmlns:a16="http://schemas.microsoft.com/office/drawing/2014/main" id="{5FE625FE-1AC2-B34A-B75C-3D15BCF01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6" name="Rectangle 94">
              <a:extLst>
                <a:ext uri="{FF2B5EF4-FFF2-40B4-BE49-F238E27FC236}">
                  <a16:creationId xmlns:a16="http://schemas.microsoft.com/office/drawing/2014/main" id="{C3E8CA42-690C-934E-83AD-6B38F31F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7" name="Rectangle 95">
              <a:extLst>
                <a:ext uri="{FF2B5EF4-FFF2-40B4-BE49-F238E27FC236}">
                  <a16:creationId xmlns:a16="http://schemas.microsoft.com/office/drawing/2014/main" id="{38B6FC3D-2CE2-CF42-A030-5CB08CF6C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8" name="Rectangle 96">
              <a:extLst>
                <a:ext uri="{FF2B5EF4-FFF2-40B4-BE49-F238E27FC236}">
                  <a16:creationId xmlns:a16="http://schemas.microsoft.com/office/drawing/2014/main" id="{0038C683-26EC-FB49-A1CB-7B41ECCD2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9" name="Rectangle 97">
              <a:extLst>
                <a:ext uri="{FF2B5EF4-FFF2-40B4-BE49-F238E27FC236}">
                  <a16:creationId xmlns:a16="http://schemas.microsoft.com/office/drawing/2014/main" id="{D7D5ED31-D7D9-A94C-936C-8AB8DA83B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0" name="Rectangle 98">
              <a:extLst>
                <a:ext uri="{FF2B5EF4-FFF2-40B4-BE49-F238E27FC236}">
                  <a16:creationId xmlns:a16="http://schemas.microsoft.com/office/drawing/2014/main" id="{F06ABBA8-9CFA-8149-B4AE-DD4EF6E8B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1" name="Rectangle 99">
              <a:extLst>
                <a:ext uri="{FF2B5EF4-FFF2-40B4-BE49-F238E27FC236}">
                  <a16:creationId xmlns:a16="http://schemas.microsoft.com/office/drawing/2014/main" id="{EA02CA38-53B7-AA49-BC4A-94A638594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2" name="Rectangle 100">
              <a:extLst>
                <a:ext uri="{FF2B5EF4-FFF2-40B4-BE49-F238E27FC236}">
                  <a16:creationId xmlns:a16="http://schemas.microsoft.com/office/drawing/2014/main" id="{5D146375-CE67-5E4A-9A56-83B7BE5D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3" name="Rectangle 101">
              <a:extLst>
                <a:ext uri="{FF2B5EF4-FFF2-40B4-BE49-F238E27FC236}">
                  <a16:creationId xmlns:a16="http://schemas.microsoft.com/office/drawing/2014/main" id="{EAA9F075-441E-724B-8565-C078EFDC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4" name="Rectangle 102">
              <a:extLst>
                <a:ext uri="{FF2B5EF4-FFF2-40B4-BE49-F238E27FC236}">
                  <a16:creationId xmlns:a16="http://schemas.microsoft.com/office/drawing/2014/main" id="{31AEC927-48A5-BB41-AA8E-4412504D6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5" name="Rectangle 103">
              <a:extLst>
                <a:ext uri="{FF2B5EF4-FFF2-40B4-BE49-F238E27FC236}">
                  <a16:creationId xmlns:a16="http://schemas.microsoft.com/office/drawing/2014/main" id="{9C795271-14DC-1A4F-8106-439AC45C8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6" name="Rectangle 104">
              <a:extLst>
                <a:ext uri="{FF2B5EF4-FFF2-40B4-BE49-F238E27FC236}">
                  <a16:creationId xmlns:a16="http://schemas.microsoft.com/office/drawing/2014/main" id="{300B3D6F-7DA4-724C-AE31-E9F09A80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7" name="Rectangle 105">
              <a:extLst>
                <a:ext uri="{FF2B5EF4-FFF2-40B4-BE49-F238E27FC236}">
                  <a16:creationId xmlns:a16="http://schemas.microsoft.com/office/drawing/2014/main" id="{AC077271-E9AC-C546-BC90-0FF571DB3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8" name="Rectangle 106">
              <a:extLst>
                <a:ext uri="{FF2B5EF4-FFF2-40B4-BE49-F238E27FC236}">
                  <a16:creationId xmlns:a16="http://schemas.microsoft.com/office/drawing/2014/main" id="{8C7656C7-6394-674A-A25A-E9B7E5D39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9" name="Line 107">
              <a:extLst>
                <a:ext uri="{FF2B5EF4-FFF2-40B4-BE49-F238E27FC236}">
                  <a16:creationId xmlns:a16="http://schemas.microsoft.com/office/drawing/2014/main" id="{45FECFC2-EAD0-AA4E-9BB3-17CD92EA69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0" name="Line 108">
              <a:extLst>
                <a:ext uri="{FF2B5EF4-FFF2-40B4-BE49-F238E27FC236}">
                  <a16:creationId xmlns:a16="http://schemas.microsoft.com/office/drawing/2014/main" id="{46B12073-ADDF-9A4C-8E97-8E7A5A049F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1" name="Rectangle 109">
              <a:extLst>
                <a:ext uri="{FF2B5EF4-FFF2-40B4-BE49-F238E27FC236}">
                  <a16:creationId xmlns:a16="http://schemas.microsoft.com/office/drawing/2014/main" id="{666229CB-5D2F-1A4C-859B-B69B4BA2C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2" name="Line 110">
              <a:extLst>
                <a:ext uri="{FF2B5EF4-FFF2-40B4-BE49-F238E27FC236}">
                  <a16:creationId xmlns:a16="http://schemas.microsoft.com/office/drawing/2014/main" id="{3EC16887-EDF1-B54A-961E-42B458774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3" name="Line 111">
              <a:extLst>
                <a:ext uri="{FF2B5EF4-FFF2-40B4-BE49-F238E27FC236}">
                  <a16:creationId xmlns:a16="http://schemas.microsoft.com/office/drawing/2014/main" id="{B0F5D4F6-67F4-564B-8F51-12CEDFAF31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4" name="Rectangle 112">
              <a:extLst>
                <a:ext uri="{FF2B5EF4-FFF2-40B4-BE49-F238E27FC236}">
                  <a16:creationId xmlns:a16="http://schemas.microsoft.com/office/drawing/2014/main" id="{4360E3EF-A3CB-2A46-B38D-884C6903D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5" name="Rectangle 113">
              <a:extLst>
                <a:ext uri="{FF2B5EF4-FFF2-40B4-BE49-F238E27FC236}">
                  <a16:creationId xmlns:a16="http://schemas.microsoft.com/office/drawing/2014/main" id="{BEEEEBF4-CC6D-BA40-BE3A-DAEB485DB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6" name="Rectangle 114">
              <a:extLst>
                <a:ext uri="{FF2B5EF4-FFF2-40B4-BE49-F238E27FC236}">
                  <a16:creationId xmlns:a16="http://schemas.microsoft.com/office/drawing/2014/main" id="{1AC7BED6-9B28-D24C-8177-DE6F6BF99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7" name="Rectangle 115">
              <a:extLst>
                <a:ext uri="{FF2B5EF4-FFF2-40B4-BE49-F238E27FC236}">
                  <a16:creationId xmlns:a16="http://schemas.microsoft.com/office/drawing/2014/main" id="{3F92D20C-4976-2B4F-A1E5-9A99C8C65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8" name="Rectangle 116">
              <a:extLst>
                <a:ext uri="{FF2B5EF4-FFF2-40B4-BE49-F238E27FC236}">
                  <a16:creationId xmlns:a16="http://schemas.microsoft.com/office/drawing/2014/main" id="{0E7105F0-A750-E342-B167-CC01E9E63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9" name="Rectangle 117">
              <a:extLst>
                <a:ext uri="{FF2B5EF4-FFF2-40B4-BE49-F238E27FC236}">
                  <a16:creationId xmlns:a16="http://schemas.microsoft.com/office/drawing/2014/main" id="{40B567C0-3CC8-2045-9755-407F6C47D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0" name="Rectangle 118">
              <a:extLst>
                <a:ext uri="{FF2B5EF4-FFF2-40B4-BE49-F238E27FC236}">
                  <a16:creationId xmlns:a16="http://schemas.microsoft.com/office/drawing/2014/main" id="{933A1DE5-8368-A148-ADD0-23EE9140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1" name="Rectangle 119">
              <a:extLst>
                <a:ext uri="{FF2B5EF4-FFF2-40B4-BE49-F238E27FC236}">
                  <a16:creationId xmlns:a16="http://schemas.microsoft.com/office/drawing/2014/main" id="{F8E12BDD-0BBF-6549-9A3E-2F1BFF87D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2" name="Rectangle 120">
              <a:extLst>
                <a:ext uri="{FF2B5EF4-FFF2-40B4-BE49-F238E27FC236}">
                  <a16:creationId xmlns:a16="http://schemas.microsoft.com/office/drawing/2014/main" id="{7F377D55-693D-0442-9316-6F4477FF1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3" name="Rectangle 121">
              <a:extLst>
                <a:ext uri="{FF2B5EF4-FFF2-40B4-BE49-F238E27FC236}">
                  <a16:creationId xmlns:a16="http://schemas.microsoft.com/office/drawing/2014/main" id="{0CE2C743-1FBF-6342-80D9-C1E2803F3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4" name="Rectangle 122">
              <a:extLst>
                <a:ext uri="{FF2B5EF4-FFF2-40B4-BE49-F238E27FC236}">
                  <a16:creationId xmlns:a16="http://schemas.microsoft.com/office/drawing/2014/main" id="{4A010A18-AE50-3B48-8E14-B1D2448B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5" name="Rectangle 123">
              <a:extLst>
                <a:ext uri="{FF2B5EF4-FFF2-40B4-BE49-F238E27FC236}">
                  <a16:creationId xmlns:a16="http://schemas.microsoft.com/office/drawing/2014/main" id="{BA02EA73-7098-FD45-8BA0-E938127C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6" name="Rectangle 124">
              <a:extLst>
                <a:ext uri="{FF2B5EF4-FFF2-40B4-BE49-F238E27FC236}">
                  <a16:creationId xmlns:a16="http://schemas.microsoft.com/office/drawing/2014/main" id="{51EBD782-9B84-CA41-9CAC-3A9CF1833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7" name="Rectangle 125">
              <a:extLst>
                <a:ext uri="{FF2B5EF4-FFF2-40B4-BE49-F238E27FC236}">
                  <a16:creationId xmlns:a16="http://schemas.microsoft.com/office/drawing/2014/main" id="{A1F99FE5-FC9B-7141-9824-CC99245B4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8" name="Rectangle 126">
              <a:extLst>
                <a:ext uri="{FF2B5EF4-FFF2-40B4-BE49-F238E27FC236}">
                  <a16:creationId xmlns:a16="http://schemas.microsoft.com/office/drawing/2014/main" id="{FC9B6807-F712-1541-A3B9-9B512C9A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9" name="Rectangle 127">
              <a:extLst>
                <a:ext uri="{FF2B5EF4-FFF2-40B4-BE49-F238E27FC236}">
                  <a16:creationId xmlns:a16="http://schemas.microsoft.com/office/drawing/2014/main" id="{A8030F7A-A5B8-6547-8A82-7920C9293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0" name="Freeform 128">
              <a:extLst>
                <a:ext uri="{FF2B5EF4-FFF2-40B4-BE49-F238E27FC236}">
                  <a16:creationId xmlns:a16="http://schemas.microsoft.com/office/drawing/2014/main" id="{AE80961D-4803-5F45-9B9D-033C1679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1" name="Rectangle 136">
              <a:extLst>
                <a:ext uri="{FF2B5EF4-FFF2-40B4-BE49-F238E27FC236}">
                  <a16:creationId xmlns:a16="http://schemas.microsoft.com/office/drawing/2014/main" id="{C5CB7CEB-C553-6A41-A1E9-19A6869A8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2" name="Rectangle 310">
              <a:extLst>
                <a:ext uri="{FF2B5EF4-FFF2-40B4-BE49-F238E27FC236}">
                  <a16:creationId xmlns:a16="http://schemas.microsoft.com/office/drawing/2014/main" id="{5ACFF0D6-9709-B54B-89FF-024EF3572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550" y="2492375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3" name="Rectangle 311">
              <a:extLst>
                <a:ext uri="{FF2B5EF4-FFF2-40B4-BE49-F238E27FC236}">
                  <a16:creationId xmlns:a16="http://schemas.microsoft.com/office/drawing/2014/main" id="{C42BF5B9-BEC4-A443-8DD9-87FBDCC31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275" y="2571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4" name="Rectangle 312">
              <a:extLst>
                <a:ext uri="{FF2B5EF4-FFF2-40B4-BE49-F238E27FC236}">
                  <a16:creationId xmlns:a16="http://schemas.microsoft.com/office/drawing/2014/main" id="{C1DCA69F-0A96-FE41-BC10-2104A2AA7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88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5" name="Rectangle 313">
              <a:extLst>
                <a:ext uri="{FF2B5EF4-FFF2-40B4-BE49-F238E27FC236}">
                  <a16:creationId xmlns:a16="http://schemas.microsoft.com/office/drawing/2014/main" id="{42AD05BF-B539-6D4A-A983-2D3A5919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6" name="Rectangle 326">
              <a:extLst>
                <a:ext uri="{FF2B5EF4-FFF2-40B4-BE49-F238E27FC236}">
                  <a16:creationId xmlns:a16="http://schemas.microsoft.com/office/drawing/2014/main" id="{7DC08892-7A44-8D4F-AC64-9A18AC9A7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7" name="Rectangle 327">
              <a:extLst>
                <a:ext uri="{FF2B5EF4-FFF2-40B4-BE49-F238E27FC236}">
                  <a16:creationId xmlns:a16="http://schemas.microsoft.com/office/drawing/2014/main" id="{FA225D10-D2A3-2143-BEEA-AE657379E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8" name="Rectangle 328">
              <a:extLst>
                <a:ext uri="{FF2B5EF4-FFF2-40B4-BE49-F238E27FC236}">
                  <a16:creationId xmlns:a16="http://schemas.microsoft.com/office/drawing/2014/main" id="{A9EE529D-BB8A-7D4C-9649-EE5D4AD8E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9" name="Rectangle 329">
              <a:extLst>
                <a:ext uri="{FF2B5EF4-FFF2-40B4-BE49-F238E27FC236}">
                  <a16:creationId xmlns:a16="http://schemas.microsoft.com/office/drawing/2014/main" id="{A95EC2FB-19F2-8945-BFDC-662D45719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6258" name="TextBox 125">
            <a:extLst>
              <a:ext uri="{FF2B5EF4-FFF2-40B4-BE49-F238E27FC236}">
                <a16:creationId xmlns:a16="http://schemas.microsoft.com/office/drawing/2014/main" id="{FED9BD7E-C1FA-0B4C-9D90-C3719EED7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6259" name="Title 1">
            <a:extLst>
              <a:ext uri="{FF2B5EF4-FFF2-40B4-BE49-F238E27FC236}">
                <a16:creationId xmlns:a16="http://schemas.microsoft.com/office/drawing/2014/main" id="{564D16BE-5AD1-2D48-987E-CB353D4B9DC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6260" name="Straight Arrow Connector 100">
            <a:extLst>
              <a:ext uri="{FF2B5EF4-FFF2-40B4-BE49-F238E27FC236}">
                <a16:creationId xmlns:a16="http://schemas.microsoft.com/office/drawing/2014/main" id="{1EB653D7-664F-A441-B407-51F3B3737B6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261" name="TextBox 101">
            <a:extLst>
              <a:ext uri="{FF2B5EF4-FFF2-40B4-BE49-F238E27FC236}">
                <a16:creationId xmlns:a16="http://schemas.microsoft.com/office/drawing/2014/main" id="{7A08EC6F-F4C4-9C42-8A9A-8847033A3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6262" name="Straight Arrow Connector 102">
            <a:extLst>
              <a:ext uri="{FF2B5EF4-FFF2-40B4-BE49-F238E27FC236}">
                <a16:creationId xmlns:a16="http://schemas.microsoft.com/office/drawing/2014/main" id="{EA712408-137F-D242-B025-75F3A59771E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263" name="TextBox 103">
            <a:extLst>
              <a:ext uri="{FF2B5EF4-FFF2-40B4-BE49-F238E27FC236}">
                <a16:creationId xmlns:a16="http://schemas.microsoft.com/office/drawing/2014/main" id="{67E42F68-818C-604E-A521-C76AEA3DE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1" name="Group 1">
            <a:extLst>
              <a:ext uri="{FF2B5EF4-FFF2-40B4-BE49-F238E27FC236}">
                <a16:creationId xmlns:a16="http://schemas.microsoft.com/office/drawing/2014/main" id="{EA59C3CE-E4E1-C747-89FC-C6769B694C66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2286001"/>
            <a:ext cx="5591175" cy="2495451"/>
            <a:chOff x="603250" y="3048000"/>
            <a:chExt cx="5591175" cy="2495451"/>
          </a:xfrm>
        </p:grpSpPr>
        <p:sp>
          <p:nvSpPr>
            <p:cNvPr id="97288" name="Rectangle 129">
              <a:extLst>
                <a:ext uri="{FF2B5EF4-FFF2-40B4-BE49-F238E27FC236}">
                  <a16:creationId xmlns:a16="http://schemas.microsoft.com/office/drawing/2014/main" id="{0AD61A47-78A8-F44F-B399-4AB4FD41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3622675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9" name="Line 130">
              <a:extLst>
                <a:ext uri="{FF2B5EF4-FFF2-40B4-BE49-F238E27FC236}">
                  <a16:creationId xmlns:a16="http://schemas.microsoft.com/office/drawing/2014/main" id="{65E6A185-1012-AD4F-9BD7-7BBCA0320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0005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Line 131">
              <a:extLst>
                <a:ext uri="{FF2B5EF4-FFF2-40B4-BE49-F238E27FC236}">
                  <a16:creationId xmlns:a16="http://schemas.microsoft.com/office/drawing/2014/main" id="{D0BF7F58-1634-0346-AC28-DE4CC751F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3622675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Line 132">
              <a:extLst>
                <a:ext uri="{FF2B5EF4-FFF2-40B4-BE49-F238E27FC236}">
                  <a16:creationId xmlns:a16="http://schemas.microsoft.com/office/drawing/2014/main" id="{54A4B051-C242-744D-B09F-824A7402AD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3244850"/>
              <a:ext cx="377825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2" name="Rectangle 133">
              <a:extLst>
                <a:ext uri="{FF2B5EF4-FFF2-40B4-BE49-F238E27FC236}">
                  <a16:creationId xmlns:a16="http://schemas.microsoft.com/office/drawing/2014/main" id="{068382D2-5A43-034C-901B-6D5985569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3622675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3" name="Line 134">
              <a:extLst>
                <a:ext uri="{FF2B5EF4-FFF2-40B4-BE49-F238E27FC236}">
                  <a16:creationId xmlns:a16="http://schemas.microsoft.com/office/drawing/2014/main" id="{9BFAC207-1EBB-E24A-97AE-E139BDB2B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0005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4" name="Line 135">
              <a:extLst>
                <a:ext uri="{FF2B5EF4-FFF2-40B4-BE49-F238E27FC236}">
                  <a16:creationId xmlns:a16="http://schemas.microsoft.com/office/drawing/2014/main" id="{37D176FB-34CE-A447-9E89-D6BF7B65E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3622675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5" name="Rectangle 137">
              <a:extLst>
                <a:ext uri="{FF2B5EF4-FFF2-40B4-BE49-F238E27FC236}">
                  <a16:creationId xmlns:a16="http://schemas.microsoft.com/office/drawing/2014/main" id="{0FC15AC3-BF51-1E4C-9F13-757835F8B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6" name="Rectangle 138">
              <a:extLst>
                <a:ext uri="{FF2B5EF4-FFF2-40B4-BE49-F238E27FC236}">
                  <a16:creationId xmlns:a16="http://schemas.microsoft.com/office/drawing/2014/main" id="{8033C71A-97AE-C343-9902-2AACBC934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7" name="Rectangle 139">
              <a:extLst>
                <a:ext uri="{FF2B5EF4-FFF2-40B4-BE49-F238E27FC236}">
                  <a16:creationId xmlns:a16="http://schemas.microsoft.com/office/drawing/2014/main" id="{A199B2E6-A785-114E-9304-8B3C9317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8" name="Rectangle 140">
              <a:extLst>
                <a:ext uri="{FF2B5EF4-FFF2-40B4-BE49-F238E27FC236}">
                  <a16:creationId xmlns:a16="http://schemas.microsoft.com/office/drawing/2014/main" id="{445C36EB-85B3-DE4F-A1D8-7A7F4918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9" name="Rectangle 141">
              <a:extLst>
                <a:ext uri="{FF2B5EF4-FFF2-40B4-BE49-F238E27FC236}">
                  <a16:creationId xmlns:a16="http://schemas.microsoft.com/office/drawing/2014/main" id="{461B6F55-DB95-B44F-A2A4-3AFE2C7C9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3729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0" name="Rectangle 142">
              <a:extLst>
                <a:ext uri="{FF2B5EF4-FFF2-40B4-BE49-F238E27FC236}">
                  <a16:creationId xmlns:a16="http://schemas.microsoft.com/office/drawing/2014/main" id="{57ACF65D-0E8E-EF47-B850-6DBA05B98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110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1" name="Rectangle 143">
              <a:extLst>
                <a:ext uri="{FF2B5EF4-FFF2-40B4-BE49-F238E27FC236}">
                  <a16:creationId xmlns:a16="http://schemas.microsoft.com/office/drawing/2014/main" id="{F1F6AE8D-CA57-DE49-845E-0E04ED4D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2" name="Rectangle 144">
              <a:extLst>
                <a:ext uri="{FF2B5EF4-FFF2-40B4-BE49-F238E27FC236}">
                  <a16:creationId xmlns:a16="http://schemas.microsoft.com/office/drawing/2014/main" id="{F4976F5A-A742-DA46-A5E8-1F53465E9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3" name="Rectangle 145">
              <a:extLst>
                <a:ext uri="{FF2B5EF4-FFF2-40B4-BE49-F238E27FC236}">
                  <a16:creationId xmlns:a16="http://schemas.microsoft.com/office/drawing/2014/main" id="{CC0CD0C5-FA21-0B46-98D4-90390C669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4" name="Rectangle 146">
              <a:extLst>
                <a:ext uri="{FF2B5EF4-FFF2-40B4-BE49-F238E27FC236}">
                  <a16:creationId xmlns:a16="http://schemas.microsoft.com/office/drawing/2014/main" id="{6F519889-24AE-544E-983F-648785F0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5" name="Rectangle 147">
              <a:extLst>
                <a:ext uri="{FF2B5EF4-FFF2-40B4-BE49-F238E27FC236}">
                  <a16:creationId xmlns:a16="http://schemas.microsoft.com/office/drawing/2014/main" id="{A5660B8D-ABDE-E340-BA42-59D71CEE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6" name="Rectangle 148">
              <a:extLst>
                <a:ext uri="{FF2B5EF4-FFF2-40B4-BE49-F238E27FC236}">
                  <a16:creationId xmlns:a16="http://schemas.microsoft.com/office/drawing/2014/main" id="{62257C95-E0B5-7441-B7D3-4ECA6918A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7" name="Rectangle 149">
              <a:extLst>
                <a:ext uri="{FF2B5EF4-FFF2-40B4-BE49-F238E27FC236}">
                  <a16:creationId xmlns:a16="http://schemas.microsoft.com/office/drawing/2014/main" id="{75170CAC-3FB8-E04B-AA11-B53EA67EB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8" name="Rectangle 150">
              <a:extLst>
                <a:ext uri="{FF2B5EF4-FFF2-40B4-BE49-F238E27FC236}">
                  <a16:creationId xmlns:a16="http://schemas.microsoft.com/office/drawing/2014/main" id="{E604210B-45DA-2347-9DCD-CDEF2DBD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4397375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9" name="Line 151">
              <a:extLst>
                <a:ext uri="{FF2B5EF4-FFF2-40B4-BE49-F238E27FC236}">
                  <a16:creationId xmlns:a16="http://schemas.microsoft.com/office/drawing/2014/main" id="{3CB18C13-A859-CD4B-956D-29A68B13F1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7752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0" name="Line 152">
              <a:extLst>
                <a:ext uri="{FF2B5EF4-FFF2-40B4-BE49-F238E27FC236}">
                  <a16:creationId xmlns:a16="http://schemas.microsoft.com/office/drawing/2014/main" id="{58CABC2B-7242-7E49-B0E1-4963EC1EA6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4397375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1" name="Rectangle 153">
              <a:extLst>
                <a:ext uri="{FF2B5EF4-FFF2-40B4-BE49-F238E27FC236}">
                  <a16:creationId xmlns:a16="http://schemas.microsoft.com/office/drawing/2014/main" id="{6D539BDC-4DBA-AF48-9965-0889E86DA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4397375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2" name="Line 154">
              <a:extLst>
                <a:ext uri="{FF2B5EF4-FFF2-40B4-BE49-F238E27FC236}">
                  <a16:creationId xmlns:a16="http://schemas.microsoft.com/office/drawing/2014/main" id="{CF973B87-FF9F-E346-AF05-C1DFC090C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7752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3" name="Line 155">
              <a:extLst>
                <a:ext uri="{FF2B5EF4-FFF2-40B4-BE49-F238E27FC236}">
                  <a16:creationId xmlns:a16="http://schemas.microsoft.com/office/drawing/2014/main" id="{861752E3-9F75-CA40-AD65-46EB98EE75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4397375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4" name="Rectangle 156">
              <a:extLst>
                <a:ext uri="{FF2B5EF4-FFF2-40B4-BE49-F238E27FC236}">
                  <a16:creationId xmlns:a16="http://schemas.microsoft.com/office/drawing/2014/main" id="{D28BCB26-90D8-EA45-A3B7-9801ECA6F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5" name="Rectangle 157">
              <a:extLst>
                <a:ext uri="{FF2B5EF4-FFF2-40B4-BE49-F238E27FC236}">
                  <a16:creationId xmlns:a16="http://schemas.microsoft.com/office/drawing/2014/main" id="{FFD9CEF8-D14C-6C46-98DF-520D2A9E0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6" name="Rectangle 158">
              <a:extLst>
                <a:ext uri="{FF2B5EF4-FFF2-40B4-BE49-F238E27FC236}">
                  <a16:creationId xmlns:a16="http://schemas.microsoft.com/office/drawing/2014/main" id="{3DF0B110-60FA-B446-84D1-26E61A2F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7" name="Rectangle 159">
              <a:extLst>
                <a:ext uri="{FF2B5EF4-FFF2-40B4-BE49-F238E27FC236}">
                  <a16:creationId xmlns:a16="http://schemas.microsoft.com/office/drawing/2014/main" id="{15615620-1D64-324A-85CA-31A60F9D9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8" name="Rectangle 160">
              <a:extLst>
                <a:ext uri="{FF2B5EF4-FFF2-40B4-BE49-F238E27FC236}">
                  <a16:creationId xmlns:a16="http://schemas.microsoft.com/office/drawing/2014/main" id="{3162E10B-C079-914E-98D1-F801B876A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9" name="Rectangle 161">
              <a:extLst>
                <a:ext uri="{FF2B5EF4-FFF2-40B4-BE49-F238E27FC236}">
                  <a16:creationId xmlns:a16="http://schemas.microsoft.com/office/drawing/2014/main" id="{D1121F2F-7382-B645-B2BC-1073ECBD1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0" name="Rectangle 162">
              <a:extLst>
                <a:ext uri="{FF2B5EF4-FFF2-40B4-BE49-F238E27FC236}">
                  <a16:creationId xmlns:a16="http://schemas.microsoft.com/office/drawing/2014/main" id="{235326F5-C662-7C4C-B360-E1FD3EEF4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1" name="Rectangle 163">
              <a:extLst>
                <a:ext uri="{FF2B5EF4-FFF2-40B4-BE49-F238E27FC236}">
                  <a16:creationId xmlns:a16="http://schemas.microsoft.com/office/drawing/2014/main" id="{92537C70-6F38-F645-B56E-C3FA406C1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2" name="Rectangle 164">
              <a:extLst>
                <a:ext uri="{FF2B5EF4-FFF2-40B4-BE49-F238E27FC236}">
                  <a16:creationId xmlns:a16="http://schemas.microsoft.com/office/drawing/2014/main" id="{AB52659E-5D08-9743-823F-0464C71FD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3" name="Rectangle 165">
              <a:extLst>
                <a:ext uri="{FF2B5EF4-FFF2-40B4-BE49-F238E27FC236}">
                  <a16:creationId xmlns:a16="http://schemas.microsoft.com/office/drawing/2014/main" id="{5DFEFD24-9F57-7145-9353-CD26DD4E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50056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4" name="Rectangle 166">
              <a:extLst>
                <a:ext uri="{FF2B5EF4-FFF2-40B4-BE49-F238E27FC236}">
                  <a16:creationId xmlns:a16="http://schemas.microsoft.com/office/drawing/2014/main" id="{A68529B4-5D71-7E44-A6A9-BEA70A8BA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8831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5" name="Rectangle 167">
              <a:extLst>
                <a:ext uri="{FF2B5EF4-FFF2-40B4-BE49-F238E27FC236}">
                  <a16:creationId xmlns:a16="http://schemas.microsoft.com/office/drawing/2014/main" id="{9BB31672-1369-A449-839D-6B30CC74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6" name="Rectangle 168">
              <a:extLst>
                <a:ext uri="{FF2B5EF4-FFF2-40B4-BE49-F238E27FC236}">
                  <a16:creationId xmlns:a16="http://schemas.microsoft.com/office/drawing/2014/main" id="{42F91C99-B334-F94F-8C36-A9AFB042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7" name="Rectangle 169">
              <a:extLst>
                <a:ext uri="{FF2B5EF4-FFF2-40B4-BE49-F238E27FC236}">
                  <a16:creationId xmlns:a16="http://schemas.microsoft.com/office/drawing/2014/main" id="{02925545-CE52-194C-964B-F4737982B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8" name="Rectangle 170">
              <a:extLst>
                <a:ext uri="{FF2B5EF4-FFF2-40B4-BE49-F238E27FC236}">
                  <a16:creationId xmlns:a16="http://schemas.microsoft.com/office/drawing/2014/main" id="{2BC4C7D1-4BF9-C040-B4F1-7203B183A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9" name="Rectangle 171">
              <a:extLst>
                <a:ext uri="{FF2B5EF4-FFF2-40B4-BE49-F238E27FC236}">
                  <a16:creationId xmlns:a16="http://schemas.microsoft.com/office/drawing/2014/main" id="{94B48EE6-77CC-9547-839D-BE890C57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32797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0" name="Freeform 172">
              <a:extLst>
                <a:ext uri="{FF2B5EF4-FFF2-40B4-BE49-F238E27FC236}">
                  <a16:creationId xmlns:a16="http://schemas.microsoft.com/office/drawing/2014/main" id="{2346C273-E7F7-E842-9F3D-712A5F6B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4454525"/>
              <a:ext cx="636587" cy="638175"/>
            </a:xfrm>
            <a:custGeom>
              <a:avLst/>
              <a:gdLst>
                <a:gd name="T0" fmla="*/ 2147483646 w 709"/>
                <a:gd name="T1" fmla="*/ 0 h 708"/>
                <a:gd name="T2" fmla="*/ 2147483646 w 709"/>
                <a:gd name="T3" fmla="*/ 0 h 708"/>
                <a:gd name="T4" fmla="*/ 2147483646 w 709"/>
                <a:gd name="T5" fmla="*/ 2147483646 h 708"/>
                <a:gd name="T6" fmla="*/ 0 w 709"/>
                <a:gd name="T7" fmla="*/ 2147483646 h 708"/>
                <a:gd name="T8" fmla="*/ 0 w 709"/>
                <a:gd name="T9" fmla="*/ 2147483646 h 708"/>
                <a:gd name="T10" fmla="*/ 0 w 709"/>
                <a:gd name="T11" fmla="*/ 2147483646 h 708"/>
                <a:gd name="T12" fmla="*/ 2147483646 w 709"/>
                <a:gd name="T13" fmla="*/ 2147483646 h 708"/>
                <a:gd name="T14" fmla="*/ 2147483646 w 709"/>
                <a:gd name="T15" fmla="*/ 2147483646 h 708"/>
                <a:gd name="T16" fmla="*/ 2147483646 w 709"/>
                <a:gd name="T17" fmla="*/ 2147483646 h 708"/>
                <a:gd name="T18" fmla="*/ 2147483646 w 709"/>
                <a:gd name="T19" fmla="*/ 2147483646 h 708"/>
                <a:gd name="T20" fmla="*/ 2147483646 w 709"/>
                <a:gd name="T21" fmla="*/ 2147483646 h 708"/>
                <a:gd name="T22" fmla="*/ 2147483646 w 709"/>
                <a:gd name="T23" fmla="*/ 2147483646 h 708"/>
                <a:gd name="T24" fmla="*/ 2147483646 w 709"/>
                <a:gd name="T25" fmla="*/ 2147483646 h 708"/>
                <a:gd name="T26" fmla="*/ 2147483646 w 709"/>
                <a:gd name="T27" fmla="*/ 2147483646 h 708"/>
                <a:gd name="T28" fmla="*/ 2147483646 w 709"/>
                <a:gd name="T29" fmla="*/ 2147483646 h 708"/>
                <a:gd name="T30" fmla="*/ 2147483646 w 709"/>
                <a:gd name="T31" fmla="*/ 0 h 708"/>
                <a:gd name="T32" fmla="*/ 2147483646 w 70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9"/>
                <a:gd name="T52" fmla="*/ 0 h 708"/>
                <a:gd name="T53" fmla="*/ 709 w 70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9" h="708">
                  <a:moveTo>
                    <a:pt x="355" y="0"/>
                  </a:moveTo>
                  <a:cubicBezTo>
                    <a:pt x="97" y="0"/>
                    <a:pt x="97" y="0"/>
                    <a:pt x="65" y="0"/>
                  </a:cubicBezTo>
                  <a:cubicBezTo>
                    <a:pt x="33" y="0"/>
                    <a:pt x="33" y="0"/>
                    <a:pt x="17" y="35"/>
                  </a:cubicBezTo>
                  <a:cubicBezTo>
                    <a:pt x="0" y="71"/>
                    <a:pt x="0" y="71"/>
                    <a:pt x="0" y="142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8"/>
                    <a:pt x="0" y="638"/>
                    <a:pt x="17" y="673"/>
                  </a:cubicBezTo>
                  <a:cubicBezTo>
                    <a:pt x="33" y="708"/>
                    <a:pt x="33" y="708"/>
                    <a:pt x="65" y="708"/>
                  </a:cubicBezTo>
                  <a:cubicBezTo>
                    <a:pt x="97" y="708"/>
                    <a:pt x="97" y="708"/>
                    <a:pt x="355" y="708"/>
                  </a:cubicBezTo>
                  <a:cubicBezTo>
                    <a:pt x="612" y="708"/>
                    <a:pt x="612" y="708"/>
                    <a:pt x="645" y="708"/>
                  </a:cubicBezTo>
                  <a:cubicBezTo>
                    <a:pt x="677" y="708"/>
                    <a:pt x="677" y="708"/>
                    <a:pt x="693" y="673"/>
                  </a:cubicBezTo>
                  <a:cubicBezTo>
                    <a:pt x="709" y="638"/>
                    <a:pt x="709" y="638"/>
                    <a:pt x="709" y="567"/>
                  </a:cubicBezTo>
                  <a:cubicBezTo>
                    <a:pt x="709" y="496"/>
                    <a:pt x="709" y="496"/>
                    <a:pt x="709" y="354"/>
                  </a:cubicBezTo>
                  <a:cubicBezTo>
                    <a:pt x="709" y="212"/>
                    <a:pt x="709" y="212"/>
                    <a:pt x="709" y="142"/>
                  </a:cubicBezTo>
                  <a:cubicBezTo>
                    <a:pt x="709" y="71"/>
                    <a:pt x="709" y="71"/>
                    <a:pt x="693" y="35"/>
                  </a:cubicBezTo>
                  <a:cubicBezTo>
                    <a:pt x="677" y="0"/>
                    <a:pt x="677" y="0"/>
                    <a:pt x="645" y="0"/>
                  </a:cubicBezTo>
                  <a:cubicBezTo>
                    <a:pt x="612" y="0"/>
                    <a:pt x="612" y="0"/>
                    <a:pt x="355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1" name="Rectangle 173">
              <a:extLst>
                <a:ext uri="{FF2B5EF4-FFF2-40B4-BE49-F238E27FC236}">
                  <a16:creationId xmlns:a16="http://schemas.microsoft.com/office/drawing/2014/main" id="{48896BA6-7165-0544-A841-19440D6BD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3622675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2" name="Line 174">
              <a:extLst>
                <a:ext uri="{FF2B5EF4-FFF2-40B4-BE49-F238E27FC236}">
                  <a16:creationId xmlns:a16="http://schemas.microsoft.com/office/drawing/2014/main" id="{63D8ADCE-0287-B141-9B3B-384F73B807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0005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3" name="Line 175">
              <a:extLst>
                <a:ext uri="{FF2B5EF4-FFF2-40B4-BE49-F238E27FC236}">
                  <a16:creationId xmlns:a16="http://schemas.microsoft.com/office/drawing/2014/main" id="{BD057D53-3433-8B43-9788-DDCA5E344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3622675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4" name="Line 176">
              <a:extLst>
                <a:ext uri="{FF2B5EF4-FFF2-40B4-BE49-F238E27FC236}">
                  <a16:creationId xmlns:a16="http://schemas.microsoft.com/office/drawing/2014/main" id="{6D8CAC54-8DC5-BC49-9022-B48B5CDDF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32448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5" name="Rectangle 177">
              <a:extLst>
                <a:ext uri="{FF2B5EF4-FFF2-40B4-BE49-F238E27FC236}">
                  <a16:creationId xmlns:a16="http://schemas.microsoft.com/office/drawing/2014/main" id="{ABD36298-37D7-BA40-9B11-11BF9938A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622675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6" name="Line 178">
              <a:extLst>
                <a:ext uri="{FF2B5EF4-FFF2-40B4-BE49-F238E27FC236}">
                  <a16:creationId xmlns:a16="http://schemas.microsoft.com/office/drawing/2014/main" id="{49F1124F-9F73-CC4A-9D76-016F97F29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0005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7" name="Line 179">
              <a:extLst>
                <a:ext uri="{FF2B5EF4-FFF2-40B4-BE49-F238E27FC236}">
                  <a16:creationId xmlns:a16="http://schemas.microsoft.com/office/drawing/2014/main" id="{FD5BC3FB-5698-5146-A7F5-99E0BD504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3622675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8" name="Rectangle 180">
              <a:extLst>
                <a:ext uri="{FF2B5EF4-FFF2-40B4-BE49-F238E27FC236}">
                  <a16:creationId xmlns:a16="http://schemas.microsoft.com/office/drawing/2014/main" id="{BF89F90B-A96E-7B4C-BEA8-A9A939744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33591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9" name="Rectangle 181">
              <a:extLst>
                <a:ext uri="{FF2B5EF4-FFF2-40B4-BE49-F238E27FC236}">
                  <a16:creationId xmlns:a16="http://schemas.microsoft.com/office/drawing/2014/main" id="{BDC8B35B-966F-DC40-8AF4-921A2C0F0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0" name="Rectangle 182">
              <a:extLst>
                <a:ext uri="{FF2B5EF4-FFF2-40B4-BE49-F238E27FC236}">
                  <a16:creationId xmlns:a16="http://schemas.microsoft.com/office/drawing/2014/main" id="{C46675B2-F153-FC4F-81EF-D20826783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1" name="Rectangle 183">
              <a:extLst>
                <a:ext uri="{FF2B5EF4-FFF2-40B4-BE49-F238E27FC236}">
                  <a16:creationId xmlns:a16="http://schemas.microsoft.com/office/drawing/2014/main" id="{9EF4A7E8-650A-4C43-B1B4-3796B7303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2" name="Rectangle 184">
              <a:extLst>
                <a:ext uri="{FF2B5EF4-FFF2-40B4-BE49-F238E27FC236}">
                  <a16:creationId xmlns:a16="http://schemas.microsoft.com/office/drawing/2014/main" id="{779AB0A3-B0FB-C04F-B6FB-2CC951C09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3" name="Rectangle 185">
              <a:extLst>
                <a:ext uri="{FF2B5EF4-FFF2-40B4-BE49-F238E27FC236}">
                  <a16:creationId xmlns:a16="http://schemas.microsoft.com/office/drawing/2014/main" id="{FCA72EC6-2D69-1245-AE95-6F0F90D47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729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4" name="Rectangle 186">
              <a:extLst>
                <a:ext uri="{FF2B5EF4-FFF2-40B4-BE49-F238E27FC236}">
                  <a16:creationId xmlns:a16="http://schemas.microsoft.com/office/drawing/2014/main" id="{49A92384-85A3-504D-8290-E8885C01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110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5" name="Rectangle 187">
              <a:extLst>
                <a:ext uri="{FF2B5EF4-FFF2-40B4-BE49-F238E27FC236}">
                  <a16:creationId xmlns:a16="http://schemas.microsoft.com/office/drawing/2014/main" id="{E81D41CF-89B1-BE4C-A841-289ECAEED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6" name="Rectangle 188">
              <a:extLst>
                <a:ext uri="{FF2B5EF4-FFF2-40B4-BE49-F238E27FC236}">
                  <a16:creationId xmlns:a16="http://schemas.microsoft.com/office/drawing/2014/main" id="{B70CFB40-0492-1447-B773-4FE7F95E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7" name="Rectangle 189">
              <a:extLst>
                <a:ext uri="{FF2B5EF4-FFF2-40B4-BE49-F238E27FC236}">
                  <a16:creationId xmlns:a16="http://schemas.microsoft.com/office/drawing/2014/main" id="{53CDBCCD-A6B8-F74F-A7F5-54FD7AEA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8" name="Rectangle 190">
              <a:extLst>
                <a:ext uri="{FF2B5EF4-FFF2-40B4-BE49-F238E27FC236}">
                  <a16:creationId xmlns:a16="http://schemas.microsoft.com/office/drawing/2014/main" id="{9545023A-1396-434B-910F-3DC5C068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9" name="Rectangle 191">
              <a:extLst>
                <a:ext uri="{FF2B5EF4-FFF2-40B4-BE49-F238E27FC236}">
                  <a16:creationId xmlns:a16="http://schemas.microsoft.com/office/drawing/2014/main" id="{52C9A229-D33D-6848-B890-35F8617EB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0" name="Rectangle 192">
              <a:extLst>
                <a:ext uri="{FF2B5EF4-FFF2-40B4-BE49-F238E27FC236}">
                  <a16:creationId xmlns:a16="http://schemas.microsoft.com/office/drawing/2014/main" id="{3EBBD9A3-1ABF-5946-B5CA-C3C55495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1" name="Rectangle 193">
              <a:extLst>
                <a:ext uri="{FF2B5EF4-FFF2-40B4-BE49-F238E27FC236}">
                  <a16:creationId xmlns:a16="http://schemas.microsoft.com/office/drawing/2014/main" id="{F965604B-8A82-054A-9084-B4150DC08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2" name="Rectangle 194">
              <a:extLst>
                <a:ext uri="{FF2B5EF4-FFF2-40B4-BE49-F238E27FC236}">
                  <a16:creationId xmlns:a16="http://schemas.microsoft.com/office/drawing/2014/main" id="{B96EE342-8D5A-B34B-9975-852251FF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4397375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3" name="Line 195">
              <a:extLst>
                <a:ext uri="{FF2B5EF4-FFF2-40B4-BE49-F238E27FC236}">
                  <a16:creationId xmlns:a16="http://schemas.microsoft.com/office/drawing/2014/main" id="{3E235631-C979-EB43-B0D0-DFCB60CBB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7752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4" name="Line 196">
              <a:extLst>
                <a:ext uri="{FF2B5EF4-FFF2-40B4-BE49-F238E27FC236}">
                  <a16:creationId xmlns:a16="http://schemas.microsoft.com/office/drawing/2014/main" id="{1BE7BB1A-5A51-0946-B017-AE992069F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4397375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5" name="Rectangle 197">
              <a:extLst>
                <a:ext uri="{FF2B5EF4-FFF2-40B4-BE49-F238E27FC236}">
                  <a16:creationId xmlns:a16="http://schemas.microsoft.com/office/drawing/2014/main" id="{88FD663E-D4F9-5349-8790-D7991C946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397375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6" name="Line 198">
              <a:extLst>
                <a:ext uri="{FF2B5EF4-FFF2-40B4-BE49-F238E27FC236}">
                  <a16:creationId xmlns:a16="http://schemas.microsoft.com/office/drawing/2014/main" id="{FBB39F2A-3DB3-874D-BEF3-92D44D7C5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7752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7" name="Line 199">
              <a:extLst>
                <a:ext uri="{FF2B5EF4-FFF2-40B4-BE49-F238E27FC236}">
                  <a16:creationId xmlns:a16="http://schemas.microsoft.com/office/drawing/2014/main" id="{69A17AEA-0063-A04F-BB76-B8FC57726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4397375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8" name="Rectangle 200">
              <a:extLst>
                <a:ext uri="{FF2B5EF4-FFF2-40B4-BE49-F238E27FC236}">
                  <a16:creationId xmlns:a16="http://schemas.microsoft.com/office/drawing/2014/main" id="{C13F585C-CB32-E343-AD39-99554982B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9" name="Rectangle 201">
              <a:extLst>
                <a:ext uri="{FF2B5EF4-FFF2-40B4-BE49-F238E27FC236}">
                  <a16:creationId xmlns:a16="http://schemas.microsoft.com/office/drawing/2014/main" id="{02C40046-6C2A-E948-966E-B7879299D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0" name="Rectangle 202">
              <a:extLst>
                <a:ext uri="{FF2B5EF4-FFF2-40B4-BE49-F238E27FC236}">
                  <a16:creationId xmlns:a16="http://schemas.microsoft.com/office/drawing/2014/main" id="{8303952B-233D-D044-9849-573229DB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1" name="Rectangle 203">
              <a:extLst>
                <a:ext uri="{FF2B5EF4-FFF2-40B4-BE49-F238E27FC236}">
                  <a16:creationId xmlns:a16="http://schemas.microsoft.com/office/drawing/2014/main" id="{0D14D038-07CE-AA42-A15C-83736B07D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2" name="Rectangle 204">
              <a:extLst>
                <a:ext uri="{FF2B5EF4-FFF2-40B4-BE49-F238E27FC236}">
                  <a16:creationId xmlns:a16="http://schemas.microsoft.com/office/drawing/2014/main" id="{E247CBF4-E204-644B-B1B4-9AF6B576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3" name="Rectangle 205">
              <a:extLst>
                <a:ext uri="{FF2B5EF4-FFF2-40B4-BE49-F238E27FC236}">
                  <a16:creationId xmlns:a16="http://schemas.microsoft.com/office/drawing/2014/main" id="{7A4DCB6A-668C-CA40-A9A3-0D69A0C6C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4" name="Rectangle 206">
              <a:extLst>
                <a:ext uri="{FF2B5EF4-FFF2-40B4-BE49-F238E27FC236}">
                  <a16:creationId xmlns:a16="http://schemas.microsoft.com/office/drawing/2014/main" id="{8BC5F9D8-54F2-1B45-8813-6BC1B1CA2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5" name="Rectangle 207">
              <a:extLst>
                <a:ext uri="{FF2B5EF4-FFF2-40B4-BE49-F238E27FC236}">
                  <a16:creationId xmlns:a16="http://schemas.microsoft.com/office/drawing/2014/main" id="{72B7D856-76DD-C949-827C-56922E0A8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6" name="Rectangle 208">
              <a:extLst>
                <a:ext uri="{FF2B5EF4-FFF2-40B4-BE49-F238E27FC236}">
                  <a16:creationId xmlns:a16="http://schemas.microsoft.com/office/drawing/2014/main" id="{41EB0F07-48B1-3D41-BC8C-C21699DFF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7" name="Rectangle 209">
              <a:extLst>
                <a:ext uri="{FF2B5EF4-FFF2-40B4-BE49-F238E27FC236}">
                  <a16:creationId xmlns:a16="http://schemas.microsoft.com/office/drawing/2014/main" id="{2868C6A0-B916-3E49-8090-01A1A6995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50056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8" name="Rectangle 210">
              <a:extLst>
                <a:ext uri="{FF2B5EF4-FFF2-40B4-BE49-F238E27FC236}">
                  <a16:creationId xmlns:a16="http://schemas.microsoft.com/office/drawing/2014/main" id="{ADD8F2B9-B6FF-D142-8217-D3D36EDB5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8831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9" name="Rectangle 211">
              <a:extLst>
                <a:ext uri="{FF2B5EF4-FFF2-40B4-BE49-F238E27FC236}">
                  <a16:creationId xmlns:a16="http://schemas.microsoft.com/office/drawing/2014/main" id="{588F5C51-61B2-6F48-9E83-306D6A4D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0" name="Rectangle 212">
              <a:extLst>
                <a:ext uri="{FF2B5EF4-FFF2-40B4-BE49-F238E27FC236}">
                  <a16:creationId xmlns:a16="http://schemas.microsoft.com/office/drawing/2014/main" id="{A7EE366F-1C4A-574F-9733-5F31E04CF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1" name="Rectangle 213">
              <a:extLst>
                <a:ext uri="{FF2B5EF4-FFF2-40B4-BE49-F238E27FC236}">
                  <a16:creationId xmlns:a16="http://schemas.microsoft.com/office/drawing/2014/main" id="{F1A8E241-9856-2446-99D3-92D3C826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2" name="Rectangle 214">
              <a:extLst>
                <a:ext uri="{FF2B5EF4-FFF2-40B4-BE49-F238E27FC236}">
                  <a16:creationId xmlns:a16="http://schemas.microsoft.com/office/drawing/2014/main" id="{020CA84A-C648-5C4C-A111-B3B6EF83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3" name="Rectangle 215">
              <a:extLst>
                <a:ext uri="{FF2B5EF4-FFF2-40B4-BE49-F238E27FC236}">
                  <a16:creationId xmlns:a16="http://schemas.microsoft.com/office/drawing/2014/main" id="{A88A27FE-F73F-B440-BB06-87C1B9A3E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32797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4" name="Freeform 216">
              <a:extLst>
                <a:ext uri="{FF2B5EF4-FFF2-40B4-BE49-F238E27FC236}">
                  <a16:creationId xmlns:a16="http://schemas.microsoft.com/office/drawing/2014/main" id="{DA3B579E-FF2F-6042-8187-91293A37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454525"/>
              <a:ext cx="638175" cy="638175"/>
            </a:xfrm>
            <a:custGeom>
              <a:avLst/>
              <a:gdLst>
                <a:gd name="T0" fmla="*/ 2147483646 w 709"/>
                <a:gd name="T1" fmla="*/ 0 h 708"/>
                <a:gd name="T2" fmla="*/ 2147483646 w 709"/>
                <a:gd name="T3" fmla="*/ 0 h 708"/>
                <a:gd name="T4" fmla="*/ 2147483646 w 709"/>
                <a:gd name="T5" fmla="*/ 2147483646 h 708"/>
                <a:gd name="T6" fmla="*/ 0 w 709"/>
                <a:gd name="T7" fmla="*/ 2147483646 h 708"/>
                <a:gd name="T8" fmla="*/ 0 w 709"/>
                <a:gd name="T9" fmla="*/ 2147483646 h 708"/>
                <a:gd name="T10" fmla="*/ 0 w 709"/>
                <a:gd name="T11" fmla="*/ 2147483646 h 708"/>
                <a:gd name="T12" fmla="*/ 2147483646 w 709"/>
                <a:gd name="T13" fmla="*/ 2147483646 h 708"/>
                <a:gd name="T14" fmla="*/ 2147483646 w 709"/>
                <a:gd name="T15" fmla="*/ 2147483646 h 708"/>
                <a:gd name="T16" fmla="*/ 2147483646 w 709"/>
                <a:gd name="T17" fmla="*/ 2147483646 h 708"/>
                <a:gd name="T18" fmla="*/ 2147483646 w 709"/>
                <a:gd name="T19" fmla="*/ 2147483646 h 708"/>
                <a:gd name="T20" fmla="*/ 2147483646 w 709"/>
                <a:gd name="T21" fmla="*/ 2147483646 h 708"/>
                <a:gd name="T22" fmla="*/ 2147483646 w 709"/>
                <a:gd name="T23" fmla="*/ 2147483646 h 708"/>
                <a:gd name="T24" fmla="*/ 2147483646 w 709"/>
                <a:gd name="T25" fmla="*/ 2147483646 h 708"/>
                <a:gd name="T26" fmla="*/ 2147483646 w 709"/>
                <a:gd name="T27" fmla="*/ 2147483646 h 708"/>
                <a:gd name="T28" fmla="*/ 2147483646 w 709"/>
                <a:gd name="T29" fmla="*/ 2147483646 h 708"/>
                <a:gd name="T30" fmla="*/ 2147483646 w 709"/>
                <a:gd name="T31" fmla="*/ 0 h 708"/>
                <a:gd name="T32" fmla="*/ 2147483646 w 70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9"/>
                <a:gd name="T52" fmla="*/ 0 h 708"/>
                <a:gd name="T53" fmla="*/ 709 w 70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9" h="708">
                  <a:moveTo>
                    <a:pt x="354" y="0"/>
                  </a:moveTo>
                  <a:cubicBezTo>
                    <a:pt x="97" y="0"/>
                    <a:pt x="97" y="0"/>
                    <a:pt x="64" y="0"/>
                  </a:cubicBezTo>
                  <a:cubicBezTo>
                    <a:pt x="32" y="0"/>
                    <a:pt x="32" y="0"/>
                    <a:pt x="16" y="35"/>
                  </a:cubicBezTo>
                  <a:cubicBezTo>
                    <a:pt x="0" y="71"/>
                    <a:pt x="0" y="71"/>
                    <a:pt x="0" y="142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8"/>
                    <a:pt x="0" y="638"/>
                    <a:pt x="16" y="673"/>
                  </a:cubicBezTo>
                  <a:cubicBezTo>
                    <a:pt x="32" y="708"/>
                    <a:pt x="32" y="708"/>
                    <a:pt x="64" y="708"/>
                  </a:cubicBezTo>
                  <a:cubicBezTo>
                    <a:pt x="97" y="708"/>
                    <a:pt x="97" y="708"/>
                    <a:pt x="354" y="708"/>
                  </a:cubicBezTo>
                  <a:cubicBezTo>
                    <a:pt x="612" y="708"/>
                    <a:pt x="612" y="708"/>
                    <a:pt x="644" y="708"/>
                  </a:cubicBezTo>
                  <a:cubicBezTo>
                    <a:pt x="676" y="708"/>
                    <a:pt x="676" y="708"/>
                    <a:pt x="693" y="673"/>
                  </a:cubicBezTo>
                  <a:cubicBezTo>
                    <a:pt x="709" y="638"/>
                    <a:pt x="709" y="638"/>
                    <a:pt x="709" y="567"/>
                  </a:cubicBezTo>
                  <a:cubicBezTo>
                    <a:pt x="709" y="496"/>
                    <a:pt x="709" y="496"/>
                    <a:pt x="709" y="354"/>
                  </a:cubicBezTo>
                  <a:cubicBezTo>
                    <a:pt x="709" y="212"/>
                    <a:pt x="709" y="212"/>
                    <a:pt x="709" y="142"/>
                  </a:cubicBezTo>
                  <a:cubicBezTo>
                    <a:pt x="709" y="71"/>
                    <a:pt x="709" y="71"/>
                    <a:pt x="693" y="35"/>
                  </a:cubicBezTo>
                  <a:cubicBezTo>
                    <a:pt x="676" y="0"/>
                    <a:pt x="676" y="0"/>
                    <a:pt x="644" y="0"/>
                  </a:cubicBezTo>
                  <a:cubicBezTo>
                    <a:pt x="612" y="0"/>
                    <a:pt x="612" y="0"/>
                    <a:pt x="354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5" name="Rectangle 224">
              <a:extLst>
                <a:ext uri="{FF2B5EF4-FFF2-40B4-BE49-F238E27FC236}">
                  <a16:creationId xmlns:a16="http://schemas.microsoft.com/office/drawing/2014/main" id="{0A779705-BC38-7D4F-86B1-BE80E2887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33591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6" name="Rectangle 305">
              <a:extLst>
                <a:ext uri="{FF2B5EF4-FFF2-40B4-BE49-F238E27FC236}">
                  <a16:creationId xmlns:a16="http://schemas.microsoft.com/office/drawing/2014/main" id="{24F63A91-67DF-E24B-BFDF-EC0730F81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63" y="5310188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7" name="Rectangle 306">
              <a:extLst>
                <a:ext uri="{FF2B5EF4-FFF2-40B4-BE49-F238E27FC236}">
                  <a16:creationId xmlns:a16="http://schemas.microsoft.com/office/drawing/2014/main" id="{626BE997-BBBD-F845-9A34-B9051DCF6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488" y="53895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8" name="Rectangle 307">
              <a:extLst>
                <a:ext uri="{FF2B5EF4-FFF2-40B4-BE49-F238E27FC236}">
                  <a16:creationId xmlns:a16="http://schemas.microsoft.com/office/drawing/2014/main" id="{6899DAFB-5EAC-9542-9E1E-05B059809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5310188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9" name="Rectangle 308">
              <a:extLst>
                <a:ext uri="{FF2B5EF4-FFF2-40B4-BE49-F238E27FC236}">
                  <a16:creationId xmlns:a16="http://schemas.microsoft.com/office/drawing/2014/main" id="{E265AC7E-2FE7-FE43-8993-93BD15B00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838" y="53895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0" name="Rectangle 309">
              <a:extLst>
                <a:ext uri="{FF2B5EF4-FFF2-40B4-BE49-F238E27FC236}">
                  <a16:creationId xmlns:a16="http://schemas.microsoft.com/office/drawing/2014/main" id="{25609410-ED6C-A942-83C6-EE929FE61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363" y="5308600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1" name="Rectangle 321">
              <a:extLst>
                <a:ext uri="{FF2B5EF4-FFF2-40B4-BE49-F238E27FC236}">
                  <a16:creationId xmlns:a16="http://schemas.microsoft.com/office/drawing/2014/main" id="{4B6B1DF3-57A9-4A41-B53E-982FA80E4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438" y="5310188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2" name="Rectangle 322">
              <a:extLst>
                <a:ext uri="{FF2B5EF4-FFF2-40B4-BE49-F238E27FC236}">
                  <a16:creationId xmlns:a16="http://schemas.microsoft.com/office/drawing/2014/main" id="{202BB4EA-8226-0B4B-B238-D095479E0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675" y="53895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3" name="Rectangle 323">
              <a:extLst>
                <a:ext uri="{FF2B5EF4-FFF2-40B4-BE49-F238E27FC236}">
                  <a16:creationId xmlns:a16="http://schemas.microsoft.com/office/drawing/2014/main" id="{3E0C589E-0483-8B45-A7D7-CF97D6936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5310188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4" name="Rectangle 324">
              <a:extLst>
                <a:ext uri="{FF2B5EF4-FFF2-40B4-BE49-F238E27FC236}">
                  <a16:creationId xmlns:a16="http://schemas.microsoft.com/office/drawing/2014/main" id="{90F65FB7-9BEA-B145-8743-D6BE39391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2613" y="53895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5" name="Rectangle 325">
              <a:extLst>
                <a:ext uri="{FF2B5EF4-FFF2-40B4-BE49-F238E27FC236}">
                  <a16:creationId xmlns:a16="http://schemas.microsoft.com/office/drawing/2014/main" id="{E90270B1-BF0E-EF4A-AA5E-C8B479BE1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138" y="5308600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7282" name="TextBox 125">
            <a:extLst>
              <a:ext uri="{FF2B5EF4-FFF2-40B4-BE49-F238E27FC236}">
                <a16:creationId xmlns:a16="http://schemas.microsoft.com/office/drawing/2014/main" id="{F907840A-53CB-8745-824D-404F460FF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7283" name="Title 1">
            <a:extLst>
              <a:ext uri="{FF2B5EF4-FFF2-40B4-BE49-F238E27FC236}">
                <a16:creationId xmlns:a16="http://schemas.microsoft.com/office/drawing/2014/main" id="{0270DC3C-8D6F-2348-9D1C-41FFC6F7EAE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second JK flip-flop</a:t>
            </a:r>
          </a:p>
        </p:txBody>
      </p:sp>
      <p:cxnSp>
        <p:nvCxnSpPr>
          <p:cNvPr id="97284" name="Straight Arrow Connector 106">
            <a:extLst>
              <a:ext uri="{FF2B5EF4-FFF2-40B4-BE49-F238E27FC236}">
                <a16:creationId xmlns:a16="http://schemas.microsoft.com/office/drawing/2014/main" id="{BD087BE6-E1F9-924F-B9BB-73DCD73809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7285" name="TextBox 107">
            <a:extLst>
              <a:ext uri="{FF2B5EF4-FFF2-40B4-BE49-F238E27FC236}">
                <a16:creationId xmlns:a16="http://schemas.microsoft.com/office/drawing/2014/main" id="{1D337A57-0FE0-7C45-BDC5-4992C14FD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97286" name="Straight Arrow Connector 108">
            <a:extLst>
              <a:ext uri="{FF2B5EF4-FFF2-40B4-BE49-F238E27FC236}">
                <a16:creationId xmlns:a16="http://schemas.microsoft.com/office/drawing/2014/main" id="{A2CB8AC4-1A6D-3B4C-A0D6-B3EC2C2CA5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7287" name="TextBox 109">
            <a:extLst>
              <a:ext uri="{FF2B5EF4-FFF2-40B4-BE49-F238E27FC236}">
                <a16:creationId xmlns:a16="http://schemas.microsoft.com/office/drawing/2014/main" id="{43B02B4B-8CA0-5E49-8D9B-261367617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Box 125">
            <a:extLst>
              <a:ext uri="{FF2B5EF4-FFF2-40B4-BE49-F238E27FC236}">
                <a16:creationId xmlns:a16="http://schemas.microsoft.com/office/drawing/2014/main" id="{DC72A237-5244-D141-8B38-BE369068D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8306" name="Title 1">
            <a:extLst>
              <a:ext uri="{FF2B5EF4-FFF2-40B4-BE49-F238E27FC236}">
                <a16:creationId xmlns:a16="http://schemas.microsoft.com/office/drawing/2014/main" id="{00BE622E-0792-C843-AF66-C1C02BCDED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third JK flip-flop</a:t>
            </a:r>
          </a:p>
        </p:txBody>
      </p:sp>
      <p:grpSp>
        <p:nvGrpSpPr>
          <p:cNvPr id="98307" name="Group 208">
            <a:extLst>
              <a:ext uri="{FF2B5EF4-FFF2-40B4-BE49-F238E27FC236}">
                <a16:creationId xmlns:a16="http://schemas.microsoft.com/office/drawing/2014/main" id="{1B2B926F-1D00-2A4B-AD69-CE32F371C80B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2286001"/>
            <a:ext cx="5591175" cy="2487513"/>
            <a:chOff x="603250" y="4038600"/>
            <a:chExt cx="5591175" cy="2487513"/>
          </a:xfrm>
        </p:grpSpPr>
        <p:sp>
          <p:nvSpPr>
            <p:cNvPr id="98312" name="Rectangle 217">
              <a:extLst>
                <a:ext uri="{FF2B5EF4-FFF2-40B4-BE49-F238E27FC236}">
                  <a16:creationId xmlns:a16="http://schemas.microsoft.com/office/drawing/2014/main" id="{9E2C30F0-1280-2E4E-B098-824D5A68A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4614862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3" name="Line 218">
              <a:extLst>
                <a:ext uri="{FF2B5EF4-FFF2-40B4-BE49-F238E27FC236}">
                  <a16:creationId xmlns:a16="http://schemas.microsoft.com/office/drawing/2014/main" id="{A97852C4-DE36-874C-92CC-791D64233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9926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Line 219">
              <a:extLst>
                <a:ext uri="{FF2B5EF4-FFF2-40B4-BE49-F238E27FC236}">
                  <a16:creationId xmlns:a16="http://schemas.microsoft.com/office/drawing/2014/main" id="{207CAD37-2F89-B04B-8B55-9E1DC910C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4614862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Line 220">
              <a:extLst>
                <a:ext uri="{FF2B5EF4-FFF2-40B4-BE49-F238E27FC236}">
                  <a16:creationId xmlns:a16="http://schemas.microsoft.com/office/drawing/2014/main" id="{F65F9651-FD8C-A240-AA1E-FD6872306A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237037"/>
              <a:ext cx="377825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Rectangle 221">
              <a:extLst>
                <a:ext uri="{FF2B5EF4-FFF2-40B4-BE49-F238E27FC236}">
                  <a16:creationId xmlns:a16="http://schemas.microsoft.com/office/drawing/2014/main" id="{91176CDB-E5D2-AE4B-BD2A-2F46BB64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4614862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7" name="Line 222">
              <a:extLst>
                <a:ext uri="{FF2B5EF4-FFF2-40B4-BE49-F238E27FC236}">
                  <a16:creationId xmlns:a16="http://schemas.microsoft.com/office/drawing/2014/main" id="{CCDD548D-D2B7-074E-9C99-83EE8B78A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9926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223">
              <a:extLst>
                <a:ext uri="{FF2B5EF4-FFF2-40B4-BE49-F238E27FC236}">
                  <a16:creationId xmlns:a16="http://schemas.microsoft.com/office/drawing/2014/main" id="{4F96490B-82A1-8A4D-B6E6-679A84695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4614862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Rectangle 225">
              <a:extLst>
                <a:ext uri="{FF2B5EF4-FFF2-40B4-BE49-F238E27FC236}">
                  <a16:creationId xmlns:a16="http://schemas.microsoft.com/office/drawing/2014/main" id="{A6B9B5C7-759B-0549-BBE8-856F4ED75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226">
              <a:extLst>
                <a:ext uri="{FF2B5EF4-FFF2-40B4-BE49-F238E27FC236}">
                  <a16:creationId xmlns:a16="http://schemas.microsoft.com/office/drawing/2014/main" id="{15A2746A-1F3C-8048-8593-7D28D0EC1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227">
              <a:extLst>
                <a:ext uri="{FF2B5EF4-FFF2-40B4-BE49-F238E27FC236}">
                  <a16:creationId xmlns:a16="http://schemas.microsoft.com/office/drawing/2014/main" id="{1E3C55F9-841B-D243-A6C9-D91EBC1DE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228">
              <a:extLst>
                <a:ext uri="{FF2B5EF4-FFF2-40B4-BE49-F238E27FC236}">
                  <a16:creationId xmlns:a16="http://schemas.microsoft.com/office/drawing/2014/main" id="{33A5E45F-D2F9-0142-B14E-3399EF26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3" name="Rectangle 229">
              <a:extLst>
                <a:ext uri="{FF2B5EF4-FFF2-40B4-BE49-F238E27FC236}">
                  <a16:creationId xmlns:a16="http://schemas.microsoft.com/office/drawing/2014/main" id="{696837B0-BB97-4342-AEDA-F31E06419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4719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4" name="Rectangle 230">
              <a:extLst>
                <a:ext uri="{FF2B5EF4-FFF2-40B4-BE49-F238E27FC236}">
                  <a16:creationId xmlns:a16="http://schemas.microsoft.com/office/drawing/2014/main" id="{983A344F-0BF9-A948-A0EB-B81C0AD97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100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5" name="Rectangle 231">
              <a:extLst>
                <a:ext uri="{FF2B5EF4-FFF2-40B4-BE49-F238E27FC236}">
                  <a16:creationId xmlns:a16="http://schemas.microsoft.com/office/drawing/2014/main" id="{3A7CD107-8C94-5C40-A280-A4633EA7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6" name="Rectangle 232">
              <a:extLst>
                <a:ext uri="{FF2B5EF4-FFF2-40B4-BE49-F238E27FC236}">
                  <a16:creationId xmlns:a16="http://schemas.microsoft.com/office/drawing/2014/main" id="{CCA5C936-BCC8-B445-A03D-EEE7F42F8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7" name="Rectangle 233">
              <a:extLst>
                <a:ext uri="{FF2B5EF4-FFF2-40B4-BE49-F238E27FC236}">
                  <a16:creationId xmlns:a16="http://schemas.microsoft.com/office/drawing/2014/main" id="{FE851BAE-FEFF-794A-AF7F-E8F0ABBF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8" name="Rectangle 234">
              <a:extLst>
                <a:ext uri="{FF2B5EF4-FFF2-40B4-BE49-F238E27FC236}">
                  <a16:creationId xmlns:a16="http://schemas.microsoft.com/office/drawing/2014/main" id="{B6B433E6-6B23-4447-AA21-4E720030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9" name="Rectangle 235">
              <a:extLst>
                <a:ext uri="{FF2B5EF4-FFF2-40B4-BE49-F238E27FC236}">
                  <a16:creationId xmlns:a16="http://schemas.microsoft.com/office/drawing/2014/main" id="{64BC920E-DFDE-3247-900D-F943712CD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Rectangle 236">
              <a:extLst>
                <a:ext uri="{FF2B5EF4-FFF2-40B4-BE49-F238E27FC236}">
                  <a16:creationId xmlns:a16="http://schemas.microsoft.com/office/drawing/2014/main" id="{5F10ABBB-5DC6-C643-A83F-6A0E71CB3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Rectangle 237">
              <a:extLst>
                <a:ext uri="{FF2B5EF4-FFF2-40B4-BE49-F238E27FC236}">
                  <a16:creationId xmlns:a16="http://schemas.microsoft.com/office/drawing/2014/main" id="{E9C2AF1B-0BF0-EC4A-A28E-4EC8C82B1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2" name="Rectangle 238">
              <a:extLst>
                <a:ext uri="{FF2B5EF4-FFF2-40B4-BE49-F238E27FC236}">
                  <a16:creationId xmlns:a16="http://schemas.microsoft.com/office/drawing/2014/main" id="{F5F1C404-9E9A-814D-BF3E-0D236FAE3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5389562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3" name="Line 239">
              <a:extLst>
                <a:ext uri="{FF2B5EF4-FFF2-40B4-BE49-F238E27FC236}">
                  <a16:creationId xmlns:a16="http://schemas.microsoft.com/office/drawing/2014/main" id="{D54CA739-F430-EE40-B77E-45C34AF6B1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57673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4" name="Line 240">
              <a:extLst>
                <a:ext uri="{FF2B5EF4-FFF2-40B4-BE49-F238E27FC236}">
                  <a16:creationId xmlns:a16="http://schemas.microsoft.com/office/drawing/2014/main" id="{EA64C309-EFEF-AF43-BBA3-BD196CE2B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5389562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5" name="Rectangle 241">
              <a:extLst>
                <a:ext uri="{FF2B5EF4-FFF2-40B4-BE49-F238E27FC236}">
                  <a16:creationId xmlns:a16="http://schemas.microsoft.com/office/drawing/2014/main" id="{6FB74A8F-6BEA-8C44-BA11-F9DC57DEC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5389562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6" name="Line 243">
              <a:extLst>
                <a:ext uri="{FF2B5EF4-FFF2-40B4-BE49-F238E27FC236}">
                  <a16:creationId xmlns:a16="http://schemas.microsoft.com/office/drawing/2014/main" id="{B337726E-DD88-7A47-A171-DC5C4F936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57673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7" name="Line 244">
              <a:extLst>
                <a:ext uri="{FF2B5EF4-FFF2-40B4-BE49-F238E27FC236}">
                  <a16:creationId xmlns:a16="http://schemas.microsoft.com/office/drawing/2014/main" id="{D4AFD923-94C9-CF49-A736-D1228F491C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5389562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Rectangle 245">
              <a:extLst>
                <a:ext uri="{FF2B5EF4-FFF2-40B4-BE49-F238E27FC236}">
                  <a16:creationId xmlns:a16="http://schemas.microsoft.com/office/drawing/2014/main" id="{331D97BF-244D-784F-90B4-76D66D86D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727575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9" name="Rectangle 246">
              <a:extLst>
                <a:ext uri="{FF2B5EF4-FFF2-40B4-BE49-F238E27FC236}">
                  <a16:creationId xmlns:a16="http://schemas.microsoft.com/office/drawing/2014/main" id="{42A9C72A-E1CF-D249-8159-5698078E6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0" name="Rectangle 247">
              <a:extLst>
                <a:ext uri="{FF2B5EF4-FFF2-40B4-BE49-F238E27FC236}">
                  <a16:creationId xmlns:a16="http://schemas.microsoft.com/office/drawing/2014/main" id="{7233A8B2-F1F0-954D-A4E8-C6993CD2C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1" name="Rectangle 248">
              <a:extLst>
                <a:ext uri="{FF2B5EF4-FFF2-40B4-BE49-F238E27FC236}">
                  <a16:creationId xmlns:a16="http://schemas.microsoft.com/office/drawing/2014/main" id="{436D1806-A113-4D46-B0D2-21B81824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2" name="Rectangle 249">
              <a:extLst>
                <a:ext uri="{FF2B5EF4-FFF2-40B4-BE49-F238E27FC236}">
                  <a16:creationId xmlns:a16="http://schemas.microsoft.com/office/drawing/2014/main" id="{4CC0C39C-FB88-6F43-9CD4-4932A3EF2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3" name="Rectangle 250">
              <a:extLst>
                <a:ext uri="{FF2B5EF4-FFF2-40B4-BE49-F238E27FC236}">
                  <a16:creationId xmlns:a16="http://schemas.microsoft.com/office/drawing/2014/main" id="{670BDA93-7F32-9C44-8D7E-C129B6DF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4" name="Rectangle 251">
              <a:extLst>
                <a:ext uri="{FF2B5EF4-FFF2-40B4-BE49-F238E27FC236}">
                  <a16:creationId xmlns:a16="http://schemas.microsoft.com/office/drawing/2014/main" id="{C03522BE-7577-814D-8D24-F1E67455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5" name="Rectangle 252">
              <a:extLst>
                <a:ext uri="{FF2B5EF4-FFF2-40B4-BE49-F238E27FC236}">
                  <a16:creationId xmlns:a16="http://schemas.microsoft.com/office/drawing/2014/main" id="{204ACE7C-8CD1-6541-8A82-0E107E32E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6" name="Rectangle 253">
              <a:extLst>
                <a:ext uri="{FF2B5EF4-FFF2-40B4-BE49-F238E27FC236}">
                  <a16:creationId xmlns:a16="http://schemas.microsoft.com/office/drawing/2014/main" id="{F0B28200-790F-A74E-8352-16DB80838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7" name="Rectangle 254">
              <a:extLst>
                <a:ext uri="{FF2B5EF4-FFF2-40B4-BE49-F238E27FC236}">
                  <a16:creationId xmlns:a16="http://schemas.microsoft.com/office/drawing/2014/main" id="{092B70A3-4F90-7A43-8E40-39BEE3CE2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491162"/>
              <a:ext cx="160621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8" name="Rectangle 255">
              <a:extLst>
                <a:ext uri="{FF2B5EF4-FFF2-40B4-BE49-F238E27FC236}">
                  <a16:creationId xmlns:a16="http://schemas.microsoft.com/office/drawing/2014/main" id="{6C4D3A54-737C-5841-97FB-13AA40CD7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873750"/>
              <a:ext cx="16671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9" name="Rectangle 256">
              <a:extLst>
                <a:ext uri="{FF2B5EF4-FFF2-40B4-BE49-F238E27FC236}">
                  <a16:creationId xmlns:a16="http://schemas.microsoft.com/office/drawing/2014/main" id="{ABD0CD11-A488-5048-922C-40B667916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0" name="Rectangle 257">
              <a:extLst>
                <a:ext uri="{FF2B5EF4-FFF2-40B4-BE49-F238E27FC236}">
                  <a16:creationId xmlns:a16="http://schemas.microsoft.com/office/drawing/2014/main" id="{A618FDB8-4440-8D48-802C-14F472581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411797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1" name="Rectangle 258">
              <a:extLst>
                <a:ext uri="{FF2B5EF4-FFF2-40B4-BE49-F238E27FC236}">
                  <a16:creationId xmlns:a16="http://schemas.microsoft.com/office/drawing/2014/main" id="{89E6BD28-1590-D24A-9157-476D8C02F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2" name="Rectangle 259">
              <a:extLst>
                <a:ext uri="{FF2B5EF4-FFF2-40B4-BE49-F238E27FC236}">
                  <a16:creationId xmlns:a16="http://schemas.microsoft.com/office/drawing/2014/main" id="{FCFC653C-6D9C-FA4B-B8D4-CD3FFCBFA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411797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3" name="Rectangle 260">
              <a:extLst>
                <a:ext uri="{FF2B5EF4-FFF2-40B4-BE49-F238E27FC236}">
                  <a16:creationId xmlns:a16="http://schemas.microsoft.com/office/drawing/2014/main" id="{CF68AFF2-5993-9145-B7C9-BD65B15B4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2703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4" name="Rectangle 261">
              <a:extLst>
                <a:ext uri="{FF2B5EF4-FFF2-40B4-BE49-F238E27FC236}">
                  <a16:creationId xmlns:a16="http://schemas.microsoft.com/office/drawing/2014/main" id="{93C016D3-CA87-934B-AFA4-2F10D275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4614862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5" name="Line 262">
              <a:extLst>
                <a:ext uri="{FF2B5EF4-FFF2-40B4-BE49-F238E27FC236}">
                  <a16:creationId xmlns:a16="http://schemas.microsoft.com/office/drawing/2014/main" id="{19145223-8263-5D4E-BECF-0B9777887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9926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Line 263">
              <a:extLst>
                <a:ext uri="{FF2B5EF4-FFF2-40B4-BE49-F238E27FC236}">
                  <a16:creationId xmlns:a16="http://schemas.microsoft.com/office/drawing/2014/main" id="{ED767347-FF8B-1140-9FD5-FA4B8ED80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4614862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Line 264">
              <a:extLst>
                <a:ext uri="{FF2B5EF4-FFF2-40B4-BE49-F238E27FC236}">
                  <a16:creationId xmlns:a16="http://schemas.microsoft.com/office/drawing/2014/main" id="{9992759A-C4C2-A44C-9748-576B29CF2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237037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8" name="Rectangle 265">
              <a:extLst>
                <a:ext uri="{FF2B5EF4-FFF2-40B4-BE49-F238E27FC236}">
                  <a16:creationId xmlns:a16="http://schemas.microsoft.com/office/drawing/2014/main" id="{67B16BF0-EF41-314B-82B7-857DBF15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14862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9" name="Line 266">
              <a:extLst>
                <a:ext uri="{FF2B5EF4-FFF2-40B4-BE49-F238E27FC236}">
                  <a16:creationId xmlns:a16="http://schemas.microsoft.com/office/drawing/2014/main" id="{74C7521D-E88D-454E-8B2C-549257807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9926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Line 267">
              <a:extLst>
                <a:ext uri="{FF2B5EF4-FFF2-40B4-BE49-F238E27FC236}">
                  <a16:creationId xmlns:a16="http://schemas.microsoft.com/office/drawing/2014/main" id="{E231BE5F-1306-6C44-A88B-89288FBA9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4614862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1" name="Rectangle 268">
              <a:extLst>
                <a:ext uri="{FF2B5EF4-FFF2-40B4-BE49-F238E27FC236}">
                  <a16:creationId xmlns:a16="http://schemas.microsoft.com/office/drawing/2014/main" id="{19B471E5-0DD7-4B40-92CB-B0B4BEE5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4349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2" name="Rectangle 269">
              <a:extLst>
                <a:ext uri="{FF2B5EF4-FFF2-40B4-BE49-F238E27FC236}">
                  <a16:creationId xmlns:a16="http://schemas.microsoft.com/office/drawing/2014/main" id="{832AB622-6AA0-A941-9992-2AA9BDFE9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3" name="Rectangle 270">
              <a:extLst>
                <a:ext uri="{FF2B5EF4-FFF2-40B4-BE49-F238E27FC236}">
                  <a16:creationId xmlns:a16="http://schemas.microsoft.com/office/drawing/2014/main" id="{460766EF-3029-4349-9E86-BE5D8D407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4" name="Rectangle 271">
              <a:extLst>
                <a:ext uri="{FF2B5EF4-FFF2-40B4-BE49-F238E27FC236}">
                  <a16:creationId xmlns:a16="http://schemas.microsoft.com/office/drawing/2014/main" id="{42D82658-C9EA-F743-9C95-FC7B39FBF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5" name="Rectangle 272">
              <a:extLst>
                <a:ext uri="{FF2B5EF4-FFF2-40B4-BE49-F238E27FC236}">
                  <a16:creationId xmlns:a16="http://schemas.microsoft.com/office/drawing/2014/main" id="{B7B3F058-D1F4-114B-A836-1E8CBC90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6" name="Rectangle 273">
              <a:extLst>
                <a:ext uri="{FF2B5EF4-FFF2-40B4-BE49-F238E27FC236}">
                  <a16:creationId xmlns:a16="http://schemas.microsoft.com/office/drawing/2014/main" id="{C4A423D3-EB58-2946-A1B0-84514171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4719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7" name="Rectangle 274">
              <a:extLst>
                <a:ext uri="{FF2B5EF4-FFF2-40B4-BE49-F238E27FC236}">
                  <a16:creationId xmlns:a16="http://schemas.microsoft.com/office/drawing/2014/main" id="{1BADFD15-37B9-194B-BE52-E67DCF0EE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100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8" name="Rectangle 275">
              <a:extLst>
                <a:ext uri="{FF2B5EF4-FFF2-40B4-BE49-F238E27FC236}">
                  <a16:creationId xmlns:a16="http://schemas.microsoft.com/office/drawing/2014/main" id="{F1BE84D4-D459-1F4B-86FF-E1540CDA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9" name="Rectangle 276">
              <a:extLst>
                <a:ext uri="{FF2B5EF4-FFF2-40B4-BE49-F238E27FC236}">
                  <a16:creationId xmlns:a16="http://schemas.microsoft.com/office/drawing/2014/main" id="{E56328A5-8462-CD48-A60B-4F12C3BFC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0" name="Rectangle 277">
              <a:extLst>
                <a:ext uri="{FF2B5EF4-FFF2-40B4-BE49-F238E27FC236}">
                  <a16:creationId xmlns:a16="http://schemas.microsoft.com/office/drawing/2014/main" id="{EBE4FB27-480E-3F40-A3DA-23FADBED4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1" name="Rectangle 278">
              <a:extLst>
                <a:ext uri="{FF2B5EF4-FFF2-40B4-BE49-F238E27FC236}">
                  <a16:creationId xmlns:a16="http://schemas.microsoft.com/office/drawing/2014/main" id="{4DCE7637-629B-1940-BA6C-021EF476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2" name="Rectangle 279">
              <a:extLst>
                <a:ext uri="{FF2B5EF4-FFF2-40B4-BE49-F238E27FC236}">
                  <a16:creationId xmlns:a16="http://schemas.microsoft.com/office/drawing/2014/main" id="{60BC3DFE-C940-4D43-8342-E4F6FB25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3" name="Rectangle 280">
              <a:extLst>
                <a:ext uri="{FF2B5EF4-FFF2-40B4-BE49-F238E27FC236}">
                  <a16:creationId xmlns:a16="http://schemas.microsoft.com/office/drawing/2014/main" id="{830C1E3F-53F1-EA40-8A6C-5F87129E1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4" name="Rectangle 281">
              <a:extLst>
                <a:ext uri="{FF2B5EF4-FFF2-40B4-BE49-F238E27FC236}">
                  <a16:creationId xmlns:a16="http://schemas.microsoft.com/office/drawing/2014/main" id="{33E3F309-C245-5342-A6A3-BA846153F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5" name="Rectangle 282">
              <a:extLst>
                <a:ext uri="{FF2B5EF4-FFF2-40B4-BE49-F238E27FC236}">
                  <a16:creationId xmlns:a16="http://schemas.microsoft.com/office/drawing/2014/main" id="{1F57CE9A-6FEE-9944-90F6-5ECC8B3A3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5389562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6" name="Line 283">
              <a:extLst>
                <a:ext uri="{FF2B5EF4-FFF2-40B4-BE49-F238E27FC236}">
                  <a16:creationId xmlns:a16="http://schemas.microsoft.com/office/drawing/2014/main" id="{FCC766F3-DE0D-5642-872A-2365C0F55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57673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7" name="Line 284">
              <a:extLst>
                <a:ext uri="{FF2B5EF4-FFF2-40B4-BE49-F238E27FC236}">
                  <a16:creationId xmlns:a16="http://schemas.microsoft.com/office/drawing/2014/main" id="{EAD95BF0-356D-6C46-9DD1-2F5F218D9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5389562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8" name="Rectangle 285">
              <a:extLst>
                <a:ext uri="{FF2B5EF4-FFF2-40B4-BE49-F238E27FC236}">
                  <a16:creationId xmlns:a16="http://schemas.microsoft.com/office/drawing/2014/main" id="{DE9AB21A-668D-7F49-ACE4-A4E79D299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389562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9" name="Line 286">
              <a:extLst>
                <a:ext uri="{FF2B5EF4-FFF2-40B4-BE49-F238E27FC236}">
                  <a16:creationId xmlns:a16="http://schemas.microsoft.com/office/drawing/2014/main" id="{21BAC53E-F136-B343-A2ED-13AE11D0D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57673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0" name="Line 287">
              <a:extLst>
                <a:ext uri="{FF2B5EF4-FFF2-40B4-BE49-F238E27FC236}">
                  <a16:creationId xmlns:a16="http://schemas.microsoft.com/office/drawing/2014/main" id="{F77DEE55-8A1F-A64B-AA91-488F0C9C85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5389562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1" name="Rectangle 288">
              <a:extLst>
                <a:ext uri="{FF2B5EF4-FFF2-40B4-BE49-F238E27FC236}">
                  <a16:creationId xmlns:a16="http://schemas.microsoft.com/office/drawing/2014/main" id="{D28E2E3C-7D3A-A54C-BCF3-421C50A86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2" name="Rectangle 289">
              <a:extLst>
                <a:ext uri="{FF2B5EF4-FFF2-40B4-BE49-F238E27FC236}">
                  <a16:creationId xmlns:a16="http://schemas.microsoft.com/office/drawing/2014/main" id="{4E7D6873-E4F2-094B-A596-EDB6DA2D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3" name="Rectangle 290">
              <a:extLst>
                <a:ext uri="{FF2B5EF4-FFF2-40B4-BE49-F238E27FC236}">
                  <a16:creationId xmlns:a16="http://schemas.microsoft.com/office/drawing/2014/main" id="{1A9A6C79-0CB0-FF43-A1D6-4238B0AF2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4" name="Rectangle 291">
              <a:extLst>
                <a:ext uri="{FF2B5EF4-FFF2-40B4-BE49-F238E27FC236}">
                  <a16:creationId xmlns:a16="http://schemas.microsoft.com/office/drawing/2014/main" id="{0EDDE782-82BD-C948-B040-CDE4F831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5" name="Rectangle 292">
              <a:extLst>
                <a:ext uri="{FF2B5EF4-FFF2-40B4-BE49-F238E27FC236}">
                  <a16:creationId xmlns:a16="http://schemas.microsoft.com/office/drawing/2014/main" id="{C7C55ABE-22DA-8B4E-B28C-4A237FBA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6" name="Rectangle 293">
              <a:extLst>
                <a:ext uri="{FF2B5EF4-FFF2-40B4-BE49-F238E27FC236}">
                  <a16:creationId xmlns:a16="http://schemas.microsoft.com/office/drawing/2014/main" id="{C19B590E-DD42-304E-BAE5-B297D286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7" name="Rectangle 294">
              <a:extLst>
                <a:ext uri="{FF2B5EF4-FFF2-40B4-BE49-F238E27FC236}">
                  <a16:creationId xmlns:a16="http://schemas.microsoft.com/office/drawing/2014/main" id="{6CE59872-E212-C64E-B38F-C0D93FDE2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8" name="Rectangle 295">
              <a:extLst>
                <a:ext uri="{FF2B5EF4-FFF2-40B4-BE49-F238E27FC236}">
                  <a16:creationId xmlns:a16="http://schemas.microsoft.com/office/drawing/2014/main" id="{3A00D66B-980D-764F-A2C5-7721F21BD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9" name="Rectangle 296">
              <a:extLst>
                <a:ext uri="{FF2B5EF4-FFF2-40B4-BE49-F238E27FC236}">
                  <a16:creationId xmlns:a16="http://schemas.microsoft.com/office/drawing/2014/main" id="{6A11821F-AF82-FC4B-AC82-6B1D3979F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0" name="Rectangle 297">
              <a:extLst>
                <a:ext uri="{FF2B5EF4-FFF2-40B4-BE49-F238E27FC236}">
                  <a16:creationId xmlns:a16="http://schemas.microsoft.com/office/drawing/2014/main" id="{F76309A3-A209-C148-B4A2-F68613F5B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49116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1" name="Rectangle 298">
              <a:extLst>
                <a:ext uri="{FF2B5EF4-FFF2-40B4-BE49-F238E27FC236}">
                  <a16:creationId xmlns:a16="http://schemas.microsoft.com/office/drawing/2014/main" id="{26143F0A-CFD5-5A4F-9EDE-FF74800A6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8737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2" name="Rectangle 299">
              <a:extLst>
                <a:ext uri="{FF2B5EF4-FFF2-40B4-BE49-F238E27FC236}">
                  <a16:creationId xmlns:a16="http://schemas.microsoft.com/office/drawing/2014/main" id="{E71879DB-521A-344B-A2AC-2E986DD56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3" name="Rectangle 300">
              <a:extLst>
                <a:ext uri="{FF2B5EF4-FFF2-40B4-BE49-F238E27FC236}">
                  <a16:creationId xmlns:a16="http://schemas.microsoft.com/office/drawing/2014/main" id="{4C18387E-E772-D74A-ABF9-14FC40751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41179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4" name="Rectangle 301">
              <a:extLst>
                <a:ext uri="{FF2B5EF4-FFF2-40B4-BE49-F238E27FC236}">
                  <a16:creationId xmlns:a16="http://schemas.microsoft.com/office/drawing/2014/main" id="{525C5270-A45D-D445-A063-207B35AAD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5" name="Rectangle 302">
              <a:extLst>
                <a:ext uri="{FF2B5EF4-FFF2-40B4-BE49-F238E27FC236}">
                  <a16:creationId xmlns:a16="http://schemas.microsoft.com/office/drawing/2014/main" id="{58727B17-1261-6E4F-8C83-0211A7D1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41179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6" name="Rectangle 303">
              <a:extLst>
                <a:ext uri="{FF2B5EF4-FFF2-40B4-BE49-F238E27FC236}">
                  <a16:creationId xmlns:a16="http://schemas.microsoft.com/office/drawing/2014/main" id="{FC5468DE-5702-5844-A473-BCF5826F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2703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7" name="Rectangle 304">
              <a:extLst>
                <a:ext uri="{FF2B5EF4-FFF2-40B4-BE49-F238E27FC236}">
                  <a16:creationId xmlns:a16="http://schemas.microsoft.com/office/drawing/2014/main" id="{34F75A11-73EC-1B4F-A504-5986B093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4349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8" name="Rectangle 314">
              <a:extLst>
                <a:ext uri="{FF2B5EF4-FFF2-40B4-BE49-F238E27FC236}">
                  <a16:creationId xmlns:a16="http://schemas.microsoft.com/office/drawing/2014/main" id="{4062F98A-4D9A-4448-8D72-5BF01C419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6292850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9" name="Rectangle 315">
              <a:extLst>
                <a:ext uri="{FF2B5EF4-FFF2-40B4-BE49-F238E27FC236}">
                  <a16:creationId xmlns:a16="http://schemas.microsoft.com/office/drawing/2014/main" id="{470CF04C-F5E1-9A44-A373-361D50D3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0" name="Rectangle 316">
              <a:extLst>
                <a:ext uri="{FF2B5EF4-FFF2-40B4-BE49-F238E27FC236}">
                  <a16:creationId xmlns:a16="http://schemas.microsoft.com/office/drawing/2014/main" id="{50EB9A82-0EBB-904A-9E69-8CA57491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13" y="6292850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1" name="Rectangle 317">
              <a:extLst>
                <a:ext uri="{FF2B5EF4-FFF2-40B4-BE49-F238E27FC236}">
                  <a16:creationId xmlns:a16="http://schemas.microsoft.com/office/drawing/2014/main" id="{76C8B5B4-77CE-3248-80AD-CD403E7F3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638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2" name="Rectangle 318">
              <a:extLst>
                <a:ext uri="{FF2B5EF4-FFF2-40B4-BE49-F238E27FC236}">
                  <a16:creationId xmlns:a16="http://schemas.microsoft.com/office/drawing/2014/main" id="{BC807497-2938-914C-A160-A4F227F2B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838" y="62928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3" name="Rectangle 319">
              <a:extLst>
                <a:ext uri="{FF2B5EF4-FFF2-40B4-BE49-F238E27FC236}">
                  <a16:creationId xmlns:a16="http://schemas.microsoft.com/office/drawing/2014/main" id="{BE7F6605-438D-FE4B-B791-04326B5AB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4" name="Rectangle 320">
              <a:extLst>
                <a:ext uri="{FF2B5EF4-FFF2-40B4-BE49-F238E27FC236}">
                  <a16:creationId xmlns:a16="http://schemas.microsoft.com/office/drawing/2014/main" id="{10FA17E6-F817-1B4A-8FE7-9D7AF2EC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163" y="6291262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5" name="Rectangle 330">
              <a:extLst>
                <a:ext uri="{FF2B5EF4-FFF2-40B4-BE49-F238E27FC236}">
                  <a16:creationId xmlns:a16="http://schemas.microsoft.com/office/drawing/2014/main" id="{1A598AC4-086A-7F45-9859-E430A11FC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6292850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6" name="Rectangle 331">
              <a:extLst>
                <a:ext uri="{FF2B5EF4-FFF2-40B4-BE49-F238E27FC236}">
                  <a16:creationId xmlns:a16="http://schemas.microsoft.com/office/drawing/2014/main" id="{650BCED6-A082-9543-B531-58FA96105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7" name="Rectangle 332">
              <a:extLst>
                <a:ext uri="{FF2B5EF4-FFF2-40B4-BE49-F238E27FC236}">
                  <a16:creationId xmlns:a16="http://schemas.microsoft.com/office/drawing/2014/main" id="{07A650C1-4C3C-5D49-8174-892954452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663" y="6292850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8" name="Rectangle 333">
              <a:extLst>
                <a:ext uri="{FF2B5EF4-FFF2-40B4-BE49-F238E27FC236}">
                  <a16:creationId xmlns:a16="http://schemas.microsoft.com/office/drawing/2014/main" id="{5882F989-23C3-F542-ADDB-F30598202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9" name="Rectangle 334">
              <a:extLst>
                <a:ext uri="{FF2B5EF4-FFF2-40B4-BE49-F238E27FC236}">
                  <a16:creationId xmlns:a16="http://schemas.microsoft.com/office/drawing/2014/main" id="{AD8529FA-AF36-4C4E-8758-A93D75D9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300" y="62928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10" name="Rectangle 335">
              <a:extLst>
                <a:ext uri="{FF2B5EF4-FFF2-40B4-BE49-F238E27FC236}">
                  <a16:creationId xmlns:a16="http://schemas.microsoft.com/office/drawing/2014/main" id="{FDE77496-B05D-FD49-AF12-BEF0CED8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11" name="Freeform 336">
              <a:extLst>
                <a:ext uri="{FF2B5EF4-FFF2-40B4-BE49-F238E27FC236}">
                  <a16:creationId xmlns:a16="http://schemas.microsoft.com/office/drawing/2014/main" id="{B0FF6FB1-39DB-A441-87DE-5435402C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5" y="5445125"/>
              <a:ext cx="254000" cy="638175"/>
            </a:xfrm>
            <a:custGeom>
              <a:avLst/>
              <a:gdLst>
                <a:gd name="T0" fmla="*/ 2147483646 w 283"/>
                <a:gd name="T1" fmla="*/ 0 h 709"/>
                <a:gd name="T2" fmla="*/ 2147483646 w 283"/>
                <a:gd name="T3" fmla="*/ 0 h 709"/>
                <a:gd name="T4" fmla="*/ 2147483646 w 283"/>
                <a:gd name="T5" fmla="*/ 2147483646 h 709"/>
                <a:gd name="T6" fmla="*/ 0 w 283"/>
                <a:gd name="T7" fmla="*/ 2147483646 h 709"/>
                <a:gd name="T8" fmla="*/ 0 w 283"/>
                <a:gd name="T9" fmla="*/ 2147483646 h 709"/>
                <a:gd name="T10" fmla="*/ 0 w 283"/>
                <a:gd name="T11" fmla="*/ 2147483646 h 709"/>
                <a:gd name="T12" fmla="*/ 0 w 283"/>
                <a:gd name="T13" fmla="*/ 2147483646 h 709"/>
                <a:gd name="T14" fmla="*/ 2147483646 w 283"/>
                <a:gd name="T15" fmla="*/ 2147483646 h 709"/>
                <a:gd name="T16" fmla="*/ 2147483646 w 283"/>
                <a:gd name="T17" fmla="*/ 2147483646 h 709"/>
                <a:gd name="T18" fmla="*/ 2147483646 w 283"/>
                <a:gd name="T19" fmla="*/ 2147483646 h 709"/>
                <a:gd name="T20" fmla="*/ 2147483646 w 283"/>
                <a:gd name="T21" fmla="*/ 2147483646 h 709"/>
                <a:gd name="T22" fmla="*/ 2147483646 w 283"/>
                <a:gd name="T23" fmla="*/ 2147483646 h 709"/>
                <a:gd name="T24" fmla="*/ 2147483646 w 283"/>
                <a:gd name="T25" fmla="*/ 2147483646 h 709"/>
                <a:gd name="T26" fmla="*/ 2147483646 w 283"/>
                <a:gd name="T27" fmla="*/ 2147483646 h 709"/>
                <a:gd name="T28" fmla="*/ 2147483646 w 283"/>
                <a:gd name="T29" fmla="*/ 2147483646 h 709"/>
                <a:gd name="T30" fmla="*/ 2147483646 w 283"/>
                <a:gd name="T31" fmla="*/ 2147483646 h 709"/>
                <a:gd name="T32" fmla="*/ 2147483646 w 283"/>
                <a:gd name="T33" fmla="*/ 2147483646 h 709"/>
                <a:gd name="T34" fmla="*/ 2147483646 w 283"/>
                <a:gd name="T35" fmla="*/ 0 h 7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3"/>
                <a:gd name="T55" fmla="*/ 0 h 709"/>
                <a:gd name="T56" fmla="*/ 283 w 283"/>
                <a:gd name="T57" fmla="*/ 709 h 7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3" h="709">
                  <a:moveTo>
                    <a:pt x="177" y="0"/>
                  </a:moveTo>
                  <a:cubicBezTo>
                    <a:pt x="141" y="0"/>
                    <a:pt x="141" y="0"/>
                    <a:pt x="106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06"/>
                  </a:cubicBezTo>
                  <a:cubicBezTo>
                    <a:pt x="0" y="142"/>
                    <a:pt x="0" y="142"/>
                    <a:pt x="0" y="177"/>
                  </a:cubicBezTo>
                  <a:cubicBezTo>
                    <a:pt x="0" y="213"/>
                    <a:pt x="0" y="213"/>
                    <a:pt x="0" y="390"/>
                  </a:cubicBezTo>
                  <a:cubicBezTo>
                    <a:pt x="0" y="567"/>
                    <a:pt x="0" y="567"/>
                    <a:pt x="0" y="602"/>
                  </a:cubicBezTo>
                  <a:cubicBezTo>
                    <a:pt x="0" y="638"/>
                    <a:pt x="0" y="638"/>
                    <a:pt x="35" y="673"/>
                  </a:cubicBezTo>
                  <a:cubicBezTo>
                    <a:pt x="71" y="709"/>
                    <a:pt x="71" y="709"/>
                    <a:pt x="106" y="709"/>
                  </a:cubicBezTo>
                  <a:cubicBezTo>
                    <a:pt x="141" y="709"/>
                    <a:pt x="141" y="709"/>
                    <a:pt x="177" y="709"/>
                  </a:cubicBezTo>
                  <a:cubicBezTo>
                    <a:pt x="212" y="709"/>
                    <a:pt x="212" y="709"/>
                    <a:pt x="248" y="673"/>
                  </a:cubicBezTo>
                  <a:cubicBezTo>
                    <a:pt x="283" y="638"/>
                    <a:pt x="283" y="638"/>
                    <a:pt x="283" y="602"/>
                  </a:cubicBezTo>
                  <a:cubicBezTo>
                    <a:pt x="283" y="567"/>
                    <a:pt x="283" y="567"/>
                    <a:pt x="283" y="531"/>
                  </a:cubicBezTo>
                  <a:cubicBezTo>
                    <a:pt x="283" y="496"/>
                    <a:pt x="283" y="496"/>
                    <a:pt x="283" y="354"/>
                  </a:cubicBezTo>
                  <a:cubicBezTo>
                    <a:pt x="283" y="213"/>
                    <a:pt x="283" y="213"/>
                    <a:pt x="283" y="177"/>
                  </a:cubicBezTo>
                  <a:cubicBezTo>
                    <a:pt x="283" y="142"/>
                    <a:pt x="283" y="142"/>
                    <a:pt x="283" y="106"/>
                  </a:cubicBezTo>
                  <a:cubicBezTo>
                    <a:pt x="283" y="71"/>
                    <a:pt x="283" y="71"/>
                    <a:pt x="248" y="35"/>
                  </a:cubicBezTo>
                  <a:cubicBezTo>
                    <a:pt x="212" y="0"/>
                    <a:pt x="212" y="0"/>
                    <a:pt x="177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2" name="Freeform 337">
              <a:extLst>
                <a:ext uri="{FF2B5EF4-FFF2-40B4-BE49-F238E27FC236}">
                  <a16:creationId xmlns:a16="http://schemas.microsoft.com/office/drawing/2014/main" id="{3C528136-5790-DB4D-87E6-E23AC45FC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5445125"/>
              <a:ext cx="255587" cy="638175"/>
            </a:xfrm>
            <a:custGeom>
              <a:avLst/>
              <a:gdLst>
                <a:gd name="T0" fmla="*/ 2147483646 w 284"/>
                <a:gd name="T1" fmla="*/ 0 h 709"/>
                <a:gd name="T2" fmla="*/ 2147483646 w 284"/>
                <a:gd name="T3" fmla="*/ 0 h 709"/>
                <a:gd name="T4" fmla="*/ 2147483646 w 284"/>
                <a:gd name="T5" fmla="*/ 2147483646 h 709"/>
                <a:gd name="T6" fmla="*/ 0 w 284"/>
                <a:gd name="T7" fmla="*/ 2147483646 h 709"/>
                <a:gd name="T8" fmla="*/ 0 w 284"/>
                <a:gd name="T9" fmla="*/ 2147483646 h 709"/>
                <a:gd name="T10" fmla="*/ 0 w 284"/>
                <a:gd name="T11" fmla="*/ 2147483646 h 709"/>
                <a:gd name="T12" fmla="*/ 0 w 284"/>
                <a:gd name="T13" fmla="*/ 2147483646 h 709"/>
                <a:gd name="T14" fmla="*/ 2147483646 w 284"/>
                <a:gd name="T15" fmla="*/ 2147483646 h 709"/>
                <a:gd name="T16" fmla="*/ 2147483646 w 284"/>
                <a:gd name="T17" fmla="*/ 2147483646 h 709"/>
                <a:gd name="T18" fmla="*/ 2147483646 w 284"/>
                <a:gd name="T19" fmla="*/ 2147483646 h 709"/>
                <a:gd name="T20" fmla="*/ 2147483646 w 284"/>
                <a:gd name="T21" fmla="*/ 2147483646 h 709"/>
                <a:gd name="T22" fmla="*/ 2147483646 w 284"/>
                <a:gd name="T23" fmla="*/ 2147483646 h 709"/>
                <a:gd name="T24" fmla="*/ 2147483646 w 284"/>
                <a:gd name="T25" fmla="*/ 2147483646 h 709"/>
                <a:gd name="T26" fmla="*/ 2147483646 w 284"/>
                <a:gd name="T27" fmla="*/ 2147483646 h 709"/>
                <a:gd name="T28" fmla="*/ 2147483646 w 284"/>
                <a:gd name="T29" fmla="*/ 2147483646 h 709"/>
                <a:gd name="T30" fmla="*/ 2147483646 w 284"/>
                <a:gd name="T31" fmla="*/ 2147483646 h 709"/>
                <a:gd name="T32" fmla="*/ 2147483646 w 284"/>
                <a:gd name="T33" fmla="*/ 2147483646 h 709"/>
                <a:gd name="T34" fmla="*/ 2147483646 w 284"/>
                <a:gd name="T35" fmla="*/ 0 h 7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4"/>
                <a:gd name="T55" fmla="*/ 0 h 709"/>
                <a:gd name="T56" fmla="*/ 284 w 284"/>
                <a:gd name="T57" fmla="*/ 709 h 7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4" h="709">
                  <a:moveTo>
                    <a:pt x="177" y="0"/>
                  </a:moveTo>
                  <a:cubicBezTo>
                    <a:pt x="142" y="0"/>
                    <a:pt x="142" y="0"/>
                    <a:pt x="106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06"/>
                  </a:cubicBezTo>
                  <a:cubicBezTo>
                    <a:pt x="0" y="142"/>
                    <a:pt x="0" y="142"/>
                    <a:pt x="0" y="177"/>
                  </a:cubicBezTo>
                  <a:cubicBezTo>
                    <a:pt x="0" y="213"/>
                    <a:pt x="0" y="213"/>
                    <a:pt x="0" y="390"/>
                  </a:cubicBezTo>
                  <a:cubicBezTo>
                    <a:pt x="0" y="567"/>
                    <a:pt x="0" y="567"/>
                    <a:pt x="0" y="602"/>
                  </a:cubicBezTo>
                  <a:cubicBezTo>
                    <a:pt x="0" y="638"/>
                    <a:pt x="0" y="638"/>
                    <a:pt x="36" y="673"/>
                  </a:cubicBezTo>
                  <a:cubicBezTo>
                    <a:pt x="71" y="709"/>
                    <a:pt x="71" y="709"/>
                    <a:pt x="106" y="709"/>
                  </a:cubicBezTo>
                  <a:cubicBezTo>
                    <a:pt x="142" y="709"/>
                    <a:pt x="142" y="709"/>
                    <a:pt x="177" y="709"/>
                  </a:cubicBezTo>
                  <a:cubicBezTo>
                    <a:pt x="213" y="709"/>
                    <a:pt x="213" y="709"/>
                    <a:pt x="248" y="673"/>
                  </a:cubicBezTo>
                  <a:cubicBezTo>
                    <a:pt x="284" y="638"/>
                    <a:pt x="284" y="638"/>
                    <a:pt x="284" y="602"/>
                  </a:cubicBezTo>
                  <a:cubicBezTo>
                    <a:pt x="284" y="567"/>
                    <a:pt x="284" y="567"/>
                    <a:pt x="284" y="531"/>
                  </a:cubicBezTo>
                  <a:cubicBezTo>
                    <a:pt x="284" y="496"/>
                    <a:pt x="284" y="496"/>
                    <a:pt x="284" y="354"/>
                  </a:cubicBezTo>
                  <a:cubicBezTo>
                    <a:pt x="284" y="213"/>
                    <a:pt x="284" y="213"/>
                    <a:pt x="284" y="177"/>
                  </a:cubicBezTo>
                  <a:cubicBezTo>
                    <a:pt x="284" y="142"/>
                    <a:pt x="284" y="142"/>
                    <a:pt x="284" y="106"/>
                  </a:cubicBezTo>
                  <a:cubicBezTo>
                    <a:pt x="284" y="71"/>
                    <a:pt x="284" y="71"/>
                    <a:pt x="248" y="35"/>
                  </a:cubicBezTo>
                  <a:cubicBezTo>
                    <a:pt x="213" y="0"/>
                    <a:pt x="213" y="0"/>
                    <a:pt x="177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3" name="Rectangle 338">
              <a:extLst>
                <a:ext uri="{FF2B5EF4-FFF2-40B4-BE49-F238E27FC236}">
                  <a16:creationId xmlns:a16="http://schemas.microsoft.com/office/drawing/2014/main" id="{3C4827C6-B867-894F-BDE6-E807EDB48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5" y="6291262"/>
              <a:ext cx="93663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98308" name="Straight Arrow Connector 209">
            <a:extLst>
              <a:ext uri="{FF2B5EF4-FFF2-40B4-BE49-F238E27FC236}">
                <a16:creationId xmlns:a16="http://schemas.microsoft.com/office/drawing/2014/main" id="{4C67A2D2-C08A-184C-A7BA-107C5FBB51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09" name="TextBox 210">
            <a:extLst>
              <a:ext uri="{FF2B5EF4-FFF2-40B4-BE49-F238E27FC236}">
                <a16:creationId xmlns:a16="http://schemas.microsoft.com/office/drawing/2014/main" id="{836A8942-B399-4041-94F6-B619E748D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cxnSp>
        <p:nvCxnSpPr>
          <p:cNvPr id="98310" name="Straight Arrow Connector 211">
            <a:extLst>
              <a:ext uri="{FF2B5EF4-FFF2-40B4-BE49-F238E27FC236}">
                <a16:creationId xmlns:a16="http://schemas.microsoft.com/office/drawing/2014/main" id="{BE8C880A-1898-A447-80FC-4C4C3EB0CB2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11" name="TextBox 212">
            <a:extLst>
              <a:ext uri="{FF2B5EF4-FFF2-40B4-BE49-F238E27FC236}">
                <a16:creationId xmlns:a16="http://schemas.microsoft.com/office/drawing/2014/main" id="{D22D974D-A774-5A4E-A1AA-DA029F118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9" name="Picture 3" descr="figure8">
            <a:extLst>
              <a:ext uri="{FF2B5EF4-FFF2-40B4-BE49-F238E27FC236}">
                <a16:creationId xmlns:a16="http://schemas.microsoft.com/office/drawing/2014/main" id="{6FB9EF9D-AEB4-214F-9C18-8F308BB1D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990601"/>
            <a:ext cx="4891088" cy="546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0" name="Title 1">
            <a:extLst>
              <a:ext uri="{FF2B5EF4-FFF2-40B4-BE49-F238E27FC236}">
                <a16:creationId xmlns:a16="http://schemas.microsoft.com/office/drawing/2014/main" id="{1CB948ED-B210-964C-9420-8C0EAE7F11A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Circuit diagram using JK flip-flops</a:t>
            </a:r>
          </a:p>
        </p:txBody>
      </p:sp>
      <p:pic>
        <p:nvPicPr>
          <p:cNvPr id="99331" name="Picture 1" descr="Screen shot 2013-12-04 at 2.13.40 PM.png">
            <a:extLst>
              <a:ext uri="{FF2B5EF4-FFF2-40B4-BE49-F238E27FC236}">
                <a16:creationId xmlns:a16="http://schemas.microsoft.com/office/drawing/2014/main" id="{604B645F-D496-154A-A09A-32FB83647C0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66801"/>
            <a:ext cx="1371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2" name="Picture 2" descr="Screen shot 2013-12-04 at 2.13.49 PM.png">
            <a:extLst>
              <a:ext uri="{FF2B5EF4-FFF2-40B4-BE49-F238E27FC236}">
                <a16:creationId xmlns:a16="http://schemas.microsoft.com/office/drawing/2014/main" id="{E77BD4CF-E88C-0241-8590-206675998C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76401"/>
            <a:ext cx="137160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3" name="Picture 5" descr="Screen shot 2013-12-04 at 2.13.58 PM.png">
            <a:extLst>
              <a:ext uri="{FF2B5EF4-FFF2-40B4-BE49-F238E27FC236}">
                <a16:creationId xmlns:a16="http://schemas.microsoft.com/office/drawing/2014/main" id="{7E695D38-0CDB-9846-ACBB-751D02DB3FD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857501"/>
            <a:ext cx="1676400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4" name="Picture 6" descr="Screen shot 2013-12-04 at 2.14.05 PM.png">
            <a:extLst>
              <a:ext uri="{FF2B5EF4-FFF2-40B4-BE49-F238E27FC236}">
                <a16:creationId xmlns:a16="http://schemas.microsoft.com/office/drawing/2014/main" id="{5E0D918D-E293-2942-B801-B1A4815ACE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3390900"/>
            <a:ext cx="1752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5" name="Picture 7" descr="Screen shot 2013-12-04 at 2.14.18 PM.png">
            <a:extLst>
              <a:ext uri="{FF2B5EF4-FFF2-40B4-BE49-F238E27FC236}">
                <a16:creationId xmlns:a16="http://schemas.microsoft.com/office/drawing/2014/main" id="{E893A185-7FE5-5D43-8FB3-9FF132990A2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572001"/>
            <a:ext cx="205740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6" name="Picture 8" descr="Screen shot 2013-12-04 at 2.14.25 PM.png">
            <a:extLst>
              <a:ext uri="{FF2B5EF4-FFF2-40B4-BE49-F238E27FC236}">
                <a16:creationId xmlns:a16="http://schemas.microsoft.com/office/drawing/2014/main" id="{A3535B7C-C5E9-044D-A500-21AE88551E1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21336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7" name="Rectangle 9">
            <a:extLst>
              <a:ext uri="{FF2B5EF4-FFF2-40B4-BE49-F238E27FC236}">
                <a16:creationId xmlns:a16="http://schemas.microsoft.com/office/drawing/2014/main" id="{27C30ABC-4479-5F41-998D-1218BD701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914400"/>
            <a:ext cx="1820862" cy="502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3" descr="figure8">
            <a:extLst>
              <a:ext uri="{FF2B5EF4-FFF2-40B4-BE49-F238E27FC236}">
                <a16:creationId xmlns:a16="http://schemas.microsoft.com/office/drawing/2014/main" id="{8230E2F4-5366-4043-97D2-9C4F826E8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990601"/>
            <a:ext cx="4891088" cy="546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4" name="TextBox 125">
            <a:extLst>
              <a:ext uri="{FF2B5EF4-FFF2-40B4-BE49-F238E27FC236}">
                <a16:creationId xmlns:a16="http://schemas.microsoft.com/office/drawing/2014/main" id="{6C742696-CBC7-BC4A-8265-85CE67A3C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6.67 from the textbook ]</a:t>
            </a:r>
          </a:p>
        </p:txBody>
      </p:sp>
      <p:sp>
        <p:nvSpPr>
          <p:cNvPr id="100355" name="Title 1">
            <a:extLst>
              <a:ext uri="{FF2B5EF4-FFF2-40B4-BE49-F238E27FC236}">
                <a16:creationId xmlns:a16="http://schemas.microsoft.com/office/drawing/2014/main" id="{441140F7-E2E9-DC46-8C0C-B515B7FC094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Circuit diagram using JK flip-flops</a:t>
            </a:r>
          </a:p>
        </p:txBody>
      </p:sp>
      <p:pic>
        <p:nvPicPr>
          <p:cNvPr id="100356" name="Picture 5" descr="Screen shot 2013-12-04 at 2.13.40 PM.png">
            <a:extLst>
              <a:ext uri="{FF2B5EF4-FFF2-40B4-BE49-F238E27FC236}">
                <a16:creationId xmlns:a16="http://schemas.microsoft.com/office/drawing/2014/main" id="{65F54125-E99B-8E46-90CC-95A1F6CD7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66801"/>
            <a:ext cx="1371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7" name="Picture 6" descr="Screen shot 2013-12-04 at 2.13.49 PM.png">
            <a:extLst>
              <a:ext uri="{FF2B5EF4-FFF2-40B4-BE49-F238E27FC236}">
                <a16:creationId xmlns:a16="http://schemas.microsoft.com/office/drawing/2014/main" id="{F3D17C7C-2181-FD4F-BC25-BEB107654D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76401"/>
            <a:ext cx="137160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8" name="Picture 7" descr="Screen shot 2013-12-04 at 2.13.58 PM.png">
            <a:extLst>
              <a:ext uri="{FF2B5EF4-FFF2-40B4-BE49-F238E27FC236}">
                <a16:creationId xmlns:a16="http://schemas.microsoft.com/office/drawing/2014/main" id="{A67B8708-ACB5-F248-8EAE-8937166044F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857501"/>
            <a:ext cx="1676400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9" name="Picture 8" descr="Screen shot 2013-12-04 at 2.14.05 PM.png">
            <a:extLst>
              <a:ext uri="{FF2B5EF4-FFF2-40B4-BE49-F238E27FC236}">
                <a16:creationId xmlns:a16="http://schemas.microsoft.com/office/drawing/2014/main" id="{76932935-3CD6-9440-8B85-99A231C77AA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3390900"/>
            <a:ext cx="1752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60" name="Picture 9" descr="Screen shot 2013-12-04 at 2.14.18 PM.png">
            <a:extLst>
              <a:ext uri="{FF2B5EF4-FFF2-40B4-BE49-F238E27FC236}">
                <a16:creationId xmlns:a16="http://schemas.microsoft.com/office/drawing/2014/main" id="{A27E9747-CCB4-0348-9C50-469C16BA08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572001"/>
            <a:ext cx="205740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61" name="Picture 10" descr="Screen shot 2013-12-04 at 2.14.25 PM.png">
            <a:extLst>
              <a:ext uri="{FF2B5EF4-FFF2-40B4-BE49-F238E27FC236}">
                <a16:creationId xmlns:a16="http://schemas.microsoft.com/office/drawing/2014/main" id="{AD66316F-D37F-EC40-9A96-39B5E3D14F2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21336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Box 125">
            <a:extLst>
              <a:ext uri="{FF2B5EF4-FFF2-40B4-BE49-F238E27FC236}">
                <a16:creationId xmlns:a16="http://schemas.microsoft.com/office/drawing/2014/main" id="{2BC0A71A-0C02-654C-9566-D5B8E0D1A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6.68 from the textbook ]</a:t>
            </a:r>
          </a:p>
        </p:txBody>
      </p:sp>
      <p:sp>
        <p:nvSpPr>
          <p:cNvPr id="101379" name="Title 1">
            <a:extLst>
              <a:ext uri="{FF2B5EF4-FFF2-40B4-BE49-F238E27FC236}">
                <a16:creationId xmlns:a16="http://schemas.microsoft.com/office/drawing/2014/main" id="{2B945D5B-C7E3-B042-9349-B51BCB5B70C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Factored-form implementation of the counter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F2D852-6A4C-07DB-8AC0-AF413DDC2F59}"/>
              </a:ext>
            </a:extLst>
          </p:cNvPr>
          <p:cNvGrpSpPr/>
          <p:nvPr/>
        </p:nvGrpSpPr>
        <p:grpSpPr>
          <a:xfrm>
            <a:off x="2894013" y="1162050"/>
            <a:ext cx="4616450" cy="5467350"/>
            <a:chOff x="2894013" y="1162050"/>
            <a:chExt cx="4616450" cy="5467350"/>
          </a:xfrm>
        </p:grpSpPr>
        <p:pic>
          <p:nvPicPr>
            <p:cNvPr id="101377" name="Picture 3" descr="figure8">
              <a:extLst>
                <a:ext uri="{FF2B5EF4-FFF2-40B4-BE49-F238E27FC236}">
                  <a16:creationId xmlns:a16="http://schemas.microsoft.com/office/drawing/2014/main" id="{5B01B75E-5CC1-D646-B923-6F707BE65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1162050"/>
              <a:ext cx="4616450" cy="5467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AutoShape 84">
              <a:extLst>
                <a:ext uri="{FF2B5EF4-FFF2-40B4-BE49-F238E27FC236}">
                  <a16:creationId xmlns:a16="http://schemas.microsoft.com/office/drawing/2014/main" id="{1EC88A33-8727-576F-9636-358A73BB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400" y="3124200"/>
              <a:ext cx="533400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Box 125">
            <a:extLst>
              <a:ext uri="{FF2B5EF4-FFF2-40B4-BE49-F238E27FC236}">
                <a16:creationId xmlns:a16="http://schemas.microsoft.com/office/drawing/2014/main" id="{6C10CFF5-42E9-9347-8D1B-630D162CD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6.68 from the textbook ]</a:t>
            </a:r>
          </a:p>
        </p:txBody>
      </p:sp>
      <p:sp>
        <p:nvSpPr>
          <p:cNvPr id="102403" name="Title 1">
            <a:extLst>
              <a:ext uri="{FF2B5EF4-FFF2-40B4-BE49-F238E27FC236}">
                <a16:creationId xmlns:a16="http://schemas.microsoft.com/office/drawing/2014/main" id="{7166008A-00C4-5E4A-827E-3914CC0A280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Factored-form implementation of the counter</a:t>
            </a:r>
          </a:p>
        </p:txBody>
      </p:sp>
      <p:sp>
        <p:nvSpPr>
          <p:cNvPr id="102404" name="Rectangle 4">
            <a:extLst>
              <a:ext uri="{FF2B5EF4-FFF2-40B4-BE49-F238E27FC236}">
                <a16:creationId xmlns:a16="http://schemas.microsoft.com/office/drawing/2014/main" id="{8AB5BCF0-8FBA-2248-88D3-1C900EFBD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9" y="1065213"/>
            <a:ext cx="2351087" cy="155575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TextBox 5">
            <a:extLst>
              <a:ext uri="{FF2B5EF4-FFF2-40B4-BE49-F238E27FC236}">
                <a16:creationId xmlns:a16="http://schemas.microsoft.com/office/drawing/2014/main" id="{9974A151-931F-1248-94AD-0E7E75F11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2225676"/>
            <a:ext cx="1606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 Flip-Flop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786832-B622-A85A-2696-1477C201E06E}"/>
              </a:ext>
            </a:extLst>
          </p:cNvPr>
          <p:cNvGrpSpPr/>
          <p:nvPr/>
        </p:nvGrpSpPr>
        <p:grpSpPr>
          <a:xfrm>
            <a:off x="2894013" y="1162050"/>
            <a:ext cx="4616450" cy="5467350"/>
            <a:chOff x="2894013" y="1162050"/>
            <a:chExt cx="4616450" cy="5467350"/>
          </a:xfrm>
        </p:grpSpPr>
        <p:pic>
          <p:nvPicPr>
            <p:cNvPr id="102401" name="Picture 3" descr="figure8">
              <a:extLst>
                <a:ext uri="{FF2B5EF4-FFF2-40B4-BE49-F238E27FC236}">
                  <a16:creationId xmlns:a16="http://schemas.microsoft.com/office/drawing/2014/main" id="{9612EB99-3509-4B44-BC0C-DF4F79507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1162050"/>
              <a:ext cx="4616450" cy="5467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AutoShape 84">
              <a:extLst>
                <a:ext uri="{FF2B5EF4-FFF2-40B4-BE49-F238E27FC236}">
                  <a16:creationId xmlns:a16="http://schemas.microsoft.com/office/drawing/2014/main" id="{FA6C70D2-0527-A429-F51B-31DD99249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400" y="3124200"/>
              <a:ext cx="533400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44A2552A-D52F-FF4C-8380-0B0B3D49DBC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Compare with the D flip-flop implementation</a:t>
            </a:r>
          </a:p>
        </p:txBody>
      </p:sp>
      <p:grpSp>
        <p:nvGrpSpPr>
          <p:cNvPr id="103426" name="Group 3">
            <a:extLst>
              <a:ext uri="{FF2B5EF4-FFF2-40B4-BE49-F238E27FC236}">
                <a16:creationId xmlns:a16="http://schemas.microsoft.com/office/drawing/2014/main" id="{730CD93F-9BCC-2747-B4C9-3FB7E4507606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103427" name="Line 291">
              <a:extLst>
                <a:ext uri="{FF2B5EF4-FFF2-40B4-BE49-F238E27FC236}">
                  <a16:creationId xmlns:a16="http://schemas.microsoft.com/office/drawing/2014/main" id="{D625F11F-88EC-AE45-8E7A-7824C237CE4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3428" name="Group 1">
              <a:extLst>
                <a:ext uri="{FF2B5EF4-FFF2-40B4-BE49-F238E27FC236}">
                  <a16:creationId xmlns:a16="http://schemas.microsoft.com/office/drawing/2014/main" id="{0FE3162A-C334-A84D-994F-75196315F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103495" name="Picture 32" descr="Screen shot 2013-11-01 at 3.49.29 PM.png">
                <a:extLst>
                  <a:ext uri="{FF2B5EF4-FFF2-40B4-BE49-F238E27FC236}">
                    <a16:creationId xmlns:a16="http://schemas.microsoft.com/office/drawing/2014/main" id="{079DE0FD-2FD8-6345-88F3-3831BBACC6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96" name="Line 290">
                <a:extLst>
                  <a:ext uri="{FF2B5EF4-FFF2-40B4-BE49-F238E27FC236}">
                    <a16:creationId xmlns:a16="http://schemas.microsoft.com/office/drawing/2014/main" id="{9D87ECA7-5F21-384F-AE31-E56601F7F1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7" name="Line 291">
                <a:extLst>
                  <a:ext uri="{FF2B5EF4-FFF2-40B4-BE49-F238E27FC236}">
                    <a16:creationId xmlns:a16="http://schemas.microsoft.com/office/drawing/2014/main" id="{0D8103AD-8C68-5B43-8183-844B68C73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8" name="Line 292">
                <a:extLst>
                  <a:ext uri="{FF2B5EF4-FFF2-40B4-BE49-F238E27FC236}">
                    <a16:creationId xmlns:a16="http://schemas.microsoft.com/office/drawing/2014/main" id="{808A66B3-004F-E042-8C19-EC59EC86E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9" name="Rectangle 297">
                <a:extLst>
                  <a:ext uri="{FF2B5EF4-FFF2-40B4-BE49-F238E27FC236}">
                    <a16:creationId xmlns:a16="http://schemas.microsoft.com/office/drawing/2014/main" id="{B4C7AB3B-0C80-B04E-B672-D1315BFFE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500" name="Rectangle 299">
                <a:extLst>
                  <a:ext uri="{FF2B5EF4-FFF2-40B4-BE49-F238E27FC236}">
                    <a16:creationId xmlns:a16="http://schemas.microsoft.com/office/drawing/2014/main" id="{9353FACC-EAF4-994D-BC91-4A33915A4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501" name="Rectangle 301">
                <a:extLst>
                  <a:ext uri="{FF2B5EF4-FFF2-40B4-BE49-F238E27FC236}">
                    <a16:creationId xmlns:a16="http://schemas.microsoft.com/office/drawing/2014/main" id="{D7144E34-1455-984E-BEE8-D2E6D86A20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502" name="Group 3">
                <a:extLst>
                  <a:ext uri="{FF2B5EF4-FFF2-40B4-BE49-F238E27FC236}">
                    <a16:creationId xmlns:a16="http://schemas.microsoft.com/office/drawing/2014/main" id="{363E706A-EB19-F545-89D9-3106F5C3C3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103507" name="Rectangle 50">
                  <a:extLst>
                    <a:ext uri="{FF2B5EF4-FFF2-40B4-BE49-F238E27FC236}">
                      <a16:creationId xmlns:a16="http://schemas.microsoft.com/office/drawing/2014/main" id="{B7306526-3214-CC42-92AD-BCEE9ECA1B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08" name="Rectangle 52">
                  <a:extLst>
                    <a:ext uri="{FF2B5EF4-FFF2-40B4-BE49-F238E27FC236}">
                      <a16:creationId xmlns:a16="http://schemas.microsoft.com/office/drawing/2014/main" id="{585A98F5-16BC-6845-AFDE-10B423358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09" name="Rectangle 53">
                  <a:extLst>
                    <a:ext uri="{FF2B5EF4-FFF2-40B4-BE49-F238E27FC236}">
                      <a16:creationId xmlns:a16="http://schemas.microsoft.com/office/drawing/2014/main" id="{4C803BF0-F794-B949-91CF-4F45678E0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10" name="Line 54">
                  <a:extLst>
                    <a:ext uri="{FF2B5EF4-FFF2-40B4-BE49-F238E27FC236}">
                      <a16:creationId xmlns:a16="http://schemas.microsoft.com/office/drawing/2014/main" id="{5579DE74-633D-8646-89C2-1EB70E0A54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1" name="Freeform 55">
                  <a:extLst>
                    <a:ext uri="{FF2B5EF4-FFF2-40B4-BE49-F238E27FC236}">
                      <a16:creationId xmlns:a16="http://schemas.microsoft.com/office/drawing/2014/main" id="{13A3B7C5-2F4F-F345-90BA-C80350A59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2" name="Line 60">
                  <a:extLst>
                    <a:ext uri="{FF2B5EF4-FFF2-40B4-BE49-F238E27FC236}">
                      <a16:creationId xmlns:a16="http://schemas.microsoft.com/office/drawing/2014/main" id="{1F055980-24F4-4F4A-A34A-BF1524C8A2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3" name="Line 61">
                  <a:extLst>
                    <a:ext uri="{FF2B5EF4-FFF2-40B4-BE49-F238E27FC236}">
                      <a16:creationId xmlns:a16="http://schemas.microsoft.com/office/drawing/2014/main" id="{09F83AC6-733F-DA49-A7E1-8AFEC83195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4" name="Rectangle 62">
                  <a:extLst>
                    <a:ext uri="{FF2B5EF4-FFF2-40B4-BE49-F238E27FC236}">
                      <a16:creationId xmlns:a16="http://schemas.microsoft.com/office/drawing/2014/main" id="{7FD531A2-7DDB-464A-B10D-595A1AAB7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503" name="Line 292">
                <a:extLst>
                  <a:ext uri="{FF2B5EF4-FFF2-40B4-BE49-F238E27FC236}">
                    <a16:creationId xmlns:a16="http://schemas.microsoft.com/office/drawing/2014/main" id="{0B904C34-6FFE-C849-B821-E40E96863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4" name="Line 294">
                <a:extLst>
                  <a:ext uri="{FF2B5EF4-FFF2-40B4-BE49-F238E27FC236}">
                    <a16:creationId xmlns:a16="http://schemas.microsoft.com/office/drawing/2014/main" id="{85726AD5-6B1A-224D-BC2D-C61E3D448A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5" name="Line 294">
                <a:extLst>
                  <a:ext uri="{FF2B5EF4-FFF2-40B4-BE49-F238E27FC236}">
                    <a16:creationId xmlns:a16="http://schemas.microsoft.com/office/drawing/2014/main" id="{210C217E-2CD1-F74A-8E04-B595E7095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6" name="Oval 79">
                <a:extLst>
                  <a:ext uri="{FF2B5EF4-FFF2-40B4-BE49-F238E27FC236}">
                    <a16:creationId xmlns:a16="http://schemas.microsoft.com/office/drawing/2014/main" id="{D1FE7BD3-DB43-6849-90A8-F873994E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3429" name="Group 143">
              <a:extLst>
                <a:ext uri="{FF2B5EF4-FFF2-40B4-BE49-F238E27FC236}">
                  <a16:creationId xmlns:a16="http://schemas.microsoft.com/office/drawing/2014/main" id="{A4D336A6-1A38-FA4C-8656-61DA7373E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103473" name="Picture 32" descr="Screen shot 2013-11-01 at 3.49.29 PM.png">
                <a:extLst>
                  <a:ext uri="{FF2B5EF4-FFF2-40B4-BE49-F238E27FC236}">
                    <a16:creationId xmlns:a16="http://schemas.microsoft.com/office/drawing/2014/main" id="{4FF92568-C9D2-7743-B926-13D0275554D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74" name="Line 290">
                <a:extLst>
                  <a:ext uri="{FF2B5EF4-FFF2-40B4-BE49-F238E27FC236}">
                    <a16:creationId xmlns:a16="http://schemas.microsoft.com/office/drawing/2014/main" id="{E9332DD4-F831-9049-921B-9759231295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5" name="Line 291">
                <a:extLst>
                  <a:ext uri="{FF2B5EF4-FFF2-40B4-BE49-F238E27FC236}">
                    <a16:creationId xmlns:a16="http://schemas.microsoft.com/office/drawing/2014/main" id="{41D624A5-5D8A-F844-AC40-33040C3D7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6" name="Line 292">
                <a:extLst>
                  <a:ext uri="{FF2B5EF4-FFF2-40B4-BE49-F238E27FC236}">
                    <a16:creationId xmlns:a16="http://schemas.microsoft.com/office/drawing/2014/main" id="{3EB1F816-8F74-154A-A43D-5799F36C72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7" name="Rectangle 297">
                <a:extLst>
                  <a:ext uri="{FF2B5EF4-FFF2-40B4-BE49-F238E27FC236}">
                    <a16:creationId xmlns:a16="http://schemas.microsoft.com/office/drawing/2014/main" id="{2D5555BC-D547-9F48-9ABC-A7A27467F8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78" name="Rectangle 299">
                <a:extLst>
                  <a:ext uri="{FF2B5EF4-FFF2-40B4-BE49-F238E27FC236}">
                    <a16:creationId xmlns:a16="http://schemas.microsoft.com/office/drawing/2014/main" id="{D8E66C80-9E56-DE49-93AD-DAD6C7BF1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79" name="Rectangle 301">
                <a:extLst>
                  <a:ext uri="{FF2B5EF4-FFF2-40B4-BE49-F238E27FC236}">
                    <a16:creationId xmlns:a16="http://schemas.microsoft.com/office/drawing/2014/main" id="{617722CA-240F-514B-855A-837CCC3AC2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480" name="Group 3">
                <a:extLst>
                  <a:ext uri="{FF2B5EF4-FFF2-40B4-BE49-F238E27FC236}">
                    <a16:creationId xmlns:a16="http://schemas.microsoft.com/office/drawing/2014/main" id="{6695304B-6A07-DD4D-A57D-4678F25FBF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103486" name="Rectangle 50">
                  <a:extLst>
                    <a:ext uri="{FF2B5EF4-FFF2-40B4-BE49-F238E27FC236}">
                      <a16:creationId xmlns:a16="http://schemas.microsoft.com/office/drawing/2014/main" id="{C10D18BE-5C0B-6042-AF96-15AE537C5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7" name="Rectangle 52">
                  <a:extLst>
                    <a:ext uri="{FF2B5EF4-FFF2-40B4-BE49-F238E27FC236}">
                      <a16:creationId xmlns:a16="http://schemas.microsoft.com/office/drawing/2014/main" id="{9E03E99D-71AD-614C-A210-819D9718D2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8" name="Rectangle 53">
                  <a:extLst>
                    <a:ext uri="{FF2B5EF4-FFF2-40B4-BE49-F238E27FC236}">
                      <a16:creationId xmlns:a16="http://schemas.microsoft.com/office/drawing/2014/main" id="{9E1F9EB4-8DAF-3B45-A751-2A5563BC5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9" name="Line 54">
                  <a:extLst>
                    <a:ext uri="{FF2B5EF4-FFF2-40B4-BE49-F238E27FC236}">
                      <a16:creationId xmlns:a16="http://schemas.microsoft.com/office/drawing/2014/main" id="{051BC2D2-C976-4644-9742-EE1F952FA8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0" name="Freeform 55">
                  <a:extLst>
                    <a:ext uri="{FF2B5EF4-FFF2-40B4-BE49-F238E27FC236}">
                      <a16:creationId xmlns:a16="http://schemas.microsoft.com/office/drawing/2014/main" id="{A7385A14-B912-D14D-9109-27D7597EE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1" name="Line 58">
                  <a:extLst>
                    <a:ext uri="{FF2B5EF4-FFF2-40B4-BE49-F238E27FC236}">
                      <a16:creationId xmlns:a16="http://schemas.microsoft.com/office/drawing/2014/main" id="{FE992D84-39DD-824A-8C08-A5BE7ED831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2" name="Line 60">
                  <a:extLst>
                    <a:ext uri="{FF2B5EF4-FFF2-40B4-BE49-F238E27FC236}">
                      <a16:creationId xmlns:a16="http://schemas.microsoft.com/office/drawing/2014/main" id="{4D648CDA-36AA-F74B-BFAD-9CF76897E0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3" name="Line 61">
                  <a:extLst>
                    <a:ext uri="{FF2B5EF4-FFF2-40B4-BE49-F238E27FC236}">
                      <a16:creationId xmlns:a16="http://schemas.microsoft.com/office/drawing/2014/main" id="{74FE8C27-5A3F-3048-A883-47F958AD21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4" name="Rectangle 62">
                  <a:extLst>
                    <a:ext uri="{FF2B5EF4-FFF2-40B4-BE49-F238E27FC236}">
                      <a16:creationId xmlns:a16="http://schemas.microsoft.com/office/drawing/2014/main" id="{2E70ACE6-9A62-8D46-9A94-03E0A64F17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481" name="Line 292">
                <a:extLst>
                  <a:ext uri="{FF2B5EF4-FFF2-40B4-BE49-F238E27FC236}">
                    <a16:creationId xmlns:a16="http://schemas.microsoft.com/office/drawing/2014/main" id="{77DEB026-6991-F34D-8875-4907516633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2" name="Line 294">
                <a:extLst>
                  <a:ext uri="{FF2B5EF4-FFF2-40B4-BE49-F238E27FC236}">
                    <a16:creationId xmlns:a16="http://schemas.microsoft.com/office/drawing/2014/main" id="{BFEC38B0-46D4-E34C-AEDD-78EBA1911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3" name="Line 294">
                <a:extLst>
                  <a:ext uri="{FF2B5EF4-FFF2-40B4-BE49-F238E27FC236}">
                    <a16:creationId xmlns:a16="http://schemas.microsoft.com/office/drawing/2014/main" id="{73093F3E-8499-8846-94FE-F09AFA374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4" name="Oval 79">
                <a:extLst>
                  <a:ext uri="{FF2B5EF4-FFF2-40B4-BE49-F238E27FC236}">
                    <a16:creationId xmlns:a16="http://schemas.microsoft.com/office/drawing/2014/main" id="{6E81DF99-F52D-6C48-B031-8E5405D7A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5" name="TextBox 81">
                <a:extLst>
                  <a:ext uri="{FF2B5EF4-FFF2-40B4-BE49-F238E27FC236}">
                    <a16:creationId xmlns:a16="http://schemas.microsoft.com/office/drawing/2014/main" id="{F6D23EF1-12FD-F247-9FBE-9663EF425A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103430" name="Group 166">
              <a:extLst>
                <a:ext uri="{FF2B5EF4-FFF2-40B4-BE49-F238E27FC236}">
                  <a16:creationId xmlns:a16="http://schemas.microsoft.com/office/drawing/2014/main" id="{4E7D03AE-EC8D-374C-BA90-42D904B9D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103452" name="Picture 32" descr="Screen shot 2013-11-01 at 3.49.29 PM.png">
                <a:extLst>
                  <a:ext uri="{FF2B5EF4-FFF2-40B4-BE49-F238E27FC236}">
                    <a16:creationId xmlns:a16="http://schemas.microsoft.com/office/drawing/2014/main" id="{0F093CC9-BDD2-004B-9AE4-FD5026B809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Line 290">
                <a:extLst>
                  <a:ext uri="{FF2B5EF4-FFF2-40B4-BE49-F238E27FC236}">
                    <a16:creationId xmlns:a16="http://schemas.microsoft.com/office/drawing/2014/main" id="{68FF2E16-16B2-4945-B001-1CD4503B63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4" name="Line 291">
                <a:extLst>
                  <a:ext uri="{FF2B5EF4-FFF2-40B4-BE49-F238E27FC236}">
                    <a16:creationId xmlns:a16="http://schemas.microsoft.com/office/drawing/2014/main" id="{56013E88-5098-ED4B-BD8F-AEB539E18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5" name="Line 292">
                <a:extLst>
                  <a:ext uri="{FF2B5EF4-FFF2-40B4-BE49-F238E27FC236}">
                    <a16:creationId xmlns:a16="http://schemas.microsoft.com/office/drawing/2014/main" id="{E29A7102-65AF-794F-898A-6A121D84D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6" name="Rectangle 297">
                <a:extLst>
                  <a:ext uri="{FF2B5EF4-FFF2-40B4-BE49-F238E27FC236}">
                    <a16:creationId xmlns:a16="http://schemas.microsoft.com/office/drawing/2014/main" id="{72F8B3A4-CAE0-0C4E-BFF6-DB202A1BAE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57" name="Rectangle 299">
                <a:extLst>
                  <a:ext uri="{FF2B5EF4-FFF2-40B4-BE49-F238E27FC236}">
                    <a16:creationId xmlns:a16="http://schemas.microsoft.com/office/drawing/2014/main" id="{6DB6326B-563B-1D48-8225-D97F70156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58" name="Rectangle 301">
                <a:extLst>
                  <a:ext uri="{FF2B5EF4-FFF2-40B4-BE49-F238E27FC236}">
                    <a16:creationId xmlns:a16="http://schemas.microsoft.com/office/drawing/2014/main" id="{013F0167-B1F8-E744-AE0C-F0D36A70AD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459" name="Group 3">
                <a:extLst>
                  <a:ext uri="{FF2B5EF4-FFF2-40B4-BE49-F238E27FC236}">
                    <a16:creationId xmlns:a16="http://schemas.microsoft.com/office/drawing/2014/main" id="{7F1B91CE-A598-1443-9FD6-5F1517F99C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103464" name="Rectangle 50">
                  <a:extLst>
                    <a:ext uri="{FF2B5EF4-FFF2-40B4-BE49-F238E27FC236}">
                      <a16:creationId xmlns:a16="http://schemas.microsoft.com/office/drawing/2014/main" id="{6E17F039-E4F6-0C4E-A06C-1D814CC56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5" name="Rectangle 52">
                  <a:extLst>
                    <a:ext uri="{FF2B5EF4-FFF2-40B4-BE49-F238E27FC236}">
                      <a16:creationId xmlns:a16="http://schemas.microsoft.com/office/drawing/2014/main" id="{937BB0CE-43C2-054E-B40C-243B61695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6" name="Rectangle 53">
                  <a:extLst>
                    <a:ext uri="{FF2B5EF4-FFF2-40B4-BE49-F238E27FC236}">
                      <a16:creationId xmlns:a16="http://schemas.microsoft.com/office/drawing/2014/main" id="{0A41BD98-BEB9-AD46-8958-0F5CC9416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7" name="Line 54">
                  <a:extLst>
                    <a:ext uri="{FF2B5EF4-FFF2-40B4-BE49-F238E27FC236}">
                      <a16:creationId xmlns:a16="http://schemas.microsoft.com/office/drawing/2014/main" id="{D48B747A-5537-174E-AF28-9B51D9F1B9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68" name="Freeform 55">
                  <a:extLst>
                    <a:ext uri="{FF2B5EF4-FFF2-40B4-BE49-F238E27FC236}">
                      <a16:creationId xmlns:a16="http://schemas.microsoft.com/office/drawing/2014/main" id="{1CBB4AD6-EE04-FD43-8DDA-2F8E1F3DE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69" name="Line 58">
                  <a:extLst>
                    <a:ext uri="{FF2B5EF4-FFF2-40B4-BE49-F238E27FC236}">
                      <a16:creationId xmlns:a16="http://schemas.microsoft.com/office/drawing/2014/main" id="{1DC90889-4EC3-5941-B914-7F16445E2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0" name="Line 60">
                  <a:extLst>
                    <a:ext uri="{FF2B5EF4-FFF2-40B4-BE49-F238E27FC236}">
                      <a16:creationId xmlns:a16="http://schemas.microsoft.com/office/drawing/2014/main" id="{6EDD586A-9415-A646-885E-F184458FB4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1" name="Line 61">
                  <a:extLst>
                    <a:ext uri="{FF2B5EF4-FFF2-40B4-BE49-F238E27FC236}">
                      <a16:creationId xmlns:a16="http://schemas.microsoft.com/office/drawing/2014/main" id="{50F9D26E-5D6C-C545-A7E9-0C15ADAB70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2" name="Rectangle 62">
                  <a:extLst>
                    <a:ext uri="{FF2B5EF4-FFF2-40B4-BE49-F238E27FC236}">
                      <a16:creationId xmlns:a16="http://schemas.microsoft.com/office/drawing/2014/main" id="{7FCA9579-05CB-CF43-ADD3-B1665BB7A5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460" name="Line 292">
                <a:extLst>
                  <a:ext uri="{FF2B5EF4-FFF2-40B4-BE49-F238E27FC236}">
                    <a16:creationId xmlns:a16="http://schemas.microsoft.com/office/drawing/2014/main" id="{3749A4A9-8DE9-2648-A66F-64C103C1A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1" name="Line 294">
                <a:extLst>
                  <a:ext uri="{FF2B5EF4-FFF2-40B4-BE49-F238E27FC236}">
                    <a16:creationId xmlns:a16="http://schemas.microsoft.com/office/drawing/2014/main" id="{66501264-1B56-2143-B034-265CF58531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2" name="Line 294">
                <a:extLst>
                  <a:ext uri="{FF2B5EF4-FFF2-40B4-BE49-F238E27FC236}">
                    <a16:creationId xmlns:a16="http://schemas.microsoft.com/office/drawing/2014/main" id="{C4A92F2D-ED33-EA42-9BC9-B47C10DE4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3" name="Oval 79">
                <a:extLst>
                  <a:ext uri="{FF2B5EF4-FFF2-40B4-BE49-F238E27FC236}">
                    <a16:creationId xmlns:a16="http://schemas.microsoft.com/office/drawing/2014/main" id="{04413574-D2D3-5E40-8239-3CBCD4ECE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3431" name="AutoShape 84">
              <a:extLst>
                <a:ext uri="{FF2B5EF4-FFF2-40B4-BE49-F238E27FC236}">
                  <a16:creationId xmlns:a16="http://schemas.microsoft.com/office/drawing/2014/main" id="{19CBD3D4-23BA-3346-ACB0-32AF743F86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2" name="AutoShape 84">
              <a:extLst>
                <a:ext uri="{FF2B5EF4-FFF2-40B4-BE49-F238E27FC236}">
                  <a16:creationId xmlns:a16="http://schemas.microsoft.com/office/drawing/2014/main" id="{8B89885A-F475-8540-9F1B-9B6B7D7249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3" name="Line 294">
              <a:extLst>
                <a:ext uri="{FF2B5EF4-FFF2-40B4-BE49-F238E27FC236}">
                  <a16:creationId xmlns:a16="http://schemas.microsoft.com/office/drawing/2014/main" id="{31F507E5-A95F-F146-8170-DA1BC99469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Line 294">
              <a:extLst>
                <a:ext uri="{FF2B5EF4-FFF2-40B4-BE49-F238E27FC236}">
                  <a16:creationId xmlns:a16="http://schemas.microsoft.com/office/drawing/2014/main" id="{6A9AAD95-7CB5-B44D-807F-0AFFB90494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Line 291">
              <a:extLst>
                <a:ext uri="{FF2B5EF4-FFF2-40B4-BE49-F238E27FC236}">
                  <a16:creationId xmlns:a16="http://schemas.microsoft.com/office/drawing/2014/main" id="{D2B27AA7-FA83-C342-B448-3E856699EE5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Oval 79">
              <a:extLst>
                <a:ext uri="{FF2B5EF4-FFF2-40B4-BE49-F238E27FC236}">
                  <a16:creationId xmlns:a16="http://schemas.microsoft.com/office/drawing/2014/main" id="{198428CC-8EE8-D44D-AE53-9AA4ECA18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7" name="Oval 79">
              <a:extLst>
                <a:ext uri="{FF2B5EF4-FFF2-40B4-BE49-F238E27FC236}">
                  <a16:creationId xmlns:a16="http://schemas.microsoft.com/office/drawing/2014/main" id="{7A0A8A4B-966F-9247-9CC9-19EB9F513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8" name="TextBox 81">
              <a:extLst>
                <a:ext uri="{FF2B5EF4-FFF2-40B4-BE49-F238E27FC236}">
                  <a16:creationId xmlns:a16="http://schemas.microsoft.com/office/drawing/2014/main" id="{09525C3B-DFFD-1443-8D58-E4CAF21AB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103439" name="Line 291">
              <a:extLst>
                <a:ext uri="{FF2B5EF4-FFF2-40B4-BE49-F238E27FC236}">
                  <a16:creationId xmlns:a16="http://schemas.microsoft.com/office/drawing/2014/main" id="{05F49794-71B3-2241-893B-8DB5444D1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Line 294">
              <a:extLst>
                <a:ext uri="{FF2B5EF4-FFF2-40B4-BE49-F238E27FC236}">
                  <a16:creationId xmlns:a16="http://schemas.microsoft.com/office/drawing/2014/main" id="{DFC65D25-ED9A-6C40-8BB1-072BB69A3C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Line 291">
              <a:extLst>
                <a:ext uri="{FF2B5EF4-FFF2-40B4-BE49-F238E27FC236}">
                  <a16:creationId xmlns:a16="http://schemas.microsoft.com/office/drawing/2014/main" id="{6047CE9A-C7A6-3542-8DC2-BABA687B29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Line 294">
              <a:extLst>
                <a:ext uri="{FF2B5EF4-FFF2-40B4-BE49-F238E27FC236}">
                  <a16:creationId xmlns:a16="http://schemas.microsoft.com/office/drawing/2014/main" id="{B91E1DC8-025D-2244-B963-19A34AC9DAB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Oval 79">
              <a:extLst>
                <a:ext uri="{FF2B5EF4-FFF2-40B4-BE49-F238E27FC236}">
                  <a16:creationId xmlns:a16="http://schemas.microsoft.com/office/drawing/2014/main" id="{7132E8DF-B3A8-054F-B815-68106EE63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4" name="Oval 79">
              <a:extLst>
                <a:ext uri="{FF2B5EF4-FFF2-40B4-BE49-F238E27FC236}">
                  <a16:creationId xmlns:a16="http://schemas.microsoft.com/office/drawing/2014/main" id="{23068404-E982-3440-97CB-17A441CA3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5" name="Line 294">
              <a:extLst>
                <a:ext uri="{FF2B5EF4-FFF2-40B4-BE49-F238E27FC236}">
                  <a16:creationId xmlns:a16="http://schemas.microsoft.com/office/drawing/2014/main" id="{612D8F04-CF78-9845-AC18-B67FED615B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Line 291">
              <a:extLst>
                <a:ext uri="{FF2B5EF4-FFF2-40B4-BE49-F238E27FC236}">
                  <a16:creationId xmlns:a16="http://schemas.microsoft.com/office/drawing/2014/main" id="{ED560366-9E01-F747-B704-F5D33528E68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Line 294">
              <a:extLst>
                <a:ext uri="{FF2B5EF4-FFF2-40B4-BE49-F238E27FC236}">
                  <a16:creationId xmlns:a16="http://schemas.microsoft.com/office/drawing/2014/main" id="{4BAE464B-18AF-6E41-8EAA-E2FA5C5A27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Line 291">
              <a:extLst>
                <a:ext uri="{FF2B5EF4-FFF2-40B4-BE49-F238E27FC236}">
                  <a16:creationId xmlns:a16="http://schemas.microsoft.com/office/drawing/2014/main" id="{85465494-F3EB-4E4A-8726-9CA9048B80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Line 58">
              <a:extLst>
                <a:ext uri="{FF2B5EF4-FFF2-40B4-BE49-F238E27FC236}">
                  <a16:creationId xmlns:a16="http://schemas.microsoft.com/office/drawing/2014/main" id="{5427CB6D-E497-4342-8A4B-93C7F1CF4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Oval 79">
              <a:extLst>
                <a:ext uri="{FF2B5EF4-FFF2-40B4-BE49-F238E27FC236}">
                  <a16:creationId xmlns:a16="http://schemas.microsoft.com/office/drawing/2014/main" id="{B5DF5D4A-35D9-164C-8FB4-8D3633601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1" name="Oval 79">
              <a:extLst>
                <a:ext uri="{FF2B5EF4-FFF2-40B4-BE49-F238E27FC236}">
                  <a16:creationId xmlns:a16="http://schemas.microsoft.com/office/drawing/2014/main" id="{D94CFAED-4154-FF4F-9ED8-510BBAD3F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C86E0898-06C9-A143-91FD-51EE332CB0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Compare with the D flip-flop implementation</a:t>
            </a:r>
          </a:p>
        </p:txBody>
      </p:sp>
      <p:grpSp>
        <p:nvGrpSpPr>
          <p:cNvPr id="104450" name="Group 3">
            <a:extLst>
              <a:ext uri="{FF2B5EF4-FFF2-40B4-BE49-F238E27FC236}">
                <a16:creationId xmlns:a16="http://schemas.microsoft.com/office/drawing/2014/main" id="{031955E7-89BA-5A46-A648-147A8252162B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104453" name="Line 291">
              <a:extLst>
                <a:ext uri="{FF2B5EF4-FFF2-40B4-BE49-F238E27FC236}">
                  <a16:creationId xmlns:a16="http://schemas.microsoft.com/office/drawing/2014/main" id="{1F847481-602F-CE4D-B54F-E1BA4C3A6E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54" name="Group 1">
              <a:extLst>
                <a:ext uri="{FF2B5EF4-FFF2-40B4-BE49-F238E27FC236}">
                  <a16:creationId xmlns:a16="http://schemas.microsoft.com/office/drawing/2014/main" id="{9117957D-0C85-FD4F-96C9-5DDA53175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104521" name="Picture 32" descr="Screen shot 2013-11-01 at 3.49.29 PM.png">
                <a:extLst>
                  <a:ext uri="{FF2B5EF4-FFF2-40B4-BE49-F238E27FC236}">
                    <a16:creationId xmlns:a16="http://schemas.microsoft.com/office/drawing/2014/main" id="{5057660F-F4C6-8C42-BD2F-158CB245EE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522" name="Line 290">
                <a:extLst>
                  <a:ext uri="{FF2B5EF4-FFF2-40B4-BE49-F238E27FC236}">
                    <a16:creationId xmlns:a16="http://schemas.microsoft.com/office/drawing/2014/main" id="{0542A3A4-8709-0646-9011-2830BAAD90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3" name="Line 291">
                <a:extLst>
                  <a:ext uri="{FF2B5EF4-FFF2-40B4-BE49-F238E27FC236}">
                    <a16:creationId xmlns:a16="http://schemas.microsoft.com/office/drawing/2014/main" id="{6D19CE03-E1F3-7E4A-8102-6F0623ACC9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4" name="Line 292">
                <a:extLst>
                  <a:ext uri="{FF2B5EF4-FFF2-40B4-BE49-F238E27FC236}">
                    <a16:creationId xmlns:a16="http://schemas.microsoft.com/office/drawing/2014/main" id="{588E5B3B-ABDF-5246-82B6-7267DCCC6A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5" name="Rectangle 297">
                <a:extLst>
                  <a:ext uri="{FF2B5EF4-FFF2-40B4-BE49-F238E27FC236}">
                    <a16:creationId xmlns:a16="http://schemas.microsoft.com/office/drawing/2014/main" id="{51FD5BC8-B45E-0E4E-A2CB-64031A5CD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26" name="Rectangle 299">
                <a:extLst>
                  <a:ext uri="{FF2B5EF4-FFF2-40B4-BE49-F238E27FC236}">
                    <a16:creationId xmlns:a16="http://schemas.microsoft.com/office/drawing/2014/main" id="{A6151A62-E768-B842-A987-59E9D4372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27" name="Rectangle 301">
                <a:extLst>
                  <a:ext uri="{FF2B5EF4-FFF2-40B4-BE49-F238E27FC236}">
                    <a16:creationId xmlns:a16="http://schemas.microsoft.com/office/drawing/2014/main" id="{7B848EC0-B8CE-3745-8F3B-DF7B2AA21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528" name="Group 3">
                <a:extLst>
                  <a:ext uri="{FF2B5EF4-FFF2-40B4-BE49-F238E27FC236}">
                    <a16:creationId xmlns:a16="http://schemas.microsoft.com/office/drawing/2014/main" id="{5B85CC6F-68D4-324D-8D17-5ECED11E3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104533" name="Rectangle 50">
                  <a:extLst>
                    <a:ext uri="{FF2B5EF4-FFF2-40B4-BE49-F238E27FC236}">
                      <a16:creationId xmlns:a16="http://schemas.microsoft.com/office/drawing/2014/main" id="{F8FC0153-03AC-1340-B736-19C7C69EEE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4" name="Rectangle 52">
                  <a:extLst>
                    <a:ext uri="{FF2B5EF4-FFF2-40B4-BE49-F238E27FC236}">
                      <a16:creationId xmlns:a16="http://schemas.microsoft.com/office/drawing/2014/main" id="{3D01D1CF-0E1A-1D4A-B22B-E1C45A7A6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5" name="Rectangle 53">
                  <a:extLst>
                    <a:ext uri="{FF2B5EF4-FFF2-40B4-BE49-F238E27FC236}">
                      <a16:creationId xmlns:a16="http://schemas.microsoft.com/office/drawing/2014/main" id="{A8D2643E-FBAF-CB44-B392-E0F4ADC02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6" name="Line 54">
                  <a:extLst>
                    <a:ext uri="{FF2B5EF4-FFF2-40B4-BE49-F238E27FC236}">
                      <a16:creationId xmlns:a16="http://schemas.microsoft.com/office/drawing/2014/main" id="{14B0340D-FE28-B54D-92AF-CFC9B7559E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7" name="Freeform 55">
                  <a:extLst>
                    <a:ext uri="{FF2B5EF4-FFF2-40B4-BE49-F238E27FC236}">
                      <a16:creationId xmlns:a16="http://schemas.microsoft.com/office/drawing/2014/main" id="{01C8C03D-275A-B441-86C3-2678D41F33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8" name="Line 60">
                  <a:extLst>
                    <a:ext uri="{FF2B5EF4-FFF2-40B4-BE49-F238E27FC236}">
                      <a16:creationId xmlns:a16="http://schemas.microsoft.com/office/drawing/2014/main" id="{B91CC8FF-07E8-4A43-802E-703EF4BCEA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9" name="Line 61">
                  <a:extLst>
                    <a:ext uri="{FF2B5EF4-FFF2-40B4-BE49-F238E27FC236}">
                      <a16:creationId xmlns:a16="http://schemas.microsoft.com/office/drawing/2014/main" id="{B9891387-297E-CE44-ACB9-2FC8630545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40" name="Rectangle 62">
                  <a:extLst>
                    <a:ext uri="{FF2B5EF4-FFF2-40B4-BE49-F238E27FC236}">
                      <a16:creationId xmlns:a16="http://schemas.microsoft.com/office/drawing/2014/main" id="{1DE93BCC-4749-5F44-9FE2-DC355CC0B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529" name="Line 292">
                <a:extLst>
                  <a:ext uri="{FF2B5EF4-FFF2-40B4-BE49-F238E27FC236}">
                    <a16:creationId xmlns:a16="http://schemas.microsoft.com/office/drawing/2014/main" id="{1F2498E8-BF7D-B14B-9B63-2822DF0F9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0" name="Line 294">
                <a:extLst>
                  <a:ext uri="{FF2B5EF4-FFF2-40B4-BE49-F238E27FC236}">
                    <a16:creationId xmlns:a16="http://schemas.microsoft.com/office/drawing/2014/main" id="{AE77C50C-99A3-BE47-AD19-88E84107AE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1" name="Line 294">
                <a:extLst>
                  <a:ext uri="{FF2B5EF4-FFF2-40B4-BE49-F238E27FC236}">
                    <a16:creationId xmlns:a16="http://schemas.microsoft.com/office/drawing/2014/main" id="{FEF15917-33DD-DB4F-A5B5-AAC7C2028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2" name="Oval 79">
                <a:extLst>
                  <a:ext uri="{FF2B5EF4-FFF2-40B4-BE49-F238E27FC236}">
                    <a16:creationId xmlns:a16="http://schemas.microsoft.com/office/drawing/2014/main" id="{324029F1-CA9F-E94F-B522-93054F362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4455" name="Group 143">
              <a:extLst>
                <a:ext uri="{FF2B5EF4-FFF2-40B4-BE49-F238E27FC236}">
                  <a16:creationId xmlns:a16="http://schemas.microsoft.com/office/drawing/2014/main" id="{D4127BA2-DB9D-9744-B138-60D898D311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104499" name="Picture 32" descr="Screen shot 2013-11-01 at 3.49.29 PM.png">
                <a:extLst>
                  <a:ext uri="{FF2B5EF4-FFF2-40B4-BE49-F238E27FC236}">
                    <a16:creationId xmlns:a16="http://schemas.microsoft.com/office/drawing/2014/main" id="{72F0B705-0828-5242-A91A-A5BA0654CD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500" name="Line 290">
                <a:extLst>
                  <a:ext uri="{FF2B5EF4-FFF2-40B4-BE49-F238E27FC236}">
                    <a16:creationId xmlns:a16="http://schemas.microsoft.com/office/drawing/2014/main" id="{36B18151-C103-C14A-94B8-2FC208C77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1" name="Line 291">
                <a:extLst>
                  <a:ext uri="{FF2B5EF4-FFF2-40B4-BE49-F238E27FC236}">
                    <a16:creationId xmlns:a16="http://schemas.microsoft.com/office/drawing/2014/main" id="{F1E88C65-B5B2-2349-BC79-5759EBCD8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2" name="Line 292">
                <a:extLst>
                  <a:ext uri="{FF2B5EF4-FFF2-40B4-BE49-F238E27FC236}">
                    <a16:creationId xmlns:a16="http://schemas.microsoft.com/office/drawing/2014/main" id="{6E1B981F-3F99-8240-98E5-D6AF130790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3" name="Rectangle 297">
                <a:extLst>
                  <a:ext uri="{FF2B5EF4-FFF2-40B4-BE49-F238E27FC236}">
                    <a16:creationId xmlns:a16="http://schemas.microsoft.com/office/drawing/2014/main" id="{50E1B20A-0E7C-AF4A-AD59-4F4666AD74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04" name="Rectangle 299">
                <a:extLst>
                  <a:ext uri="{FF2B5EF4-FFF2-40B4-BE49-F238E27FC236}">
                    <a16:creationId xmlns:a16="http://schemas.microsoft.com/office/drawing/2014/main" id="{9F8A60EB-4968-8744-B7EC-F9A60F60B7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05" name="Rectangle 301">
                <a:extLst>
                  <a:ext uri="{FF2B5EF4-FFF2-40B4-BE49-F238E27FC236}">
                    <a16:creationId xmlns:a16="http://schemas.microsoft.com/office/drawing/2014/main" id="{41AE6E1B-A2D9-3346-847E-806744671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506" name="Group 3">
                <a:extLst>
                  <a:ext uri="{FF2B5EF4-FFF2-40B4-BE49-F238E27FC236}">
                    <a16:creationId xmlns:a16="http://schemas.microsoft.com/office/drawing/2014/main" id="{9535DBA1-2CED-424D-8ECE-A1053364D5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104512" name="Rectangle 50">
                  <a:extLst>
                    <a:ext uri="{FF2B5EF4-FFF2-40B4-BE49-F238E27FC236}">
                      <a16:creationId xmlns:a16="http://schemas.microsoft.com/office/drawing/2014/main" id="{A5B44C1E-B272-2246-BAAB-D0671B0AD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3" name="Rectangle 52">
                  <a:extLst>
                    <a:ext uri="{FF2B5EF4-FFF2-40B4-BE49-F238E27FC236}">
                      <a16:creationId xmlns:a16="http://schemas.microsoft.com/office/drawing/2014/main" id="{6D54B6FE-F18C-D94E-9AD6-24638584F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4" name="Rectangle 53">
                  <a:extLst>
                    <a:ext uri="{FF2B5EF4-FFF2-40B4-BE49-F238E27FC236}">
                      <a16:creationId xmlns:a16="http://schemas.microsoft.com/office/drawing/2014/main" id="{D3C16B9F-59C4-454A-968E-55360D23A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5" name="Line 54">
                  <a:extLst>
                    <a:ext uri="{FF2B5EF4-FFF2-40B4-BE49-F238E27FC236}">
                      <a16:creationId xmlns:a16="http://schemas.microsoft.com/office/drawing/2014/main" id="{60201C14-A3AB-734C-9D0E-360A0D70B0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6" name="Freeform 55">
                  <a:extLst>
                    <a:ext uri="{FF2B5EF4-FFF2-40B4-BE49-F238E27FC236}">
                      <a16:creationId xmlns:a16="http://schemas.microsoft.com/office/drawing/2014/main" id="{D0D283F2-B839-FF41-B28E-C7026557F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7" name="Line 58">
                  <a:extLst>
                    <a:ext uri="{FF2B5EF4-FFF2-40B4-BE49-F238E27FC236}">
                      <a16:creationId xmlns:a16="http://schemas.microsoft.com/office/drawing/2014/main" id="{9A433AA3-6596-124D-BA20-844701EE4C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8" name="Line 60">
                  <a:extLst>
                    <a:ext uri="{FF2B5EF4-FFF2-40B4-BE49-F238E27FC236}">
                      <a16:creationId xmlns:a16="http://schemas.microsoft.com/office/drawing/2014/main" id="{4ADBB926-D51D-E34D-9C4C-DD60914370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9" name="Line 61">
                  <a:extLst>
                    <a:ext uri="{FF2B5EF4-FFF2-40B4-BE49-F238E27FC236}">
                      <a16:creationId xmlns:a16="http://schemas.microsoft.com/office/drawing/2014/main" id="{5159D33D-422F-2845-843E-48FF4470D9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20" name="Rectangle 62">
                  <a:extLst>
                    <a:ext uri="{FF2B5EF4-FFF2-40B4-BE49-F238E27FC236}">
                      <a16:creationId xmlns:a16="http://schemas.microsoft.com/office/drawing/2014/main" id="{BA77CEA1-F66A-B94E-86A6-263F2548A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507" name="Line 292">
                <a:extLst>
                  <a:ext uri="{FF2B5EF4-FFF2-40B4-BE49-F238E27FC236}">
                    <a16:creationId xmlns:a16="http://schemas.microsoft.com/office/drawing/2014/main" id="{CE8FC035-3948-0744-A770-BCC4B371C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8" name="Line 294">
                <a:extLst>
                  <a:ext uri="{FF2B5EF4-FFF2-40B4-BE49-F238E27FC236}">
                    <a16:creationId xmlns:a16="http://schemas.microsoft.com/office/drawing/2014/main" id="{94197811-2830-CC48-B0E4-EA88FC89D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9" name="Line 294">
                <a:extLst>
                  <a:ext uri="{FF2B5EF4-FFF2-40B4-BE49-F238E27FC236}">
                    <a16:creationId xmlns:a16="http://schemas.microsoft.com/office/drawing/2014/main" id="{6686029F-175F-7F47-B214-D2F0BA87C6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0" name="Oval 79">
                <a:extLst>
                  <a:ext uri="{FF2B5EF4-FFF2-40B4-BE49-F238E27FC236}">
                    <a16:creationId xmlns:a16="http://schemas.microsoft.com/office/drawing/2014/main" id="{9B4C475E-6A6E-E74A-AF77-91DFA50D1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1" name="TextBox 81">
                <a:extLst>
                  <a:ext uri="{FF2B5EF4-FFF2-40B4-BE49-F238E27FC236}">
                    <a16:creationId xmlns:a16="http://schemas.microsoft.com/office/drawing/2014/main" id="{A078BD4A-01AB-8745-9A26-1F5DF8A07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104456" name="Group 166">
              <a:extLst>
                <a:ext uri="{FF2B5EF4-FFF2-40B4-BE49-F238E27FC236}">
                  <a16:creationId xmlns:a16="http://schemas.microsoft.com/office/drawing/2014/main" id="{DF262092-C970-8547-AD21-4C11DB7D34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104478" name="Picture 32" descr="Screen shot 2013-11-01 at 3.49.29 PM.png">
                <a:extLst>
                  <a:ext uri="{FF2B5EF4-FFF2-40B4-BE49-F238E27FC236}">
                    <a16:creationId xmlns:a16="http://schemas.microsoft.com/office/drawing/2014/main" id="{7A921D5F-A0AE-6040-AFDE-8CB031D03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479" name="Line 290">
                <a:extLst>
                  <a:ext uri="{FF2B5EF4-FFF2-40B4-BE49-F238E27FC236}">
                    <a16:creationId xmlns:a16="http://schemas.microsoft.com/office/drawing/2014/main" id="{A0199237-A545-9347-BF6D-9145B03EC4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0" name="Line 291">
                <a:extLst>
                  <a:ext uri="{FF2B5EF4-FFF2-40B4-BE49-F238E27FC236}">
                    <a16:creationId xmlns:a16="http://schemas.microsoft.com/office/drawing/2014/main" id="{AB2BE8A2-8469-2942-8AE9-D2F47C7E5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1" name="Line 292">
                <a:extLst>
                  <a:ext uri="{FF2B5EF4-FFF2-40B4-BE49-F238E27FC236}">
                    <a16:creationId xmlns:a16="http://schemas.microsoft.com/office/drawing/2014/main" id="{6BCB8411-717A-CC45-B2FB-96EF4DDC2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2" name="Rectangle 297">
                <a:extLst>
                  <a:ext uri="{FF2B5EF4-FFF2-40B4-BE49-F238E27FC236}">
                    <a16:creationId xmlns:a16="http://schemas.microsoft.com/office/drawing/2014/main" id="{6BB0371F-6D09-3F44-9F16-3212D3507D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483" name="Rectangle 299">
                <a:extLst>
                  <a:ext uri="{FF2B5EF4-FFF2-40B4-BE49-F238E27FC236}">
                    <a16:creationId xmlns:a16="http://schemas.microsoft.com/office/drawing/2014/main" id="{9E363897-60A7-954B-A681-C412325F4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484" name="Rectangle 301">
                <a:extLst>
                  <a:ext uri="{FF2B5EF4-FFF2-40B4-BE49-F238E27FC236}">
                    <a16:creationId xmlns:a16="http://schemas.microsoft.com/office/drawing/2014/main" id="{3A11C71F-32BF-7340-8B11-E647139C3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485" name="Group 3">
                <a:extLst>
                  <a:ext uri="{FF2B5EF4-FFF2-40B4-BE49-F238E27FC236}">
                    <a16:creationId xmlns:a16="http://schemas.microsoft.com/office/drawing/2014/main" id="{D4424BD9-2F96-D540-94EC-76EC2DFF1A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104490" name="Rectangle 50">
                  <a:extLst>
                    <a:ext uri="{FF2B5EF4-FFF2-40B4-BE49-F238E27FC236}">
                      <a16:creationId xmlns:a16="http://schemas.microsoft.com/office/drawing/2014/main" id="{6BF7BEFE-08EE-354A-99F3-95ED86DF0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1" name="Rectangle 52">
                  <a:extLst>
                    <a:ext uri="{FF2B5EF4-FFF2-40B4-BE49-F238E27FC236}">
                      <a16:creationId xmlns:a16="http://schemas.microsoft.com/office/drawing/2014/main" id="{92CB9933-E0CE-B347-BD61-672DEB273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2" name="Rectangle 53">
                  <a:extLst>
                    <a:ext uri="{FF2B5EF4-FFF2-40B4-BE49-F238E27FC236}">
                      <a16:creationId xmlns:a16="http://schemas.microsoft.com/office/drawing/2014/main" id="{382974A0-36B3-A245-8C79-01DE115B49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3" name="Line 54">
                  <a:extLst>
                    <a:ext uri="{FF2B5EF4-FFF2-40B4-BE49-F238E27FC236}">
                      <a16:creationId xmlns:a16="http://schemas.microsoft.com/office/drawing/2014/main" id="{1E40C7AD-97F9-F74D-84F3-FDE15F4989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4" name="Freeform 55">
                  <a:extLst>
                    <a:ext uri="{FF2B5EF4-FFF2-40B4-BE49-F238E27FC236}">
                      <a16:creationId xmlns:a16="http://schemas.microsoft.com/office/drawing/2014/main" id="{E96D4781-2BAB-5D46-9A9F-123E54818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5" name="Line 58">
                  <a:extLst>
                    <a:ext uri="{FF2B5EF4-FFF2-40B4-BE49-F238E27FC236}">
                      <a16:creationId xmlns:a16="http://schemas.microsoft.com/office/drawing/2014/main" id="{37F6761F-C3D0-1044-A72C-2F9F504FA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6" name="Line 60">
                  <a:extLst>
                    <a:ext uri="{FF2B5EF4-FFF2-40B4-BE49-F238E27FC236}">
                      <a16:creationId xmlns:a16="http://schemas.microsoft.com/office/drawing/2014/main" id="{AA982FDF-59BD-5245-9ED2-AD8E7B9973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7" name="Line 61">
                  <a:extLst>
                    <a:ext uri="{FF2B5EF4-FFF2-40B4-BE49-F238E27FC236}">
                      <a16:creationId xmlns:a16="http://schemas.microsoft.com/office/drawing/2014/main" id="{78959930-C0CC-6742-BFCC-48E98BB64C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8" name="Rectangle 62">
                  <a:extLst>
                    <a:ext uri="{FF2B5EF4-FFF2-40B4-BE49-F238E27FC236}">
                      <a16:creationId xmlns:a16="http://schemas.microsoft.com/office/drawing/2014/main" id="{4829D953-202E-E841-99FB-3088C95BF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486" name="Line 292">
                <a:extLst>
                  <a:ext uri="{FF2B5EF4-FFF2-40B4-BE49-F238E27FC236}">
                    <a16:creationId xmlns:a16="http://schemas.microsoft.com/office/drawing/2014/main" id="{B8C38283-A6C0-BB4B-ACE9-2D5C1CD54C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7" name="Line 294">
                <a:extLst>
                  <a:ext uri="{FF2B5EF4-FFF2-40B4-BE49-F238E27FC236}">
                    <a16:creationId xmlns:a16="http://schemas.microsoft.com/office/drawing/2014/main" id="{A9D56DE5-20B3-124C-B57B-2BE5C9C46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8" name="Line 294">
                <a:extLst>
                  <a:ext uri="{FF2B5EF4-FFF2-40B4-BE49-F238E27FC236}">
                    <a16:creationId xmlns:a16="http://schemas.microsoft.com/office/drawing/2014/main" id="{FCC669E0-9E46-084E-B2B9-BD22338FB5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9" name="Oval 79">
                <a:extLst>
                  <a:ext uri="{FF2B5EF4-FFF2-40B4-BE49-F238E27FC236}">
                    <a16:creationId xmlns:a16="http://schemas.microsoft.com/office/drawing/2014/main" id="{95B4C1C0-10D3-2647-B1EB-B6B02CC4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4457" name="AutoShape 84">
              <a:extLst>
                <a:ext uri="{FF2B5EF4-FFF2-40B4-BE49-F238E27FC236}">
                  <a16:creationId xmlns:a16="http://schemas.microsoft.com/office/drawing/2014/main" id="{FDDF775A-3ADE-A148-8342-90A1E4402E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58" name="AutoShape 84">
              <a:extLst>
                <a:ext uri="{FF2B5EF4-FFF2-40B4-BE49-F238E27FC236}">
                  <a16:creationId xmlns:a16="http://schemas.microsoft.com/office/drawing/2014/main" id="{F47F894E-F169-6641-B225-F929A18A99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59" name="Line 294">
              <a:extLst>
                <a:ext uri="{FF2B5EF4-FFF2-40B4-BE49-F238E27FC236}">
                  <a16:creationId xmlns:a16="http://schemas.microsoft.com/office/drawing/2014/main" id="{72B76233-A006-B742-8083-CE46B98638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Line 294">
              <a:extLst>
                <a:ext uri="{FF2B5EF4-FFF2-40B4-BE49-F238E27FC236}">
                  <a16:creationId xmlns:a16="http://schemas.microsoft.com/office/drawing/2014/main" id="{AEB9EADC-167C-6C42-97E8-6A4D118D81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Line 291">
              <a:extLst>
                <a:ext uri="{FF2B5EF4-FFF2-40B4-BE49-F238E27FC236}">
                  <a16:creationId xmlns:a16="http://schemas.microsoft.com/office/drawing/2014/main" id="{9816ACCD-1145-D748-A645-C7FFCF97E9A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Oval 79">
              <a:extLst>
                <a:ext uri="{FF2B5EF4-FFF2-40B4-BE49-F238E27FC236}">
                  <a16:creationId xmlns:a16="http://schemas.microsoft.com/office/drawing/2014/main" id="{32D401FD-51D9-B541-AB02-D56E9B63E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3" name="Oval 79">
              <a:extLst>
                <a:ext uri="{FF2B5EF4-FFF2-40B4-BE49-F238E27FC236}">
                  <a16:creationId xmlns:a16="http://schemas.microsoft.com/office/drawing/2014/main" id="{21ACA11D-C1E1-8348-9D25-05FF5F7DD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4" name="TextBox 81">
              <a:extLst>
                <a:ext uri="{FF2B5EF4-FFF2-40B4-BE49-F238E27FC236}">
                  <a16:creationId xmlns:a16="http://schemas.microsoft.com/office/drawing/2014/main" id="{48120293-CD64-AE4A-85C5-2273FE1DB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104465" name="Line 291">
              <a:extLst>
                <a:ext uri="{FF2B5EF4-FFF2-40B4-BE49-F238E27FC236}">
                  <a16:creationId xmlns:a16="http://schemas.microsoft.com/office/drawing/2014/main" id="{596AEC44-11EC-5442-98AA-73B8B2A375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6" name="Line 294">
              <a:extLst>
                <a:ext uri="{FF2B5EF4-FFF2-40B4-BE49-F238E27FC236}">
                  <a16:creationId xmlns:a16="http://schemas.microsoft.com/office/drawing/2014/main" id="{7605BA5D-F47C-074D-9CFD-8E2029EA23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291">
              <a:extLst>
                <a:ext uri="{FF2B5EF4-FFF2-40B4-BE49-F238E27FC236}">
                  <a16:creationId xmlns:a16="http://schemas.microsoft.com/office/drawing/2014/main" id="{8F4E1ACB-0557-944A-95A5-A6BE8911B1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Line 294">
              <a:extLst>
                <a:ext uri="{FF2B5EF4-FFF2-40B4-BE49-F238E27FC236}">
                  <a16:creationId xmlns:a16="http://schemas.microsoft.com/office/drawing/2014/main" id="{8D8C1E2B-BA5D-0E4E-8E74-3881CF4E0E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9" name="Oval 79">
              <a:extLst>
                <a:ext uri="{FF2B5EF4-FFF2-40B4-BE49-F238E27FC236}">
                  <a16:creationId xmlns:a16="http://schemas.microsoft.com/office/drawing/2014/main" id="{30FC18B9-167B-D547-9DD0-862DAC04A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0" name="Oval 79">
              <a:extLst>
                <a:ext uri="{FF2B5EF4-FFF2-40B4-BE49-F238E27FC236}">
                  <a16:creationId xmlns:a16="http://schemas.microsoft.com/office/drawing/2014/main" id="{38DC42DD-1F18-644C-8816-7513C7FD2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1" name="Line 294">
              <a:extLst>
                <a:ext uri="{FF2B5EF4-FFF2-40B4-BE49-F238E27FC236}">
                  <a16:creationId xmlns:a16="http://schemas.microsoft.com/office/drawing/2014/main" id="{B74CF0C9-4E83-DF48-B50F-4DD7C9DBD9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Line 291">
              <a:extLst>
                <a:ext uri="{FF2B5EF4-FFF2-40B4-BE49-F238E27FC236}">
                  <a16:creationId xmlns:a16="http://schemas.microsoft.com/office/drawing/2014/main" id="{CA74421A-285E-E443-A201-A56EFB4E12E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Line 294">
              <a:extLst>
                <a:ext uri="{FF2B5EF4-FFF2-40B4-BE49-F238E27FC236}">
                  <a16:creationId xmlns:a16="http://schemas.microsoft.com/office/drawing/2014/main" id="{98DC20B3-557B-3D43-9324-709F436F5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4" name="Line 291">
              <a:extLst>
                <a:ext uri="{FF2B5EF4-FFF2-40B4-BE49-F238E27FC236}">
                  <a16:creationId xmlns:a16="http://schemas.microsoft.com/office/drawing/2014/main" id="{A2ADBFCD-54EB-704E-8BFF-8916D2E6391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Line 58">
              <a:extLst>
                <a:ext uri="{FF2B5EF4-FFF2-40B4-BE49-F238E27FC236}">
                  <a16:creationId xmlns:a16="http://schemas.microsoft.com/office/drawing/2014/main" id="{499A3400-3442-2746-9750-0DC76BEC5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Oval 79">
              <a:extLst>
                <a:ext uri="{FF2B5EF4-FFF2-40B4-BE49-F238E27FC236}">
                  <a16:creationId xmlns:a16="http://schemas.microsoft.com/office/drawing/2014/main" id="{8E7F9AFB-2F97-D14A-B5FD-B772B67D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7" name="Oval 79">
              <a:extLst>
                <a:ext uri="{FF2B5EF4-FFF2-40B4-BE49-F238E27FC236}">
                  <a16:creationId xmlns:a16="http://schemas.microsoft.com/office/drawing/2014/main" id="{D39316B3-4623-9645-A7F1-91AC5BB5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4451" name="Rectangle 91">
            <a:extLst>
              <a:ext uri="{FF2B5EF4-FFF2-40B4-BE49-F238E27FC236}">
                <a16:creationId xmlns:a16="http://schemas.microsoft.com/office/drawing/2014/main" id="{BE77E7C2-25FC-3E4F-B676-5580D4525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1100138"/>
            <a:ext cx="2751138" cy="155575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2" name="TextBox 92">
            <a:extLst>
              <a:ext uri="{FF2B5EF4-FFF2-40B4-BE49-F238E27FC236}">
                <a16:creationId xmlns:a16="http://schemas.microsoft.com/office/drawing/2014/main" id="{8C0A6D86-6953-1A4D-BEE0-26319419C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938" y="2260601"/>
            <a:ext cx="1879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 Flip-Flop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Rectangle 2">
            <a:extLst>
              <a:ext uri="{FF2B5EF4-FFF2-40B4-BE49-F238E27FC236}">
                <a16:creationId xmlns:a16="http://schemas.microsoft.com/office/drawing/2014/main" id="{7881E23E-36E2-B44F-9994-3212F8DB5C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/>
              <a:t>Another Example</a:t>
            </a:r>
            <a:br>
              <a:rPr lang="en-US" altLang="en-US"/>
            </a:br>
            <a:r>
              <a:rPr lang="en-US" altLang="en-US"/>
              <a:t>(A Different “Counter”)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19291</TotalTime>
  <Words>7175</Words>
  <Application>Microsoft Macintosh PowerPoint</Application>
  <PresentationFormat>Custom</PresentationFormat>
  <Paragraphs>5634</Paragraphs>
  <Slides>125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125</vt:i4>
      </vt:variant>
    </vt:vector>
  </HeadingPairs>
  <TitlesOfParts>
    <vt:vector size="135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1_Blank</vt:lpstr>
      <vt:lpstr>PowerPoint Presentation</vt:lpstr>
      <vt:lpstr>PowerPoint Presentation</vt:lpstr>
      <vt:lpstr>Example: Implement a modulo-8 counter</vt:lpstr>
      <vt:lpstr>Mini 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 of Mini Review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Summary</vt:lpstr>
      <vt:lpstr>Example 2: Implement a modulo-8 counter using JK Flip-Flops</vt:lpstr>
      <vt:lpstr>PowerPoint Presentation</vt:lpstr>
      <vt:lpstr>PowerPoint Presentation</vt:lpstr>
      <vt:lpstr>JK Flip-Flop (How it Works)</vt:lpstr>
      <vt:lpstr>PowerPoint Presentation</vt:lpstr>
      <vt:lpstr>Transition Rules in terms of J and K</vt:lpstr>
      <vt:lpstr>Transition Rules in terms of J and 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Another Example (A Different “Counter”)</vt:lpstr>
      <vt:lpstr>Goal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712</cp:revision>
  <cp:lastPrinted>2020-11-03T00:16:00Z</cp:lastPrinted>
  <dcterms:created xsi:type="dcterms:W3CDTF">2003-05-23T15:49:24Z</dcterms:created>
  <dcterms:modified xsi:type="dcterms:W3CDTF">2024-11-18T22:06:38Z</dcterms:modified>
</cp:coreProperties>
</file>