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</p:sldMasterIdLst>
  <p:notesMasterIdLst>
    <p:notesMasterId r:id="rId72"/>
  </p:notesMasterIdLst>
  <p:handoutMasterIdLst>
    <p:handoutMasterId r:id="rId73"/>
  </p:handoutMasterIdLst>
  <p:sldIdLst>
    <p:sldId id="1017" r:id="rId2"/>
    <p:sldId id="1018" r:id="rId3"/>
    <p:sldId id="1844" r:id="rId4"/>
    <p:sldId id="1850" r:id="rId5"/>
    <p:sldId id="1851" r:id="rId6"/>
    <p:sldId id="1852" r:id="rId7"/>
    <p:sldId id="1860" r:id="rId8"/>
    <p:sldId id="1921" r:id="rId9"/>
    <p:sldId id="2015" r:id="rId10"/>
    <p:sldId id="1997" r:id="rId11"/>
    <p:sldId id="2014" r:id="rId12"/>
    <p:sldId id="2004" r:id="rId13"/>
    <p:sldId id="2005" r:id="rId14"/>
    <p:sldId id="2006" r:id="rId15"/>
    <p:sldId id="2007" r:id="rId16"/>
    <p:sldId id="2008" r:id="rId17"/>
    <p:sldId id="2009" r:id="rId18"/>
    <p:sldId id="2010" r:id="rId19"/>
    <p:sldId id="2011" r:id="rId20"/>
    <p:sldId id="2012" r:id="rId21"/>
    <p:sldId id="2013" r:id="rId22"/>
    <p:sldId id="2017" r:id="rId23"/>
    <p:sldId id="433" r:id="rId24"/>
    <p:sldId id="284" r:id="rId25"/>
    <p:sldId id="2016" r:id="rId26"/>
    <p:sldId id="1854" r:id="rId27"/>
    <p:sldId id="1864" r:id="rId28"/>
    <p:sldId id="1873" r:id="rId29"/>
    <p:sldId id="1874" r:id="rId30"/>
    <p:sldId id="1876" r:id="rId31"/>
    <p:sldId id="1877" r:id="rId32"/>
    <p:sldId id="1878" r:id="rId33"/>
    <p:sldId id="1879" r:id="rId34"/>
    <p:sldId id="1880" r:id="rId35"/>
    <p:sldId id="1881" r:id="rId36"/>
    <p:sldId id="1882" r:id="rId37"/>
    <p:sldId id="1883" r:id="rId38"/>
    <p:sldId id="1884" r:id="rId39"/>
    <p:sldId id="1885" r:id="rId40"/>
    <p:sldId id="1886" r:id="rId41"/>
    <p:sldId id="1887" r:id="rId42"/>
    <p:sldId id="1888" r:id="rId43"/>
    <p:sldId id="1889" r:id="rId44"/>
    <p:sldId id="1890" r:id="rId45"/>
    <p:sldId id="1891" r:id="rId46"/>
    <p:sldId id="1892" r:id="rId47"/>
    <p:sldId id="1893" r:id="rId48"/>
    <p:sldId id="1894" r:id="rId49"/>
    <p:sldId id="1855" r:id="rId50"/>
    <p:sldId id="1895" r:id="rId51"/>
    <p:sldId id="1896" r:id="rId52"/>
    <p:sldId id="1898" r:id="rId53"/>
    <p:sldId id="1897" r:id="rId54"/>
    <p:sldId id="1857" r:id="rId55"/>
    <p:sldId id="1900" r:id="rId56"/>
    <p:sldId id="1906" r:id="rId57"/>
    <p:sldId id="1907" r:id="rId58"/>
    <p:sldId id="1908" r:id="rId59"/>
    <p:sldId id="1918" r:id="rId60"/>
    <p:sldId id="1858" r:id="rId61"/>
    <p:sldId id="1913" r:id="rId62"/>
    <p:sldId id="1914" r:id="rId63"/>
    <p:sldId id="1915" r:id="rId64"/>
    <p:sldId id="1904" r:id="rId65"/>
    <p:sldId id="1905" r:id="rId66"/>
    <p:sldId id="2018" r:id="rId67"/>
    <p:sldId id="1916" r:id="rId68"/>
    <p:sldId id="1909" r:id="rId69"/>
    <p:sldId id="1910" r:id="rId70"/>
    <p:sldId id="1911" r:id="rId7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7649"/>
    <p:restoredTop sz="94694"/>
  </p:normalViewPr>
  <p:slideViewPr>
    <p:cSldViewPr>
      <p:cViewPr varScale="1">
        <p:scale>
          <a:sx n="121" d="100"/>
          <a:sy n="121" d="100"/>
        </p:scale>
        <p:origin x="1712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1900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724F30B8-5089-CC41-954C-B8ED8B59D92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F9D8D625-7188-494B-B447-F7C46E0DED7B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AA338995-6627-C341-B13F-CF03C43CF5C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48FC73DE-098C-574E-8DE8-AA973EDF4B17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0DF4C4D-3529-C044-AA89-268128DB42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152417A0-808B-ED49-AD09-F55D7BF9DE26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5C6DAFD6-4328-CF46-BA85-8CC2E4CFD5D8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0" name="Rectangle 4">
            <a:extLst>
              <a:ext uri="{FF2B5EF4-FFF2-40B4-BE49-F238E27FC236}">
                <a16:creationId xmlns:a16="http://schemas.microsoft.com/office/drawing/2014/main" id="{F433D79D-8839-7A47-A2F8-F1DAF330146C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F368E08A-C8F1-2A43-8A11-E907E23C27B3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EA3DCD59-EE8E-E44B-A8A9-1A9079F94C8C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A45E25D4-5353-BC49-B315-A49A9B0535C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61709C4-02DA-1247-A530-01E7C8867C0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Shape 237">
            <a:extLst>
              <a:ext uri="{FF2B5EF4-FFF2-40B4-BE49-F238E27FC236}">
                <a16:creationId xmlns:a16="http://schemas.microsoft.com/office/drawing/2014/main" id="{6513098F-66CA-184C-B564-48657FE282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  <p:sp>
        <p:nvSpPr>
          <p:cNvPr id="14338" name="Shape 238">
            <a:extLst>
              <a:ext uri="{FF2B5EF4-FFF2-40B4-BE49-F238E27FC236}">
                <a16:creationId xmlns:a16="http://schemas.microsoft.com/office/drawing/2014/main" id="{49298674-4578-784D-AB69-E119712B8C8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Shape 473">
            <a:extLst>
              <a:ext uri="{FF2B5EF4-FFF2-40B4-BE49-F238E27FC236}">
                <a16:creationId xmlns:a16="http://schemas.microsoft.com/office/drawing/2014/main" id="{23CB10DE-42F1-0642-B2B8-C1CBFE327232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2770" name="Shape 474">
            <a:extLst>
              <a:ext uri="{FF2B5EF4-FFF2-40B4-BE49-F238E27FC236}">
                <a16:creationId xmlns:a16="http://schemas.microsoft.com/office/drawing/2014/main" id="{BA76B969-26A1-6341-9B2B-C51FBB6460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Shape 473">
            <a:extLst>
              <a:ext uri="{FF2B5EF4-FFF2-40B4-BE49-F238E27FC236}">
                <a16:creationId xmlns:a16="http://schemas.microsoft.com/office/drawing/2014/main" id="{F518DA8B-2AC8-5647-B8F2-922E105531B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4818" name="Shape 474">
            <a:extLst>
              <a:ext uri="{FF2B5EF4-FFF2-40B4-BE49-F238E27FC236}">
                <a16:creationId xmlns:a16="http://schemas.microsoft.com/office/drawing/2014/main" id="{547AA18E-8B77-B943-BBB2-08DFC4F14F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hape 473">
            <a:extLst>
              <a:ext uri="{FF2B5EF4-FFF2-40B4-BE49-F238E27FC236}">
                <a16:creationId xmlns:a16="http://schemas.microsoft.com/office/drawing/2014/main" id="{6D4CE014-A1F0-D24B-B40A-2E6A32128BF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6866" name="Shape 474">
            <a:extLst>
              <a:ext uri="{FF2B5EF4-FFF2-40B4-BE49-F238E27FC236}">
                <a16:creationId xmlns:a16="http://schemas.microsoft.com/office/drawing/2014/main" id="{8AA24893-7DC8-1D41-AD0D-4CEF03FD2CA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hape 473">
            <a:extLst>
              <a:ext uri="{FF2B5EF4-FFF2-40B4-BE49-F238E27FC236}">
                <a16:creationId xmlns:a16="http://schemas.microsoft.com/office/drawing/2014/main" id="{60ACC9DD-79EC-F143-83F4-303EE48B3E3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8914" name="Shape 474">
            <a:extLst>
              <a:ext uri="{FF2B5EF4-FFF2-40B4-BE49-F238E27FC236}">
                <a16:creationId xmlns:a16="http://schemas.microsoft.com/office/drawing/2014/main" id="{A9F44D11-13F6-BC46-9A76-D1DD86273AA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hape 473">
            <a:extLst>
              <a:ext uri="{FF2B5EF4-FFF2-40B4-BE49-F238E27FC236}">
                <a16:creationId xmlns:a16="http://schemas.microsoft.com/office/drawing/2014/main" id="{7CE2DEA3-869D-8642-A7F1-211028C47030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40962" name="Shape 474">
            <a:extLst>
              <a:ext uri="{FF2B5EF4-FFF2-40B4-BE49-F238E27FC236}">
                <a16:creationId xmlns:a16="http://schemas.microsoft.com/office/drawing/2014/main" id="{C3324C09-8D96-CE44-91FD-1951688514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hape 569">
            <a:extLst>
              <a:ext uri="{FF2B5EF4-FFF2-40B4-BE49-F238E27FC236}">
                <a16:creationId xmlns:a16="http://schemas.microsoft.com/office/drawing/2014/main" id="{948881E8-C3A2-6344-AF17-D26DE09B8061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43010" name="Shape 570">
            <a:extLst>
              <a:ext uri="{FF2B5EF4-FFF2-40B4-BE49-F238E27FC236}">
                <a16:creationId xmlns:a16="http://schemas.microsoft.com/office/drawing/2014/main" id="{6B9699F5-AFB9-2442-9A5C-E0C3270FDE7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hape 970">
            <a:extLst>
              <a:ext uri="{FF2B5EF4-FFF2-40B4-BE49-F238E27FC236}">
                <a16:creationId xmlns:a16="http://schemas.microsoft.com/office/drawing/2014/main" id="{E35C7234-9D31-5141-B023-415F033FDA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  <p:sp>
        <p:nvSpPr>
          <p:cNvPr id="45058" name="Shape 971">
            <a:extLst>
              <a:ext uri="{FF2B5EF4-FFF2-40B4-BE49-F238E27FC236}">
                <a16:creationId xmlns:a16="http://schemas.microsoft.com/office/drawing/2014/main" id="{666BC9E7-C90D-3A41-AC56-D7C775DB3B4F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hape 1931">
            <a:extLst>
              <a:ext uri="{FF2B5EF4-FFF2-40B4-BE49-F238E27FC236}">
                <a16:creationId xmlns:a16="http://schemas.microsoft.com/office/drawing/2014/main" id="{14EBF0C5-18AF-0947-8A34-3C1F696536C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  <p:sp>
        <p:nvSpPr>
          <p:cNvPr id="47106" name="Shape 1932">
            <a:extLst>
              <a:ext uri="{FF2B5EF4-FFF2-40B4-BE49-F238E27FC236}">
                <a16:creationId xmlns:a16="http://schemas.microsoft.com/office/drawing/2014/main" id="{EFBE6ED0-EB65-4A4F-A325-28529F83BA2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hape 237">
            <a:extLst>
              <a:ext uri="{FF2B5EF4-FFF2-40B4-BE49-F238E27FC236}">
                <a16:creationId xmlns:a16="http://schemas.microsoft.com/office/drawing/2014/main" id="{B30A3406-C1CE-224D-A259-3EC6CD2CFA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  <p:sp>
        <p:nvSpPr>
          <p:cNvPr id="49154" name="Shape 238">
            <a:extLst>
              <a:ext uri="{FF2B5EF4-FFF2-40B4-BE49-F238E27FC236}">
                <a16:creationId xmlns:a16="http://schemas.microsoft.com/office/drawing/2014/main" id="{1DE2E274-A155-3A44-B2F1-C6559A05ACE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hape 1931">
            <a:extLst>
              <a:ext uri="{FF2B5EF4-FFF2-40B4-BE49-F238E27FC236}">
                <a16:creationId xmlns:a16="http://schemas.microsoft.com/office/drawing/2014/main" id="{71C47FBB-19A3-8A47-BFBC-A5AA541B81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84994" name="Shape 1932">
            <a:extLst>
              <a:ext uri="{FF2B5EF4-FFF2-40B4-BE49-F238E27FC236}">
                <a16:creationId xmlns:a16="http://schemas.microsoft.com/office/drawing/2014/main" id="{B7931343-3B23-144F-A563-0DAA2F7D9CF4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ln>
            <a:round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Shape 473">
            <a:extLst>
              <a:ext uri="{FF2B5EF4-FFF2-40B4-BE49-F238E27FC236}">
                <a16:creationId xmlns:a16="http://schemas.microsoft.com/office/drawing/2014/main" id="{AF4D93ED-E628-8444-99A5-80B4E89A83BB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16386" name="Shape 474">
            <a:extLst>
              <a:ext uri="{FF2B5EF4-FFF2-40B4-BE49-F238E27FC236}">
                <a16:creationId xmlns:a16="http://schemas.microsoft.com/office/drawing/2014/main" id="{F30270BA-1C92-DA4D-9B0E-41882AFF7E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Shape 473">
            <a:extLst>
              <a:ext uri="{FF2B5EF4-FFF2-40B4-BE49-F238E27FC236}">
                <a16:creationId xmlns:a16="http://schemas.microsoft.com/office/drawing/2014/main" id="{B4B22DBF-D383-4147-BF0F-A874DEE05DFA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18434" name="Shape 474">
            <a:extLst>
              <a:ext uri="{FF2B5EF4-FFF2-40B4-BE49-F238E27FC236}">
                <a16:creationId xmlns:a16="http://schemas.microsoft.com/office/drawing/2014/main" id="{B007F228-9C22-5C47-B480-D619D0C644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Shape 473">
            <a:extLst>
              <a:ext uri="{FF2B5EF4-FFF2-40B4-BE49-F238E27FC236}">
                <a16:creationId xmlns:a16="http://schemas.microsoft.com/office/drawing/2014/main" id="{EDAAD360-FED4-2A45-A9FB-ABF4F02022E9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0482" name="Shape 474">
            <a:extLst>
              <a:ext uri="{FF2B5EF4-FFF2-40B4-BE49-F238E27FC236}">
                <a16:creationId xmlns:a16="http://schemas.microsoft.com/office/drawing/2014/main" id="{DECEECC2-6E93-4A4F-8388-84A1D71F4D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Shape 473">
            <a:extLst>
              <a:ext uri="{FF2B5EF4-FFF2-40B4-BE49-F238E27FC236}">
                <a16:creationId xmlns:a16="http://schemas.microsoft.com/office/drawing/2014/main" id="{127D1D73-97CA-7342-BD2E-AFDAB82E1660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2530" name="Shape 474">
            <a:extLst>
              <a:ext uri="{FF2B5EF4-FFF2-40B4-BE49-F238E27FC236}">
                <a16:creationId xmlns:a16="http://schemas.microsoft.com/office/drawing/2014/main" id="{5F564976-EA98-9640-A551-347929ECD4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Shape 473">
            <a:extLst>
              <a:ext uri="{FF2B5EF4-FFF2-40B4-BE49-F238E27FC236}">
                <a16:creationId xmlns:a16="http://schemas.microsoft.com/office/drawing/2014/main" id="{953E5176-B650-2D42-A2A4-99B0B3ABE28C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4578" name="Shape 474">
            <a:extLst>
              <a:ext uri="{FF2B5EF4-FFF2-40B4-BE49-F238E27FC236}">
                <a16:creationId xmlns:a16="http://schemas.microsoft.com/office/drawing/2014/main" id="{5EF2A3C2-1609-CB43-B2F2-B7F1F7383A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Shape 473">
            <a:extLst>
              <a:ext uri="{FF2B5EF4-FFF2-40B4-BE49-F238E27FC236}">
                <a16:creationId xmlns:a16="http://schemas.microsoft.com/office/drawing/2014/main" id="{6E1FC3DE-5E76-6648-8D8C-9003CEC9C958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6626" name="Shape 474">
            <a:extLst>
              <a:ext uri="{FF2B5EF4-FFF2-40B4-BE49-F238E27FC236}">
                <a16:creationId xmlns:a16="http://schemas.microsoft.com/office/drawing/2014/main" id="{B215BF1E-C1E3-7945-B13E-B50FD9D52F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Shape 473">
            <a:extLst>
              <a:ext uri="{FF2B5EF4-FFF2-40B4-BE49-F238E27FC236}">
                <a16:creationId xmlns:a16="http://schemas.microsoft.com/office/drawing/2014/main" id="{91F4FA53-ABD9-2341-A944-BC83F284232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28674" name="Shape 474">
            <a:extLst>
              <a:ext uri="{FF2B5EF4-FFF2-40B4-BE49-F238E27FC236}">
                <a16:creationId xmlns:a16="http://schemas.microsoft.com/office/drawing/2014/main" id="{CB3A1613-E311-5840-96B7-004AAC9677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Shape 473">
            <a:extLst>
              <a:ext uri="{FF2B5EF4-FFF2-40B4-BE49-F238E27FC236}">
                <a16:creationId xmlns:a16="http://schemas.microsoft.com/office/drawing/2014/main" id="{B1440AF7-55F7-4D4E-8069-6ED64F90041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</a:ln>
        </p:spPr>
      </p:sp>
      <p:sp>
        <p:nvSpPr>
          <p:cNvPr id="30722" name="Shape 474">
            <a:extLst>
              <a:ext uri="{FF2B5EF4-FFF2-40B4-BE49-F238E27FC236}">
                <a16:creationId xmlns:a16="http://schemas.microsoft.com/office/drawing/2014/main" id="{70A41723-CB5F-9A46-A199-9CAF8D4A075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3299319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59456697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41567849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4A137227-2202-8943-9167-988C594E531C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822960" y="6248400"/>
            <a:ext cx="22860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Times" charset="0"/>
                <a:ea typeface="MS PGothic" charset="0"/>
                <a:cs typeface="MS PGothic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855B3C33-485E-F54D-B2DD-F5FF20B697D7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749040" y="6248400"/>
            <a:ext cx="347472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Times" charset="0"/>
                <a:ea typeface="MS PGothic" charset="0"/>
                <a:cs typeface="MS PGothic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6BF1CCC5-A7BE-3443-9F3D-F75659DA834B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7863840" y="6248400"/>
            <a:ext cx="22860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Times" charset="0"/>
                <a:ea typeface="MS PGothic" charset="0"/>
                <a:cs typeface="MS PGothic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7960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413EFB42-FAB1-DC4A-8775-0F009A023BC1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8B0A0152-D6D4-674E-870A-3435E7E4BA8D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C059A708-2B3A-994E-9ECD-849BC4EC908B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69236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1087007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94983814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96457587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67866211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09021760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5381049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099836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4672827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C40DF510-9E0B-7740-B0D4-BC01B85D3F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88E41B16-4522-5748-AC2F-18169B0765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  <p:sldLayoutId id="2147483785" r:id="rId12"/>
    <p:sldLayoutId id="2147483786" r:id="rId13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10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2" descr="Screen shot 2013-08-28 at 12.04.38 PM.png">
            <a:extLst>
              <a:ext uri="{FF2B5EF4-FFF2-40B4-BE49-F238E27FC236}">
                <a16:creationId xmlns:a16="http://schemas.microsoft.com/office/drawing/2014/main" id="{FF4A6AE6-0131-094C-ACC1-148ECEBF76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764DF60F-A97A-8B43-B8A6-646B600E97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6147" name="Rectangle 4">
            <a:extLst>
              <a:ext uri="{FF2B5EF4-FFF2-40B4-BE49-F238E27FC236}">
                <a16:creationId xmlns:a16="http://schemas.microsoft.com/office/drawing/2014/main" id="{0DF99051-4DA1-1243-9661-35DD0F38A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Shape 428">
            <a:extLst>
              <a:ext uri="{FF2B5EF4-FFF2-40B4-BE49-F238E27FC236}">
                <a16:creationId xmlns:a16="http://schemas.microsoft.com/office/drawing/2014/main" id="{8D09BF3D-86D8-D244-ABC9-AB6EBF022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7410" name="Shape 430">
            <a:extLst>
              <a:ext uri="{FF2B5EF4-FFF2-40B4-BE49-F238E27FC236}">
                <a16:creationId xmlns:a16="http://schemas.microsoft.com/office/drawing/2014/main" id="{4C8F4643-C8A5-2B41-B701-E26704D9BF38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17412" name="Shape 431">
              <a:extLst>
                <a:ext uri="{FF2B5EF4-FFF2-40B4-BE49-F238E27FC236}">
                  <a16:creationId xmlns:a16="http://schemas.microsoft.com/office/drawing/2014/main" id="{A2AFAF55-9597-8840-B24C-72D935309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3" name="Shape 432">
              <a:extLst>
                <a:ext uri="{FF2B5EF4-FFF2-40B4-BE49-F238E27FC236}">
                  <a16:creationId xmlns:a16="http://schemas.microsoft.com/office/drawing/2014/main" id="{E560F3B8-1154-7347-8ADE-D682C486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4" name="Shape 433">
              <a:extLst>
                <a:ext uri="{FF2B5EF4-FFF2-40B4-BE49-F238E27FC236}">
                  <a16:creationId xmlns:a16="http://schemas.microsoft.com/office/drawing/2014/main" id="{0EB25B39-1A4A-CA4D-A38E-5A2EC8866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5" name="Shape 434">
              <a:extLst>
                <a:ext uri="{FF2B5EF4-FFF2-40B4-BE49-F238E27FC236}">
                  <a16:creationId xmlns:a16="http://schemas.microsoft.com/office/drawing/2014/main" id="{73CB557A-2EDA-404A-918D-C6699C011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6" name="Shape 435">
              <a:extLst>
                <a:ext uri="{FF2B5EF4-FFF2-40B4-BE49-F238E27FC236}">
                  <a16:creationId xmlns:a16="http://schemas.microsoft.com/office/drawing/2014/main" id="{0F867551-7B2F-DE45-B41B-54D8711D6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7" name="Shape 436">
              <a:extLst>
                <a:ext uri="{FF2B5EF4-FFF2-40B4-BE49-F238E27FC236}">
                  <a16:creationId xmlns:a16="http://schemas.microsoft.com/office/drawing/2014/main" id="{4934A221-C9BD-5E45-9453-0D20ADB581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7418" name="Shape 437">
              <a:extLst>
                <a:ext uri="{FF2B5EF4-FFF2-40B4-BE49-F238E27FC236}">
                  <a16:creationId xmlns:a16="http://schemas.microsoft.com/office/drawing/2014/main" id="{F5836C44-15F1-4942-886A-B98E4E25F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9" name="Shape 438">
              <a:extLst>
                <a:ext uri="{FF2B5EF4-FFF2-40B4-BE49-F238E27FC236}">
                  <a16:creationId xmlns:a16="http://schemas.microsoft.com/office/drawing/2014/main" id="{793F0F26-3E3B-7B45-B9B0-869BF6D047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FF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7420" name="Shape 439">
              <a:extLst>
                <a:ext uri="{FF2B5EF4-FFF2-40B4-BE49-F238E27FC236}">
                  <a16:creationId xmlns:a16="http://schemas.microsoft.com/office/drawing/2014/main" id="{34A8F493-FC9E-524B-B82D-D168054D5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7421" name="Shape 440">
              <a:extLst>
                <a:ext uri="{FF2B5EF4-FFF2-40B4-BE49-F238E27FC236}">
                  <a16:creationId xmlns:a16="http://schemas.microsoft.com/office/drawing/2014/main" id="{9DD5EFC3-179D-6F4A-ACF2-32C78CD2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2" name="Shape 441">
              <a:extLst>
                <a:ext uri="{FF2B5EF4-FFF2-40B4-BE49-F238E27FC236}">
                  <a16:creationId xmlns:a16="http://schemas.microsoft.com/office/drawing/2014/main" id="{2221A3B3-60C3-7E46-88E4-3BD6AE1529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7423" name="Shape 442">
              <a:extLst>
                <a:ext uri="{FF2B5EF4-FFF2-40B4-BE49-F238E27FC236}">
                  <a16:creationId xmlns:a16="http://schemas.microsoft.com/office/drawing/2014/main" id="{AF7ACBBA-A414-0F40-A0AF-56F8E3948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4" name="Shape 443">
              <a:extLst>
                <a:ext uri="{FF2B5EF4-FFF2-40B4-BE49-F238E27FC236}">
                  <a16:creationId xmlns:a16="http://schemas.microsoft.com/office/drawing/2014/main" id="{5426B7DC-40B1-4A40-8720-753F6A58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5" name="Shape 444">
              <a:extLst>
                <a:ext uri="{FF2B5EF4-FFF2-40B4-BE49-F238E27FC236}">
                  <a16:creationId xmlns:a16="http://schemas.microsoft.com/office/drawing/2014/main" id="{934D1BE2-764F-7E46-B4F4-6B523DF56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6" name="Shape 445">
              <a:extLst>
                <a:ext uri="{FF2B5EF4-FFF2-40B4-BE49-F238E27FC236}">
                  <a16:creationId xmlns:a16="http://schemas.microsoft.com/office/drawing/2014/main" id="{52E9CD37-3275-5947-8FA1-17594EDBE6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27" name="Shape 446">
              <a:extLst>
                <a:ext uri="{FF2B5EF4-FFF2-40B4-BE49-F238E27FC236}">
                  <a16:creationId xmlns:a16="http://schemas.microsoft.com/office/drawing/2014/main" id="{C5665847-66A9-634E-928A-48716DDE3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28" name="Shape 447">
              <a:extLst>
                <a:ext uri="{FF2B5EF4-FFF2-40B4-BE49-F238E27FC236}">
                  <a16:creationId xmlns:a16="http://schemas.microsoft.com/office/drawing/2014/main" id="{35996C5E-CC93-B74F-BF61-16ABE1596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22225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29" name="Shape 448">
              <a:extLst>
                <a:ext uri="{FF2B5EF4-FFF2-40B4-BE49-F238E27FC236}">
                  <a16:creationId xmlns:a16="http://schemas.microsoft.com/office/drawing/2014/main" id="{FB0FBA25-B1F0-B044-A790-E872DDFB63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30" name="Shape 449">
              <a:extLst>
                <a:ext uri="{FF2B5EF4-FFF2-40B4-BE49-F238E27FC236}">
                  <a16:creationId xmlns:a16="http://schemas.microsoft.com/office/drawing/2014/main" id="{AAE699F5-68F0-8B4A-8B04-CCC0B1A3B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1" name="Shape 450">
              <a:extLst>
                <a:ext uri="{FF2B5EF4-FFF2-40B4-BE49-F238E27FC236}">
                  <a16:creationId xmlns:a16="http://schemas.microsoft.com/office/drawing/2014/main" id="{577D9DCB-360D-A34D-88C7-EFCD61823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2" name="Shape 451">
              <a:extLst>
                <a:ext uri="{FF2B5EF4-FFF2-40B4-BE49-F238E27FC236}">
                  <a16:creationId xmlns:a16="http://schemas.microsoft.com/office/drawing/2014/main" id="{11F3B31E-D4EE-984B-A219-96D5A624C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33" name="Shape 452">
              <a:extLst>
                <a:ext uri="{FF2B5EF4-FFF2-40B4-BE49-F238E27FC236}">
                  <a16:creationId xmlns:a16="http://schemas.microsoft.com/office/drawing/2014/main" id="{4E23B7A4-3AE3-B841-A5CC-83A661935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4" name="Shape 453">
              <a:extLst>
                <a:ext uri="{FF2B5EF4-FFF2-40B4-BE49-F238E27FC236}">
                  <a16:creationId xmlns:a16="http://schemas.microsoft.com/office/drawing/2014/main" id="{EB6A616C-491C-6045-81BD-C039592886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5" name="Shape 454">
              <a:extLst>
                <a:ext uri="{FF2B5EF4-FFF2-40B4-BE49-F238E27FC236}">
                  <a16:creationId xmlns:a16="http://schemas.microsoft.com/office/drawing/2014/main" id="{172C0BBC-F87F-B14F-BAF0-BD3B1EEFA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36" name="Shape 455">
              <a:extLst>
                <a:ext uri="{FF2B5EF4-FFF2-40B4-BE49-F238E27FC236}">
                  <a16:creationId xmlns:a16="http://schemas.microsoft.com/office/drawing/2014/main" id="{D82FBDB6-E9E5-2742-A0CB-CD665479F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7" name="Shape 456">
              <a:extLst>
                <a:ext uri="{FF2B5EF4-FFF2-40B4-BE49-F238E27FC236}">
                  <a16:creationId xmlns:a16="http://schemas.microsoft.com/office/drawing/2014/main" id="{3721A86D-987C-474A-9296-7D80C7105B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8" name="Shape 457">
              <a:extLst>
                <a:ext uri="{FF2B5EF4-FFF2-40B4-BE49-F238E27FC236}">
                  <a16:creationId xmlns:a16="http://schemas.microsoft.com/office/drawing/2014/main" id="{E78966E0-46A8-524C-8A78-4C3B7BA74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39" name="Shape 458">
              <a:extLst>
                <a:ext uri="{FF2B5EF4-FFF2-40B4-BE49-F238E27FC236}">
                  <a16:creationId xmlns:a16="http://schemas.microsoft.com/office/drawing/2014/main" id="{4BA60884-9568-8346-B0FB-E2E35209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40" name="Shape 459">
              <a:extLst>
                <a:ext uri="{FF2B5EF4-FFF2-40B4-BE49-F238E27FC236}">
                  <a16:creationId xmlns:a16="http://schemas.microsoft.com/office/drawing/2014/main" id="{E55A9A98-88EE-AD4E-ADB9-3C4852E435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41" name="Shape 460">
              <a:extLst>
                <a:ext uri="{FF2B5EF4-FFF2-40B4-BE49-F238E27FC236}">
                  <a16:creationId xmlns:a16="http://schemas.microsoft.com/office/drawing/2014/main" id="{BEE3183B-277D-274B-B020-0108EE20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42" name="Shape 461">
              <a:extLst>
                <a:ext uri="{FF2B5EF4-FFF2-40B4-BE49-F238E27FC236}">
                  <a16:creationId xmlns:a16="http://schemas.microsoft.com/office/drawing/2014/main" id="{944721FA-87F0-6643-B359-CE5765E3DF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43" name="Shape 462">
              <a:extLst>
                <a:ext uri="{FF2B5EF4-FFF2-40B4-BE49-F238E27FC236}">
                  <a16:creationId xmlns:a16="http://schemas.microsoft.com/office/drawing/2014/main" id="{4949C1A1-86D5-7D40-9A6C-FCC331C40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44" name="Shape 463">
              <a:extLst>
                <a:ext uri="{FF2B5EF4-FFF2-40B4-BE49-F238E27FC236}">
                  <a16:creationId xmlns:a16="http://schemas.microsoft.com/office/drawing/2014/main" id="{61415759-70F7-9E43-8119-893923774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45" name="Shape 464">
              <a:extLst>
                <a:ext uri="{FF2B5EF4-FFF2-40B4-BE49-F238E27FC236}">
                  <a16:creationId xmlns:a16="http://schemas.microsoft.com/office/drawing/2014/main" id="{E74A929A-190B-FE4B-A2F8-16C15A20F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46" name="Shape 465">
              <a:extLst>
                <a:ext uri="{FF2B5EF4-FFF2-40B4-BE49-F238E27FC236}">
                  <a16:creationId xmlns:a16="http://schemas.microsoft.com/office/drawing/2014/main" id="{2B32AA20-608B-184C-9B3A-69E0EEA4C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47" name="Shape 466">
              <a:extLst>
                <a:ext uri="{FF2B5EF4-FFF2-40B4-BE49-F238E27FC236}">
                  <a16:creationId xmlns:a16="http://schemas.microsoft.com/office/drawing/2014/main" id="{C499BB3E-667F-9A4F-8F48-8D7AF0D51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48" name="Shape 467">
              <a:extLst>
                <a:ext uri="{FF2B5EF4-FFF2-40B4-BE49-F238E27FC236}">
                  <a16:creationId xmlns:a16="http://schemas.microsoft.com/office/drawing/2014/main" id="{3EC08A08-B2FE-004D-B928-770ADA547E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49" name="Shape 468">
              <a:extLst>
                <a:ext uri="{FF2B5EF4-FFF2-40B4-BE49-F238E27FC236}">
                  <a16:creationId xmlns:a16="http://schemas.microsoft.com/office/drawing/2014/main" id="{130F415C-8329-D645-93A7-236F324F1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0" name="Shape 469">
              <a:extLst>
                <a:ext uri="{FF2B5EF4-FFF2-40B4-BE49-F238E27FC236}">
                  <a16:creationId xmlns:a16="http://schemas.microsoft.com/office/drawing/2014/main" id="{B2B6B789-119B-CE47-99A3-0CBF85401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1" name="Shape 470">
              <a:extLst>
                <a:ext uri="{FF2B5EF4-FFF2-40B4-BE49-F238E27FC236}">
                  <a16:creationId xmlns:a16="http://schemas.microsoft.com/office/drawing/2014/main" id="{870C2ED9-E257-EB4E-B515-66AF520DD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2" name="Shape 471">
              <a:extLst>
                <a:ext uri="{FF2B5EF4-FFF2-40B4-BE49-F238E27FC236}">
                  <a16:creationId xmlns:a16="http://schemas.microsoft.com/office/drawing/2014/main" id="{785B0CB1-58BD-344C-9336-DFFCD0D1C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7411" name="Oval 5">
            <a:extLst>
              <a:ext uri="{FF2B5EF4-FFF2-40B4-BE49-F238E27FC236}">
                <a16:creationId xmlns:a16="http://schemas.microsoft.com/office/drawing/2014/main" id="{DD1A95CF-4F7D-4C4D-90AF-FB2CDF9F5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3" y="143827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Shape 428">
            <a:extLst>
              <a:ext uri="{FF2B5EF4-FFF2-40B4-BE49-F238E27FC236}">
                <a16:creationId xmlns:a16="http://schemas.microsoft.com/office/drawing/2014/main" id="{AE39BD8B-CFCE-4F47-BFE8-879D3A820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9458" name="Shape 430">
            <a:extLst>
              <a:ext uri="{FF2B5EF4-FFF2-40B4-BE49-F238E27FC236}">
                <a16:creationId xmlns:a16="http://schemas.microsoft.com/office/drawing/2014/main" id="{3AC00ADC-F272-DD49-AADE-10DC69C9E107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19461" name="Shape 431">
              <a:extLst>
                <a:ext uri="{FF2B5EF4-FFF2-40B4-BE49-F238E27FC236}">
                  <a16:creationId xmlns:a16="http://schemas.microsoft.com/office/drawing/2014/main" id="{516262E1-3AAD-3242-BEF5-D87F471DB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2" name="Shape 432">
              <a:extLst>
                <a:ext uri="{FF2B5EF4-FFF2-40B4-BE49-F238E27FC236}">
                  <a16:creationId xmlns:a16="http://schemas.microsoft.com/office/drawing/2014/main" id="{5A6ABA34-BDAD-D24F-984D-ACB916A1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3" name="Shape 433">
              <a:extLst>
                <a:ext uri="{FF2B5EF4-FFF2-40B4-BE49-F238E27FC236}">
                  <a16:creationId xmlns:a16="http://schemas.microsoft.com/office/drawing/2014/main" id="{BF13133E-4E46-E742-8842-6A4CAFFFD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4" name="Shape 434">
              <a:extLst>
                <a:ext uri="{FF2B5EF4-FFF2-40B4-BE49-F238E27FC236}">
                  <a16:creationId xmlns:a16="http://schemas.microsoft.com/office/drawing/2014/main" id="{D66FCCB8-1DFB-F64E-9647-84447C92A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5" name="Shape 435">
              <a:extLst>
                <a:ext uri="{FF2B5EF4-FFF2-40B4-BE49-F238E27FC236}">
                  <a16:creationId xmlns:a16="http://schemas.microsoft.com/office/drawing/2014/main" id="{7CA13E29-FC97-0145-B5A1-1184A2806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6" name="Shape 436">
              <a:extLst>
                <a:ext uri="{FF2B5EF4-FFF2-40B4-BE49-F238E27FC236}">
                  <a16:creationId xmlns:a16="http://schemas.microsoft.com/office/drawing/2014/main" id="{26B2CA60-7C77-2B48-9C27-F659C133F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9467" name="Shape 437">
              <a:extLst>
                <a:ext uri="{FF2B5EF4-FFF2-40B4-BE49-F238E27FC236}">
                  <a16:creationId xmlns:a16="http://schemas.microsoft.com/office/drawing/2014/main" id="{6063257B-EA75-3A46-A29E-AF365E236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8" name="Shape 438">
              <a:extLst>
                <a:ext uri="{FF2B5EF4-FFF2-40B4-BE49-F238E27FC236}">
                  <a16:creationId xmlns:a16="http://schemas.microsoft.com/office/drawing/2014/main" id="{D6D85999-B28B-7147-97F1-253EE0ECF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9469" name="Shape 439">
              <a:extLst>
                <a:ext uri="{FF2B5EF4-FFF2-40B4-BE49-F238E27FC236}">
                  <a16:creationId xmlns:a16="http://schemas.microsoft.com/office/drawing/2014/main" id="{16E5223B-218D-534C-9C68-110F1669E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9470" name="Shape 440">
              <a:extLst>
                <a:ext uri="{FF2B5EF4-FFF2-40B4-BE49-F238E27FC236}">
                  <a16:creationId xmlns:a16="http://schemas.microsoft.com/office/drawing/2014/main" id="{3CBA52CC-7434-344E-8EF8-7978C226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1" name="Shape 441">
              <a:extLst>
                <a:ext uri="{FF2B5EF4-FFF2-40B4-BE49-F238E27FC236}">
                  <a16:creationId xmlns:a16="http://schemas.microsoft.com/office/drawing/2014/main" id="{58C82C14-D997-9749-BB15-22B314C88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9472" name="Shape 442">
              <a:extLst>
                <a:ext uri="{FF2B5EF4-FFF2-40B4-BE49-F238E27FC236}">
                  <a16:creationId xmlns:a16="http://schemas.microsoft.com/office/drawing/2014/main" id="{EFF09766-1947-5841-A953-38F2FFD18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3" name="Shape 443">
              <a:extLst>
                <a:ext uri="{FF2B5EF4-FFF2-40B4-BE49-F238E27FC236}">
                  <a16:creationId xmlns:a16="http://schemas.microsoft.com/office/drawing/2014/main" id="{BE644EE8-9A7D-C848-85F3-2E4ABDB96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4" name="Shape 444">
              <a:extLst>
                <a:ext uri="{FF2B5EF4-FFF2-40B4-BE49-F238E27FC236}">
                  <a16:creationId xmlns:a16="http://schemas.microsoft.com/office/drawing/2014/main" id="{01C3629A-B665-6041-89CE-EDB086838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5" name="Shape 445">
              <a:extLst>
                <a:ext uri="{FF2B5EF4-FFF2-40B4-BE49-F238E27FC236}">
                  <a16:creationId xmlns:a16="http://schemas.microsoft.com/office/drawing/2014/main" id="{C45A0BD8-D3E5-A24C-9FF0-F010990E2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76" name="Shape 446">
              <a:extLst>
                <a:ext uri="{FF2B5EF4-FFF2-40B4-BE49-F238E27FC236}">
                  <a16:creationId xmlns:a16="http://schemas.microsoft.com/office/drawing/2014/main" id="{A211EB42-85D7-E24C-94A7-5C452AD164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77" name="Shape 447">
              <a:extLst>
                <a:ext uri="{FF2B5EF4-FFF2-40B4-BE49-F238E27FC236}">
                  <a16:creationId xmlns:a16="http://schemas.microsoft.com/office/drawing/2014/main" id="{BA512EB7-F5D4-F64B-9097-527A0DDDE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78" name="Shape 448">
              <a:extLst>
                <a:ext uri="{FF2B5EF4-FFF2-40B4-BE49-F238E27FC236}">
                  <a16:creationId xmlns:a16="http://schemas.microsoft.com/office/drawing/2014/main" id="{9A309CA3-D253-7B49-B6EC-0E058E7A38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79" name="Shape 449">
              <a:extLst>
                <a:ext uri="{FF2B5EF4-FFF2-40B4-BE49-F238E27FC236}">
                  <a16:creationId xmlns:a16="http://schemas.microsoft.com/office/drawing/2014/main" id="{437FA97C-AEAA-CD49-BC87-7639CF9AA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0" name="Shape 450">
              <a:extLst>
                <a:ext uri="{FF2B5EF4-FFF2-40B4-BE49-F238E27FC236}">
                  <a16:creationId xmlns:a16="http://schemas.microsoft.com/office/drawing/2014/main" id="{3B3D34A2-080D-E34E-B931-12DFD80CB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1" name="Shape 451">
              <a:extLst>
                <a:ext uri="{FF2B5EF4-FFF2-40B4-BE49-F238E27FC236}">
                  <a16:creationId xmlns:a16="http://schemas.microsoft.com/office/drawing/2014/main" id="{F9E02209-0D27-404A-9BA0-0E9D5CB2E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82" name="Shape 452">
              <a:extLst>
                <a:ext uri="{FF2B5EF4-FFF2-40B4-BE49-F238E27FC236}">
                  <a16:creationId xmlns:a16="http://schemas.microsoft.com/office/drawing/2014/main" id="{C596E7A9-BFE7-B84B-8E80-EA62F861D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3" name="Shape 453">
              <a:extLst>
                <a:ext uri="{FF2B5EF4-FFF2-40B4-BE49-F238E27FC236}">
                  <a16:creationId xmlns:a16="http://schemas.microsoft.com/office/drawing/2014/main" id="{3A539F7C-FC5C-934E-BBD8-2A2287D21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4" name="Shape 454">
              <a:extLst>
                <a:ext uri="{FF2B5EF4-FFF2-40B4-BE49-F238E27FC236}">
                  <a16:creationId xmlns:a16="http://schemas.microsoft.com/office/drawing/2014/main" id="{1E45F6FB-0D85-C54D-AAAF-322E5919C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85" name="Shape 455">
              <a:extLst>
                <a:ext uri="{FF2B5EF4-FFF2-40B4-BE49-F238E27FC236}">
                  <a16:creationId xmlns:a16="http://schemas.microsoft.com/office/drawing/2014/main" id="{1368849B-5915-F248-BB05-F6400D18B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6" name="Shape 456">
              <a:extLst>
                <a:ext uri="{FF2B5EF4-FFF2-40B4-BE49-F238E27FC236}">
                  <a16:creationId xmlns:a16="http://schemas.microsoft.com/office/drawing/2014/main" id="{5FDA22EB-419F-B74B-9B8E-86798BFAF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7" name="Shape 457">
              <a:extLst>
                <a:ext uri="{FF2B5EF4-FFF2-40B4-BE49-F238E27FC236}">
                  <a16:creationId xmlns:a16="http://schemas.microsoft.com/office/drawing/2014/main" id="{2335E55E-48A1-6644-A2BF-C4451553FE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88" name="Shape 458">
              <a:extLst>
                <a:ext uri="{FF2B5EF4-FFF2-40B4-BE49-F238E27FC236}">
                  <a16:creationId xmlns:a16="http://schemas.microsoft.com/office/drawing/2014/main" id="{A1D63F3A-35D6-F648-B7E2-7C10B8673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89" name="Shape 459">
              <a:extLst>
                <a:ext uri="{FF2B5EF4-FFF2-40B4-BE49-F238E27FC236}">
                  <a16:creationId xmlns:a16="http://schemas.microsoft.com/office/drawing/2014/main" id="{34D16737-1583-B947-A69D-8956605D8B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90" name="Shape 460">
              <a:extLst>
                <a:ext uri="{FF2B5EF4-FFF2-40B4-BE49-F238E27FC236}">
                  <a16:creationId xmlns:a16="http://schemas.microsoft.com/office/drawing/2014/main" id="{3F570698-B633-F948-8204-C1A95C13E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91" name="Shape 461">
              <a:extLst>
                <a:ext uri="{FF2B5EF4-FFF2-40B4-BE49-F238E27FC236}">
                  <a16:creationId xmlns:a16="http://schemas.microsoft.com/office/drawing/2014/main" id="{C9CFA48B-4555-C54E-953D-4EBF6ECF81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92" name="Shape 462">
              <a:extLst>
                <a:ext uri="{FF2B5EF4-FFF2-40B4-BE49-F238E27FC236}">
                  <a16:creationId xmlns:a16="http://schemas.microsoft.com/office/drawing/2014/main" id="{8924260A-20D7-DA49-8820-4BF32AC6A3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93" name="Shape 463">
              <a:extLst>
                <a:ext uri="{FF2B5EF4-FFF2-40B4-BE49-F238E27FC236}">
                  <a16:creationId xmlns:a16="http://schemas.microsoft.com/office/drawing/2014/main" id="{D8F8173A-311D-DB46-BAFF-2111D2C2E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94" name="Shape 464">
              <a:extLst>
                <a:ext uri="{FF2B5EF4-FFF2-40B4-BE49-F238E27FC236}">
                  <a16:creationId xmlns:a16="http://schemas.microsoft.com/office/drawing/2014/main" id="{779E12D3-E656-A142-B4FA-F667E861E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95" name="Shape 465">
              <a:extLst>
                <a:ext uri="{FF2B5EF4-FFF2-40B4-BE49-F238E27FC236}">
                  <a16:creationId xmlns:a16="http://schemas.microsoft.com/office/drawing/2014/main" id="{85069E46-159C-C04B-A6BB-90805C9D2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96" name="Shape 466">
              <a:extLst>
                <a:ext uri="{FF2B5EF4-FFF2-40B4-BE49-F238E27FC236}">
                  <a16:creationId xmlns:a16="http://schemas.microsoft.com/office/drawing/2014/main" id="{3AB20628-B51B-6841-B128-299E796BDD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97" name="Shape 467">
              <a:extLst>
                <a:ext uri="{FF2B5EF4-FFF2-40B4-BE49-F238E27FC236}">
                  <a16:creationId xmlns:a16="http://schemas.microsoft.com/office/drawing/2014/main" id="{ABCA79E2-5BE9-E24A-A7B4-D829BC53CE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98" name="Shape 468">
              <a:extLst>
                <a:ext uri="{FF2B5EF4-FFF2-40B4-BE49-F238E27FC236}">
                  <a16:creationId xmlns:a16="http://schemas.microsoft.com/office/drawing/2014/main" id="{2F0B4D9C-74A7-7C47-82B7-4CAEA99A1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99" name="Shape 469">
              <a:extLst>
                <a:ext uri="{FF2B5EF4-FFF2-40B4-BE49-F238E27FC236}">
                  <a16:creationId xmlns:a16="http://schemas.microsoft.com/office/drawing/2014/main" id="{BA020C47-9287-9948-A81F-345A1587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500" name="Shape 470">
              <a:extLst>
                <a:ext uri="{FF2B5EF4-FFF2-40B4-BE49-F238E27FC236}">
                  <a16:creationId xmlns:a16="http://schemas.microsoft.com/office/drawing/2014/main" id="{10B94E2E-D0AA-654C-B05D-187ACBDC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501" name="Shape 471">
              <a:extLst>
                <a:ext uri="{FF2B5EF4-FFF2-40B4-BE49-F238E27FC236}">
                  <a16:creationId xmlns:a16="http://schemas.microsoft.com/office/drawing/2014/main" id="{79C622FE-C69B-2846-BC53-13DE619A0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9459" name="Oval 5">
            <a:extLst>
              <a:ext uri="{FF2B5EF4-FFF2-40B4-BE49-F238E27FC236}">
                <a16:creationId xmlns:a16="http://schemas.microsoft.com/office/drawing/2014/main" id="{527BA71E-D7E1-794F-B833-C90C5DC0E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3" y="143827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410B0BA7-AC54-624D-9546-6430797B9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Shape 428">
            <a:extLst>
              <a:ext uri="{FF2B5EF4-FFF2-40B4-BE49-F238E27FC236}">
                <a16:creationId xmlns:a16="http://schemas.microsoft.com/office/drawing/2014/main" id="{264A2D18-F06E-E244-B374-6AD3ABBCD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1506" name="Shape 430">
            <a:extLst>
              <a:ext uri="{FF2B5EF4-FFF2-40B4-BE49-F238E27FC236}">
                <a16:creationId xmlns:a16="http://schemas.microsoft.com/office/drawing/2014/main" id="{03B77F56-8C62-5842-872B-28F31452B63F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1509" name="Shape 431">
              <a:extLst>
                <a:ext uri="{FF2B5EF4-FFF2-40B4-BE49-F238E27FC236}">
                  <a16:creationId xmlns:a16="http://schemas.microsoft.com/office/drawing/2014/main" id="{DEF4F2C8-5F6C-1644-AF4D-6D2808CDE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0" name="Shape 432">
              <a:extLst>
                <a:ext uri="{FF2B5EF4-FFF2-40B4-BE49-F238E27FC236}">
                  <a16:creationId xmlns:a16="http://schemas.microsoft.com/office/drawing/2014/main" id="{F3A66855-A0CB-3043-8A83-7619278B4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1" name="Shape 433">
              <a:extLst>
                <a:ext uri="{FF2B5EF4-FFF2-40B4-BE49-F238E27FC236}">
                  <a16:creationId xmlns:a16="http://schemas.microsoft.com/office/drawing/2014/main" id="{E89569BC-69F0-DF45-99A4-9DFBE5C5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2" name="Shape 434">
              <a:extLst>
                <a:ext uri="{FF2B5EF4-FFF2-40B4-BE49-F238E27FC236}">
                  <a16:creationId xmlns:a16="http://schemas.microsoft.com/office/drawing/2014/main" id="{1B2BC99B-C745-2A45-AB6C-17F6C5C31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3" name="Shape 435">
              <a:extLst>
                <a:ext uri="{FF2B5EF4-FFF2-40B4-BE49-F238E27FC236}">
                  <a16:creationId xmlns:a16="http://schemas.microsoft.com/office/drawing/2014/main" id="{03A78471-03B5-9C41-A401-DA84B151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4" name="Shape 436">
              <a:extLst>
                <a:ext uri="{FF2B5EF4-FFF2-40B4-BE49-F238E27FC236}">
                  <a16:creationId xmlns:a16="http://schemas.microsoft.com/office/drawing/2014/main" id="{A56CCE48-5495-E64B-A22A-03E189046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1515" name="Shape 437">
              <a:extLst>
                <a:ext uri="{FF2B5EF4-FFF2-40B4-BE49-F238E27FC236}">
                  <a16:creationId xmlns:a16="http://schemas.microsoft.com/office/drawing/2014/main" id="{2BF84AD5-877C-1A4E-AA34-2B13E26CF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6" name="Shape 438">
              <a:extLst>
                <a:ext uri="{FF2B5EF4-FFF2-40B4-BE49-F238E27FC236}">
                  <a16:creationId xmlns:a16="http://schemas.microsoft.com/office/drawing/2014/main" id="{BB96D16B-D50C-A54B-B057-D657EBEC43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1517" name="Shape 439">
              <a:extLst>
                <a:ext uri="{FF2B5EF4-FFF2-40B4-BE49-F238E27FC236}">
                  <a16:creationId xmlns:a16="http://schemas.microsoft.com/office/drawing/2014/main" id="{31C8F4EF-549A-D448-8755-CC9C85938D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1518" name="Shape 440">
              <a:extLst>
                <a:ext uri="{FF2B5EF4-FFF2-40B4-BE49-F238E27FC236}">
                  <a16:creationId xmlns:a16="http://schemas.microsoft.com/office/drawing/2014/main" id="{2B9DDD46-2EB6-2C41-BB2B-8DE789340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9" name="Shape 441">
              <a:extLst>
                <a:ext uri="{FF2B5EF4-FFF2-40B4-BE49-F238E27FC236}">
                  <a16:creationId xmlns:a16="http://schemas.microsoft.com/office/drawing/2014/main" id="{D9E5F6E9-B6EA-C74C-89C5-E75DD2EF37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1520" name="Shape 442">
              <a:extLst>
                <a:ext uri="{FF2B5EF4-FFF2-40B4-BE49-F238E27FC236}">
                  <a16:creationId xmlns:a16="http://schemas.microsoft.com/office/drawing/2014/main" id="{64A13D96-DD94-3943-A6D8-2EDC640F7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1" name="Shape 443">
              <a:extLst>
                <a:ext uri="{FF2B5EF4-FFF2-40B4-BE49-F238E27FC236}">
                  <a16:creationId xmlns:a16="http://schemas.microsoft.com/office/drawing/2014/main" id="{E74BE0AF-F0F5-4C40-A432-DD34092D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2" name="Shape 444">
              <a:extLst>
                <a:ext uri="{FF2B5EF4-FFF2-40B4-BE49-F238E27FC236}">
                  <a16:creationId xmlns:a16="http://schemas.microsoft.com/office/drawing/2014/main" id="{F56AE9D1-9F1B-EA4C-8D5F-61E335CDD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3" name="Shape 445">
              <a:extLst>
                <a:ext uri="{FF2B5EF4-FFF2-40B4-BE49-F238E27FC236}">
                  <a16:creationId xmlns:a16="http://schemas.microsoft.com/office/drawing/2014/main" id="{44A7DFBE-CD3B-8541-9CB7-E92CFC7A5A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4" name="Shape 446">
              <a:extLst>
                <a:ext uri="{FF2B5EF4-FFF2-40B4-BE49-F238E27FC236}">
                  <a16:creationId xmlns:a16="http://schemas.microsoft.com/office/drawing/2014/main" id="{0CE18826-B84A-8F48-B194-DF0CE200BF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25" name="Shape 447">
              <a:extLst>
                <a:ext uri="{FF2B5EF4-FFF2-40B4-BE49-F238E27FC236}">
                  <a16:creationId xmlns:a16="http://schemas.microsoft.com/office/drawing/2014/main" id="{9955DA4E-7AB5-5045-B27D-A793732CE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26" name="Shape 448">
              <a:extLst>
                <a:ext uri="{FF2B5EF4-FFF2-40B4-BE49-F238E27FC236}">
                  <a16:creationId xmlns:a16="http://schemas.microsoft.com/office/drawing/2014/main" id="{4D13F65B-371C-9C48-8BE5-90F418C99A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27" name="Shape 449">
              <a:extLst>
                <a:ext uri="{FF2B5EF4-FFF2-40B4-BE49-F238E27FC236}">
                  <a16:creationId xmlns:a16="http://schemas.microsoft.com/office/drawing/2014/main" id="{2F006E0D-87C6-2940-A366-DDBE314107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28" name="Shape 450">
              <a:extLst>
                <a:ext uri="{FF2B5EF4-FFF2-40B4-BE49-F238E27FC236}">
                  <a16:creationId xmlns:a16="http://schemas.microsoft.com/office/drawing/2014/main" id="{A8BD1D82-AE9C-CE46-93DB-D280E477FC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9" name="Shape 451">
              <a:extLst>
                <a:ext uri="{FF2B5EF4-FFF2-40B4-BE49-F238E27FC236}">
                  <a16:creationId xmlns:a16="http://schemas.microsoft.com/office/drawing/2014/main" id="{B1990FB0-3A82-3E48-87B5-52DF3B053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30" name="Shape 452">
              <a:extLst>
                <a:ext uri="{FF2B5EF4-FFF2-40B4-BE49-F238E27FC236}">
                  <a16:creationId xmlns:a16="http://schemas.microsoft.com/office/drawing/2014/main" id="{F97AA513-9269-1B42-8BCD-66CED163A3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1" name="Shape 453">
              <a:extLst>
                <a:ext uri="{FF2B5EF4-FFF2-40B4-BE49-F238E27FC236}">
                  <a16:creationId xmlns:a16="http://schemas.microsoft.com/office/drawing/2014/main" id="{4322B6A7-5244-B945-AB3A-4ACD4FF94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2" name="Shape 454">
              <a:extLst>
                <a:ext uri="{FF2B5EF4-FFF2-40B4-BE49-F238E27FC236}">
                  <a16:creationId xmlns:a16="http://schemas.microsoft.com/office/drawing/2014/main" id="{309F0D71-581F-A347-B2C8-9E18B502A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33" name="Shape 455">
              <a:extLst>
                <a:ext uri="{FF2B5EF4-FFF2-40B4-BE49-F238E27FC236}">
                  <a16:creationId xmlns:a16="http://schemas.microsoft.com/office/drawing/2014/main" id="{3BEB639C-64FF-D848-82EF-E92525D28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4" name="Shape 456">
              <a:extLst>
                <a:ext uri="{FF2B5EF4-FFF2-40B4-BE49-F238E27FC236}">
                  <a16:creationId xmlns:a16="http://schemas.microsoft.com/office/drawing/2014/main" id="{56B70621-3247-9548-A18F-252A88C59A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5" name="Shape 457">
              <a:extLst>
                <a:ext uri="{FF2B5EF4-FFF2-40B4-BE49-F238E27FC236}">
                  <a16:creationId xmlns:a16="http://schemas.microsoft.com/office/drawing/2014/main" id="{6EDEBF60-9845-E64D-8D67-B7D869FA72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36" name="Shape 458">
              <a:extLst>
                <a:ext uri="{FF2B5EF4-FFF2-40B4-BE49-F238E27FC236}">
                  <a16:creationId xmlns:a16="http://schemas.microsoft.com/office/drawing/2014/main" id="{FF2C000D-B46D-4940-903D-315E0E00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7" name="Shape 459">
              <a:extLst>
                <a:ext uri="{FF2B5EF4-FFF2-40B4-BE49-F238E27FC236}">
                  <a16:creationId xmlns:a16="http://schemas.microsoft.com/office/drawing/2014/main" id="{51354925-96FD-DD4A-A438-48C55DD7D0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38" name="Shape 460">
              <a:extLst>
                <a:ext uri="{FF2B5EF4-FFF2-40B4-BE49-F238E27FC236}">
                  <a16:creationId xmlns:a16="http://schemas.microsoft.com/office/drawing/2014/main" id="{EC5DC2B7-086C-494F-A921-86656D454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9" name="Shape 461">
              <a:extLst>
                <a:ext uri="{FF2B5EF4-FFF2-40B4-BE49-F238E27FC236}">
                  <a16:creationId xmlns:a16="http://schemas.microsoft.com/office/drawing/2014/main" id="{0E5043C6-ECC8-CE44-A4CC-2C3E737952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40" name="Shape 462">
              <a:extLst>
                <a:ext uri="{FF2B5EF4-FFF2-40B4-BE49-F238E27FC236}">
                  <a16:creationId xmlns:a16="http://schemas.microsoft.com/office/drawing/2014/main" id="{93A9C17D-27EC-4749-B561-001C200F7C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41" name="Shape 463">
              <a:extLst>
                <a:ext uri="{FF2B5EF4-FFF2-40B4-BE49-F238E27FC236}">
                  <a16:creationId xmlns:a16="http://schemas.microsoft.com/office/drawing/2014/main" id="{61C8D119-6914-6940-9D76-57220DE63C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2" name="Shape 464">
              <a:extLst>
                <a:ext uri="{FF2B5EF4-FFF2-40B4-BE49-F238E27FC236}">
                  <a16:creationId xmlns:a16="http://schemas.microsoft.com/office/drawing/2014/main" id="{06D1F596-9A46-A045-8EDB-A1040E0DD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43" name="Shape 465">
              <a:extLst>
                <a:ext uri="{FF2B5EF4-FFF2-40B4-BE49-F238E27FC236}">
                  <a16:creationId xmlns:a16="http://schemas.microsoft.com/office/drawing/2014/main" id="{2DD087E7-2DF7-A04E-818E-7E5B83C0B7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44" name="Shape 466">
              <a:extLst>
                <a:ext uri="{FF2B5EF4-FFF2-40B4-BE49-F238E27FC236}">
                  <a16:creationId xmlns:a16="http://schemas.microsoft.com/office/drawing/2014/main" id="{9405AC83-3768-FC4E-B4A7-D9ABF78C39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5" name="Shape 467">
              <a:extLst>
                <a:ext uri="{FF2B5EF4-FFF2-40B4-BE49-F238E27FC236}">
                  <a16:creationId xmlns:a16="http://schemas.microsoft.com/office/drawing/2014/main" id="{915C8C7D-003F-1642-8B07-0D28823100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46" name="Shape 468">
              <a:extLst>
                <a:ext uri="{FF2B5EF4-FFF2-40B4-BE49-F238E27FC236}">
                  <a16:creationId xmlns:a16="http://schemas.microsoft.com/office/drawing/2014/main" id="{8A1AA960-D50D-FB4C-991F-0A104CB56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7" name="Shape 469">
              <a:extLst>
                <a:ext uri="{FF2B5EF4-FFF2-40B4-BE49-F238E27FC236}">
                  <a16:creationId xmlns:a16="http://schemas.microsoft.com/office/drawing/2014/main" id="{E0D65B32-4C87-5C48-8A3D-7119A4870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8" name="Shape 470">
              <a:extLst>
                <a:ext uri="{FF2B5EF4-FFF2-40B4-BE49-F238E27FC236}">
                  <a16:creationId xmlns:a16="http://schemas.microsoft.com/office/drawing/2014/main" id="{202934A6-8FF9-9341-A4AD-C442E03D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9" name="Shape 471">
              <a:extLst>
                <a:ext uri="{FF2B5EF4-FFF2-40B4-BE49-F238E27FC236}">
                  <a16:creationId xmlns:a16="http://schemas.microsoft.com/office/drawing/2014/main" id="{4FB6491C-D984-BD41-877F-6961ED127E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1507" name="Oval 5">
            <a:extLst>
              <a:ext uri="{FF2B5EF4-FFF2-40B4-BE49-F238E27FC236}">
                <a16:creationId xmlns:a16="http://schemas.microsoft.com/office/drawing/2014/main" id="{D0D74115-8568-8E43-9D72-7B87D57ED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1508" name="Rectangle 3">
            <a:extLst>
              <a:ext uri="{FF2B5EF4-FFF2-40B4-BE49-F238E27FC236}">
                <a16:creationId xmlns:a16="http://schemas.microsoft.com/office/drawing/2014/main" id="{6DA94339-BB66-264F-9306-C05B463E5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Shape 428">
            <a:extLst>
              <a:ext uri="{FF2B5EF4-FFF2-40B4-BE49-F238E27FC236}">
                <a16:creationId xmlns:a16="http://schemas.microsoft.com/office/drawing/2014/main" id="{122F452D-98B1-CF44-832B-BE4B1E37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3554" name="Shape 430">
            <a:extLst>
              <a:ext uri="{FF2B5EF4-FFF2-40B4-BE49-F238E27FC236}">
                <a16:creationId xmlns:a16="http://schemas.microsoft.com/office/drawing/2014/main" id="{0C5C7E1D-096E-3E4B-9774-5C540F9E7E9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3557" name="Shape 431">
              <a:extLst>
                <a:ext uri="{FF2B5EF4-FFF2-40B4-BE49-F238E27FC236}">
                  <a16:creationId xmlns:a16="http://schemas.microsoft.com/office/drawing/2014/main" id="{2429A940-8360-7849-8FE1-A9F6235D8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58" name="Shape 432">
              <a:extLst>
                <a:ext uri="{FF2B5EF4-FFF2-40B4-BE49-F238E27FC236}">
                  <a16:creationId xmlns:a16="http://schemas.microsoft.com/office/drawing/2014/main" id="{9BD22B2B-2C27-D149-BA4F-21B22E76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59" name="Shape 433">
              <a:extLst>
                <a:ext uri="{FF2B5EF4-FFF2-40B4-BE49-F238E27FC236}">
                  <a16:creationId xmlns:a16="http://schemas.microsoft.com/office/drawing/2014/main" id="{B5DAD542-1B5B-CA4E-BB2D-4E6987E91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0" name="Shape 434">
              <a:extLst>
                <a:ext uri="{FF2B5EF4-FFF2-40B4-BE49-F238E27FC236}">
                  <a16:creationId xmlns:a16="http://schemas.microsoft.com/office/drawing/2014/main" id="{609FB875-DF3B-9041-8ECC-574CAF8AB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1" name="Shape 435">
              <a:extLst>
                <a:ext uri="{FF2B5EF4-FFF2-40B4-BE49-F238E27FC236}">
                  <a16:creationId xmlns:a16="http://schemas.microsoft.com/office/drawing/2014/main" id="{D5F282BC-AB9F-FE48-9146-96169548F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2" name="Shape 436">
              <a:extLst>
                <a:ext uri="{FF2B5EF4-FFF2-40B4-BE49-F238E27FC236}">
                  <a16:creationId xmlns:a16="http://schemas.microsoft.com/office/drawing/2014/main" id="{B81031B5-CA52-B04B-8FF0-E38BB5699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3563" name="Shape 437">
              <a:extLst>
                <a:ext uri="{FF2B5EF4-FFF2-40B4-BE49-F238E27FC236}">
                  <a16:creationId xmlns:a16="http://schemas.microsoft.com/office/drawing/2014/main" id="{D61E4373-C71A-4E43-9206-129AD4257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4" name="Shape 438">
              <a:extLst>
                <a:ext uri="{FF2B5EF4-FFF2-40B4-BE49-F238E27FC236}">
                  <a16:creationId xmlns:a16="http://schemas.microsoft.com/office/drawing/2014/main" id="{CE243756-D5A3-E14C-97E2-629EB98C0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3565" name="Shape 439">
              <a:extLst>
                <a:ext uri="{FF2B5EF4-FFF2-40B4-BE49-F238E27FC236}">
                  <a16:creationId xmlns:a16="http://schemas.microsoft.com/office/drawing/2014/main" id="{7F793A81-F869-A54B-9111-D0CCC72D4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3566" name="Shape 440">
              <a:extLst>
                <a:ext uri="{FF2B5EF4-FFF2-40B4-BE49-F238E27FC236}">
                  <a16:creationId xmlns:a16="http://schemas.microsoft.com/office/drawing/2014/main" id="{7605140D-ADE3-0F48-9732-CA3BDADC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7" name="Shape 441">
              <a:extLst>
                <a:ext uri="{FF2B5EF4-FFF2-40B4-BE49-F238E27FC236}">
                  <a16:creationId xmlns:a16="http://schemas.microsoft.com/office/drawing/2014/main" id="{8D3D4AB9-8A75-DD48-8648-12DCDDA6D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3568" name="Shape 442">
              <a:extLst>
                <a:ext uri="{FF2B5EF4-FFF2-40B4-BE49-F238E27FC236}">
                  <a16:creationId xmlns:a16="http://schemas.microsoft.com/office/drawing/2014/main" id="{FAA47B49-B9DC-AC49-BBCA-1259819D4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69" name="Shape 443">
              <a:extLst>
                <a:ext uri="{FF2B5EF4-FFF2-40B4-BE49-F238E27FC236}">
                  <a16:creationId xmlns:a16="http://schemas.microsoft.com/office/drawing/2014/main" id="{C61505B0-DCB4-9A4D-BBB5-5FC010F8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70" name="Shape 444">
              <a:extLst>
                <a:ext uri="{FF2B5EF4-FFF2-40B4-BE49-F238E27FC236}">
                  <a16:creationId xmlns:a16="http://schemas.microsoft.com/office/drawing/2014/main" id="{3F79492A-4716-A94A-83D5-0CC82EAA3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71" name="Shape 445">
              <a:extLst>
                <a:ext uri="{FF2B5EF4-FFF2-40B4-BE49-F238E27FC236}">
                  <a16:creationId xmlns:a16="http://schemas.microsoft.com/office/drawing/2014/main" id="{C742B3D3-0276-5F4E-BE1A-6D1622743D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72" name="Shape 446">
              <a:extLst>
                <a:ext uri="{FF2B5EF4-FFF2-40B4-BE49-F238E27FC236}">
                  <a16:creationId xmlns:a16="http://schemas.microsoft.com/office/drawing/2014/main" id="{7173136F-73A7-DF41-8A84-1397DD1764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3573" name="Shape 447">
              <a:extLst>
                <a:ext uri="{FF2B5EF4-FFF2-40B4-BE49-F238E27FC236}">
                  <a16:creationId xmlns:a16="http://schemas.microsoft.com/office/drawing/2014/main" id="{A67E4E51-610E-BE4F-8B52-419B655FD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3574" name="Shape 448">
              <a:extLst>
                <a:ext uri="{FF2B5EF4-FFF2-40B4-BE49-F238E27FC236}">
                  <a16:creationId xmlns:a16="http://schemas.microsoft.com/office/drawing/2014/main" id="{E691720E-ED09-E84A-909E-7190922555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75" name="Shape 449">
              <a:extLst>
                <a:ext uri="{FF2B5EF4-FFF2-40B4-BE49-F238E27FC236}">
                  <a16:creationId xmlns:a16="http://schemas.microsoft.com/office/drawing/2014/main" id="{17E6BFF2-CAD7-834B-A288-63971EB97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76" name="Shape 450">
              <a:extLst>
                <a:ext uri="{FF2B5EF4-FFF2-40B4-BE49-F238E27FC236}">
                  <a16:creationId xmlns:a16="http://schemas.microsoft.com/office/drawing/2014/main" id="{209AA312-5D20-3648-89C6-E3926FDBF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77" name="Shape 451">
              <a:extLst>
                <a:ext uri="{FF2B5EF4-FFF2-40B4-BE49-F238E27FC236}">
                  <a16:creationId xmlns:a16="http://schemas.microsoft.com/office/drawing/2014/main" id="{7FA44978-3BCC-554E-A750-5125603B55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3578" name="Shape 452">
              <a:extLst>
                <a:ext uri="{FF2B5EF4-FFF2-40B4-BE49-F238E27FC236}">
                  <a16:creationId xmlns:a16="http://schemas.microsoft.com/office/drawing/2014/main" id="{317E0EDF-56B2-1E42-A5A7-12902C41A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79" name="Shape 453">
              <a:extLst>
                <a:ext uri="{FF2B5EF4-FFF2-40B4-BE49-F238E27FC236}">
                  <a16:creationId xmlns:a16="http://schemas.microsoft.com/office/drawing/2014/main" id="{5977DE81-E97C-E74C-A629-4077176EA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80" name="Shape 454">
              <a:extLst>
                <a:ext uri="{FF2B5EF4-FFF2-40B4-BE49-F238E27FC236}">
                  <a16:creationId xmlns:a16="http://schemas.microsoft.com/office/drawing/2014/main" id="{4496E101-A18D-4040-87F8-4DCE87553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3581" name="Shape 455">
              <a:extLst>
                <a:ext uri="{FF2B5EF4-FFF2-40B4-BE49-F238E27FC236}">
                  <a16:creationId xmlns:a16="http://schemas.microsoft.com/office/drawing/2014/main" id="{CB1A4C7A-A2A0-D044-AEF0-F9E3F4E4E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82" name="Shape 456">
              <a:extLst>
                <a:ext uri="{FF2B5EF4-FFF2-40B4-BE49-F238E27FC236}">
                  <a16:creationId xmlns:a16="http://schemas.microsoft.com/office/drawing/2014/main" id="{63A3F602-342A-9343-AAC8-CE45391DCE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83" name="Shape 457">
              <a:extLst>
                <a:ext uri="{FF2B5EF4-FFF2-40B4-BE49-F238E27FC236}">
                  <a16:creationId xmlns:a16="http://schemas.microsoft.com/office/drawing/2014/main" id="{F0C32B0D-CA91-4449-A8CB-501A6D4BD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3584" name="Shape 458">
              <a:extLst>
                <a:ext uri="{FF2B5EF4-FFF2-40B4-BE49-F238E27FC236}">
                  <a16:creationId xmlns:a16="http://schemas.microsoft.com/office/drawing/2014/main" id="{D9096C7C-F0F9-094A-AD98-D6943EC3E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3585" name="Shape 459">
              <a:extLst>
                <a:ext uri="{FF2B5EF4-FFF2-40B4-BE49-F238E27FC236}">
                  <a16:creationId xmlns:a16="http://schemas.microsoft.com/office/drawing/2014/main" id="{BDBC0902-B50A-894A-B614-F61A25CC44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86" name="Shape 460">
              <a:extLst>
                <a:ext uri="{FF2B5EF4-FFF2-40B4-BE49-F238E27FC236}">
                  <a16:creationId xmlns:a16="http://schemas.microsoft.com/office/drawing/2014/main" id="{5E7374D5-C500-784A-A7CC-ACF6EC1D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3587" name="Shape 461">
              <a:extLst>
                <a:ext uri="{FF2B5EF4-FFF2-40B4-BE49-F238E27FC236}">
                  <a16:creationId xmlns:a16="http://schemas.microsoft.com/office/drawing/2014/main" id="{16EE5843-0615-4246-84DF-E89A62FB8F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88" name="Shape 462">
              <a:extLst>
                <a:ext uri="{FF2B5EF4-FFF2-40B4-BE49-F238E27FC236}">
                  <a16:creationId xmlns:a16="http://schemas.microsoft.com/office/drawing/2014/main" id="{0EF9AF3C-A0FC-E44B-9D59-C0C6442F0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89" name="Shape 463">
              <a:extLst>
                <a:ext uri="{FF2B5EF4-FFF2-40B4-BE49-F238E27FC236}">
                  <a16:creationId xmlns:a16="http://schemas.microsoft.com/office/drawing/2014/main" id="{AE5951CA-40BB-A046-BC01-871A91C10F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90" name="Shape 464">
              <a:extLst>
                <a:ext uri="{FF2B5EF4-FFF2-40B4-BE49-F238E27FC236}">
                  <a16:creationId xmlns:a16="http://schemas.microsoft.com/office/drawing/2014/main" id="{565867DB-D653-3948-B061-02A13EAC15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3591" name="Shape 465">
              <a:extLst>
                <a:ext uri="{FF2B5EF4-FFF2-40B4-BE49-F238E27FC236}">
                  <a16:creationId xmlns:a16="http://schemas.microsoft.com/office/drawing/2014/main" id="{A1318B0F-9E58-5545-8D31-D763CA4C89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3592" name="Shape 466">
              <a:extLst>
                <a:ext uri="{FF2B5EF4-FFF2-40B4-BE49-F238E27FC236}">
                  <a16:creationId xmlns:a16="http://schemas.microsoft.com/office/drawing/2014/main" id="{DC7269CE-35FB-264B-86CF-100C8845A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3593" name="Shape 467">
              <a:extLst>
                <a:ext uri="{FF2B5EF4-FFF2-40B4-BE49-F238E27FC236}">
                  <a16:creationId xmlns:a16="http://schemas.microsoft.com/office/drawing/2014/main" id="{1DE9DE09-DC8F-F045-A685-E3D270A57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3594" name="Shape 468">
              <a:extLst>
                <a:ext uri="{FF2B5EF4-FFF2-40B4-BE49-F238E27FC236}">
                  <a16:creationId xmlns:a16="http://schemas.microsoft.com/office/drawing/2014/main" id="{7E9D63AF-8DF9-344B-AF04-BB352073D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95" name="Shape 469">
              <a:extLst>
                <a:ext uri="{FF2B5EF4-FFF2-40B4-BE49-F238E27FC236}">
                  <a16:creationId xmlns:a16="http://schemas.microsoft.com/office/drawing/2014/main" id="{91C9C934-4454-3E41-A320-E1458284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96" name="Shape 470">
              <a:extLst>
                <a:ext uri="{FF2B5EF4-FFF2-40B4-BE49-F238E27FC236}">
                  <a16:creationId xmlns:a16="http://schemas.microsoft.com/office/drawing/2014/main" id="{60A91643-2E84-7D44-993A-845153F15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3597" name="Shape 471">
              <a:extLst>
                <a:ext uri="{FF2B5EF4-FFF2-40B4-BE49-F238E27FC236}">
                  <a16:creationId xmlns:a16="http://schemas.microsoft.com/office/drawing/2014/main" id="{1A64EFA9-F207-6E41-96A1-493C9AA21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3555" name="Oval 5">
            <a:extLst>
              <a:ext uri="{FF2B5EF4-FFF2-40B4-BE49-F238E27FC236}">
                <a16:creationId xmlns:a16="http://schemas.microsoft.com/office/drawing/2014/main" id="{35BCD4CB-622A-6147-85B1-962216066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3050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E672FF12-2086-6A43-B6AC-F39A96F44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54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Shape 428">
            <a:extLst>
              <a:ext uri="{FF2B5EF4-FFF2-40B4-BE49-F238E27FC236}">
                <a16:creationId xmlns:a16="http://schemas.microsoft.com/office/drawing/2014/main" id="{7D6F00CD-B24A-D44F-84AB-E3BA96878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5602" name="Shape 430">
            <a:extLst>
              <a:ext uri="{FF2B5EF4-FFF2-40B4-BE49-F238E27FC236}">
                <a16:creationId xmlns:a16="http://schemas.microsoft.com/office/drawing/2014/main" id="{B794AD5D-4875-C746-A54C-829A17471206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5605" name="Shape 431">
              <a:extLst>
                <a:ext uri="{FF2B5EF4-FFF2-40B4-BE49-F238E27FC236}">
                  <a16:creationId xmlns:a16="http://schemas.microsoft.com/office/drawing/2014/main" id="{17470206-34FC-AC4B-B888-20FF327FA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06" name="Shape 432">
              <a:extLst>
                <a:ext uri="{FF2B5EF4-FFF2-40B4-BE49-F238E27FC236}">
                  <a16:creationId xmlns:a16="http://schemas.microsoft.com/office/drawing/2014/main" id="{523A9FA9-15B9-6F4E-9CD1-6463663A8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07" name="Shape 433">
              <a:extLst>
                <a:ext uri="{FF2B5EF4-FFF2-40B4-BE49-F238E27FC236}">
                  <a16:creationId xmlns:a16="http://schemas.microsoft.com/office/drawing/2014/main" id="{153A22D1-6B7E-C946-A9C7-DD12FFF56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08" name="Shape 434">
              <a:extLst>
                <a:ext uri="{FF2B5EF4-FFF2-40B4-BE49-F238E27FC236}">
                  <a16:creationId xmlns:a16="http://schemas.microsoft.com/office/drawing/2014/main" id="{6EBE4587-10D5-5C46-AD86-0CCE7608E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09" name="Shape 435">
              <a:extLst>
                <a:ext uri="{FF2B5EF4-FFF2-40B4-BE49-F238E27FC236}">
                  <a16:creationId xmlns:a16="http://schemas.microsoft.com/office/drawing/2014/main" id="{CE553A7B-EA4F-804B-8431-954324C1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0" name="Shape 436">
              <a:extLst>
                <a:ext uri="{FF2B5EF4-FFF2-40B4-BE49-F238E27FC236}">
                  <a16:creationId xmlns:a16="http://schemas.microsoft.com/office/drawing/2014/main" id="{200C81A6-1B5B-084D-B0F3-FD6082D89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5611" name="Shape 437">
              <a:extLst>
                <a:ext uri="{FF2B5EF4-FFF2-40B4-BE49-F238E27FC236}">
                  <a16:creationId xmlns:a16="http://schemas.microsoft.com/office/drawing/2014/main" id="{3D5FEECD-AD48-8846-B564-EC00ECEAF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2" name="Shape 438">
              <a:extLst>
                <a:ext uri="{FF2B5EF4-FFF2-40B4-BE49-F238E27FC236}">
                  <a16:creationId xmlns:a16="http://schemas.microsoft.com/office/drawing/2014/main" id="{8EF30288-CF49-2645-867D-B22F354328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5613" name="Shape 439">
              <a:extLst>
                <a:ext uri="{FF2B5EF4-FFF2-40B4-BE49-F238E27FC236}">
                  <a16:creationId xmlns:a16="http://schemas.microsoft.com/office/drawing/2014/main" id="{AE607B58-FAD5-E143-8ACE-4F7BC1CDAE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5614" name="Shape 440">
              <a:extLst>
                <a:ext uri="{FF2B5EF4-FFF2-40B4-BE49-F238E27FC236}">
                  <a16:creationId xmlns:a16="http://schemas.microsoft.com/office/drawing/2014/main" id="{70605B4F-2818-CF42-8C16-6432535F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5" name="Shape 441">
              <a:extLst>
                <a:ext uri="{FF2B5EF4-FFF2-40B4-BE49-F238E27FC236}">
                  <a16:creationId xmlns:a16="http://schemas.microsoft.com/office/drawing/2014/main" id="{E574DDD8-338F-BE42-9157-A7994823F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5616" name="Shape 442">
              <a:extLst>
                <a:ext uri="{FF2B5EF4-FFF2-40B4-BE49-F238E27FC236}">
                  <a16:creationId xmlns:a16="http://schemas.microsoft.com/office/drawing/2014/main" id="{0E5671BC-1988-C045-A52F-97B054EBD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7" name="Shape 443">
              <a:extLst>
                <a:ext uri="{FF2B5EF4-FFF2-40B4-BE49-F238E27FC236}">
                  <a16:creationId xmlns:a16="http://schemas.microsoft.com/office/drawing/2014/main" id="{C71DE0C0-BD5A-014C-9460-90277E0D5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8" name="Shape 444">
              <a:extLst>
                <a:ext uri="{FF2B5EF4-FFF2-40B4-BE49-F238E27FC236}">
                  <a16:creationId xmlns:a16="http://schemas.microsoft.com/office/drawing/2014/main" id="{92C7FFE9-6D6E-0B4F-B746-CB727B86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19" name="Shape 445">
              <a:extLst>
                <a:ext uri="{FF2B5EF4-FFF2-40B4-BE49-F238E27FC236}">
                  <a16:creationId xmlns:a16="http://schemas.microsoft.com/office/drawing/2014/main" id="{A0CB0EDD-4B37-7A46-99E5-CC845B8C9F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20" name="Shape 446">
              <a:extLst>
                <a:ext uri="{FF2B5EF4-FFF2-40B4-BE49-F238E27FC236}">
                  <a16:creationId xmlns:a16="http://schemas.microsoft.com/office/drawing/2014/main" id="{CF8AE515-4454-8A43-A234-74CECA34D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5621" name="Shape 447">
              <a:extLst>
                <a:ext uri="{FF2B5EF4-FFF2-40B4-BE49-F238E27FC236}">
                  <a16:creationId xmlns:a16="http://schemas.microsoft.com/office/drawing/2014/main" id="{3140D33C-F19F-D349-B9C9-A296200A9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5622" name="Shape 448">
              <a:extLst>
                <a:ext uri="{FF2B5EF4-FFF2-40B4-BE49-F238E27FC236}">
                  <a16:creationId xmlns:a16="http://schemas.microsoft.com/office/drawing/2014/main" id="{A08BD5D8-8934-DE45-A025-B9933C1E0C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623" name="Shape 449">
              <a:extLst>
                <a:ext uri="{FF2B5EF4-FFF2-40B4-BE49-F238E27FC236}">
                  <a16:creationId xmlns:a16="http://schemas.microsoft.com/office/drawing/2014/main" id="{00751A08-77ED-F944-8598-35F4B03736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24" name="Shape 450">
              <a:extLst>
                <a:ext uri="{FF2B5EF4-FFF2-40B4-BE49-F238E27FC236}">
                  <a16:creationId xmlns:a16="http://schemas.microsoft.com/office/drawing/2014/main" id="{D1503233-9369-6946-BEAA-B0A444467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25" name="Shape 451">
              <a:extLst>
                <a:ext uri="{FF2B5EF4-FFF2-40B4-BE49-F238E27FC236}">
                  <a16:creationId xmlns:a16="http://schemas.microsoft.com/office/drawing/2014/main" id="{A0B2F5D5-776E-CA48-ACCF-E666A15751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5626" name="Shape 452">
              <a:extLst>
                <a:ext uri="{FF2B5EF4-FFF2-40B4-BE49-F238E27FC236}">
                  <a16:creationId xmlns:a16="http://schemas.microsoft.com/office/drawing/2014/main" id="{BEAE98F7-54F4-F345-9D2E-B3390ED1C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27" name="Shape 453">
              <a:extLst>
                <a:ext uri="{FF2B5EF4-FFF2-40B4-BE49-F238E27FC236}">
                  <a16:creationId xmlns:a16="http://schemas.microsoft.com/office/drawing/2014/main" id="{2791F667-825E-004A-8E6C-693A44A72B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28" name="Shape 454">
              <a:extLst>
                <a:ext uri="{FF2B5EF4-FFF2-40B4-BE49-F238E27FC236}">
                  <a16:creationId xmlns:a16="http://schemas.microsoft.com/office/drawing/2014/main" id="{84F051B6-5893-3141-A074-266DD66B10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5629" name="Shape 455">
              <a:extLst>
                <a:ext uri="{FF2B5EF4-FFF2-40B4-BE49-F238E27FC236}">
                  <a16:creationId xmlns:a16="http://schemas.microsoft.com/office/drawing/2014/main" id="{3E00BB0A-9B73-FF4D-8763-122C95B83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30" name="Shape 456">
              <a:extLst>
                <a:ext uri="{FF2B5EF4-FFF2-40B4-BE49-F238E27FC236}">
                  <a16:creationId xmlns:a16="http://schemas.microsoft.com/office/drawing/2014/main" id="{3A09B456-C281-EB4B-BDEC-310835AA1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31" name="Shape 457">
              <a:extLst>
                <a:ext uri="{FF2B5EF4-FFF2-40B4-BE49-F238E27FC236}">
                  <a16:creationId xmlns:a16="http://schemas.microsoft.com/office/drawing/2014/main" id="{C2F88102-C7F9-C34C-B0B7-0D4DBE3F5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5632" name="Shape 458">
              <a:extLst>
                <a:ext uri="{FF2B5EF4-FFF2-40B4-BE49-F238E27FC236}">
                  <a16:creationId xmlns:a16="http://schemas.microsoft.com/office/drawing/2014/main" id="{D1AB9300-266F-A54B-90A1-BEEC96B67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5633" name="Shape 459">
              <a:extLst>
                <a:ext uri="{FF2B5EF4-FFF2-40B4-BE49-F238E27FC236}">
                  <a16:creationId xmlns:a16="http://schemas.microsoft.com/office/drawing/2014/main" id="{09A14781-6DDB-BB43-A5C8-105A0B2087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634" name="Shape 460">
              <a:extLst>
                <a:ext uri="{FF2B5EF4-FFF2-40B4-BE49-F238E27FC236}">
                  <a16:creationId xmlns:a16="http://schemas.microsoft.com/office/drawing/2014/main" id="{196A8414-CFB7-8D4A-9C07-5C69244F9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5635" name="Shape 461">
              <a:extLst>
                <a:ext uri="{FF2B5EF4-FFF2-40B4-BE49-F238E27FC236}">
                  <a16:creationId xmlns:a16="http://schemas.microsoft.com/office/drawing/2014/main" id="{C8AE06C8-7C74-8442-91E6-1CCAD35C6D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636" name="Shape 462">
              <a:extLst>
                <a:ext uri="{FF2B5EF4-FFF2-40B4-BE49-F238E27FC236}">
                  <a16:creationId xmlns:a16="http://schemas.microsoft.com/office/drawing/2014/main" id="{EBF3F62D-C154-A242-8444-113639D3A9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37" name="Shape 463">
              <a:extLst>
                <a:ext uri="{FF2B5EF4-FFF2-40B4-BE49-F238E27FC236}">
                  <a16:creationId xmlns:a16="http://schemas.microsoft.com/office/drawing/2014/main" id="{589DECBC-E321-1D4A-ABB1-FB52D3BB1C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38" name="Shape 464">
              <a:extLst>
                <a:ext uri="{FF2B5EF4-FFF2-40B4-BE49-F238E27FC236}">
                  <a16:creationId xmlns:a16="http://schemas.microsoft.com/office/drawing/2014/main" id="{21D089FD-A746-CB4F-80FB-D8D3FE32CB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5639" name="Shape 465">
              <a:extLst>
                <a:ext uri="{FF2B5EF4-FFF2-40B4-BE49-F238E27FC236}">
                  <a16:creationId xmlns:a16="http://schemas.microsoft.com/office/drawing/2014/main" id="{2507C026-1551-E04F-9388-A2E5C1EF6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5640" name="Shape 466">
              <a:extLst>
                <a:ext uri="{FF2B5EF4-FFF2-40B4-BE49-F238E27FC236}">
                  <a16:creationId xmlns:a16="http://schemas.microsoft.com/office/drawing/2014/main" id="{25A94C3F-B32D-E74C-AB5A-3CF8FDDA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5641" name="Shape 467">
              <a:extLst>
                <a:ext uri="{FF2B5EF4-FFF2-40B4-BE49-F238E27FC236}">
                  <a16:creationId xmlns:a16="http://schemas.microsoft.com/office/drawing/2014/main" id="{25B2E2D3-B79B-1A4B-A2C1-253F4FDC30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5642" name="Shape 468">
              <a:extLst>
                <a:ext uri="{FF2B5EF4-FFF2-40B4-BE49-F238E27FC236}">
                  <a16:creationId xmlns:a16="http://schemas.microsoft.com/office/drawing/2014/main" id="{053149E3-0184-CF40-8C96-165436AE3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43" name="Shape 469">
              <a:extLst>
                <a:ext uri="{FF2B5EF4-FFF2-40B4-BE49-F238E27FC236}">
                  <a16:creationId xmlns:a16="http://schemas.microsoft.com/office/drawing/2014/main" id="{9B536F92-3E9C-844C-8E70-96E593933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44" name="Shape 470">
              <a:extLst>
                <a:ext uri="{FF2B5EF4-FFF2-40B4-BE49-F238E27FC236}">
                  <a16:creationId xmlns:a16="http://schemas.microsoft.com/office/drawing/2014/main" id="{3C75FE5E-AC71-D74F-8AAB-5DD27CC1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5645" name="Shape 471">
              <a:extLst>
                <a:ext uri="{FF2B5EF4-FFF2-40B4-BE49-F238E27FC236}">
                  <a16:creationId xmlns:a16="http://schemas.microsoft.com/office/drawing/2014/main" id="{B6547F27-57FE-FA43-896F-496118C42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5603" name="Oval 5">
            <a:extLst>
              <a:ext uri="{FF2B5EF4-FFF2-40B4-BE49-F238E27FC236}">
                <a16:creationId xmlns:a16="http://schemas.microsoft.com/office/drawing/2014/main" id="{6E2035D4-D1B0-8344-84CD-594310045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1458913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A9C9FFA3-DDAE-5844-A891-D9057E205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15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Shape 428">
            <a:extLst>
              <a:ext uri="{FF2B5EF4-FFF2-40B4-BE49-F238E27FC236}">
                <a16:creationId xmlns:a16="http://schemas.microsoft.com/office/drawing/2014/main" id="{8B463D97-8B10-7A47-BA72-F3B246BD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7650" name="Shape 430">
            <a:extLst>
              <a:ext uri="{FF2B5EF4-FFF2-40B4-BE49-F238E27FC236}">
                <a16:creationId xmlns:a16="http://schemas.microsoft.com/office/drawing/2014/main" id="{6C1171F6-8F4A-E74E-9B45-1B8C8A6461B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7653" name="Shape 431">
              <a:extLst>
                <a:ext uri="{FF2B5EF4-FFF2-40B4-BE49-F238E27FC236}">
                  <a16:creationId xmlns:a16="http://schemas.microsoft.com/office/drawing/2014/main" id="{61D97572-99AE-DB46-857F-B9074C4A7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4" name="Shape 432">
              <a:extLst>
                <a:ext uri="{FF2B5EF4-FFF2-40B4-BE49-F238E27FC236}">
                  <a16:creationId xmlns:a16="http://schemas.microsoft.com/office/drawing/2014/main" id="{85C57EFB-167E-FC40-8DA9-BCA02C895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5" name="Shape 433">
              <a:extLst>
                <a:ext uri="{FF2B5EF4-FFF2-40B4-BE49-F238E27FC236}">
                  <a16:creationId xmlns:a16="http://schemas.microsoft.com/office/drawing/2014/main" id="{F34A3B86-B62A-BD49-81E8-6617A332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6" name="Shape 434">
              <a:extLst>
                <a:ext uri="{FF2B5EF4-FFF2-40B4-BE49-F238E27FC236}">
                  <a16:creationId xmlns:a16="http://schemas.microsoft.com/office/drawing/2014/main" id="{06EC3AC6-7B99-3B4F-A0FE-5632F6D09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7" name="Shape 435">
              <a:extLst>
                <a:ext uri="{FF2B5EF4-FFF2-40B4-BE49-F238E27FC236}">
                  <a16:creationId xmlns:a16="http://schemas.microsoft.com/office/drawing/2014/main" id="{0062758A-2DEB-D14F-9D4B-9161B0D2A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58" name="Shape 436">
              <a:extLst>
                <a:ext uri="{FF2B5EF4-FFF2-40B4-BE49-F238E27FC236}">
                  <a16:creationId xmlns:a16="http://schemas.microsoft.com/office/drawing/2014/main" id="{07E047EF-5A46-6940-98C6-3528A1E07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7659" name="Shape 437">
              <a:extLst>
                <a:ext uri="{FF2B5EF4-FFF2-40B4-BE49-F238E27FC236}">
                  <a16:creationId xmlns:a16="http://schemas.microsoft.com/office/drawing/2014/main" id="{E5EC0323-613C-5447-9C1F-8A808FF6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0" name="Shape 438">
              <a:extLst>
                <a:ext uri="{FF2B5EF4-FFF2-40B4-BE49-F238E27FC236}">
                  <a16:creationId xmlns:a16="http://schemas.microsoft.com/office/drawing/2014/main" id="{FD52AE50-D2A8-A54D-A7F1-EAC3CDA16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7661" name="Shape 439">
              <a:extLst>
                <a:ext uri="{FF2B5EF4-FFF2-40B4-BE49-F238E27FC236}">
                  <a16:creationId xmlns:a16="http://schemas.microsoft.com/office/drawing/2014/main" id="{62C4CC1E-71C0-5E49-81AC-0976DF9EC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7662" name="Shape 440">
              <a:extLst>
                <a:ext uri="{FF2B5EF4-FFF2-40B4-BE49-F238E27FC236}">
                  <a16:creationId xmlns:a16="http://schemas.microsoft.com/office/drawing/2014/main" id="{89E149B1-6B5A-BC4B-A560-60E39A18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3" name="Shape 441">
              <a:extLst>
                <a:ext uri="{FF2B5EF4-FFF2-40B4-BE49-F238E27FC236}">
                  <a16:creationId xmlns:a16="http://schemas.microsoft.com/office/drawing/2014/main" id="{174D839E-0279-5349-B7C7-CC444ABE99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7664" name="Shape 442">
              <a:extLst>
                <a:ext uri="{FF2B5EF4-FFF2-40B4-BE49-F238E27FC236}">
                  <a16:creationId xmlns:a16="http://schemas.microsoft.com/office/drawing/2014/main" id="{1189BC59-8FBA-BF4D-98EC-1BB42BE20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5" name="Shape 443">
              <a:extLst>
                <a:ext uri="{FF2B5EF4-FFF2-40B4-BE49-F238E27FC236}">
                  <a16:creationId xmlns:a16="http://schemas.microsoft.com/office/drawing/2014/main" id="{3010BD9C-1CA8-544B-934C-05D9A0E8F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6" name="Shape 444">
              <a:extLst>
                <a:ext uri="{FF2B5EF4-FFF2-40B4-BE49-F238E27FC236}">
                  <a16:creationId xmlns:a16="http://schemas.microsoft.com/office/drawing/2014/main" id="{B252F90E-D8BF-D944-BAF8-7F60C402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67" name="Shape 445">
              <a:extLst>
                <a:ext uri="{FF2B5EF4-FFF2-40B4-BE49-F238E27FC236}">
                  <a16:creationId xmlns:a16="http://schemas.microsoft.com/office/drawing/2014/main" id="{CBA29EC0-F37B-4841-8C60-D3C5F9C06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68" name="Shape 446">
              <a:extLst>
                <a:ext uri="{FF2B5EF4-FFF2-40B4-BE49-F238E27FC236}">
                  <a16:creationId xmlns:a16="http://schemas.microsoft.com/office/drawing/2014/main" id="{EAD77343-4E9C-D049-B263-7D9AF67BDA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7669" name="Shape 447">
              <a:extLst>
                <a:ext uri="{FF2B5EF4-FFF2-40B4-BE49-F238E27FC236}">
                  <a16:creationId xmlns:a16="http://schemas.microsoft.com/office/drawing/2014/main" id="{1802F51F-34D2-6744-B55B-50E0271B8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7670" name="Shape 448">
              <a:extLst>
                <a:ext uri="{FF2B5EF4-FFF2-40B4-BE49-F238E27FC236}">
                  <a16:creationId xmlns:a16="http://schemas.microsoft.com/office/drawing/2014/main" id="{55069086-615D-3542-B488-E4C4706FCC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671" name="Shape 449">
              <a:extLst>
                <a:ext uri="{FF2B5EF4-FFF2-40B4-BE49-F238E27FC236}">
                  <a16:creationId xmlns:a16="http://schemas.microsoft.com/office/drawing/2014/main" id="{E2F3E460-58E2-0A44-96D7-BF831A258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72" name="Shape 450">
              <a:extLst>
                <a:ext uri="{FF2B5EF4-FFF2-40B4-BE49-F238E27FC236}">
                  <a16:creationId xmlns:a16="http://schemas.microsoft.com/office/drawing/2014/main" id="{6C6C1963-1E25-694F-99F7-2571EEFA82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73" name="Shape 451">
              <a:extLst>
                <a:ext uri="{FF2B5EF4-FFF2-40B4-BE49-F238E27FC236}">
                  <a16:creationId xmlns:a16="http://schemas.microsoft.com/office/drawing/2014/main" id="{D18B8CD9-6BA3-C14B-AAF7-C56C00DE34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7674" name="Shape 452">
              <a:extLst>
                <a:ext uri="{FF2B5EF4-FFF2-40B4-BE49-F238E27FC236}">
                  <a16:creationId xmlns:a16="http://schemas.microsoft.com/office/drawing/2014/main" id="{C3AF627A-EAEB-9541-9456-7190FD4B82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75" name="Shape 453">
              <a:extLst>
                <a:ext uri="{FF2B5EF4-FFF2-40B4-BE49-F238E27FC236}">
                  <a16:creationId xmlns:a16="http://schemas.microsoft.com/office/drawing/2014/main" id="{64FE0EF2-657F-3549-A2E8-663AA34AEF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76" name="Shape 454">
              <a:extLst>
                <a:ext uri="{FF2B5EF4-FFF2-40B4-BE49-F238E27FC236}">
                  <a16:creationId xmlns:a16="http://schemas.microsoft.com/office/drawing/2014/main" id="{6AD013EA-0605-E94B-8C4A-54A21FCA4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7677" name="Shape 455">
              <a:extLst>
                <a:ext uri="{FF2B5EF4-FFF2-40B4-BE49-F238E27FC236}">
                  <a16:creationId xmlns:a16="http://schemas.microsoft.com/office/drawing/2014/main" id="{B4BA5480-9E56-634B-B778-1C16AEEDB3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78" name="Shape 456">
              <a:extLst>
                <a:ext uri="{FF2B5EF4-FFF2-40B4-BE49-F238E27FC236}">
                  <a16:creationId xmlns:a16="http://schemas.microsoft.com/office/drawing/2014/main" id="{6AA36BAC-75ED-CD48-B6C5-8D99363363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79" name="Shape 457">
              <a:extLst>
                <a:ext uri="{FF2B5EF4-FFF2-40B4-BE49-F238E27FC236}">
                  <a16:creationId xmlns:a16="http://schemas.microsoft.com/office/drawing/2014/main" id="{0F16A604-63F6-2943-85D2-50B8C7934E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7680" name="Shape 458">
              <a:extLst>
                <a:ext uri="{FF2B5EF4-FFF2-40B4-BE49-F238E27FC236}">
                  <a16:creationId xmlns:a16="http://schemas.microsoft.com/office/drawing/2014/main" id="{8194227E-91CA-8540-8421-0CE9A6150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7681" name="Shape 459">
              <a:extLst>
                <a:ext uri="{FF2B5EF4-FFF2-40B4-BE49-F238E27FC236}">
                  <a16:creationId xmlns:a16="http://schemas.microsoft.com/office/drawing/2014/main" id="{E923B785-AB03-3A4C-AA4D-4F61E3B7B4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682" name="Shape 460">
              <a:extLst>
                <a:ext uri="{FF2B5EF4-FFF2-40B4-BE49-F238E27FC236}">
                  <a16:creationId xmlns:a16="http://schemas.microsoft.com/office/drawing/2014/main" id="{812C606A-D256-2642-B36B-34CF6A182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7683" name="Shape 461">
              <a:extLst>
                <a:ext uri="{FF2B5EF4-FFF2-40B4-BE49-F238E27FC236}">
                  <a16:creationId xmlns:a16="http://schemas.microsoft.com/office/drawing/2014/main" id="{98D90828-E2AF-CA4F-817F-3542D478E4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684" name="Shape 462">
              <a:extLst>
                <a:ext uri="{FF2B5EF4-FFF2-40B4-BE49-F238E27FC236}">
                  <a16:creationId xmlns:a16="http://schemas.microsoft.com/office/drawing/2014/main" id="{D40B3440-C5C6-744F-A56A-CD3C440B56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85" name="Shape 463">
              <a:extLst>
                <a:ext uri="{FF2B5EF4-FFF2-40B4-BE49-F238E27FC236}">
                  <a16:creationId xmlns:a16="http://schemas.microsoft.com/office/drawing/2014/main" id="{7CC024D3-8F98-4545-A15C-0510F2766F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86" name="Shape 464">
              <a:extLst>
                <a:ext uri="{FF2B5EF4-FFF2-40B4-BE49-F238E27FC236}">
                  <a16:creationId xmlns:a16="http://schemas.microsoft.com/office/drawing/2014/main" id="{669AA375-2A10-1F43-A02A-8E2C03C58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7687" name="Shape 465">
              <a:extLst>
                <a:ext uri="{FF2B5EF4-FFF2-40B4-BE49-F238E27FC236}">
                  <a16:creationId xmlns:a16="http://schemas.microsoft.com/office/drawing/2014/main" id="{7D416A2C-BC47-E04E-B487-F381215288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7688" name="Shape 466">
              <a:extLst>
                <a:ext uri="{FF2B5EF4-FFF2-40B4-BE49-F238E27FC236}">
                  <a16:creationId xmlns:a16="http://schemas.microsoft.com/office/drawing/2014/main" id="{3747466E-5118-8B42-89A7-6008083A40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7689" name="Shape 467">
              <a:extLst>
                <a:ext uri="{FF2B5EF4-FFF2-40B4-BE49-F238E27FC236}">
                  <a16:creationId xmlns:a16="http://schemas.microsoft.com/office/drawing/2014/main" id="{739B1940-686A-B842-95B9-6F8A9FA52C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7690" name="Shape 468">
              <a:extLst>
                <a:ext uri="{FF2B5EF4-FFF2-40B4-BE49-F238E27FC236}">
                  <a16:creationId xmlns:a16="http://schemas.microsoft.com/office/drawing/2014/main" id="{FD6EDF40-9F39-C045-B375-7664E2FD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91" name="Shape 469">
              <a:extLst>
                <a:ext uri="{FF2B5EF4-FFF2-40B4-BE49-F238E27FC236}">
                  <a16:creationId xmlns:a16="http://schemas.microsoft.com/office/drawing/2014/main" id="{B1C37FAF-1294-FC45-BC7D-725E3DB5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92" name="Shape 470">
              <a:extLst>
                <a:ext uri="{FF2B5EF4-FFF2-40B4-BE49-F238E27FC236}">
                  <a16:creationId xmlns:a16="http://schemas.microsoft.com/office/drawing/2014/main" id="{83E2F104-8ADB-CC42-9E7C-206B824F9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7693" name="Shape 471">
              <a:extLst>
                <a:ext uri="{FF2B5EF4-FFF2-40B4-BE49-F238E27FC236}">
                  <a16:creationId xmlns:a16="http://schemas.microsoft.com/office/drawing/2014/main" id="{811040F9-0125-584A-B05A-26A5E03D4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7651" name="Oval 5">
            <a:extLst>
              <a:ext uri="{FF2B5EF4-FFF2-40B4-BE49-F238E27FC236}">
                <a16:creationId xmlns:a16="http://schemas.microsoft.com/office/drawing/2014/main" id="{7B44EBEE-5C6C-5D4B-A209-BB235571E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25" y="1449388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4F7ADDDC-5260-0A42-B672-EFD057602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76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Shape 428">
            <a:extLst>
              <a:ext uri="{FF2B5EF4-FFF2-40B4-BE49-F238E27FC236}">
                <a16:creationId xmlns:a16="http://schemas.microsoft.com/office/drawing/2014/main" id="{320A71A3-C8EA-5548-A6DC-2C330B15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29698" name="Shape 430">
            <a:extLst>
              <a:ext uri="{FF2B5EF4-FFF2-40B4-BE49-F238E27FC236}">
                <a16:creationId xmlns:a16="http://schemas.microsoft.com/office/drawing/2014/main" id="{90E147F3-9827-3E45-89C0-1DD9B3450966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9701" name="Shape 431">
              <a:extLst>
                <a:ext uri="{FF2B5EF4-FFF2-40B4-BE49-F238E27FC236}">
                  <a16:creationId xmlns:a16="http://schemas.microsoft.com/office/drawing/2014/main" id="{15B0F526-829E-0A4C-8A8E-3F31DD61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2" name="Shape 432">
              <a:extLst>
                <a:ext uri="{FF2B5EF4-FFF2-40B4-BE49-F238E27FC236}">
                  <a16:creationId xmlns:a16="http://schemas.microsoft.com/office/drawing/2014/main" id="{8F5C2BC5-60E6-684F-B204-7AB17FA37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3" name="Shape 433">
              <a:extLst>
                <a:ext uri="{FF2B5EF4-FFF2-40B4-BE49-F238E27FC236}">
                  <a16:creationId xmlns:a16="http://schemas.microsoft.com/office/drawing/2014/main" id="{FE614A67-DF8E-C046-BDA3-449012EA6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4" name="Shape 434">
              <a:extLst>
                <a:ext uri="{FF2B5EF4-FFF2-40B4-BE49-F238E27FC236}">
                  <a16:creationId xmlns:a16="http://schemas.microsoft.com/office/drawing/2014/main" id="{FC278570-0C60-B543-B5A8-AAF298516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5" name="Shape 435">
              <a:extLst>
                <a:ext uri="{FF2B5EF4-FFF2-40B4-BE49-F238E27FC236}">
                  <a16:creationId xmlns:a16="http://schemas.microsoft.com/office/drawing/2014/main" id="{A5DC4147-48B3-EE44-BBAA-E298716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6" name="Shape 436">
              <a:extLst>
                <a:ext uri="{FF2B5EF4-FFF2-40B4-BE49-F238E27FC236}">
                  <a16:creationId xmlns:a16="http://schemas.microsoft.com/office/drawing/2014/main" id="{6A136FC8-DACD-EC45-80C6-ABCB6F9E2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9707" name="Shape 437">
              <a:extLst>
                <a:ext uri="{FF2B5EF4-FFF2-40B4-BE49-F238E27FC236}">
                  <a16:creationId xmlns:a16="http://schemas.microsoft.com/office/drawing/2014/main" id="{2C231D1E-2981-D145-9AC7-1EEA36590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08" name="Shape 438">
              <a:extLst>
                <a:ext uri="{FF2B5EF4-FFF2-40B4-BE49-F238E27FC236}">
                  <a16:creationId xmlns:a16="http://schemas.microsoft.com/office/drawing/2014/main" id="{5BD19720-2BEE-B94F-AAD1-C128C7026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9709" name="Shape 439">
              <a:extLst>
                <a:ext uri="{FF2B5EF4-FFF2-40B4-BE49-F238E27FC236}">
                  <a16:creationId xmlns:a16="http://schemas.microsoft.com/office/drawing/2014/main" id="{69503359-96D3-DD4A-8883-1E8D1C373E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9710" name="Shape 440">
              <a:extLst>
                <a:ext uri="{FF2B5EF4-FFF2-40B4-BE49-F238E27FC236}">
                  <a16:creationId xmlns:a16="http://schemas.microsoft.com/office/drawing/2014/main" id="{4C615B30-D078-2941-97B4-5B90D3359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11" name="Shape 441">
              <a:extLst>
                <a:ext uri="{FF2B5EF4-FFF2-40B4-BE49-F238E27FC236}">
                  <a16:creationId xmlns:a16="http://schemas.microsoft.com/office/drawing/2014/main" id="{641CA97E-1028-1741-8FB0-811D4E2D7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9712" name="Shape 442">
              <a:extLst>
                <a:ext uri="{FF2B5EF4-FFF2-40B4-BE49-F238E27FC236}">
                  <a16:creationId xmlns:a16="http://schemas.microsoft.com/office/drawing/2014/main" id="{B398D986-599C-644A-9A18-B918787AB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13" name="Shape 443">
              <a:extLst>
                <a:ext uri="{FF2B5EF4-FFF2-40B4-BE49-F238E27FC236}">
                  <a16:creationId xmlns:a16="http://schemas.microsoft.com/office/drawing/2014/main" id="{4F1E17E4-0858-B24E-9562-2C84F57A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14" name="Shape 444">
              <a:extLst>
                <a:ext uri="{FF2B5EF4-FFF2-40B4-BE49-F238E27FC236}">
                  <a16:creationId xmlns:a16="http://schemas.microsoft.com/office/drawing/2014/main" id="{42C64BFB-5BF5-5742-AF9A-E4953A8BC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15" name="Shape 445">
              <a:extLst>
                <a:ext uri="{FF2B5EF4-FFF2-40B4-BE49-F238E27FC236}">
                  <a16:creationId xmlns:a16="http://schemas.microsoft.com/office/drawing/2014/main" id="{6FD22849-54D3-1640-8B3A-8C8CC9E4D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16" name="Shape 446">
              <a:extLst>
                <a:ext uri="{FF2B5EF4-FFF2-40B4-BE49-F238E27FC236}">
                  <a16:creationId xmlns:a16="http://schemas.microsoft.com/office/drawing/2014/main" id="{CCB12996-35FA-6349-8CD3-803BF260E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9717" name="Shape 447">
              <a:extLst>
                <a:ext uri="{FF2B5EF4-FFF2-40B4-BE49-F238E27FC236}">
                  <a16:creationId xmlns:a16="http://schemas.microsoft.com/office/drawing/2014/main" id="{94B068A7-0122-5A48-8F34-BEF1F8FB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9718" name="Shape 448">
              <a:extLst>
                <a:ext uri="{FF2B5EF4-FFF2-40B4-BE49-F238E27FC236}">
                  <a16:creationId xmlns:a16="http://schemas.microsoft.com/office/drawing/2014/main" id="{1D56445F-F322-D04C-8F99-ADD5591BBE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719" name="Shape 449">
              <a:extLst>
                <a:ext uri="{FF2B5EF4-FFF2-40B4-BE49-F238E27FC236}">
                  <a16:creationId xmlns:a16="http://schemas.microsoft.com/office/drawing/2014/main" id="{267E33A4-144F-6346-B22B-5E7A0918A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20" name="Shape 450">
              <a:extLst>
                <a:ext uri="{FF2B5EF4-FFF2-40B4-BE49-F238E27FC236}">
                  <a16:creationId xmlns:a16="http://schemas.microsoft.com/office/drawing/2014/main" id="{984F3CF7-892D-D749-A897-6080698F9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21" name="Shape 451">
              <a:extLst>
                <a:ext uri="{FF2B5EF4-FFF2-40B4-BE49-F238E27FC236}">
                  <a16:creationId xmlns:a16="http://schemas.microsoft.com/office/drawing/2014/main" id="{761ADB7B-B8F9-0E46-B2A6-D56F37AAC8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9722" name="Shape 452">
              <a:extLst>
                <a:ext uri="{FF2B5EF4-FFF2-40B4-BE49-F238E27FC236}">
                  <a16:creationId xmlns:a16="http://schemas.microsoft.com/office/drawing/2014/main" id="{61DF782B-D932-1B4E-A697-F9E1FBBDAA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23" name="Shape 453">
              <a:extLst>
                <a:ext uri="{FF2B5EF4-FFF2-40B4-BE49-F238E27FC236}">
                  <a16:creationId xmlns:a16="http://schemas.microsoft.com/office/drawing/2014/main" id="{CC1A640A-9274-C143-A0F1-0C6B7B62C1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24" name="Shape 454">
              <a:extLst>
                <a:ext uri="{FF2B5EF4-FFF2-40B4-BE49-F238E27FC236}">
                  <a16:creationId xmlns:a16="http://schemas.microsoft.com/office/drawing/2014/main" id="{637D0E53-F93A-6F4E-B185-D4039F9A0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9725" name="Shape 455">
              <a:extLst>
                <a:ext uri="{FF2B5EF4-FFF2-40B4-BE49-F238E27FC236}">
                  <a16:creationId xmlns:a16="http://schemas.microsoft.com/office/drawing/2014/main" id="{64FF65C7-D765-1B47-B77C-54B7B47C5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26" name="Shape 456">
              <a:extLst>
                <a:ext uri="{FF2B5EF4-FFF2-40B4-BE49-F238E27FC236}">
                  <a16:creationId xmlns:a16="http://schemas.microsoft.com/office/drawing/2014/main" id="{ED909C19-4194-2F4C-92DF-5C097600F6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27" name="Shape 457">
              <a:extLst>
                <a:ext uri="{FF2B5EF4-FFF2-40B4-BE49-F238E27FC236}">
                  <a16:creationId xmlns:a16="http://schemas.microsoft.com/office/drawing/2014/main" id="{ACA9ED92-7B62-E348-9E56-E07C6D4309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9728" name="Shape 458">
              <a:extLst>
                <a:ext uri="{FF2B5EF4-FFF2-40B4-BE49-F238E27FC236}">
                  <a16:creationId xmlns:a16="http://schemas.microsoft.com/office/drawing/2014/main" id="{8D4762C0-C480-1642-83DB-748636036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9729" name="Shape 459">
              <a:extLst>
                <a:ext uri="{FF2B5EF4-FFF2-40B4-BE49-F238E27FC236}">
                  <a16:creationId xmlns:a16="http://schemas.microsoft.com/office/drawing/2014/main" id="{711414BB-2091-A44F-8427-ABC7AD8D52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730" name="Shape 460">
              <a:extLst>
                <a:ext uri="{FF2B5EF4-FFF2-40B4-BE49-F238E27FC236}">
                  <a16:creationId xmlns:a16="http://schemas.microsoft.com/office/drawing/2014/main" id="{3B76F787-88BF-8941-B12C-FEA0A1E0C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9731" name="Shape 461">
              <a:extLst>
                <a:ext uri="{FF2B5EF4-FFF2-40B4-BE49-F238E27FC236}">
                  <a16:creationId xmlns:a16="http://schemas.microsoft.com/office/drawing/2014/main" id="{56C728BC-EBDC-1645-B398-AF6165011E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732" name="Shape 462">
              <a:extLst>
                <a:ext uri="{FF2B5EF4-FFF2-40B4-BE49-F238E27FC236}">
                  <a16:creationId xmlns:a16="http://schemas.microsoft.com/office/drawing/2014/main" id="{F4D0B400-DA87-2B4F-BB61-85F1F9B05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33" name="Shape 463">
              <a:extLst>
                <a:ext uri="{FF2B5EF4-FFF2-40B4-BE49-F238E27FC236}">
                  <a16:creationId xmlns:a16="http://schemas.microsoft.com/office/drawing/2014/main" id="{6A9C999F-14D1-6F45-8FCC-7354F363FE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34" name="Shape 464">
              <a:extLst>
                <a:ext uri="{FF2B5EF4-FFF2-40B4-BE49-F238E27FC236}">
                  <a16:creationId xmlns:a16="http://schemas.microsoft.com/office/drawing/2014/main" id="{8BC44AF4-2EF0-C243-90C0-020A49BAC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9735" name="Shape 465">
              <a:extLst>
                <a:ext uri="{FF2B5EF4-FFF2-40B4-BE49-F238E27FC236}">
                  <a16:creationId xmlns:a16="http://schemas.microsoft.com/office/drawing/2014/main" id="{D84E7E22-CA8C-6B45-9E44-B5E5CECFB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9736" name="Shape 466">
              <a:extLst>
                <a:ext uri="{FF2B5EF4-FFF2-40B4-BE49-F238E27FC236}">
                  <a16:creationId xmlns:a16="http://schemas.microsoft.com/office/drawing/2014/main" id="{BFEE4CA2-1CF4-1E4F-A83C-7C52B232C2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9737" name="Shape 467">
              <a:extLst>
                <a:ext uri="{FF2B5EF4-FFF2-40B4-BE49-F238E27FC236}">
                  <a16:creationId xmlns:a16="http://schemas.microsoft.com/office/drawing/2014/main" id="{333A460B-CCA4-4546-992A-644613747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9738" name="Shape 468">
              <a:extLst>
                <a:ext uri="{FF2B5EF4-FFF2-40B4-BE49-F238E27FC236}">
                  <a16:creationId xmlns:a16="http://schemas.microsoft.com/office/drawing/2014/main" id="{6DDF7EAD-0C3E-5547-8B48-95B4BA3B0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39" name="Shape 469">
              <a:extLst>
                <a:ext uri="{FF2B5EF4-FFF2-40B4-BE49-F238E27FC236}">
                  <a16:creationId xmlns:a16="http://schemas.microsoft.com/office/drawing/2014/main" id="{7518EE28-197B-EB40-8BA2-197A6CD69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40" name="Shape 470">
              <a:extLst>
                <a:ext uri="{FF2B5EF4-FFF2-40B4-BE49-F238E27FC236}">
                  <a16:creationId xmlns:a16="http://schemas.microsoft.com/office/drawing/2014/main" id="{96E3E65A-1B95-4247-89A2-B150F89B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9741" name="Shape 471">
              <a:extLst>
                <a:ext uri="{FF2B5EF4-FFF2-40B4-BE49-F238E27FC236}">
                  <a16:creationId xmlns:a16="http://schemas.microsoft.com/office/drawing/2014/main" id="{B7CD9D87-36EC-C046-A68E-F4EF66D9F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9699" name="Oval 5">
            <a:extLst>
              <a:ext uri="{FF2B5EF4-FFF2-40B4-BE49-F238E27FC236}">
                <a16:creationId xmlns:a16="http://schemas.microsoft.com/office/drawing/2014/main" id="{DC1D893E-5A06-D44E-B33A-5267CCD9A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2639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C6B14CAA-13DA-A445-8E70-7CC2E32F3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Shape 428">
            <a:extLst>
              <a:ext uri="{FF2B5EF4-FFF2-40B4-BE49-F238E27FC236}">
                <a16:creationId xmlns:a16="http://schemas.microsoft.com/office/drawing/2014/main" id="{0B3A8C6F-9756-5E4F-A801-BB9C33384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1746" name="Shape 430">
            <a:extLst>
              <a:ext uri="{FF2B5EF4-FFF2-40B4-BE49-F238E27FC236}">
                <a16:creationId xmlns:a16="http://schemas.microsoft.com/office/drawing/2014/main" id="{412194B2-1055-134D-8F99-57B170B7B51C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1749" name="Shape 431">
              <a:extLst>
                <a:ext uri="{FF2B5EF4-FFF2-40B4-BE49-F238E27FC236}">
                  <a16:creationId xmlns:a16="http://schemas.microsoft.com/office/drawing/2014/main" id="{B737FAE8-10BE-044D-A449-5087AB40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0" name="Shape 432">
              <a:extLst>
                <a:ext uri="{FF2B5EF4-FFF2-40B4-BE49-F238E27FC236}">
                  <a16:creationId xmlns:a16="http://schemas.microsoft.com/office/drawing/2014/main" id="{A8631A13-840B-0E43-A65E-1A58966E4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1" name="Shape 433">
              <a:extLst>
                <a:ext uri="{FF2B5EF4-FFF2-40B4-BE49-F238E27FC236}">
                  <a16:creationId xmlns:a16="http://schemas.microsoft.com/office/drawing/2014/main" id="{7A6703DB-BE52-FC47-89EC-5102CF6E6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2" name="Shape 434">
              <a:extLst>
                <a:ext uri="{FF2B5EF4-FFF2-40B4-BE49-F238E27FC236}">
                  <a16:creationId xmlns:a16="http://schemas.microsoft.com/office/drawing/2014/main" id="{5A55E828-F5DA-684F-9946-085D2D267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3" name="Shape 435">
              <a:extLst>
                <a:ext uri="{FF2B5EF4-FFF2-40B4-BE49-F238E27FC236}">
                  <a16:creationId xmlns:a16="http://schemas.microsoft.com/office/drawing/2014/main" id="{84BA5776-2AD7-1C4D-9214-7517F9683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4" name="Shape 436">
              <a:extLst>
                <a:ext uri="{FF2B5EF4-FFF2-40B4-BE49-F238E27FC236}">
                  <a16:creationId xmlns:a16="http://schemas.microsoft.com/office/drawing/2014/main" id="{5DF4B382-F111-204A-847A-0491629FA9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1755" name="Shape 437">
              <a:extLst>
                <a:ext uri="{FF2B5EF4-FFF2-40B4-BE49-F238E27FC236}">
                  <a16:creationId xmlns:a16="http://schemas.microsoft.com/office/drawing/2014/main" id="{6CD092BD-AF9E-114E-8AAA-3775CB392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6" name="Shape 438">
              <a:extLst>
                <a:ext uri="{FF2B5EF4-FFF2-40B4-BE49-F238E27FC236}">
                  <a16:creationId xmlns:a16="http://schemas.microsoft.com/office/drawing/2014/main" id="{41B70D46-C5BA-6346-A029-F50E6C556F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1757" name="Shape 439">
              <a:extLst>
                <a:ext uri="{FF2B5EF4-FFF2-40B4-BE49-F238E27FC236}">
                  <a16:creationId xmlns:a16="http://schemas.microsoft.com/office/drawing/2014/main" id="{220643B0-E539-E34F-946E-B1553EE300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1758" name="Shape 440">
              <a:extLst>
                <a:ext uri="{FF2B5EF4-FFF2-40B4-BE49-F238E27FC236}">
                  <a16:creationId xmlns:a16="http://schemas.microsoft.com/office/drawing/2014/main" id="{4E8FD5D6-68C4-CC46-B718-E2A769AE1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59" name="Shape 441">
              <a:extLst>
                <a:ext uri="{FF2B5EF4-FFF2-40B4-BE49-F238E27FC236}">
                  <a16:creationId xmlns:a16="http://schemas.microsoft.com/office/drawing/2014/main" id="{01A5BF89-F680-BD4C-B044-363374CB02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1760" name="Shape 442">
              <a:extLst>
                <a:ext uri="{FF2B5EF4-FFF2-40B4-BE49-F238E27FC236}">
                  <a16:creationId xmlns:a16="http://schemas.microsoft.com/office/drawing/2014/main" id="{BD200A67-85A5-B44A-BF4F-AE02C6171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61" name="Shape 443">
              <a:extLst>
                <a:ext uri="{FF2B5EF4-FFF2-40B4-BE49-F238E27FC236}">
                  <a16:creationId xmlns:a16="http://schemas.microsoft.com/office/drawing/2014/main" id="{97CF17DF-49A5-FC45-9827-238C764A2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62" name="Shape 444">
              <a:extLst>
                <a:ext uri="{FF2B5EF4-FFF2-40B4-BE49-F238E27FC236}">
                  <a16:creationId xmlns:a16="http://schemas.microsoft.com/office/drawing/2014/main" id="{1C33CC6D-58B3-9848-9789-70597DAA1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63" name="Shape 445">
              <a:extLst>
                <a:ext uri="{FF2B5EF4-FFF2-40B4-BE49-F238E27FC236}">
                  <a16:creationId xmlns:a16="http://schemas.microsoft.com/office/drawing/2014/main" id="{C5AD5A14-2B3A-0E4A-BFE1-E309E4575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64" name="Shape 446">
              <a:extLst>
                <a:ext uri="{FF2B5EF4-FFF2-40B4-BE49-F238E27FC236}">
                  <a16:creationId xmlns:a16="http://schemas.microsoft.com/office/drawing/2014/main" id="{2FF529E5-FD41-8844-97B0-A7F93751AF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1765" name="Shape 447">
              <a:extLst>
                <a:ext uri="{FF2B5EF4-FFF2-40B4-BE49-F238E27FC236}">
                  <a16:creationId xmlns:a16="http://schemas.microsoft.com/office/drawing/2014/main" id="{565D7D85-2401-6343-9214-CFE2B66D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1766" name="Shape 448">
              <a:extLst>
                <a:ext uri="{FF2B5EF4-FFF2-40B4-BE49-F238E27FC236}">
                  <a16:creationId xmlns:a16="http://schemas.microsoft.com/office/drawing/2014/main" id="{7BB8E0EC-4D50-274B-B359-C52AC0DF54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1767" name="Shape 449">
              <a:extLst>
                <a:ext uri="{FF2B5EF4-FFF2-40B4-BE49-F238E27FC236}">
                  <a16:creationId xmlns:a16="http://schemas.microsoft.com/office/drawing/2014/main" id="{CBD4DAC6-BF64-9748-97BF-FA4CB8CF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68" name="Shape 450">
              <a:extLst>
                <a:ext uri="{FF2B5EF4-FFF2-40B4-BE49-F238E27FC236}">
                  <a16:creationId xmlns:a16="http://schemas.microsoft.com/office/drawing/2014/main" id="{77612907-4E50-1C48-A577-37C615C7D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69" name="Shape 451">
              <a:extLst>
                <a:ext uri="{FF2B5EF4-FFF2-40B4-BE49-F238E27FC236}">
                  <a16:creationId xmlns:a16="http://schemas.microsoft.com/office/drawing/2014/main" id="{AAA19537-5FAA-244F-A7B7-B4B4A9DFB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1770" name="Shape 452">
              <a:extLst>
                <a:ext uri="{FF2B5EF4-FFF2-40B4-BE49-F238E27FC236}">
                  <a16:creationId xmlns:a16="http://schemas.microsoft.com/office/drawing/2014/main" id="{5D9D9D14-E3ED-D44D-A700-4FFCE51FBC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71" name="Shape 453">
              <a:extLst>
                <a:ext uri="{FF2B5EF4-FFF2-40B4-BE49-F238E27FC236}">
                  <a16:creationId xmlns:a16="http://schemas.microsoft.com/office/drawing/2014/main" id="{C9C2BBE6-4FAC-A940-B641-64C4DBE2A4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72" name="Shape 454">
              <a:extLst>
                <a:ext uri="{FF2B5EF4-FFF2-40B4-BE49-F238E27FC236}">
                  <a16:creationId xmlns:a16="http://schemas.microsoft.com/office/drawing/2014/main" id="{8C5AFCC6-C188-4E41-85E0-B1A62B4B14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1773" name="Shape 455">
              <a:extLst>
                <a:ext uri="{FF2B5EF4-FFF2-40B4-BE49-F238E27FC236}">
                  <a16:creationId xmlns:a16="http://schemas.microsoft.com/office/drawing/2014/main" id="{C5A447D4-9D33-7A4A-ACF5-D97BCFA3D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74" name="Shape 456">
              <a:extLst>
                <a:ext uri="{FF2B5EF4-FFF2-40B4-BE49-F238E27FC236}">
                  <a16:creationId xmlns:a16="http://schemas.microsoft.com/office/drawing/2014/main" id="{F843F3E4-8D78-504F-B970-AC56376B7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75" name="Shape 457">
              <a:extLst>
                <a:ext uri="{FF2B5EF4-FFF2-40B4-BE49-F238E27FC236}">
                  <a16:creationId xmlns:a16="http://schemas.microsoft.com/office/drawing/2014/main" id="{E24254C7-0A9A-404C-9733-28A975173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1776" name="Shape 458">
              <a:extLst>
                <a:ext uri="{FF2B5EF4-FFF2-40B4-BE49-F238E27FC236}">
                  <a16:creationId xmlns:a16="http://schemas.microsoft.com/office/drawing/2014/main" id="{931E7B5A-0B66-B143-A61E-B20DA0DB4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1777" name="Shape 459">
              <a:extLst>
                <a:ext uri="{FF2B5EF4-FFF2-40B4-BE49-F238E27FC236}">
                  <a16:creationId xmlns:a16="http://schemas.microsoft.com/office/drawing/2014/main" id="{D056FD7A-DABC-204E-A2A1-412AAFCC47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1778" name="Shape 460">
              <a:extLst>
                <a:ext uri="{FF2B5EF4-FFF2-40B4-BE49-F238E27FC236}">
                  <a16:creationId xmlns:a16="http://schemas.microsoft.com/office/drawing/2014/main" id="{F047AEBF-4B66-6C4D-8F89-0DFEA41F8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1779" name="Shape 461">
              <a:extLst>
                <a:ext uri="{FF2B5EF4-FFF2-40B4-BE49-F238E27FC236}">
                  <a16:creationId xmlns:a16="http://schemas.microsoft.com/office/drawing/2014/main" id="{CF16ACE8-5E65-4840-BA75-99BD1DBC6B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1780" name="Shape 462">
              <a:extLst>
                <a:ext uri="{FF2B5EF4-FFF2-40B4-BE49-F238E27FC236}">
                  <a16:creationId xmlns:a16="http://schemas.microsoft.com/office/drawing/2014/main" id="{DAF4D03E-7F83-FD48-953C-0CA4F008A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81" name="Shape 463">
              <a:extLst>
                <a:ext uri="{FF2B5EF4-FFF2-40B4-BE49-F238E27FC236}">
                  <a16:creationId xmlns:a16="http://schemas.microsoft.com/office/drawing/2014/main" id="{D606E8E3-42A9-A34B-BFE7-5A32324616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82" name="Shape 464">
              <a:extLst>
                <a:ext uri="{FF2B5EF4-FFF2-40B4-BE49-F238E27FC236}">
                  <a16:creationId xmlns:a16="http://schemas.microsoft.com/office/drawing/2014/main" id="{A9263813-9B03-9B49-8D7B-1E7E8E88E6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1783" name="Shape 465">
              <a:extLst>
                <a:ext uri="{FF2B5EF4-FFF2-40B4-BE49-F238E27FC236}">
                  <a16:creationId xmlns:a16="http://schemas.microsoft.com/office/drawing/2014/main" id="{6C8EEB6D-BB04-A543-9D8F-ED5469702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1784" name="Shape 466">
              <a:extLst>
                <a:ext uri="{FF2B5EF4-FFF2-40B4-BE49-F238E27FC236}">
                  <a16:creationId xmlns:a16="http://schemas.microsoft.com/office/drawing/2014/main" id="{E42FCEE6-09C8-B446-8596-459D841349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1785" name="Shape 467">
              <a:extLst>
                <a:ext uri="{FF2B5EF4-FFF2-40B4-BE49-F238E27FC236}">
                  <a16:creationId xmlns:a16="http://schemas.microsoft.com/office/drawing/2014/main" id="{250485C6-F74D-DA41-880A-39E241CA1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1786" name="Shape 468">
              <a:extLst>
                <a:ext uri="{FF2B5EF4-FFF2-40B4-BE49-F238E27FC236}">
                  <a16:creationId xmlns:a16="http://schemas.microsoft.com/office/drawing/2014/main" id="{A3F01EB2-A87E-4046-B983-2462E635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87" name="Shape 469">
              <a:extLst>
                <a:ext uri="{FF2B5EF4-FFF2-40B4-BE49-F238E27FC236}">
                  <a16:creationId xmlns:a16="http://schemas.microsoft.com/office/drawing/2014/main" id="{E33A3556-4D2F-AB4D-A13B-586EF5AB0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88" name="Shape 470">
              <a:extLst>
                <a:ext uri="{FF2B5EF4-FFF2-40B4-BE49-F238E27FC236}">
                  <a16:creationId xmlns:a16="http://schemas.microsoft.com/office/drawing/2014/main" id="{27E95839-C61C-0547-85E0-74D9062E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1789" name="Shape 471">
              <a:extLst>
                <a:ext uri="{FF2B5EF4-FFF2-40B4-BE49-F238E27FC236}">
                  <a16:creationId xmlns:a16="http://schemas.microsoft.com/office/drawing/2014/main" id="{0D62A95B-BAB6-F14C-B60A-19389E1E8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1747" name="Oval 5">
            <a:extLst>
              <a:ext uri="{FF2B5EF4-FFF2-40B4-BE49-F238E27FC236}">
                <a16:creationId xmlns:a16="http://schemas.microsoft.com/office/drawing/2014/main" id="{91DE9E8C-6D55-414F-BB3B-425936D5B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1175" y="1436688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1748" name="Rectangle 3">
            <a:extLst>
              <a:ext uri="{FF2B5EF4-FFF2-40B4-BE49-F238E27FC236}">
                <a16:creationId xmlns:a16="http://schemas.microsoft.com/office/drawing/2014/main" id="{CD24C238-C6A7-BB4A-9B47-88B288A53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hape 428">
            <a:extLst>
              <a:ext uri="{FF2B5EF4-FFF2-40B4-BE49-F238E27FC236}">
                <a16:creationId xmlns:a16="http://schemas.microsoft.com/office/drawing/2014/main" id="{C4D0F86D-66A1-ED41-A62E-9D877B9B1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3794" name="Shape 430">
            <a:extLst>
              <a:ext uri="{FF2B5EF4-FFF2-40B4-BE49-F238E27FC236}">
                <a16:creationId xmlns:a16="http://schemas.microsoft.com/office/drawing/2014/main" id="{D549AB08-06DD-D849-856D-3BD7BF910CE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3797" name="Shape 431">
              <a:extLst>
                <a:ext uri="{FF2B5EF4-FFF2-40B4-BE49-F238E27FC236}">
                  <a16:creationId xmlns:a16="http://schemas.microsoft.com/office/drawing/2014/main" id="{A7C06FA1-A481-9444-8FA5-B7A95717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798" name="Shape 432">
              <a:extLst>
                <a:ext uri="{FF2B5EF4-FFF2-40B4-BE49-F238E27FC236}">
                  <a16:creationId xmlns:a16="http://schemas.microsoft.com/office/drawing/2014/main" id="{8C8EDDAB-4599-FA48-85E1-6A2DD4152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799" name="Shape 433">
              <a:extLst>
                <a:ext uri="{FF2B5EF4-FFF2-40B4-BE49-F238E27FC236}">
                  <a16:creationId xmlns:a16="http://schemas.microsoft.com/office/drawing/2014/main" id="{A9224991-F6CB-2D47-820A-CA943F64B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0" name="Shape 434">
              <a:extLst>
                <a:ext uri="{FF2B5EF4-FFF2-40B4-BE49-F238E27FC236}">
                  <a16:creationId xmlns:a16="http://schemas.microsoft.com/office/drawing/2014/main" id="{D66B22B7-F4C8-8C47-AD2C-ECFBD0124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1" name="Shape 435">
              <a:extLst>
                <a:ext uri="{FF2B5EF4-FFF2-40B4-BE49-F238E27FC236}">
                  <a16:creationId xmlns:a16="http://schemas.microsoft.com/office/drawing/2014/main" id="{758D594A-E744-554D-9B78-36D4801A3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2" name="Shape 436">
              <a:extLst>
                <a:ext uri="{FF2B5EF4-FFF2-40B4-BE49-F238E27FC236}">
                  <a16:creationId xmlns:a16="http://schemas.microsoft.com/office/drawing/2014/main" id="{09FF9639-09CF-D74D-AB87-2EB6B7495D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3803" name="Shape 437">
              <a:extLst>
                <a:ext uri="{FF2B5EF4-FFF2-40B4-BE49-F238E27FC236}">
                  <a16:creationId xmlns:a16="http://schemas.microsoft.com/office/drawing/2014/main" id="{5F9B18D9-4163-544E-9B4B-3FA8F66C7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4" name="Shape 438">
              <a:extLst>
                <a:ext uri="{FF2B5EF4-FFF2-40B4-BE49-F238E27FC236}">
                  <a16:creationId xmlns:a16="http://schemas.microsoft.com/office/drawing/2014/main" id="{33FDEB67-8C17-054B-B457-B5150DA1EC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3805" name="Shape 439">
              <a:extLst>
                <a:ext uri="{FF2B5EF4-FFF2-40B4-BE49-F238E27FC236}">
                  <a16:creationId xmlns:a16="http://schemas.microsoft.com/office/drawing/2014/main" id="{4B81AF3A-F41E-5D46-B0BA-1DDAECE7F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3806" name="Shape 440">
              <a:extLst>
                <a:ext uri="{FF2B5EF4-FFF2-40B4-BE49-F238E27FC236}">
                  <a16:creationId xmlns:a16="http://schemas.microsoft.com/office/drawing/2014/main" id="{44938586-1831-264A-83A5-F04A00C2F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7" name="Shape 441">
              <a:extLst>
                <a:ext uri="{FF2B5EF4-FFF2-40B4-BE49-F238E27FC236}">
                  <a16:creationId xmlns:a16="http://schemas.microsoft.com/office/drawing/2014/main" id="{B6BB9846-2BBA-0A48-9C4E-364643EA7D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3808" name="Shape 442">
              <a:extLst>
                <a:ext uri="{FF2B5EF4-FFF2-40B4-BE49-F238E27FC236}">
                  <a16:creationId xmlns:a16="http://schemas.microsoft.com/office/drawing/2014/main" id="{C36DD12F-D96C-534F-ADF2-428539FD3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09" name="Shape 443">
              <a:extLst>
                <a:ext uri="{FF2B5EF4-FFF2-40B4-BE49-F238E27FC236}">
                  <a16:creationId xmlns:a16="http://schemas.microsoft.com/office/drawing/2014/main" id="{F9E5BAD6-33A9-5D44-AAC1-3CE3EE18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10" name="Shape 444">
              <a:extLst>
                <a:ext uri="{FF2B5EF4-FFF2-40B4-BE49-F238E27FC236}">
                  <a16:creationId xmlns:a16="http://schemas.microsoft.com/office/drawing/2014/main" id="{F6713B0D-0073-BD4B-8308-F04151B07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11" name="Shape 445">
              <a:extLst>
                <a:ext uri="{FF2B5EF4-FFF2-40B4-BE49-F238E27FC236}">
                  <a16:creationId xmlns:a16="http://schemas.microsoft.com/office/drawing/2014/main" id="{8331500E-B623-E645-9644-2BB6B365F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12" name="Shape 446">
              <a:extLst>
                <a:ext uri="{FF2B5EF4-FFF2-40B4-BE49-F238E27FC236}">
                  <a16:creationId xmlns:a16="http://schemas.microsoft.com/office/drawing/2014/main" id="{2CACD1AD-5E0C-A344-ACEC-FAF0E092DB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3813" name="Shape 447">
              <a:extLst>
                <a:ext uri="{FF2B5EF4-FFF2-40B4-BE49-F238E27FC236}">
                  <a16:creationId xmlns:a16="http://schemas.microsoft.com/office/drawing/2014/main" id="{9709C515-871B-E245-875B-C626E0E9F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3814" name="Shape 448">
              <a:extLst>
                <a:ext uri="{FF2B5EF4-FFF2-40B4-BE49-F238E27FC236}">
                  <a16:creationId xmlns:a16="http://schemas.microsoft.com/office/drawing/2014/main" id="{73AECD07-72AE-8043-9405-C889B1FE6E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15" name="Shape 449">
              <a:extLst>
                <a:ext uri="{FF2B5EF4-FFF2-40B4-BE49-F238E27FC236}">
                  <a16:creationId xmlns:a16="http://schemas.microsoft.com/office/drawing/2014/main" id="{47852E69-FEA6-C343-8ED4-D333246EED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16" name="Shape 450">
              <a:extLst>
                <a:ext uri="{FF2B5EF4-FFF2-40B4-BE49-F238E27FC236}">
                  <a16:creationId xmlns:a16="http://schemas.microsoft.com/office/drawing/2014/main" id="{A921762F-231A-904A-80A7-1BDE4CBCB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17" name="Shape 451">
              <a:extLst>
                <a:ext uri="{FF2B5EF4-FFF2-40B4-BE49-F238E27FC236}">
                  <a16:creationId xmlns:a16="http://schemas.microsoft.com/office/drawing/2014/main" id="{C00ADCAB-EF4A-4543-892A-D63A4AFA73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3818" name="Shape 452">
              <a:extLst>
                <a:ext uri="{FF2B5EF4-FFF2-40B4-BE49-F238E27FC236}">
                  <a16:creationId xmlns:a16="http://schemas.microsoft.com/office/drawing/2014/main" id="{1AC51ACB-D1EC-EF44-9430-01E9DFA55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19" name="Shape 453">
              <a:extLst>
                <a:ext uri="{FF2B5EF4-FFF2-40B4-BE49-F238E27FC236}">
                  <a16:creationId xmlns:a16="http://schemas.microsoft.com/office/drawing/2014/main" id="{9D128532-B3F6-4A44-8A44-EBCDD9E2AB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20" name="Shape 454">
              <a:extLst>
                <a:ext uri="{FF2B5EF4-FFF2-40B4-BE49-F238E27FC236}">
                  <a16:creationId xmlns:a16="http://schemas.microsoft.com/office/drawing/2014/main" id="{03C729FC-0D9D-0942-89A2-FC462AA55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3821" name="Shape 455">
              <a:extLst>
                <a:ext uri="{FF2B5EF4-FFF2-40B4-BE49-F238E27FC236}">
                  <a16:creationId xmlns:a16="http://schemas.microsoft.com/office/drawing/2014/main" id="{D026143F-D860-5245-B0DF-EB408C543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22" name="Shape 456">
              <a:extLst>
                <a:ext uri="{FF2B5EF4-FFF2-40B4-BE49-F238E27FC236}">
                  <a16:creationId xmlns:a16="http://schemas.microsoft.com/office/drawing/2014/main" id="{7A8EBF50-7D63-7E48-A1F0-673678454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23" name="Shape 457">
              <a:extLst>
                <a:ext uri="{FF2B5EF4-FFF2-40B4-BE49-F238E27FC236}">
                  <a16:creationId xmlns:a16="http://schemas.microsoft.com/office/drawing/2014/main" id="{DD41985E-B6EC-5648-B2FA-DA105AF296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3824" name="Shape 458">
              <a:extLst>
                <a:ext uri="{FF2B5EF4-FFF2-40B4-BE49-F238E27FC236}">
                  <a16:creationId xmlns:a16="http://schemas.microsoft.com/office/drawing/2014/main" id="{B90D56C2-9B5A-F041-B158-FC93B7645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3825" name="Shape 459">
              <a:extLst>
                <a:ext uri="{FF2B5EF4-FFF2-40B4-BE49-F238E27FC236}">
                  <a16:creationId xmlns:a16="http://schemas.microsoft.com/office/drawing/2014/main" id="{11173FE0-A3BA-B640-BF65-FC1F06921B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26" name="Shape 460">
              <a:extLst>
                <a:ext uri="{FF2B5EF4-FFF2-40B4-BE49-F238E27FC236}">
                  <a16:creationId xmlns:a16="http://schemas.microsoft.com/office/drawing/2014/main" id="{014DB0A1-DDB1-BB4D-A421-3440F0E53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3827" name="Shape 461">
              <a:extLst>
                <a:ext uri="{FF2B5EF4-FFF2-40B4-BE49-F238E27FC236}">
                  <a16:creationId xmlns:a16="http://schemas.microsoft.com/office/drawing/2014/main" id="{F3177B8B-6B36-4B42-8AE0-8CA8EACDB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28" name="Shape 462">
              <a:extLst>
                <a:ext uri="{FF2B5EF4-FFF2-40B4-BE49-F238E27FC236}">
                  <a16:creationId xmlns:a16="http://schemas.microsoft.com/office/drawing/2014/main" id="{8B3A65FF-8585-2740-9AF3-B79940879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29" name="Shape 463">
              <a:extLst>
                <a:ext uri="{FF2B5EF4-FFF2-40B4-BE49-F238E27FC236}">
                  <a16:creationId xmlns:a16="http://schemas.microsoft.com/office/drawing/2014/main" id="{C54BDDBD-B5A2-1649-99AC-15880AFA7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30" name="Shape 464">
              <a:extLst>
                <a:ext uri="{FF2B5EF4-FFF2-40B4-BE49-F238E27FC236}">
                  <a16:creationId xmlns:a16="http://schemas.microsoft.com/office/drawing/2014/main" id="{D4FAA157-8A73-3F4B-B35B-7706DF3420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3831" name="Shape 465">
              <a:extLst>
                <a:ext uri="{FF2B5EF4-FFF2-40B4-BE49-F238E27FC236}">
                  <a16:creationId xmlns:a16="http://schemas.microsoft.com/office/drawing/2014/main" id="{9439784C-D018-5443-AC48-FE40A75208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3832" name="Shape 466">
              <a:extLst>
                <a:ext uri="{FF2B5EF4-FFF2-40B4-BE49-F238E27FC236}">
                  <a16:creationId xmlns:a16="http://schemas.microsoft.com/office/drawing/2014/main" id="{49A9E623-BB60-EE49-89E6-9B85BE8A2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3833" name="Shape 467">
              <a:extLst>
                <a:ext uri="{FF2B5EF4-FFF2-40B4-BE49-F238E27FC236}">
                  <a16:creationId xmlns:a16="http://schemas.microsoft.com/office/drawing/2014/main" id="{96729DA1-8C90-3743-A024-39691E2152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3834" name="Shape 468">
              <a:extLst>
                <a:ext uri="{FF2B5EF4-FFF2-40B4-BE49-F238E27FC236}">
                  <a16:creationId xmlns:a16="http://schemas.microsoft.com/office/drawing/2014/main" id="{DA852CBB-D00D-E34D-B18E-F2C32976A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35" name="Shape 469">
              <a:extLst>
                <a:ext uri="{FF2B5EF4-FFF2-40B4-BE49-F238E27FC236}">
                  <a16:creationId xmlns:a16="http://schemas.microsoft.com/office/drawing/2014/main" id="{49D5BE09-439A-DB42-8F61-3A0760D3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36" name="Shape 470">
              <a:extLst>
                <a:ext uri="{FF2B5EF4-FFF2-40B4-BE49-F238E27FC236}">
                  <a16:creationId xmlns:a16="http://schemas.microsoft.com/office/drawing/2014/main" id="{29B96663-7B33-384F-B439-F77F55355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3837" name="Shape 471">
              <a:extLst>
                <a:ext uri="{FF2B5EF4-FFF2-40B4-BE49-F238E27FC236}">
                  <a16:creationId xmlns:a16="http://schemas.microsoft.com/office/drawing/2014/main" id="{E1B2B1CD-0D56-9A48-BDFA-7C5F8F71D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3795" name="Oval 5">
            <a:extLst>
              <a:ext uri="{FF2B5EF4-FFF2-40B4-BE49-F238E27FC236}">
                <a16:creationId xmlns:a16="http://schemas.microsoft.com/office/drawing/2014/main" id="{568C0FBC-1BED-B241-98F9-F89F55D35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1433513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19CB831A-0D79-4F4C-AC84-7BD666609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59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Shape 428">
            <a:extLst>
              <a:ext uri="{FF2B5EF4-FFF2-40B4-BE49-F238E27FC236}">
                <a16:creationId xmlns:a16="http://schemas.microsoft.com/office/drawing/2014/main" id="{1C75B809-4856-0B48-9302-8B6C4EAD5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5842" name="Shape 430">
            <a:extLst>
              <a:ext uri="{FF2B5EF4-FFF2-40B4-BE49-F238E27FC236}">
                <a16:creationId xmlns:a16="http://schemas.microsoft.com/office/drawing/2014/main" id="{F8AD59D7-097D-A947-BCEC-7E8B8904824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5845" name="Shape 431">
              <a:extLst>
                <a:ext uri="{FF2B5EF4-FFF2-40B4-BE49-F238E27FC236}">
                  <a16:creationId xmlns:a16="http://schemas.microsoft.com/office/drawing/2014/main" id="{2432C940-A0AC-404F-A320-3F6DD0455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46" name="Shape 432">
              <a:extLst>
                <a:ext uri="{FF2B5EF4-FFF2-40B4-BE49-F238E27FC236}">
                  <a16:creationId xmlns:a16="http://schemas.microsoft.com/office/drawing/2014/main" id="{A52CD86C-6DC7-0D49-B32F-E8E63DD75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47" name="Shape 433">
              <a:extLst>
                <a:ext uri="{FF2B5EF4-FFF2-40B4-BE49-F238E27FC236}">
                  <a16:creationId xmlns:a16="http://schemas.microsoft.com/office/drawing/2014/main" id="{F0507112-E7FD-DD41-A896-87EE55475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48" name="Shape 434">
              <a:extLst>
                <a:ext uri="{FF2B5EF4-FFF2-40B4-BE49-F238E27FC236}">
                  <a16:creationId xmlns:a16="http://schemas.microsoft.com/office/drawing/2014/main" id="{CD28FF80-ACFE-D345-B786-E1EAD966E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49" name="Shape 435">
              <a:extLst>
                <a:ext uri="{FF2B5EF4-FFF2-40B4-BE49-F238E27FC236}">
                  <a16:creationId xmlns:a16="http://schemas.microsoft.com/office/drawing/2014/main" id="{7832C64D-2D65-3546-A8D4-9AA891951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0" name="Shape 436">
              <a:extLst>
                <a:ext uri="{FF2B5EF4-FFF2-40B4-BE49-F238E27FC236}">
                  <a16:creationId xmlns:a16="http://schemas.microsoft.com/office/drawing/2014/main" id="{11565394-8556-0F42-A811-17EF9B183D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5851" name="Shape 437">
              <a:extLst>
                <a:ext uri="{FF2B5EF4-FFF2-40B4-BE49-F238E27FC236}">
                  <a16:creationId xmlns:a16="http://schemas.microsoft.com/office/drawing/2014/main" id="{3AF15275-4708-EF40-A9FA-D37F92438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2" name="Shape 438">
              <a:extLst>
                <a:ext uri="{FF2B5EF4-FFF2-40B4-BE49-F238E27FC236}">
                  <a16:creationId xmlns:a16="http://schemas.microsoft.com/office/drawing/2014/main" id="{A47642EC-76FF-E842-885D-109F28DF91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5853" name="Shape 439">
              <a:extLst>
                <a:ext uri="{FF2B5EF4-FFF2-40B4-BE49-F238E27FC236}">
                  <a16:creationId xmlns:a16="http://schemas.microsoft.com/office/drawing/2014/main" id="{F2D7D622-D33A-D844-B2C7-9CE743A305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5854" name="Shape 440">
              <a:extLst>
                <a:ext uri="{FF2B5EF4-FFF2-40B4-BE49-F238E27FC236}">
                  <a16:creationId xmlns:a16="http://schemas.microsoft.com/office/drawing/2014/main" id="{00A16183-1A45-8B44-81F8-D71FBEAB8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5" name="Shape 441">
              <a:extLst>
                <a:ext uri="{FF2B5EF4-FFF2-40B4-BE49-F238E27FC236}">
                  <a16:creationId xmlns:a16="http://schemas.microsoft.com/office/drawing/2014/main" id="{4DDAF70A-DC82-524C-9E44-2D7843D26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5856" name="Shape 442">
              <a:extLst>
                <a:ext uri="{FF2B5EF4-FFF2-40B4-BE49-F238E27FC236}">
                  <a16:creationId xmlns:a16="http://schemas.microsoft.com/office/drawing/2014/main" id="{1A726250-13B4-6444-833E-24AD84579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7" name="Shape 443">
              <a:extLst>
                <a:ext uri="{FF2B5EF4-FFF2-40B4-BE49-F238E27FC236}">
                  <a16:creationId xmlns:a16="http://schemas.microsoft.com/office/drawing/2014/main" id="{7A4D2063-6428-F340-9A19-D09F75F4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8" name="Shape 444">
              <a:extLst>
                <a:ext uri="{FF2B5EF4-FFF2-40B4-BE49-F238E27FC236}">
                  <a16:creationId xmlns:a16="http://schemas.microsoft.com/office/drawing/2014/main" id="{C14E4957-8C4F-1C48-9BD2-324076A8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59" name="Shape 445">
              <a:extLst>
                <a:ext uri="{FF2B5EF4-FFF2-40B4-BE49-F238E27FC236}">
                  <a16:creationId xmlns:a16="http://schemas.microsoft.com/office/drawing/2014/main" id="{501BC4CE-0F03-1549-8A2C-BF45CC9B98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60" name="Shape 446">
              <a:extLst>
                <a:ext uri="{FF2B5EF4-FFF2-40B4-BE49-F238E27FC236}">
                  <a16:creationId xmlns:a16="http://schemas.microsoft.com/office/drawing/2014/main" id="{F74835F3-D728-9E4C-B191-B97B3818AD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5861" name="Shape 447">
              <a:extLst>
                <a:ext uri="{FF2B5EF4-FFF2-40B4-BE49-F238E27FC236}">
                  <a16:creationId xmlns:a16="http://schemas.microsoft.com/office/drawing/2014/main" id="{3FD42D19-B80C-B846-924A-E1102E4EA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5862" name="Shape 448">
              <a:extLst>
                <a:ext uri="{FF2B5EF4-FFF2-40B4-BE49-F238E27FC236}">
                  <a16:creationId xmlns:a16="http://schemas.microsoft.com/office/drawing/2014/main" id="{510DD27F-45D4-664B-AD98-58BA65EEC1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63" name="Shape 449">
              <a:extLst>
                <a:ext uri="{FF2B5EF4-FFF2-40B4-BE49-F238E27FC236}">
                  <a16:creationId xmlns:a16="http://schemas.microsoft.com/office/drawing/2014/main" id="{E27AF597-78A0-7F45-94FC-19308BB56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64" name="Shape 450">
              <a:extLst>
                <a:ext uri="{FF2B5EF4-FFF2-40B4-BE49-F238E27FC236}">
                  <a16:creationId xmlns:a16="http://schemas.microsoft.com/office/drawing/2014/main" id="{4C616D3E-164A-B548-8164-AC766765E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65" name="Shape 451">
              <a:extLst>
                <a:ext uri="{FF2B5EF4-FFF2-40B4-BE49-F238E27FC236}">
                  <a16:creationId xmlns:a16="http://schemas.microsoft.com/office/drawing/2014/main" id="{8132C4FB-D0F8-CA44-B3A3-30AE3C82A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5866" name="Shape 452">
              <a:extLst>
                <a:ext uri="{FF2B5EF4-FFF2-40B4-BE49-F238E27FC236}">
                  <a16:creationId xmlns:a16="http://schemas.microsoft.com/office/drawing/2014/main" id="{741B3711-9BD5-654A-A24F-4A364C038D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67" name="Shape 453">
              <a:extLst>
                <a:ext uri="{FF2B5EF4-FFF2-40B4-BE49-F238E27FC236}">
                  <a16:creationId xmlns:a16="http://schemas.microsoft.com/office/drawing/2014/main" id="{93152F1E-C4CC-0042-B712-C122364A7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68" name="Shape 454">
              <a:extLst>
                <a:ext uri="{FF2B5EF4-FFF2-40B4-BE49-F238E27FC236}">
                  <a16:creationId xmlns:a16="http://schemas.microsoft.com/office/drawing/2014/main" id="{3781DBA4-E1B6-094A-AD98-064E303F5F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5869" name="Shape 455">
              <a:extLst>
                <a:ext uri="{FF2B5EF4-FFF2-40B4-BE49-F238E27FC236}">
                  <a16:creationId xmlns:a16="http://schemas.microsoft.com/office/drawing/2014/main" id="{C05325BB-6A07-3A49-856D-5F7A896AA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70" name="Shape 456">
              <a:extLst>
                <a:ext uri="{FF2B5EF4-FFF2-40B4-BE49-F238E27FC236}">
                  <a16:creationId xmlns:a16="http://schemas.microsoft.com/office/drawing/2014/main" id="{123DB327-ACBC-434E-8E9D-E1D383FEF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71" name="Shape 457">
              <a:extLst>
                <a:ext uri="{FF2B5EF4-FFF2-40B4-BE49-F238E27FC236}">
                  <a16:creationId xmlns:a16="http://schemas.microsoft.com/office/drawing/2014/main" id="{2066D8BE-35E6-5C48-A39E-6B272588C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5872" name="Shape 458">
              <a:extLst>
                <a:ext uri="{FF2B5EF4-FFF2-40B4-BE49-F238E27FC236}">
                  <a16:creationId xmlns:a16="http://schemas.microsoft.com/office/drawing/2014/main" id="{74172D28-6F74-1A47-B9D3-4436D6F33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5873" name="Shape 459">
              <a:extLst>
                <a:ext uri="{FF2B5EF4-FFF2-40B4-BE49-F238E27FC236}">
                  <a16:creationId xmlns:a16="http://schemas.microsoft.com/office/drawing/2014/main" id="{04DF9708-FDB0-FB42-A5F1-1244B1D232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74" name="Shape 460">
              <a:extLst>
                <a:ext uri="{FF2B5EF4-FFF2-40B4-BE49-F238E27FC236}">
                  <a16:creationId xmlns:a16="http://schemas.microsoft.com/office/drawing/2014/main" id="{49CAF0DF-C046-9547-AC9D-05BD795B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5875" name="Shape 461">
              <a:extLst>
                <a:ext uri="{FF2B5EF4-FFF2-40B4-BE49-F238E27FC236}">
                  <a16:creationId xmlns:a16="http://schemas.microsoft.com/office/drawing/2014/main" id="{9D658E6B-E5C5-BD45-97F2-18DB675928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876" name="Shape 462">
              <a:extLst>
                <a:ext uri="{FF2B5EF4-FFF2-40B4-BE49-F238E27FC236}">
                  <a16:creationId xmlns:a16="http://schemas.microsoft.com/office/drawing/2014/main" id="{4623B097-81E8-664A-AEB1-247EAE2776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77" name="Shape 463">
              <a:extLst>
                <a:ext uri="{FF2B5EF4-FFF2-40B4-BE49-F238E27FC236}">
                  <a16:creationId xmlns:a16="http://schemas.microsoft.com/office/drawing/2014/main" id="{27C2CE98-2029-F745-9886-160A7BB77E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78" name="Shape 464">
              <a:extLst>
                <a:ext uri="{FF2B5EF4-FFF2-40B4-BE49-F238E27FC236}">
                  <a16:creationId xmlns:a16="http://schemas.microsoft.com/office/drawing/2014/main" id="{C0A1BE9A-2981-0D4B-A9D0-ADBCA3797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5879" name="Shape 465">
              <a:extLst>
                <a:ext uri="{FF2B5EF4-FFF2-40B4-BE49-F238E27FC236}">
                  <a16:creationId xmlns:a16="http://schemas.microsoft.com/office/drawing/2014/main" id="{E9C48BC1-A3F6-0C43-BFA1-C470E58B6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5880" name="Shape 466">
              <a:extLst>
                <a:ext uri="{FF2B5EF4-FFF2-40B4-BE49-F238E27FC236}">
                  <a16:creationId xmlns:a16="http://schemas.microsoft.com/office/drawing/2014/main" id="{295FA926-F11D-6947-AAB5-F9EF2B3B7B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5881" name="Shape 467">
              <a:extLst>
                <a:ext uri="{FF2B5EF4-FFF2-40B4-BE49-F238E27FC236}">
                  <a16:creationId xmlns:a16="http://schemas.microsoft.com/office/drawing/2014/main" id="{2D52FAF1-6D0E-E044-A4D3-C039B3B48A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5882" name="Shape 468">
              <a:extLst>
                <a:ext uri="{FF2B5EF4-FFF2-40B4-BE49-F238E27FC236}">
                  <a16:creationId xmlns:a16="http://schemas.microsoft.com/office/drawing/2014/main" id="{17D1D9A5-E677-D440-9E72-BCCA4A5D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83" name="Shape 469">
              <a:extLst>
                <a:ext uri="{FF2B5EF4-FFF2-40B4-BE49-F238E27FC236}">
                  <a16:creationId xmlns:a16="http://schemas.microsoft.com/office/drawing/2014/main" id="{C5AE9391-6C8B-3046-A1AE-C20BE18B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84" name="Shape 470">
              <a:extLst>
                <a:ext uri="{FF2B5EF4-FFF2-40B4-BE49-F238E27FC236}">
                  <a16:creationId xmlns:a16="http://schemas.microsoft.com/office/drawing/2014/main" id="{7E4B858F-2F89-6B44-BA7D-4DDE5FE1D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5885" name="Shape 471">
              <a:extLst>
                <a:ext uri="{FF2B5EF4-FFF2-40B4-BE49-F238E27FC236}">
                  <a16:creationId xmlns:a16="http://schemas.microsoft.com/office/drawing/2014/main" id="{11CBB1B0-B1A3-AC48-B23F-DF27B45536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5843" name="Oval 5">
            <a:extLst>
              <a:ext uri="{FF2B5EF4-FFF2-40B4-BE49-F238E27FC236}">
                <a16:creationId xmlns:a16="http://schemas.microsoft.com/office/drawing/2014/main" id="{28AB99AB-835D-F24C-9AEF-9F4A9D393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0" y="32512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5844" name="Rectangle 3">
            <a:extLst>
              <a:ext uri="{FF2B5EF4-FFF2-40B4-BE49-F238E27FC236}">
                <a16:creationId xmlns:a16="http://schemas.microsoft.com/office/drawing/2014/main" id="{6547B08C-CD7B-824F-AED5-E57B74397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3">
            <a:extLst>
              <a:ext uri="{FF2B5EF4-FFF2-40B4-BE49-F238E27FC236}">
                <a16:creationId xmlns:a16="http://schemas.microsoft.com/office/drawing/2014/main" id="{406F3A6A-7804-CD43-9F2A-569EBB69D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Mealy State Model</a:t>
            </a:r>
          </a:p>
        </p:txBody>
      </p:sp>
      <p:sp>
        <p:nvSpPr>
          <p:cNvPr id="7170" name="Text Box 5">
            <a:extLst>
              <a:ext uri="{FF2B5EF4-FFF2-40B4-BE49-F238E27FC236}">
                <a16:creationId xmlns:a16="http://schemas.microsoft.com/office/drawing/2014/main" id="{B930DFD5-03C3-2148-AF75-C5F275D23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Shape 428">
            <a:extLst>
              <a:ext uri="{FF2B5EF4-FFF2-40B4-BE49-F238E27FC236}">
                <a16:creationId xmlns:a16="http://schemas.microsoft.com/office/drawing/2014/main" id="{4E2D55D9-1281-DF44-B254-E2AAF98D9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7890" name="Shape 430">
            <a:extLst>
              <a:ext uri="{FF2B5EF4-FFF2-40B4-BE49-F238E27FC236}">
                <a16:creationId xmlns:a16="http://schemas.microsoft.com/office/drawing/2014/main" id="{6A1773B4-E5EC-F448-81B3-3D813241E394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7893" name="Shape 431">
              <a:extLst>
                <a:ext uri="{FF2B5EF4-FFF2-40B4-BE49-F238E27FC236}">
                  <a16:creationId xmlns:a16="http://schemas.microsoft.com/office/drawing/2014/main" id="{2D4D8A43-DE24-6A4C-A4DE-874D3DBFC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4" name="Shape 432">
              <a:extLst>
                <a:ext uri="{FF2B5EF4-FFF2-40B4-BE49-F238E27FC236}">
                  <a16:creationId xmlns:a16="http://schemas.microsoft.com/office/drawing/2014/main" id="{0DCDEDDF-05EE-6842-B4FC-B9C4C052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5" name="Shape 433">
              <a:extLst>
                <a:ext uri="{FF2B5EF4-FFF2-40B4-BE49-F238E27FC236}">
                  <a16:creationId xmlns:a16="http://schemas.microsoft.com/office/drawing/2014/main" id="{F843A057-26A8-844A-9CCE-F08C97DA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6" name="Shape 434">
              <a:extLst>
                <a:ext uri="{FF2B5EF4-FFF2-40B4-BE49-F238E27FC236}">
                  <a16:creationId xmlns:a16="http://schemas.microsoft.com/office/drawing/2014/main" id="{0A15184E-B81F-F740-9C41-F539E4FC9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7" name="Shape 435">
              <a:extLst>
                <a:ext uri="{FF2B5EF4-FFF2-40B4-BE49-F238E27FC236}">
                  <a16:creationId xmlns:a16="http://schemas.microsoft.com/office/drawing/2014/main" id="{B6F8B7AE-65E7-DE46-91D6-9AD8C49E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898" name="Shape 436">
              <a:extLst>
                <a:ext uri="{FF2B5EF4-FFF2-40B4-BE49-F238E27FC236}">
                  <a16:creationId xmlns:a16="http://schemas.microsoft.com/office/drawing/2014/main" id="{583DEFE7-D014-8E4A-8BAB-EB1C862EFA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7899" name="Shape 437">
              <a:extLst>
                <a:ext uri="{FF2B5EF4-FFF2-40B4-BE49-F238E27FC236}">
                  <a16:creationId xmlns:a16="http://schemas.microsoft.com/office/drawing/2014/main" id="{354ECC7C-9084-4A4D-8A3B-828C88F85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0" name="Shape 438">
              <a:extLst>
                <a:ext uri="{FF2B5EF4-FFF2-40B4-BE49-F238E27FC236}">
                  <a16:creationId xmlns:a16="http://schemas.microsoft.com/office/drawing/2014/main" id="{CD641CF8-E900-7044-8EF2-4F906A3B8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7901" name="Shape 439">
              <a:extLst>
                <a:ext uri="{FF2B5EF4-FFF2-40B4-BE49-F238E27FC236}">
                  <a16:creationId xmlns:a16="http://schemas.microsoft.com/office/drawing/2014/main" id="{E8381799-BBED-7C4E-BF82-C1785EC540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7902" name="Shape 440">
              <a:extLst>
                <a:ext uri="{FF2B5EF4-FFF2-40B4-BE49-F238E27FC236}">
                  <a16:creationId xmlns:a16="http://schemas.microsoft.com/office/drawing/2014/main" id="{1A455548-4F93-2A49-80FF-C061617D4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3" name="Shape 441">
              <a:extLst>
                <a:ext uri="{FF2B5EF4-FFF2-40B4-BE49-F238E27FC236}">
                  <a16:creationId xmlns:a16="http://schemas.microsoft.com/office/drawing/2014/main" id="{623A4711-BE15-824B-A7B0-C41988E2B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7904" name="Shape 442">
              <a:extLst>
                <a:ext uri="{FF2B5EF4-FFF2-40B4-BE49-F238E27FC236}">
                  <a16:creationId xmlns:a16="http://schemas.microsoft.com/office/drawing/2014/main" id="{183312A4-30D6-344F-9BC6-23459BEA6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5" name="Shape 443">
              <a:extLst>
                <a:ext uri="{FF2B5EF4-FFF2-40B4-BE49-F238E27FC236}">
                  <a16:creationId xmlns:a16="http://schemas.microsoft.com/office/drawing/2014/main" id="{65201AFE-52B3-B841-9606-D60DE884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6" name="Shape 444">
              <a:extLst>
                <a:ext uri="{FF2B5EF4-FFF2-40B4-BE49-F238E27FC236}">
                  <a16:creationId xmlns:a16="http://schemas.microsoft.com/office/drawing/2014/main" id="{356997E0-38C9-9945-A278-EB2B5A423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07" name="Shape 445">
              <a:extLst>
                <a:ext uri="{FF2B5EF4-FFF2-40B4-BE49-F238E27FC236}">
                  <a16:creationId xmlns:a16="http://schemas.microsoft.com/office/drawing/2014/main" id="{5F82B230-0ECC-DB4F-BA33-DFFE0A66F8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08" name="Shape 446">
              <a:extLst>
                <a:ext uri="{FF2B5EF4-FFF2-40B4-BE49-F238E27FC236}">
                  <a16:creationId xmlns:a16="http://schemas.microsoft.com/office/drawing/2014/main" id="{8DCC296E-F39B-8441-AE1F-F1279E1693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7909" name="Shape 447">
              <a:extLst>
                <a:ext uri="{FF2B5EF4-FFF2-40B4-BE49-F238E27FC236}">
                  <a16:creationId xmlns:a16="http://schemas.microsoft.com/office/drawing/2014/main" id="{3E3181D1-7881-9F4A-A7FA-3F407240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7910" name="Shape 448">
              <a:extLst>
                <a:ext uri="{FF2B5EF4-FFF2-40B4-BE49-F238E27FC236}">
                  <a16:creationId xmlns:a16="http://schemas.microsoft.com/office/drawing/2014/main" id="{E4C49EFF-9B35-9A4A-BE46-725332CC1D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911" name="Shape 449">
              <a:extLst>
                <a:ext uri="{FF2B5EF4-FFF2-40B4-BE49-F238E27FC236}">
                  <a16:creationId xmlns:a16="http://schemas.microsoft.com/office/drawing/2014/main" id="{441A7153-EBA3-A34F-82BB-5965535491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12" name="Shape 450">
              <a:extLst>
                <a:ext uri="{FF2B5EF4-FFF2-40B4-BE49-F238E27FC236}">
                  <a16:creationId xmlns:a16="http://schemas.microsoft.com/office/drawing/2014/main" id="{962B0D05-7377-B044-AACE-E41F56D2E7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13" name="Shape 451">
              <a:extLst>
                <a:ext uri="{FF2B5EF4-FFF2-40B4-BE49-F238E27FC236}">
                  <a16:creationId xmlns:a16="http://schemas.microsoft.com/office/drawing/2014/main" id="{B05E2A11-3692-3B42-B4C6-C715485F4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7914" name="Shape 452">
              <a:extLst>
                <a:ext uri="{FF2B5EF4-FFF2-40B4-BE49-F238E27FC236}">
                  <a16:creationId xmlns:a16="http://schemas.microsoft.com/office/drawing/2014/main" id="{4727F778-4AA3-714F-B0C4-8C7E9A3C1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15" name="Shape 453">
              <a:extLst>
                <a:ext uri="{FF2B5EF4-FFF2-40B4-BE49-F238E27FC236}">
                  <a16:creationId xmlns:a16="http://schemas.microsoft.com/office/drawing/2014/main" id="{AA986800-6D9C-034A-B26C-9B1C4F58B5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16" name="Shape 454">
              <a:extLst>
                <a:ext uri="{FF2B5EF4-FFF2-40B4-BE49-F238E27FC236}">
                  <a16:creationId xmlns:a16="http://schemas.microsoft.com/office/drawing/2014/main" id="{D906D3CA-BA07-5D43-9BAB-1E322A883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7917" name="Shape 455">
              <a:extLst>
                <a:ext uri="{FF2B5EF4-FFF2-40B4-BE49-F238E27FC236}">
                  <a16:creationId xmlns:a16="http://schemas.microsoft.com/office/drawing/2014/main" id="{1765CFA9-35BF-9749-A737-C6C98FB77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18" name="Shape 456">
              <a:extLst>
                <a:ext uri="{FF2B5EF4-FFF2-40B4-BE49-F238E27FC236}">
                  <a16:creationId xmlns:a16="http://schemas.microsoft.com/office/drawing/2014/main" id="{F2974F48-13E8-C148-B39D-43252CF368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19" name="Shape 457">
              <a:extLst>
                <a:ext uri="{FF2B5EF4-FFF2-40B4-BE49-F238E27FC236}">
                  <a16:creationId xmlns:a16="http://schemas.microsoft.com/office/drawing/2014/main" id="{6CDE527F-977A-5F46-8669-AFF99F308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7920" name="Shape 458">
              <a:extLst>
                <a:ext uri="{FF2B5EF4-FFF2-40B4-BE49-F238E27FC236}">
                  <a16:creationId xmlns:a16="http://schemas.microsoft.com/office/drawing/2014/main" id="{13B88449-2283-2043-8483-17AC0F42C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7921" name="Shape 459">
              <a:extLst>
                <a:ext uri="{FF2B5EF4-FFF2-40B4-BE49-F238E27FC236}">
                  <a16:creationId xmlns:a16="http://schemas.microsoft.com/office/drawing/2014/main" id="{220536DB-39F2-CB40-AFDE-B5AD154BFA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922" name="Shape 460">
              <a:extLst>
                <a:ext uri="{FF2B5EF4-FFF2-40B4-BE49-F238E27FC236}">
                  <a16:creationId xmlns:a16="http://schemas.microsoft.com/office/drawing/2014/main" id="{E492BD3F-5B42-C54C-87D1-60FAC57E8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7923" name="Shape 461">
              <a:extLst>
                <a:ext uri="{FF2B5EF4-FFF2-40B4-BE49-F238E27FC236}">
                  <a16:creationId xmlns:a16="http://schemas.microsoft.com/office/drawing/2014/main" id="{9598D6EE-E57C-EA4F-A141-A0F76BC3C5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924" name="Shape 462">
              <a:extLst>
                <a:ext uri="{FF2B5EF4-FFF2-40B4-BE49-F238E27FC236}">
                  <a16:creationId xmlns:a16="http://schemas.microsoft.com/office/drawing/2014/main" id="{C9D5D887-5346-CC4C-9FC2-BBCE040F04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25" name="Shape 463">
              <a:extLst>
                <a:ext uri="{FF2B5EF4-FFF2-40B4-BE49-F238E27FC236}">
                  <a16:creationId xmlns:a16="http://schemas.microsoft.com/office/drawing/2014/main" id="{DF8D92BF-1A62-CB41-8A07-4B77BD185F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26" name="Shape 464">
              <a:extLst>
                <a:ext uri="{FF2B5EF4-FFF2-40B4-BE49-F238E27FC236}">
                  <a16:creationId xmlns:a16="http://schemas.microsoft.com/office/drawing/2014/main" id="{C4EA4440-FA3F-C344-84E9-73E74AE724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7927" name="Shape 465">
              <a:extLst>
                <a:ext uri="{FF2B5EF4-FFF2-40B4-BE49-F238E27FC236}">
                  <a16:creationId xmlns:a16="http://schemas.microsoft.com/office/drawing/2014/main" id="{709A491E-49EC-A447-AFBF-7D02F47B5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7928" name="Shape 466">
              <a:extLst>
                <a:ext uri="{FF2B5EF4-FFF2-40B4-BE49-F238E27FC236}">
                  <a16:creationId xmlns:a16="http://schemas.microsoft.com/office/drawing/2014/main" id="{1966C98F-5204-6E45-9B80-32EB6D952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7929" name="Shape 467">
              <a:extLst>
                <a:ext uri="{FF2B5EF4-FFF2-40B4-BE49-F238E27FC236}">
                  <a16:creationId xmlns:a16="http://schemas.microsoft.com/office/drawing/2014/main" id="{8BE0C849-DB62-D443-B828-7C59E8270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7930" name="Shape 468">
              <a:extLst>
                <a:ext uri="{FF2B5EF4-FFF2-40B4-BE49-F238E27FC236}">
                  <a16:creationId xmlns:a16="http://schemas.microsoft.com/office/drawing/2014/main" id="{72C3F89A-E0B1-1B4B-B62C-9F16CF8AF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31" name="Shape 469">
              <a:extLst>
                <a:ext uri="{FF2B5EF4-FFF2-40B4-BE49-F238E27FC236}">
                  <a16:creationId xmlns:a16="http://schemas.microsoft.com/office/drawing/2014/main" id="{B195C2AE-2328-8242-B648-A88C049E1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32" name="Shape 470">
              <a:extLst>
                <a:ext uri="{FF2B5EF4-FFF2-40B4-BE49-F238E27FC236}">
                  <a16:creationId xmlns:a16="http://schemas.microsoft.com/office/drawing/2014/main" id="{A15EE51F-A5A9-254A-A8C0-72269DE91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7933" name="Shape 471">
              <a:extLst>
                <a:ext uri="{FF2B5EF4-FFF2-40B4-BE49-F238E27FC236}">
                  <a16:creationId xmlns:a16="http://schemas.microsoft.com/office/drawing/2014/main" id="{E2693E2E-1264-9247-B851-ACC78AA45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7891" name="Oval 5">
            <a:extLst>
              <a:ext uri="{FF2B5EF4-FFF2-40B4-BE49-F238E27FC236}">
                <a16:creationId xmlns:a16="http://schemas.microsoft.com/office/drawing/2014/main" id="{C7E540B1-6C84-4B47-A5EA-895A1E1B1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8925" y="32480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892" name="Rectangle 3">
            <a:extLst>
              <a:ext uri="{FF2B5EF4-FFF2-40B4-BE49-F238E27FC236}">
                <a16:creationId xmlns:a16="http://schemas.microsoft.com/office/drawing/2014/main" id="{BD0FDF90-66BF-7D45-8AFE-CD8D942B1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0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Shape 428">
            <a:extLst>
              <a:ext uri="{FF2B5EF4-FFF2-40B4-BE49-F238E27FC236}">
                <a16:creationId xmlns:a16="http://schemas.microsoft.com/office/drawing/2014/main" id="{3359B773-CF3B-D44A-99CA-C1761E189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9938" name="Shape 430">
            <a:extLst>
              <a:ext uri="{FF2B5EF4-FFF2-40B4-BE49-F238E27FC236}">
                <a16:creationId xmlns:a16="http://schemas.microsoft.com/office/drawing/2014/main" id="{CB15FA64-4C71-8245-842B-155E60EE9A8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9941" name="Shape 431">
              <a:extLst>
                <a:ext uri="{FF2B5EF4-FFF2-40B4-BE49-F238E27FC236}">
                  <a16:creationId xmlns:a16="http://schemas.microsoft.com/office/drawing/2014/main" id="{704D38CE-69F1-3641-BB97-3B9B67AD7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2" name="Shape 432">
              <a:extLst>
                <a:ext uri="{FF2B5EF4-FFF2-40B4-BE49-F238E27FC236}">
                  <a16:creationId xmlns:a16="http://schemas.microsoft.com/office/drawing/2014/main" id="{D4E764A1-0B7C-1546-A610-6285319CC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3" name="Shape 433">
              <a:extLst>
                <a:ext uri="{FF2B5EF4-FFF2-40B4-BE49-F238E27FC236}">
                  <a16:creationId xmlns:a16="http://schemas.microsoft.com/office/drawing/2014/main" id="{1C404F00-9E2D-E943-BA8A-84E67610C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4" name="Shape 434">
              <a:extLst>
                <a:ext uri="{FF2B5EF4-FFF2-40B4-BE49-F238E27FC236}">
                  <a16:creationId xmlns:a16="http://schemas.microsoft.com/office/drawing/2014/main" id="{FD2B4C28-738D-B546-9240-005C01B03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5" name="Shape 435">
              <a:extLst>
                <a:ext uri="{FF2B5EF4-FFF2-40B4-BE49-F238E27FC236}">
                  <a16:creationId xmlns:a16="http://schemas.microsoft.com/office/drawing/2014/main" id="{8292D942-29E3-5041-808A-300095633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6" name="Shape 436">
              <a:extLst>
                <a:ext uri="{FF2B5EF4-FFF2-40B4-BE49-F238E27FC236}">
                  <a16:creationId xmlns:a16="http://schemas.microsoft.com/office/drawing/2014/main" id="{E9401FB3-1B72-444C-AF43-44B5563C1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9947" name="Shape 437">
              <a:extLst>
                <a:ext uri="{FF2B5EF4-FFF2-40B4-BE49-F238E27FC236}">
                  <a16:creationId xmlns:a16="http://schemas.microsoft.com/office/drawing/2014/main" id="{534843C4-F495-9046-BE25-D78889AA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48" name="Shape 438">
              <a:extLst>
                <a:ext uri="{FF2B5EF4-FFF2-40B4-BE49-F238E27FC236}">
                  <a16:creationId xmlns:a16="http://schemas.microsoft.com/office/drawing/2014/main" id="{EBC2073C-1070-604C-A0CC-1EAE06339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9949" name="Shape 439">
              <a:extLst>
                <a:ext uri="{FF2B5EF4-FFF2-40B4-BE49-F238E27FC236}">
                  <a16:creationId xmlns:a16="http://schemas.microsoft.com/office/drawing/2014/main" id="{41CF44C7-828B-5449-93D5-AF107306CB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9950" name="Shape 440">
              <a:extLst>
                <a:ext uri="{FF2B5EF4-FFF2-40B4-BE49-F238E27FC236}">
                  <a16:creationId xmlns:a16="http://schemas.microsoft.com/office/drawing/2014/main" id="{58EB16D3-200B-9D40-98A8-E4447388A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51" name="Shape 441">
              <a:extLst>
                <a:ext uri="{FF2B5EF4-FFF2-40B4-BE49-F238E27FC236}">
                  <a16:creationId xmlns:a16="http://schemas.microsoft.com/office/drawing/2014/main" id="{15207526-5F08-5040-BF83-56DD4E563E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9952" name="Shape 442">
              <a:extLst>
                <a:ext uri="{FF2B5EF4-FFF2-40B4-BE49-F238E27FC236}">
                  <a16:creationId xmlns:a16="http://schemas.microsoft.com/office/drawing/2014/main" id="{FAB504F8-45B3-8B4E-987A-96C7BE866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53" name="Shape 443">
              <a:extLst>
                <a:ext uri="{FF2B5EF4-FFF2-40B4-BE49-F238E27FC236}">
                  <a16:creationId xmlns:a16="http://schemas.microsoft.com/office/drawing/2014/main" id="{24F89900-64EC-454B-865C-B1AC45D2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54" name="Shape 444">
              <a:extLst>
                <a:ext uri="{FF2B5EF4-FFF2-40B4-BE49-F238E27FC236}">
                  <a16:creationId xmlns:a16="http://schemas.microsoft.com/office/drawing/2014/main" id="{3373A98C-9F4B-DC45-9B89-0EAAF0590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55" name="Shape 445">
              <a:extLst>
                <a:ext uri="{FF2B5EF4-FFF2-40B4-BE49-F238E27FC236}">
                  <a16:creationId xmlns:a16="http://schemas.microsoft.com/office/drawing/2014/main" id="{CCFCBDDB-FE95-5745-85A3-B30FBBBB05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56" name="Shape 446">
              <a:extLst>
                <a:ext uri="{FF2B5EF4-FFF2-40B4-BE49-F238E27FC236}">
                  <a16:creationId xmlns:a16="http://schemas.microsoft.com/office/drawing/2014/main" id="{FCBD7B6C-37CA-9747-B8D6-E6BB2139C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9957" name="Shape 447">
              <a:extLst>
                <a:ext uri="{FF2B5EF4-FFF2-40B4-BE49-F238E27FC236}">
                  <a16:creationId xmlns:a16="http://schemas.microsoft.com/office/drawing/2014/main" id="{07D9A6FF-B06D-1C4E-A032-9F7EE7A6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9958" name="Shape 448">
              <a:extLst>
                <a:ext uri="{FF2B5EF4-FFF2-40B4-BE49-F238E27FC236}">
                  <a16:creationId xmlns:a16="http://schemas.microsoft.com/office/drawing/2014/main" id="{C5A265DA-50F5-F945-ABB2-B63A1914C0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59" name="Shape 449">
              <a:extLst>
                <a:ext uri="{FF2B5EF4-FFF2-40B4-BE49-F238E27FC236}">
                  <a16:creationId xmlns:a16="http://schemas.microsoft.com/office/drawing/2014/main" id="{C72D4E6F-22D7-6940-B631-83EA7185A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60" name="Shape 450">
              <a:extLst>
                <a:ext uri="{FF2B5EF4-FFF2-40B4-BE49-F238E27FC236}">
                  <a16:creationId xmlns:a16="http://schemas.microsoft.com/office/drawing/2014/main" id="{5A2F643E-F6C6-5043-BAF5-69291EEB83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61" name="Shape 451">
              <a:extLst>
                <a:ext uri="{FF2B5EF4-FFF2-40B4-BE49-F238E27FC236}">
                  <a16:creationId xmlns:a16="http://schemas.microsoft.com/office/drawing/2014/main" id="{7B6100DF-9F7D-5644-AB94-E7255951FC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9962" name="Shape 452">
              <a:extLst>
                <a:ext uri="{FF2B5EF4-FFF2-40B4-BE49-F238E27FC236}">
                  <a16:creationId xmlns:a16="http://schemas.microsoft.com/office/drawing/2014/main" id="{D8C6BEC7-6D91-1941-9D92-42241CB3A6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63" name="Shape 453">
              <a:extLst>
                <a:ext uri="{FF2B5EF4-FFF2-40B4-BE49-F238E27FC236}">
                  <a16:creationId xmlns:a16="http://schemas.microsoft.com/office/drawing/2014/main" id="{E1F43D7C-0F49-0347-865A-1432F7672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64" name="Shape 454">
              <a:extLst>
                <a:ext uri="{FF2B5EF4-FFF2-40B4-BE49-F238E27FC236}">
                  <a16:creationId xmlns:a16="http://schemas.microsoft.com/office/drawing/2014/main" id="{5921AB94-2F1E-8D43-B6AB-17BD4F4FE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9965" name="Shape 455">
              <a:extLst>
                <a:ext uri="{FF2B5EF4-FFF2-40B4-BE49-F238E27FC236}">
                  <a16:creationId xmlns:a16="http://schemas.microsoft.com/office/drawing/2014/main" id="{BF232D26-6C58-E842-BE1A-344334320A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66" name="Shape 456">
              <a:extLst>
                <a:ext uri="{FF2B5EF4-FFF2-40B4-BE49-F238E27FC236}">
                  <a16:creationId xmlns:a16="http://schemas.microsoft.com/office/drawing/2014/main" id="{B212A765-4D12-7F49-A149-69A78A7A2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67" name="Shape 457">
              <a:extLst>
                <a:ext uri="{FF2B5EF4-FFF2-40B4-BE49-F238E27FC236}">
                  <a16:creationId xmlns:a16="http://schemas.microsoft.com/office/drawing/2014/main" id="{5BA67E8C-BB51-4A42-9783-68B54BF0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9968" name="Shape 458">
              <a:extLst>
                <a:ext uri="{FF2B5EF4-FFF2-40B4-BE49-F238E27FC236}">
                  <a16:creationId xmlns:a16="http://schemas.microsoft.com/office/drawing/2014/main" id="{E0D746B6-F0F8-9745-9023-D17C68EDF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9969" name="Shape 459">
              <a:extLst>
                <a:ext uri="{FF2B5EF4-FFF2-40B4-BE49-F238E27FC236}">
                  <a16:creationId xmlns:a16="http://schemas.microsoft.com/office/drawing/2014/main" id="{957DD462-6E6B-AC49-9651-2C20D137BC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70" name="Shape 460">
              <a:extLst>
                <a:ext uri="{FF2B5EF4-FFF2-40B4-BE49-F238E27FC236}">
                  <a16:creationId xmlns:a16="http://schemas.microsoft.com/office/drawing/2014/main" id="{0A8E6F57-D896-C241-A353-D58EF072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9971" name="Shape 461">
              <a:extLst>
                <a:ext uri="{FF2B5EF4-FFF2-40B4-BE49-F238E27FC236}">
                  <a16:creationId xmlns:a16="http://schemas.microsoft.com/office/drawing/2014/main" id="{5E18E895-02A6-0343-9432-1720F5334C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72" name="Shape 462">
              <a:extLst>
                <a:ext uri="{FF2B5EF4-FFF2-40B4-BE49-F238E27FC236}">
                  <a16:creationId xmlns:a16="http://schemas.microsoft.com/office/drawing/2014/main" id="{5B6DB7C3-C9D8-F948-8932-BBFBF54DE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73" name="Shape 463">
              <a:extLst>
                <a:ext uri="{FF2B5EF4-FFF2-40B4-BE49-F238E27FC236}">
                  <a16:creationId xmlns:a16="http://schemas.microsoft.com/office/drawing/2014/main" id="{629A150E-8D5B-1948-A7C7-2523D0CDBA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74" name="Shape 464">
              <a:extLst>
                <a:ext uri="{FF2B5EF4-FFF2-40B4-BE49-F238E27FC236}">
                  <a16:creationId xmlns:a16="http://schemas.microsoft.com/office/drawing/2014/main" id="{A78C737F-B902-4840-9B02-63788C38D9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9975" name="Shape 465">
              <a:extLst>
                <a:ext uri="{FF2B5EF4-FFF2-40B4-BE49-F238E27FC236}">
                  <a16:creationId xmlns:a16="http://schemas.microsoft.com/office/drawing/2014/main" id="{7E7D5129-FA92-1344-BE7C-0CA5FF43E3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9976" name="Shape 466">
              <a:extLst>
                <a:ext uri="{FF2B5EF4-FFF2-40B4-BE49-F238E27FC236}">
                  <a16:creationId xmlns:a16="http://schemas.microsoft.com/office/drawing/2014/main" id="{45F8DB02-9A67-2C49-A4DB-18332A3FA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9977" name="Shape 467">
              <a:extLst>
                <a:ext uri="{FF2B5EF4-FFF2-40B4-BE49-F238E27FC236}">
                  <a16:creationId xmlns:a16="http://schemas.microsoft.com/office/drawing/2014/main" id="{42BE1617-54F3-9148-887A-D4209A7036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9978" name="Shape 468">
              <a:extLst>
                <a:ext uri="{FF2B5EF4-FFF2-40B4-BE49-F238E27FC236}">
                  <a16:creationId xmlns:a16="http://schemas.microsoft.com/office/drawing/2014/main" id="{F24D5996-B3B9-EA49-BE39-AC92BE119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79" name="Shape 469">
              <a:extLst>
                <a:ext uri="{FF2B5EF4-FFF2-40B4-BE49-F238E27FC236}">
                  <a16:creationId xmlns:a16="http://schemas.microsoft.com/office/drawing/2014/main" id="{E2EBA86E-03A8-C94B-AFBF-6094929D8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80" name="Shape 470">
              <a:extLst>
                <a:ext uri="{FF2B5EF4-FFF2-40B4-BE49-F238E27FC236}">
                  <a16:creationId xmlns:a16="http://schemas.microsoft.com/office/drawing/2014/main" id="{57122885-6828-7640-999F-34F9233E1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9981" name="Shape 471">
              <a:extLst>
                <a:ext uri="{FF2B5EF4-FFF2-40B4-BE49-F238E27FC236}">
                  <a16:creationId xmlns:a16="http://schemas.microsoft.com/office/drawing/2014/main" id="{0C65C952-BB20-6E45-B6E7-78293A9074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9939" name="Oval 5">
            <a:extLst>
              <a:ext uri="{FF2B5EF4-FFF2-40B4-BE49-F238E27FC236}">
                <a16:creationId xmlns:a16="http://schemas.microsoft.com/office/drawing/2014/main" id="{484306A5-2E34-2C4B-A75D-7AE5ED012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9940" name="Rectangle 3">
            <a:extLst>
              <a:ext uri="{FF2B5EF4-FFF2-40B4-BE49-F238E27FC236}">
                <a16:creationId xmlns:a16="http://schemas.microsoft.com/office/drawing/2014/main" id="{77894001-E5E5-344E-AF09-3679B261B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100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Shape 524">
            <a:extLst>
              <a:ext uri="{FF2B5EF4-FFF2-40B4-BE49-F238E27FC236}">
                <a16:creationId xmlns:a16="http://schemas.microsoft.com/office/drawing/2014/main" id="{5894F362-55BA-8A48-8DEC-EBAFA031D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5876" y="4992688"/>
            <a:ext cx="808037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41986" name="Group 1">
            <a:extLst>
              <a:ext uri="{FF2B5EF4-FFF2-40B4-BE49-F238E27FC236}">
                <a16:creationId xmlns:a16="http://schemas.microsoft.com/office/drawing/2014/main" id="{ECC6AF57-83DA-4E4C-A653-767F6CC62FA7}"/>
              </a:ext>
            </a:extLst>
          </p:cNvPr>
          <p:cNvGrpSpPr>
            <a:grpSpLocks/>
          </p:cNvGrpSpPr>
          <p:nvPr/>
        </p:nvGrpSpPr>
        <p:grpSpPr bwMode="auto">
          <a:xfrm>
            <a:off x="1673226" y="1631950"/>
            <a:ext cx="8194675" cy="2909888"/>
            <a:chOff x="378031" y="990600"/>
            <a:chExt cx="8195953" cy="2909500"/>
          </a:xfrm>
        </p:grpSpPr>
        <p:pic>
          <p:nvPicPr>
            <p:cNvPr id="41988" name="Picture 1" descr="Screen shot 2016-11-02 at 4.04.21 PM.png">
              <a:extLst>
                <a:ext uri="{FF2B5EF4-FFF2-40B4-BE49-F238E27FC236}">
                  <a16:creationId xmlns:a16="http://schemas.microsoft.com/office/drawing/2014/main" id="{C4E1641C-7422-834F-905C-364542F271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031" y="990600"/>
              <a:ext cx="8053449" cy="196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89" name="Picture 2" descr="Screen shot 2016-11-02 at 4.04.33 PM.png">
              <a:extLst>
                <a:ext uri="{FF2B5EF4-FFF2-40B4-BE49-F238E27FC236}">
                  <a16:creationId xmlns:a16="http://schemas.microsoft.com/office/drawing/2014/main" id="{A3F932A6-8059-C24B-A4FA-59AC7B5B4E7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919" y="2955538"/>
              <a:ext cx="8080065" cy="944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" name="Shape 572">
            <a:extLst>
              <a:ext uri="{FF2B5EF4-FFF2-40B4-BE49-F238E27FC236}">
                <a16:creationId xmlns:a16="http://schemas.microsoft.com/office/drawing/2014/main" id="{20A5A5AF-2695-8F42-87D7-DB56CC13D8E9}"/>
              </a:ext>
            </a:extLst>
          </p:cNvPr>
          <p:cNvSpPr txBox="1">
            <a:spLocks/>
          </p:cNvSpPr>
          <p:nvPr/>
        </p:nvSpPr>
        <p:spPr bwMode="auto">
          <a:xfrm>
            <a:off x="1600200" y="381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b="1" kern="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Inferring the States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Shape 968">
            <a:extLst>
              <a:ext uri="{FF2B5EF4-FFF2-40B4-BE49-F238E27FC236}">
                <a16:creationId xmlns:a16="http://schemas.microsoft.com/office/drawing/2014/main" id="{B1A4C63D-2D4A-1047-BF77-98C0AB50F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034" name="TextBox 125">
            <a:extLst>
              <a:ext uri="{FF2B5EF4-FFF2-40B4-BE49-F238E27FC236}">
                <a16:creationId xmlns:a16="http://schemas.microsoft.com/office/drawing/2014/main" id="{7CD16645-18C5-E546-98A2-9F595A180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  <a:cs typeface="Arial" panose="020B0604020202020204" pitchFamily="34" charset="0"/>
                <a:sym typeface="Arial" panose="020B0604020202020204" pitchFamily="34" charset="0"/>
              </a:rPr>
              <a:t>[ Figure 6.8 from the textbook ]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CF377EA0-8D09-0A49-BEBD-2EF2E81528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New and Improved Circuit Diagram</a:t>
            </a:r>
          </a:p>
        </p:txBody>
      </p:sp>
      <p:sp>
        <p:nvSpPr>
          <p:cNvPr id="46082" name="Shape 1927">
            <a:extLst>
              <a:ext uri="{FF2B5EF4-FFF2-40B4-BE49-F238E27FC236}">
                <a16:creationId xmlns:a16="http://schemas.microsoft.com/office/drawing/2014/main" id="{DBD4DE68-BE41-CF42-95CC-F7410E4EC8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4576" y="2179639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(w,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) 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= w</a:t>
            </a:r>
          </a:p>
        </p:txBody>
      </p:sp>
      <p:sp>
        <p:nvSpPr>
          <p:cNvPr id="46083" name="Shape 1928">
            <a:extLst>
              <a:ext uri="{FF2B5EF4-FFF2-40B4-BE49-F238E27FC236}">
                <a16:creationId xmlns:a16="http://schemas.microsoft.com/office/drawing/2014/main" id="{2AC07920-ADFA-6D4A-BEDA-E25B1CE0DA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51" y="2798764"/>
            <a:ext cx="237966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(w,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) 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= wy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46084" name="Shape 1929">
            <a:extLst>
              <a:ext uri="{FF2B5EF4-FFF2-40B4-BE49-F238E27FC236}">
                <a16:creationId xmlns:a16="http://schemas.microsoft.com/office/drawing/2014/main" id="{EAEAAE65-1189-5643-8860-FE6394660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1763" y="3452814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z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(y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) 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=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46085" name="TextBox 125">
            <a:extLst>
              <a:ext uri="{FF2B5EF4-FFF2-40B4-BE49-F238E27FC236}">
                <a16:creationId xmlns:a16="http://schemas.microsoft.com/office/drawing/2014/main" id="{ECE7CB72-A2C4-914F-BDA1-D9CF98EDD6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  <a:cs typeface="Arial" panose="020B0604020202020204" pitchFamily="34" charset="0"/>
                <a:sym typeface="Arial" panose="020B0604020202020204" pitchFamily="34" charset="0"/>
              </a:rPr>
              <a:t>[ Figure 6.17 from the textbook ]</a:t>
            </a:r>
          </a:p>
        </p:txBody>
      </p:sp>
      <p:grpSp>
        <p:nvGrpSpPr>
          <p:cNvPr id="46086" name="Group 178">
            <a:extLst>
              <a:ext uri="{FF2B5EF4-FFF2-40B4-BE49-F238E27FC236}">
                <a16:creationId xmlns:a16="http://schemas.microsoft.com/office/drawing/2014/main" id="{A5C66F1C-7E9B-7543-8588-0850C1473FEC}"/>
              </a:ext>
            </a:extLst>
          </p:cNvPr>
          <p:cNvGrpSpPr>
            <a:grpSpLocks/>
          </p:cNvGrpSpPr>
          <p:nvPr/>
        </p:nvGrpSpPr>
        <p:grpSpPr bwMode="auto">
          <a:xfrm>
            <a:off x="3603626" y="1657351"/>
            <a:ext cx="5788025" cy="4067175"/>
            <a:chOff x="2689504" y="1657612"/>
            <a:chExt cx="5788025" cy="4067175"/>
          </a:xfrm>
        </p:grpSpPr>
        <p:sp>
          <p:nvSpPr>
            <p:cNvPr id="46087" name="Shape 1884">
              <a:extLst>
                <a:ext uri="{FF2B5EF4-FFF2-40B4-BE49-F238E27FC236}">
                  <a16:creationId xmlns:a16="http://schemas.microsoft.com/office/drawing/2014/main" id="{706C94B3-F37E-E842-ACA4-85ADCA6E6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404" y="2973650"/>
              <a:ext cx="4365625" cy="2581275"/>
            </a:xfrm>
            <a:custGeom>
              <a:avLst/>
              <a:gdLst>
                <a:gd name="T0" fmla="*/ 0 w 5499"/>
                <a:gd name="T1" fmla="*/ 2147483646 h 3253"/>
                <a:gd name="T2" fmla="*/ 2147483646 w 5499"/>
                <a:gd name="T3" fmla="*/ 2147483646 h 3253"/>
                <a:gd name="T4" fmla="*/ 2147483646 w 5499"/>
                <a:gd name="T5" fmla="*/ 2147483646 h 3253"/>
                <a:gd name="T6" fmla="*/ 2147483646 w 5499"/>
                <a:gd name="T7" fmla="*/ 2147483646 h 3253"/>
                <a:gd name="T8" fmla="*/ 2147483646 w 5499"/>
                <a:gd name="T9" fmla="*/ 0 h 3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99"/>
                <a:gd name="T16" fmla="*/ 0 h 3253"/>
                <a:gd name="T17" fmla="*/ 5499 w 5499"/>
                <a:gd name="T18" fmla="*/ 3253 h 32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99" h="3253" extrusionOk="0">
                  <a:moveTo>
                    <a:pt x="0" y="3253"/>
                  </a:moveTo>
                  <a:lnTo>
                    <a:pt x="5499" y="3253"/>
                  </a:lnTo>
                  <a:lnTo>
                    <a:pt x="5499" y="403"/>
                  </a:lnTo>
                  <a:lnTo>
                    <a:pt x="3771" y="403"/>
                  </a:lnTo>
                  <a:lnTo>
                    <a:pt x="3771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6088" name="Shape 1885">
              <a:extLst>
                <a:ext uri="{FF2B5EF4-FFF2-40B4-BE49-F238E27FC236}">
                  <a16:creationId xmlns:a16="http://schemas.microsoft.com/office/drawing/2014/main" id="{0A5E62F0-AE77-8643-B42C-73BE6347E8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07429" y="5234250"/>
              <a:ext cx="1587" cy="32067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89" name="Shape 1886">
              <a:extLst>
                <a:ext uri="{FF2B5EF4-FFF2-40B4-BE49-F238E27FC236}">
                  <a16:creationId xmlns:a16="http://schemas.microsoft.com/office/drawing/2014/main" id="{43AAEF15-B758-2143-A199-79B6C4A719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54754" y="1830650"/>
              <a:ext cx="31908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90" name="Shape 1887">
              <a:extLst>
                <a:ext uri="{FF2B5EF4-FFF2-40B4-BE49-F238E27FC236}">
                  <a16:creationId xmlns:a16="http://schemas.microsoft.com/office/drawing/2014/main" id="{0131B2C3-C974-F240-87CF-F9740B956D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54754" y="2151325"/>
              <a:ext cx="31908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91" name="Shape 1888">
              <a:extLst>
                <a:ext uri="{FF2B5EF4-FFF2-40B4-BE49-F238E27FC236}">
                  <a16:creationId xmlns:a16="http://schemas.microsoft.com/office/drawing/2014/main" id="{BC9384CB-A190-DE44-930D-4DE2B12DAD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961216" y="1990987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092" name="Shape 1889">
              <a:extLst>
                <a:ext uri="{FF2B5EF4-FFF2-40B4-BE49-F238E27FC236}">
                  <a16:creationId xmlns:a16="http://schemas.microsoft.com/office/drawing/2014/main" id="{B306A646-80B5-9F45-BC88-689647916F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6266" y="1670312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93" name="Shape 1890">
              <a:extLst>
                <a:ext uri="{FF2B5EF4-FFF2-40B4-BE49-F238E27FC236}">
                  <a16:creationId xmlns:a16="http://schemas.microsoft.com/office/drawing/2014/main" id="{15F7967C-C2DD-184D-8020-E8D3DD482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5641" y="1894150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46094" name="Shape 1891">
              <a:extLst>
                <a:ext uri="{FF2B5EF4-FFF2-40B4-BE49-F238E27FC236}">
                  <a16:creationId xmlns:a16="http://schemas.microsoft.com/office/drawing/2014/main" id="{3E2D7D5D-F3EF-6A46-84F7-55B25696C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1891" y="1886212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46095" name="Shape 1892">
              <a:extLst>
                <a:ext uri="{FF2B5EF4-FFF2-40B4-BE49-F238E27FC236}">
                  <a16:creationId xmlns:a16="http://schemas.microsoft.com/office/drawing/2014/main" id="{2823DBEE-5028-2C47-9461-C9A10D95F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67766" y="2516450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096" name="Shape 1893">
              <a:extLst>
                <a:ext uri="{FF2B5EF4-FFF2-40B4-BE49-F238E27FC236}">
                  <a16:creationId xmlns:a16="http://schemas.microsoft.com/office/drawing/2014/main" id="{1B5A3C78-A969-FF48-A2BE-1EECA85C0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266" y="2562487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097" name="Shape 1894">
              <a:extLst>
                <a:ext uri="{FF2B5EF4-FFF2-40B4-BE49-F238E27FC236}">
                  <a16:creationId xmlns:a16="http://schemas.microsoft.com/office/drawing/2014/main" id="{17A936CD-4142-3D41-BD2C-410DB1C87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041" y="2976825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6098" name="Shape 1895">
              <a:extLst>
                <a:ext uri="{FF2B5EF4-FFF2-40B4-BE49-F238E27FC236}">
                  <a16:creationId xmlns:a16="http://schemas.microsoft.com/office/drawing/2014/main" id="{A84D087A-5308-2C4D-AEF9-D5449CD1D5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356504" y="1990987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99" name="Shape 1896">
              <a:extLst>
                <a:ext uri="{FF2B5EF4-FFF2-40B4-BE49-F238E27FC236}">
                  <a16:creationId xmlns:a16="http://schemas.microsoft.com/office/drawing/2014/main" id="{82779899-804C-8A4E-8C6A-ED30DAF4FC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13404" y="4253175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100" name="Shape 1897">
              <a:extLst>
                <a:ext uri="{FF2B5EF4-FFF2-40B4-BE49-F238E27FC236}">
                  <a16:creationId xmlns:a16="http://schemas.microsoft.com/office/drawing/2014/main" id="{4893EF9C-69DB-F343-9139-E5B8E96B3E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6266" y="3932500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01" name="Shape 1898">
              <a:extLst>
                <a:ext uri="{FF2B5EF4-FFF2-40B4-BE49-F238E27FC236}">
                  <a16:creationId xmlns:a16="http://schemas.microsoft.com/office/drawing/2014/main" id="{C6DA0043-8B58-AF44-9422-84DEFD39B9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479" y="2538675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46102" name="Shape 1899">
              <a:extLst>
                <a:ext uri="{FF2B5EF4-FFF2-40B4-BE49-F238E27FC236}">
                  <a16:creationId xmlns:a16="http://schemas.microsoft.com/office/drawing/2014/main" id="{D18E5928-1948-AC41-8D7C-4CA34AB13D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5641" y="4159512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46103" name="Shape 1900">
              <a:extLst>
                <a:ext uri="{FF2B5EF4-FFF2-40B4-BE49-F238E27FC236}">
                  <a16:creationId xmlns:a16="http://schemas.microsoft.com/office/drawing/2014/main" id="{06C5B73A-CBD4-F842-87A6-B32D47133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1891" y="4151575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46104" name="Shape 1901">
              <a:extLst>
                <a:ext uri="{FF2B5EF4-FFF2-40B4-BE49-F238E27FC236}">
                  <a16:creationId xmlns:a16="http://schemas.microsoft.com/office/drawing/2014/main" id="{0EDD673A-5EEC-6A40-9683-AE82642348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67766" y="4800862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105" name="Shape 1902">
              <a:extLst>
                <a:ext uri="{FF2B5EF4-FFF2-40B4-BE49-F238E27FC236}">
                  <a16:creationId xmlns:a16="http://schemas.microsoft.com/office/drawing/2014/main" id="{EFE51678-0F33-F34D-8190-172132D5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266" y="4823087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06" name="Shape 1903">
              <a:extLst>
                <a:ext uri="{FF2B5EF4-FFF2-40B4-BE49-F238E27FC236}">
                  <a16:creationId xmlns:a16="http://schemas.microsoft.com/office/drawing/2014/main" id="{9FB5B030-98E7-714E-8346-CC9838C8B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8216" y="5245362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07" name="Shape 1904">
              <a:extLst>
                <a:ext uri="{FF2B5EF4-FFF2-40B4-BE49-F238E27FC236}">
                  <a16:creationId xmlns:a16="http://schemas.microsoft.com/office/drawing/2014/main" id="{3AF5A03D-CA15-FE4D-9D15-BAED24DA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854" y="4216662"/>
              <a:ext cx="54864" cy="54864"/>
            </a:xfrm>
            <a:custGeom>
              <a:avLst/>
              <a:gdLst>
                <a:gd name="T0" fmla="*/ 0 w 58"/>
                <a:gd name="T1" fmla="*/ 2147483646 h 87"/>
                <a:gd name="T2" fmla="*/ 0 w 58"/>
                <a:gd name="T3" fmla="*/ 2147483646 h 87"/>
                <a:gd name="T4" fmla="*/ 2147483646 w 58"/>
                <a:gd name="T5" fmla="*/ 2147483646 h 87"/>
                <a:gd name="T6" fmla="*/ 2147483646 w 58"/>
                <a:gd name="T7" fmla="*/ 2147483646 h 87"/>
                <a:gd name="T8" fmla="*/ 2147483646 w 58"/>
                <a:gd name="T9" fmla="*/ 2147483646 h 87"/>
                <a:gd name="T10" fmla="*/ 2147483646 w 58"/>
                <a:gd name="T11" fmla="*/ 2147483646 h 87"/>
                <a:gd name="T12" fmla="*/ 2147483646 w 58"/>
                <a:gd name="T13" fmla="*/ 2147483646 h 87"/>
                <a:gd name="T14" fmla="*/ 2147483646 w 58"/>
                <a:gd name="T15" fmla="*/ 2147483646 h 87"/>
                <a:gd name="T16" fmla="*/ 2147483646 w 58"/>
                <a:gd name="T17" fmla="*/ 2147483646 h 87"/>
                <a:gd name="T18" fmla="*/ 2147483646 w 58"/>
                <a:gd name="T19" fmla="*/ 0 h 87"/>
                <a:gd name="T20" fmla="*/ 2147483646 w 58"/>
                <a:gd name="T21" fmla="*/ 0 h 87"/>
                <a:gd name="T22" fmla="*/ 2147483646 w 58"/>
                <a:gd name="T23" fmla="*/ 0 h 87"/>
                <a:gd name="T24" fmla="*/ 2147483646 w 58"/>
                <a:gd name="T25" fmla="*/ 2147483646 h 87"/>
                <a:gd name="T26" fmla="*/ 2147483646 w 58"/>
                <a:gd name="T27" fmla="*/ 2147483646 h 87"/>
                <a:gd name="T28" fmla="*/ 2147483646 w 58"/>
                <a:gd name="T29" fmla="*/ 2147483646 h 87"/>
                <a:gd name="T30" fmla="*/ 2147483646 w 58"/>
                <a:gd name="T31" fmla="*/ 2147483646 h 87"/>
                <a:gd name="T32" fmla="*/ 2147483646 w 58"/>
                <a:gd name="T33" fmla="*/ 2147483646 h 87"/>
                <a:gd name="T34" fmla="*/ 2147483646 w 58"/>
                <a:gd name="T35" fmla="*/ 2147483646 h 87"/>
                <a:gd name="T36" fmla="*/ 2147483646 w 58"/>
                <a:gd name="T37" fmla="*/ 2147483646 h 87"/>
                <a:gd name="T38" fmla="*/ 2147483646 w 58"/>
                <a:gd name="T39" fmla="*/ 2147483646 h 87"/>
                <a:gd name="T40" fmla="*/ 2147483646 w 58"/>
                <a:gd name="T41" fmla="*/ 2147483646 h 87"/>
                <a:gd name="T42" fmla="*/ 2147483646 w 58"/>
                <a:gd name="T43" fmla="*/ 2147483646 h 87"/>
                <a:gd name="T44" fmla="*/ 2147483646 w 58"/>
                <a:gd name="T45" fmla="*/ 2147483646 h 87"/>
                <a:gd name="T46" fmla="*/ 2147483646 w 58"/>
                <a:gd name="T47" fmla="*/ 2147483646 h 87"/>
                <a:gd name="T48" fmla="*/ 2147483646 w 58"/>
                <a:gd name="T49" fmla="*/ 2147483646 h 87"/>
                <a:gd name="T50" fmla="*/ 2147483646 w 58"/>
                <a:gd name="T51" fmla="*/ 2147483646 h 87"/>
                <a:gd name="T52" fmla="*/ 2147483646 w 58"/>
                <a:gd name="T53" fmla="*/ 2147483646 h 87"/>
                <a:gd name="T54" fmla="*/ 2147483646 w 58"/>
                <a:gd name="T55" fmla="*/ 2147483646 h 87"/>
                <a:gd name="T56" fmla="*/ 2147483646 w 58"/>
                <a:gd name="T57" fmla="*/ 2147483646 h 87"/>
                <a:gd name="T58" fmla="*/ 2147483646 w 58"/>
                <a:gd name="T59" fmla="*/ 2147483646 h 87"/>
                <a:gd name="T60" fmla="*/ 2147483646 w 58"/>
                <a:gd name="T61" fmla="*/ 2147483646 h 87"/>
                <a:gd name="T62" fmla="*/ 2147483646 w 58"/>
                <a:gd name="T63" fmla="*/ 2147483646 h 87"/>
                <a:gd name="T64" fmla="*/ 2147483646 w 58"/>
                <a:gd name="T65" fmla="*/ 2147483646 h 87"/>
                <a:gd name="T66" fmla="*/ 2147483646 w 58"/>
                <a:gd name="T67" fmla="*/ 2147483646 h 87"/>
                <a:gd name="T68" fmla="*/ 2147483646 w 58"/>
                <a:gd name="T69" fmla="*/ 2147483646 h 87"/>
                <a:gd name="T70" fmla="*/ 2147483646 w 58"/>
                <a:gd name="T71" fmla="*/ 2147483646 h 87"/>
                <a:gd name="T72" fmla="*/ 2147483646 w 58"/>
                <a:gd name="T73" fmla="*/ 2147483646 h 87"/>
                <a:gd name="T74" fmla="*/ 2147483646 w 58"/>
                <a:gd name="T75" fmla="*/ 2147483646 h 87"/>
                <a:gd name="T76" fmla="*/ 2147483646 w 58"/>
                <a:gd name="T77" fmla="*/ 2147483646 h 87"/>
                <a:gd name="T78" fmla="*/ 2147483646 w 58"/>
                <a:gd name="T79" fmla="*/ 2147483646 h 87"/>
                <a:gd name="T80" fmla="*/ 2147483646 w 58"/>
                <a:gd name="T81" fmla="*/ 2147483646 h 87"/>
                <a:gd name="T82" fmla="*/ 2147483646 w 58"/>
                <a:gd name="T83" fmla="*/ 2147483646 h 87"/>
                <a:gd name="T84" fmla="*/ 0 w 58"/>
                <a:gd name="T85" fmla="*/ 2147483646 h 87"/>
                <a:gd name="T86" fmla="*/ 0 w 58"/>
                <a:gd name="T87" fmla="*/ 2147483646 h 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8"/>
                <a:gd name="T133" fmla="*/ 0 h 87"/>
                <a:gd name="T134" fmla="*/ 58 w 58"/>
                <a:gd name="T135" fmla="*/ 87 h 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8" h="87" extrusionOk="0">
                  <a:moveTo>
                    <a:pt x="0" y="52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3" y="8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9" y="13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3" y="19"/>
                  </a:lnTo>
                  <a:lnTo>
                    <a:pt x="53" y="21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6" y="28"/>
                  </a:lnTo>
                  <a:lnTo>
                    <a:pt x="56" y="31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6" y="58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2"/>
                  </a:lnTo>
                  <a:lnTo>
                    <a:pt x="55" y="64"/>
                  </a:lnTo>
                  <a:lnTo>
                    <a:pt x="55" y="65"/>
                  </a:lnTo>
                  <a:lnTo>
                    <a:pt x="53" y="67"/>
                  </a:lnTo>
                  <a:lnTo>
                    <a:pt x="53" y="68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4"/>
                  </a:lnTo>
                  <a:lnTo>
                    <a:pt x="48" y="75"/>
                  </a:lnTo>
                  <a:lnTo>
                    <a:pt x="48" y="77"/>
                  </a:lnTo>
                  <a:lnTo>
                    <a:pt x="46" y="78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1" y="82"/>
                  </a:lnTo>
                  <a:lnTo>
                    <a:pt x="39" y="82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2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0" y="84"/>
                  </a:lnTo>
                  <a:lnTo>
                    <a:pt x="19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5" y="81"/>
                  </a:lnTo>
                  <a:lnTo>
                    <a:pt x="13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0" y="77"/>
                  </a:lnTo>
                  <a:lnTo>
                    <a:pt x="9" y="75"/>
                  </a:lnTo>
                  <a:lnTo>
                    <a:pt x="7" y="74"/>
                  </a:lnTo>
                  <a:lnTo>
                    <a:pt x="6" y="72"/>
                  </a:lnTo>
                  <a:lnTo>
                    <a:pt x="6" y="71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3" y="67"/>
                  </a:lnTo>
                  <a:lnTo>
                    <a:pt x="3" y="65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6108" name="Shape 1905">
              <a:extLst>
                <a:ext uri="{FF2B5EF4-FFF2-40B4-BE49-F238E27FC236}">
                  <a16:creationId xmlns:a16="http://schemas.microsoft.com/office/drawing/2014/main" id="{F73DD2B2-A32F-034C-B70C-F5BC74E4B2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796366" y="1990987"/>
              <a:ext cx="130175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109" name="Shape 1906">
              <a:extLst>
                <a:ext uri="{FF2B5EF4-FFF2-40B4-BE49-F238E27FC236}">
                  <a16:creationId xmlns:a16="http://schemas.microsoft.com/office/drawing/2014/main" id="{A890FB57-63B4-4449-91DE-FF1F2F268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479" y="4805625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46110" name="Shape 1907">
              <a:extLst>
                <a:ext uri="{FF2B5EF4-FFF2-40B4-BE49-F238E27FC236}">
                  <a16:creationId xmlns:a16="http://schemas.microsoft.com/office/drawing/2014/main" id="{5DC78D6B-6131-3D4D-869C-312051155B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5579" y="1657612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46111" name="Shape 1908">
              <a:extLst>
                <a:ext uri="{FF2B5EF4-FFF2-40B4-BE49-F238E27FC236}">
                  <a16:creationId xmlns:a16="http://schemas.microsoft.com/office/drawing/2014/main" id="{E637840B-C20B-5B43-94EC-7ACE80511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9879" y="1744925"/>
              <a:ext cx="206375" cy="242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46112" name="Shape 1909">
              <a:extLst>
                <a:ext uri="{FF2B5EF4-FFF2-40B4-BE49-F238E27FC236}">
                  <a16:creationId xmlns:a16="http://schemas.microsoft.com/office/drawing/2014/main" id="{1FAB023E-317D-E041-A10D-1704313CC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5579" y="3924562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46113" name="Shape 1910">
              <a:extLst>
                <a:ext uri="{FF2B5EF4-FFF2-40B4-BE49-F238E27FC236}">
                  <a16:creationId xmlns:a16="http://schemas.microsoft.com/office/drawing/2014/main" id="{05CE333D-B50E-2B46-98F8-B5F5CB3443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9879" y="4010287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6114" name="Shape 1911">
              <a:extLst>
                <a:ext uri="{FF2B5EF4-FFF2-40B4-BE49-F238E27FC236}">
                  <a16:creationId xmlns:a16="http://schemas.microsoft.com/office/drawing/2014/main" id="{2C71EE01-D7A5-6845-8CFF-8E70F198D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0191" y="4137287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6115" name="Shape 1912">
              <a:extLst>
                <a:ext uri="{FF2B5EF4-FFF2-40B4-BE49-F238E27FC236}">
                  <a16:creationId xmlns:a16="http://schemas.microsoft.com/office/drawing/2014/main" id="{CFFB5AA2-8D5E-4B4C-94A4-4EA18EEF73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5704" y="4807212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46116" name="Shape 1913">
              <a:extLst>
                <a:ext uri="{FF2B5EF4-FFF2-40B4-BE49-F238E27FC236}">
                  <a16:creationId xmlns:a16="http://schemas.microsoft.com/office/drawing/2014/main" id="{95EA838C-9F26-7145-9AD9-9E54CF7214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2104" y="1865575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46117" name="Shape 1914">
              <a:extLst>
                <a:ext uri="{FF2B5EF4-FFF2-40B4-BE49-F238E27FC236}">
                  <a16:creationId xmlns:a16="http://schemas.microsoft.com/office/drawing/2014/main" id="{6E1F2D12-8520-6146-B3AD-BAC3ACCE4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7131" y="3924562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46118" name="Shape 1915">
              <a:extLst>
                <a:ext uri="{FF2B5EF4-FFF2-40B4-BE49-F238E27FC236}">
                  <a16:creationId xmlns:a16="http://schemas.microsoft.com/office/drawing/2014/main" id="{283E948E-A80D-D948-A85F-FD8FB6432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206" y="4010287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6119" name="Shape 1916">
              <a:extLst>
                <a:ext uri="{FF2B5EF4-FFF2-40B4-BE49-F238E27FC236}">
                  <a16:creationId xmlns:a16="http://schemas.microsoft.com/office/drawing/2014/main" id="{FB5D5AF1-419B-D443-8C8C-C4892314C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8278" y="1657612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46120" name="Shape 1917">
              <a:extLst>
                <a:ext uri="{FF2B5EF4-FFF2-40B4-BE49-F238E27FC236}">
                  <a16:creationId xmlns:a16="http://schemas.microsoft.com/office/drawing/2014/main" id="{7252CA03-55A5-584E-BDAD-F7A3E8D2D2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0353" y="1744925"/>
              <a:ext cx="206375" cy="242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46121" name="Shape 1918">
              <a:extLst>
                <a:ext uri="{FF2B5EF4-FFF2-40B4-BE49-F238E27FC236}">
                  <a16:creationId xmlns:a16="http://schemas.microsoft.com/office/drawing/2014/main" id="{50557C65-D998-0C47-A871-815F30920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754" y="2151325"/>
              <a:ext cx="3403600" cy="2101850"/>
            </a:xfrm>
            <a:custGeom>
              <a:avLst/>
              <a:gdLst>
                <a:gd name="T0" fmla="*/ 0 w 4289"/>
                <a:gd name="T1" fmla="*/ 0 h 2648"/>
                <a:gd name="T2" fmla="*/ 0 w 4289"/>
                <a:gd name="T3" fmla="*/ 2147483646 h 2648"/>
                <a:gd name="T4" fmla="*/ 2147483646 w 4289"/>
                <a:gd name="T5" fmla="*/ 2147483646 h 2648"/>
                <a:gd name="T6" fmla="*/ 2147483646 w 4289"/>
                <a:gd name="T7" fmla="*/ 2147483646 h 2648"/>
                <a:gd name="T8" fmla="*/ 2147483646 w 4289"/>
                <a:gd name="T9" fmla="*/ 2147483646 h 26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89"/>
                <a:gd name="T16" fmla="*/ 0 h 2648"/>
                <a:gd name="T17" fmla="*/ 4289 w 4289"/>
                <a:gd name="T18" fmla="*/ 2648 h 26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89" h="2648" extrusionOk="0">
                  <a:moveTo>
                    <a:pt x="0" y="0"/>
                  </a:moveTo>
                  <a:lnTo>
                    <a:pt x="0" y="1842"/>
                  </a:lnTo>
                  <a:lnTo>
                    <a:pt x="4289" y="1842"/>
                  </a:lnTo>
                  <a:lnTo>
                    <a:pt x="4289" y="2648"/>
                  </a:lnTo>
                  <a:lnTo>
                    <a:pt x="3455" y="2648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22" name="Shape 1919">
              <a:extLst>
                <a:ext uri="{FF2B5EF4-FFF2-40B4-BE49-F238E27FC236}">
                  <a16:creationId xmlns:a16="http://schemas.microsoft.com/office/drawing/2014/main" id="{90C75B11-728A-E347-A7DA-2A7612B37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404" y="2652975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6123" name="Shape 1920">
              <a:extLst>
                <a:ext uri="{FF2B5EF4-FFF2-40B4-BE49-F238E27FC236}">
                  <a16:creationId xmlns:a16="http://schemas.microsoft.com/office/drawing/2014/main" id="{19262A31-B0BC-EF43-9F11-503D878A77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56504" y="4915162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124" name="Shape 1921">
              <a:extLst>
                <a:ext uri="{FF2B5EF4-FFF2-40B4-BE49-F238E27FC236}">
                  <a16:creationId xmlns:a16="http://schemas.microsoft.com/office/drawing/2014/main" id="{17842341-62A8-004B-9840-16916DFC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079" y="1830650"/>
              <a:ext cx="320675" cy="242252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25" name="Shape 1922">
              <a:extLst>
                <a:ext uri="{FF2B5EF4-FFF2-40B4-BE49-F238E27FC236}">
                  <a16:creationId xmlns:a16="http://schemas.microsoft.com/office/drawing/2014/main" id="{CBB3C23B-E467-F045-A4BA-D66252B88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786" y="4895477"/>
              <a:ext cx="54864" cy="54864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26" name="Shape 1923">
              <a:extLst>
                <a:ext uri="{FF2B5EF4-FFF2-40B4-BE49-F238E27FC236}">
                  <a16:creationId xmlns:a16="http://schemas.microsoft.com/office/drawing/2014/main" id="{E1A24CD9-E9AA-6047-A6EE-0890CBE2E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204" y="5531112"/>
              <a:ext cx="46037" cy="46038"/>
            </a:xfrm>
            <a:custGeom>
              <a:avLst/>
              <a:gdLst>
                <a:gd name="T0" fmla="*/ 0 w 58"/>
                <a:gd name="T1" fmla="*/ 2147483646 h 57"/>
                <a:gd name="T2" fmla="*/ 0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2147483646 w 58"/>
                <a:gd name="T19" fmla="*/ 0 h 57"/>
                <a:gd name="T20" fmla="*/ 2147483646 w 58"/>
                <a:gd name="T21" fmla="*/ 0 h 57"/>
                <a:gd name="T22" fmla="*/ 2147483646 w 58"/>
                <a:gd name="T23" fmla="*/ 0 h 57"/>
                <a:gd name="T24" fmla="*/ 2147483646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0 w 58"/>
                <a:gd name="T85" fmla="*/ 2147483646 h 57"/>
                <a:gd name="T86" fmla="*/ 0 w 58"/>
                <a:gd name="T87" fmla="*/ 2147483646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8"/>
                <a:gd name="T133" fmla="*/ 0 h 57"/>
                <a:gd name="T134" fmla="*/ 58 w 58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8" h="57" extrusionOk="0">
                  <a:moveTo>
                    <a:pt x="0" y="23"/>
                  </a:move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8" y="10"/>
                  </a:lnTo>
                  <a:lnTo>
                    <a:pt x="48" y="11"/>
                  </a:lnTo>
                  <a:lnTo>
                    <a:pt x="49" y="13"/>
                  </a:lnTo>
                  <a:lnTo>
                    <a:pt x="51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5" y="21"/>
                  </a:lnTo>
                  <a:lnTo>
                    <a:pt x="55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7" y="30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5" y="34"/>
                  </a:lnTo>
                  <a:lnTo>
                    <a:pt x="55" y="36"/>
                  </a:lnTo>
                  <a:lnTo>
                    <a:pt x="54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51" y="43"/>
                  </a:lnTo>
                  <a:lnTo>
                    <a:pt x="49" y="45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6" y="49"/>
                  </a:lnTo>
                  <a:lnTo>
                    <a:pt x="45" y="50"/>
                  </a:lnTo>
                  <a:lnTo>
                    <a:pt x="44" y="50"/>
                  </a:lnTo>
                  <a:lnTo>
                    <a:pt x="42" y="52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5" y="56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2" y="57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1" y="57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6127" name="Shape 1924">
              <a:extLst>
                <a:ext uri="{FF2B5EF4-FFF2-40B4-BE49-F238E27FC236}">
                  <a16:creationId xmlns:a16="http://schemas.microsoft.com/office/drawing/2014/main" id="{3E46737A-DAAB-704E-9A87-91D36FB61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9504" y="5435862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Resetn</a:t>
              </a:r>
            </a:p>
          </p:txBody>
        </p:sp>
        <p:sp>
          <p:nvSpPr>
            <p:cNvPr id="46128" name="Shape 1925">
              <a:extLst>
                <a:ext uri="{FF2B5EF4-FFF2-40B4-BE49-F238E27FC236}">
                  <a16:creationId xmlns:a16="http://schemas.microsoft.com/office/drawing/2014/main" id="{AC4142FB-9112-BC40-8E95-40E384ABC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841" y="1744925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2">
            <a:extLst>
              <a:ext uri="{FF2B5EF4-FFF2-40B4-BE49-F238E27FC236}">
                <a16:creationId xmlns:a16="http://schemas.microsoft.com/office/drawing/2014/main" id="{8A32E72C-0EFE-3849-8D1B-7F2E20C4E2E6}"/>
              </a:ext>
            </a:extLst>
          </p:cNvPr>
          <p:cNvSpPr txBox="1">
            <a:spLocks/>
          </p:cNvSpPr>
          <p:nvPr/>
        </p:nvSpPr>
        <p:spPr>
          <a:xfrm>
            <a:off x="1393825" y="2254251"/>
            <a:ext cx="8370888" cy="2316163"/>
          </a:xfrm>
          <a:prstGeom prst="rect">
            <a:avLst/>
          </a:prstGeom>
        </p:spPr>
        <p:txBody>
          <a:bodyPr tIns="45700" bIns="45700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Mealy Machine</a:t>
            </a:r>
          </a:p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Implementation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E57477F2-223D-8A4D-A743-79007062759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State diagram of an FSM that realizes the task </a:t>
            </a:r>
          </a:p>
        </p:txBody>
      </p:sp>
      <p:sp>
        <p:nvSpPr>
          <p:cNvPr id="50178" name="TextBox 125">
            <a:extLst>
              <a:ext uri="{FF2B5EF4-FFF2-40B4-BE49-F238E27FC236}">
                <a16:creationId xmlns:a16="http://schemas.microsoft.com/office/drawing/2014/main" id="{1FFF9B2E-2CE9-354F-A7F1-7AB5600AB5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6.23 from the textbook ]</a:t>
            </a:r>
          </a:p>
        </p:txBody>
      </p:sp>
      <p:grpSp>
        <p:nvGrpSpPr>
          <p:cNvPr id="50179" name="Group 49">
            <a:extLst>
              <a:ext uri="{FF2B5EF4-FFF2-40B4-BE49-F238E27FC236}">
                <a16:creationId xmlns:a16="http://schemas.microsoft.com/office/drawing/2014/main" id="{E3ABB37D-C34F-6640-9812-E0CF80DB7FF0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2257426"/>
            <a:ext cx="6208680" cy="1958765"/>
            <a:chOff x="1567406" y="3886200"/>
            <a:chExt cx="6208764" cy="1959494"/>
          </a:xfrm>
        </p:grpSpPr>
        <p:sp>
          <p:nvSpPr>
            <p:cNvPr id="50180" name="Freeform 4">
              <a:extLst>
                <a:ext uri="{FF2B5EF4-FFF2-40B4-BE49-F238E27FC236}">
                  <a16:creationId xmlns:a16="http://schemas.microsoft.com/office/drawing/2014/main" id="{538E8B4E-D3B3-7042-9D6F-6B085067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1" name="Freeform 7">
              <a:extLst>
                <a:ext uri="{FF2B5EF4-FFF2-40B4-BE49-F238E27FC236}">
                  <a16:creationId xmlns:a16="http://schemas.microsoft.com/office/drawing/2014/main" id="{685F9E26-7C80-BB46-87AF-3BC704F2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9">
              <a:extLst>
                <a:ext uri="{FF2B5EF4-FFF2-40B4-BE49-F238E27FC236}">
                  <a16:creationId xmlns:a16="http://schemas.microsoft.com/office/drawing/2014/main" id="{504D7A39-9E9B-8C46-9E0E-753C034F8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Freeform 12">
              <a:extLst>
                <a:ext uri="{FF2B5EF4-FFF2-40B4-BE49-F238E27FC236}">
                  <a16:creationId xmlns:a16="http://schemas.microsoft.com/office/drawing/2014/main" id="{ADDCD872-D77D-6749-8A86-62927F408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Freeform 14">
              <a:extLst>
                <a:ext uri="{FF2B5EF4-FFF2-40B4-BE49-F238E27FC236}">
                  <a16:creationId xmlns:a16="http://schemas.microsoft.com/office/drawing/2014/main" id="{09E3A42D-D4E4-674D-9D16-9CFEE49B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5" name="Rectangle 15">
              <a:extLst>
                <a:ext uri="{FF2B5EF4-FFF2-40B4-BE49-F238E27FC236}">
                  <a16:creationId xmlns:a16="http://schemas.microsoft.com/office/drawing/2014/main" id="{F8D30178-4096-7641-8470-2CD11F0AC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86" name="Freeform 29">
              <a:extLst>
                <a:ext uri="{FF2B5EF4-FFF2-40B4-BE49-F238E27FC236}">
                  <a16:creationId xmlns:a16="http://schemas.microsoft.com/office/drawing/2014/main" id="{1C9223A4-BDEE-F247-800D-1442E2460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30">
              <a:extLst>
                <a:ext uri="{FF2B5EF4-FFF2-40B4-BE49-F238E27FC236}">
                  <a16:creationId xmlns:a16="http://schemas.microsoft.com/office/drawing/2014/main" id="{2D55DE74-91DB-A945-B7E4-DC95C5C95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Freeform 31">
              <a:extLst>
                <a:ext uri="{FF2B5EF4-FFF2-40B4-BE49-F238E27FC236}">
                  <a16:creationId xmlns:a16="http://schemas.microsoft.com/office/drawing/2014/main" id="{05AECE81-10CA-C940-A026-231D966A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9" name="Freeform 32">
              <a:extLst>
                <a:ext uri="{FF2B5EF4-FFF2-40B4-BE49-F238E27FC236}">
                  <a16:creationId xmlns:a16="http://schemas.microsoft.com/office/drawing/2014/main" id="{1657F17D-6657-A64F-B1A1-C1581EB5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0" name="Freeform 33">
              <a:extLst>
                <a:ext uri="{FF2B5EF4-FFF2-40B4-BE49-F238E27FC236}">
                  <a16:creationId xmlns:a16="http://schemas.microsoft.com/office/drawing/2014/main" id="{4334F7A6-ADBF-B045-859D-A1CEDF6A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1" name="Freeform 34">
              <a:extLst>
                <a:ext uri="{FF2B5EF4-FFF2-40B4-BE49-F238E27FC236}">
                  <a16:creationId xmlns:a16="http://schemas.microsoft.com/office/drawing/2014/main" id="{F622A7D7-AB09-E241-A757-7DA1E42B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Freeform 35">
              <a:extLst>
                <a:ext uri="{FF2B5EF4-FFF2-40B4-BE49-F238E27FC236}">
                  <a16:creationId xmlns:a16="http://schemas.microsoft.com/office/drawing/2014/main" id="{3813300E-9733-C145-8DE9-DC217BE46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Rectangle 37">
              <a:extLst>
                <a:ext uri="{FF2B5EF4-FFF2-40B4-BE49-F238E27FC236}">
                  <a16:creationId xmlns:a16="http://schemas.microsoft.com/office/drawing/2014/main" id="{8E78406C-86E9-ED4E-A40A-FEB3DB7DB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4" name="Freeform 44">
              <a:extLst>
                <a:ext uri="{FF2B5EF4-FFF2-40B4-BE49-F238E27FC236}">
                  <a16:creationId xmlns:a16="http://schemas.microsoft.com/office/drawing/2014/main" id="{27599EF7-960F-624F-82F8-94EC0D62B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Line 45">
              <a:extLst>
                <a:ext uri="{FF2B5EF4-FFF2-40B4-BE49-F238E27FC236}">
                  <a16:creationId xmlns:a16="http://schemas.microsoft.com/office/drawing/2014/main" id="{E0653F49-E9A1-2E4A-B4A4-CF811F8FE3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6" name="Rectangle 47">
              <a:extLst>
                <a:ext uri="{FF2B5EF4-FFF2-40B4-BE49-F238E27FC236}">
                  <a16:creationId xmlns:a16="http://schemas.microsoft.com/office/drawing/2014/main" id="{BD5BF8CB-EBAD-3346-B629-D0DBC2434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0197" name="Group 67">
              <a:extLst>
                <a:ext uri="{FF2B5EF4-FFF2-40B4-BE49-F238E27FC236}">
                  <a16:creationId xmlns:a16="http://schemas.microsoft.com/office/drawing/2014/main" id="{122CE0BA-D548-0940-9C77-19BCB9C468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0210" name="Rectangle 48">
                <a:extLst>
                  <a:ext uri="{FF2B5EF4-FFF2-40B4-BE49-F238E27FC236}">
                    <a16:creationId xmlns:a16="http://schemas.microsoft.com/office/drawing/2014/main" id="{2A7DA515-2903-6E46-A635-C52820DB0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0211" name="Rectangle 51">
                <a:extLst>
                  <a:ext uri="{FF2B5EF4-FFF2-40B4-BE49-F238E27FC236}">
                    <a16:creationId xmlns:a16="http://schemas.microsoft.com/office/drawing/2014/main" id="{EB666F72-E54B-A847-A292-00D69F622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2" name="Rectangle 54">
                <a:extLst>
                  <a:ext uri="{FF2B5EF4-FFF2-40B4-BE49-F238E27FC236}">
                    <a16:creationId xmlns:a16="http://schemas.microsoft.com/office/drawing/2014/main" id="{4F3E6A89-6244-0543-A135-5E3178D57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0198" name="Group 69">
              <a:extLst>
                <a:ext uri="{FF2B5EF4-FFF2-40B4-BE49-F238E27FC236}">
                  <a16:creationId xmlns:a16="http://schemas.microsoft.com/office/drawing/2014/main" id="{FABB8AE9-C237-914B-B65D-586B2EDB5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0207" name="Rectangle 48">
                <a:extLst>
                  <a:ext uri="{FF2B5EF4-FFF2-40B4-BE49-F238E27FC236}">
                    <a16:creationId xmlns:a16="http://schemas.microsoft.com/office/drawing/2014/main" id="{DA08C4CB-193A-7742-BF2B-066C59570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0208" name="Rectangle 51">
                <a:extLst>
                  <a:ext uri="{FF2B5EF4-FFF2-40B4-BE49-F238E27FC236}">
                    <a16:creationId xmlns:a16="http://schemas.microsoft.com/office/drawing/2014/main" id="{EBB0DD19-A57D-3543-A157-02F9CB548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9" name="Rectangle 54">
                <a:extLst>
                  <a:ext uri="{FF2B5EF4-FFF2-40B4-BE49-F238E27FC236}">
                    <a16:creationId xmlns:a16="http://schemas.microsoft.com/office/drawing/2014/main" id="{94FF4450-3366-7C46-9032-20718DB11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0199" name="Group 70">
              <a:extLst>
                <a:ext uri="{FF2B5EF4-FFF2-40B4-BE49-F238E27FC236}">
                  <a16:creationId xmlns:a16="http://schemas.microsoft.com/office/drawing/2014/main" id="{D7B0BC7F-BE54-324F-A580-5DA921D251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0204" name="Rectangle 48">
                <a:extLst>
                  <a:ext uri="{FF2B5EF4-FFF2-40B4-BE49-F238E27FC236}">
                    <a16:creationId xmlns:a16="http://schemas.microsoft.com/office/drawing/2014/main" id="{0C46EE6F-F238-174D-A207-7572022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0205" name="Rectangle 51">
                <a:extLst>
                  <a:ext uri="{FF2B5EF4-FFF2-40B4-BE49-F238E27FC236}">
                    <a16:creationId xmlns:a16="http://schemas.microsoft.com/office/drawing/2014/main" id="{FC338ABA-0645-8F4A-B942-72B932B01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6" name="Rectangle 54">
                <a:extLst>
                  <a:ext uri="{FF2B5EF4-FFF2-40B4-BE49-F238E27FC236}">
                    <a16:creationId xmlns:a16="http://schemas.microsoft.com/office/drawing/2014/main" id="{72B61314-F3F3-C544-A527-8107BEC62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0200" name="Group 71">
              <a:extLst>
                <a:ext uri="{FF2B5EF4-FFF2-40B4-BE49-F238E27FC236}">
                  <a16:creationId xmlns:a16="http://schemas.microsoft.com/office/drawing/2014/main" id="{64110399-0AD2-FB44-8758-6AEB1457AA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0201" name="Rectangle 48">
                <a:extLst>
                  <a:ext uri="{FF2B5EF4-FFF2-40B4-BE49-F238E27FC236}">
                    <a16:creationId xmlns:a16="http://schemas.microsoft.com/office/drawing/2014/main" id="{89DC1028-93A4-1541-B367-FF89383B5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0202" name="Rectangle 51">
                <a:extLst>
                  <a:ext uri="{FF2B5EF4-FFF2-40B4-BE49-F238E27FC236}">
                    <a16:creationId xmlns:a16="http://schemas.microsoft.com/office/drawing/2014/main" id="{3FD88FD1-B6EB-6844-8E12-E53ACFA39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3" name="Rectangle 54">
                <a:extLst>
                  <a:ext uri="{FF2B5EF4-FFF2-40B4-BE49-F238E27FC236}">
                    <a16:creationId xmlns:a16="http://schemas.microsoft.com/office/drawing/2014/main" id="{0478A84D-878C-7C42-ABD7-87DC3FB8A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1" name="Group 1">
            <a:extLst>
              <a:ext uri="{FF2B5EF4-FFF2-40B4-BE49-F238E27FC236}">
                <a16:creationId xmlns:a16="http://schemas.microsoft.com/office/drawing/2014/main" id="{893B5354-7773-6E41-8984-7FA82393DB7C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1241" name="Rectangle 4">
              <a:extLst>
                <a:ext uri="{FF2B5EF4-FFF2-40B4-BE49-F238E27FC236}">
                  <a16:creationId xmlns:a16="http://schemas.microsoft.com/office/drawing/2014/main" id="{B1EC587A-43EA-A745-9BD2-B80D9FAB3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2" name="Rectangle 5">
              <a:extLst>
                <a:ext uri="{FF2B5EF4-FFF2-40B4-BE49-F238E27FC236}">
                  <a16:creationId xmlns:a16="http://schemas.microsoft.com/office/drawing/2014/main" id="{D82087D1-5ABB-304A-88C5-651CD8737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3" name="Rectangle 6">
              <a:extLst>
                <a:ext uri="{FF2B5EF4-FFF2-40B4-BE49-F238E27FC236}">
                  <a16:creationId xmlns:a16="http://schemas.microsoft.com/office/drawing/2014/main" id="{4F366D32-C85C-5045-8251-2DE6E4F4B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4" name="Rectangle 7">
              <a:extLst>
                <a:ext uri="{FF2B5EF4-FFF2-40B4-BE49-F238E27FC236}">
                  <a16:creationId xmlns:a16="http://schemas.microsoft.com/office/drawing/2014/main" id="{3709931A-F176-E841-9E15-D548686A8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5" name="Rectangle 8">
              <a:extLst>
                <a:ext uri="{FF2B5EF4-FFF2-40B4-BE49-F238E27FC236}">
                  <a16:creationId xmlns:a16="http://schemas.microsoft.com/office/drawing/2014/main" id="{80BF8E1E-8676-1946-8A66-D8924FB6A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6" name="Rectangle 9">
              <a:extLst>
                <a:ext uri="{FF2B5EF4-FFF2-40B4-BE49-F238E27FC236}">
                  <a16:creationId xmlns:a16="http://schemas.microsoft.com/office/drawing/2014/main" id="{C20114E9-7E09-E548-9F91-94CFC6B75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7" name="Rectangle 10">
              <a:extLst>
                <a:ext uri="{FF2B5EF4-FFF2-40B4-BE49-F238E27FC236}">
                  <a16:creationId xmlns:a16="http://schemas.microsoft.com/office/drawing/2014/main" id="{A87F8D7B-0676-FB49-8356-BB00A226B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8" name="Rectangle 11">
              <a:extLst>
                <a:ext uri="{FF2B5EF4-FFF2-40B4-BE49-F238E27FC236}">
                  <a16:creationId xmlns:a16="http://schemas.microsoft.com/office/drawing/2014/main" id="{7F8F66C3-A036-6F44-AA73-40114DE29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9" name="Rectangle 12">
              <a:extLst>
                <a:ext uri="{FF2B5EF4-FFF2-40B4-BE49-F238E27FC236}">
                  <a16:creationId xmlns:a16="http://schemas.microsoft.com/office/drawing/2014/main" id="{91B7C867-648F-0940-8A5F-337058F47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0" name="Rectangle 13">
              <a:extLst>
                <a:ext uri="{FF2B5EF4-FFF2-40B4-BE49-F238E27FC236}">
                  <a16:creationId xmlns:a16="http://schemas.microsoft.com/office/drawing/2014/main" id="{E09B21DA-F8FE-6B40-AB83-2A17DDFF9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1" name="Rectangle 14">
              <a:extLst>
                <a:ext uri="{FF2B5EF4-FFF2-40B4-BE49-F238E27FC236}">
                  <a16:creationId xmlns:a16="http://schemas.microsoft.com/office/drawing/2014/main" id="{F442B053-51BF-F940-A59B-47964E417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2" name="Rectangle 15">
              <a:extLst>
                <a:ext uri="{FF2B5EF4-FFF2-40B4-BE49-F238E27FC236}">
                  <a16:creationId xmlns:a16="http://schemas.microsoft.com/office/drawing/2014/main" id="{1412392C-C51F-AE40-95C0-4CE7B4C72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Rectangle 16">
              <a:extLst>
                <a:ext uri="{FF2B5EF4-FFF2-40B4-BE49-F238E27FC236}">
                  <a16:creationId xmlns:a16="http://schemas.microsoft.com/office/drawing/2014/main" id="{1ED07E90-96D4-0D4C-AB73-922086EFA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4" name="Rectangle 17">
              <a:extLst>
                <a:ext uri="{FF2B5EF4-FFF2-40B4-BE49-F238E27FC236}">
                  <a16:creationId xmlns:a16="http://schemas.microsoft.com/office/drawing/2014/main" id="{85A6A0C2-79F1-1C40-A839-B96F9B62A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Rectangle 18">
              <a:extLst>
                <a:ext uri="{FF2B5EF4-FFF2-40B4-BE49-F238E27FC236}">
                  <a16:creationId xmlns:a16="http://schemas.microsoft.com/office/drawing/2014/main" id="{1002A13E-DBC5-F541-9B27-CE4A95BD8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6" name="Rectangle 19">
              <a:extLst>
                <a:ext uri="{FF2B5EF4-FFF2-40B4-BE49-F238E27FC236}">
                  <a16:creationId xmlns:a16="http://schemas.microsoft.com/office/drawing/2014/main" id="{DC9F30F0-4E64-214C-9E18-2D72BF13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7" name="Rectangle 20">
              <a:extLst>
                <a:ext uri="{FF2B5EF4-FFF2-40B4-BE49-F238E27FC236}">
                  <a16:creationId xmlns:a16="http://schemas.microsoft.com/office/drawing/2014/main" id="{A72C47BE-2863-994F-8622-EE22C08C0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8" name="Rectangle 21">
              <a:extLst>
                <a:ext uri="{FF2B5EF4-FFF2-40B4-BE49-F238E27FC236}">
                  <a16:creationId xmlns:a16="http://schemas.microsoft.com/office/drawing/2014/main" id="{EF0E0021-C3C2-704D-9500-F7278D58C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9" name="Rectangle 22">
              <a:extLst>
                <a:ext uri="{FF2B5EF4-FFF2-40B4-BE49-F238E27FC236}">
                  <a16:creationId xmlns:a16="http://schemas.microsoft.com/office/drawing/2014/main" id="{74741B05-ABF9-8D43-A770-1D2B98D8A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0" name="Rectangle 23">
              <a:extLst>
                <a:ext uri="{FF2B5EF4-FFF2-40B4-BE49-F238E27FC236}">
                  <a16:creationId xmlns:a16="http://schemas.microsoft.com/office/drawing/2014/main" id="{796EC95D-780F-9340-9AC4-976204CDB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1" name="Rectangle 24">
              <a:extLst>
                <a:ext uri="{FF2B5EF4-FFF2-40B4-BE49-F238E27FC236}">
                  <a16:creationId xmlns:a16="http://schemas.microsoft.com/office/drawing/2014/main" id="{4E4E514B-B67C-7342-A37C-1140C2F32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2" name="Rectangle 25">
              <a:extLst>
                <a:ext uri="{FF2B5EF4-FFF2-40B4-BE49-F238E27FC236}">
                  <a16:creationId xmlns:a16="http://schemas.microsoft.com/office/drawing/2014/main" id="{090AADD5-D67A-DB47-81A8-EE086ED8C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3" name="Rectangle 26">
              <a:extLst>
                <a:ext uri="{FF2B5EF4-FFF2-40B4-BE49-F238E27FC236}">
                  <a16:creationId xmlns:a16="http://schemas.microsoft.com/office/drawing/2014/main" id="{FC96DFEB-FE2F-7141-A2C9-F1C5DAFC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4" name="Rectangle 27">
              <a:extLst>
                <a:ext uri="{FF2B5EF4-FFF2-40B4-BE49-F238E27FC236}">
                  <a16:creationId xmlns:a16="http://schemas.microsoft.com/office/drawing/2014/main" id="{17E46B59-97F6-934F-88DE-0B7847FB1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5" name="Rectangle 28">
              <a:extLst>
                <a:ext uri="{FF2B5EF4-FFF2-40B4-BE49-F238E27FC236}">
                  <a16:creationId xmlns:a16="http://schemas.microsoft.com/office/drawing/2014/main" id="{43255C79-93C5-FC48-A03A-BE728185E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6" name="Rectangle 29">
              <a:extLst>
                <a:ext uri="{FF2B5EF4-FFF2-40B4-BE49-F238E27FC236}">
                  <a16:creationId xmlns:a16="http://schemas.microsoft.com/office/drawing/2014/main" id="{68DCDDEB-106B-8345-830A-47911BC84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7" name="Rectangle 30">
              <a:extLst>
                <a:ext uri="{FF2B5EF4-FFF2-40B4-BE49-F238E27FC236}">
                  <a16:creationId xmlns:a16="http://schemas.microsoft.com/office/drawing/2014/main" id="{0A3E0E5C-DDEA-CA40-83F9-13C2CE9A0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68" name="Rectangle 31">
              <a:extLst>
                <a:ext uri="{FF2B5EF4-FFF2-40B4-BE49-F238E27FC236}">
                  <a16:creationId xmlns:a16="http://schemas.microsoft.com/office/drawing/2014/main" id="{F2124DAA-F724-414D-91FC-AD96D4E8B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69" name="Rectangle 32">
              <a:extLst>
                <a:ext uri="{FF2B5EF4-FFF2-40B4-BE49-F238E27FC236}">
                  <a16:creationId xmlns:a16="http://schemas.microsoft.com/office/drawing/2014/main" id="{64DE4092-696A-C143-8C6B-A0DD57E1C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0" name="Rectangle 33">
              <a:extLst>
                <a:ext uri="{FF2B5EF4-FFF2-40B4-BE49-F238E27FC236}">
                  <a16:creationId xmlns:a16="http://schemas.microsoft.com/office/drawing/2014/main" id="{2C0AD501-0EB0-9A4A-878F-6D9225B46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1" name="Rectangle 34">
              <a:extLst>
                <a:ext uri="{FF2B5EF4-FFF2-40B4-BE49-F238E27FC236}">
                  <a16:creationId xmlns:a16="http://schemas.microsoft.com/office/drawing/2014/main" id="{D489DC4A-A444-EB4A-8A8F-44C16D6FB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2" name="Rectangle 35">
              <a:extLst>
                <a:ext uri="{FF2B5EF4-FFF2-40B4-BE49-F238E27FC236}">
                  <a16:creationId xmlns:a16="http://schemas.microsoft.com/office/drawing/2014/main" id="{3DB12B8A-138E-FE44-9024-22EAFC16C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3" name="Rectangle 36">
              <a:extLst>
                <a:ext uri="{FF2B5EF4-FFF2-40B4-BE49-F238E27FC236}">
                  <a16:creationId xmlns:a16="http://schemas.microsoft.com/office/drawing/2014/main" id="{5E582AA5-3989-BC4F-9638-BC6C6FEA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4" name="Rectangle 37">
              <a:extLst>
                <a:ext uri="{FF2B5EF4-FFF2-40B4-BE49-F238E27FC236}">
                  <a16:creationId xmlns:a16="http://schemas.microsoft.com/office/drawing/2014/main" id="{E905BC63-ABD2-4949-8C1A-1CCB0DA62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5" name="Rectangle 38">
              <a:extLst>
                <a:ext uri="{FF2B5EF4-FFF2-40B4-BE49-F238E27FC236}">
                  <a16:creationId xmlns:a16="http://schemas.microsoft.com/office/drawing/2014/main" id="{6E36D675-2ED2-9D4A-9997-E10920648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6" name="Rectangle 39">
              <a:extLst>
                <a:ext uri="{FF2B5EF4-FFF2-40B4-BE49-F238E27FC236}">
                  <a16:creationId xmlns:a16="http://schemas.microsoft.com/office/drawing/2014/main" id="{DAAF8413-F54D-7149-8878-12741CD19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7" name="Rectangle 40">
              <a:extLst>
                <a:ext uri="{FF2B5EF4-FFF2-40B4-BE49-F238E27FC236}">
                  <a16:creationId xmlns:a16="http://schemas.microsoft.com/office/drawing/2014/main" id="{0CA68AAE-6E9C-C849-8E3B-C7ACF571A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8" name="Rectangle 41">
              <a:extLst>
                <a:ext uri="{FF2B5EF4-FFF2-40B4-BE49-F238E27FC236}">
                  <a16:creationId xmlns:a16="http://schemas.microsoft.com/office/drawing/2014/main" id="{ADA71C67-4D84-2340-B355-AAF5684E2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9" name="Rectangle 42">
              <a:extLst>
                <a:ext uri="{FF2B5EF4-FFF2-40B4-BE49-F238E27FC236}">
                  <a16:creationId xmlns:a16="http://schemas.microsoft.com/office/drawing/2014/main" id="{072CF6BA-A7BC-8148-B1E3-1F217E6CF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0" name="Rectangle 43">
              <a:extLst>
                <a:ext uri="{FF2B5EF4-FFF2-40B4-BE49-F238E27FC236}">
                  <a16:creationId xmlns:a16="http://schemas.microsoft.com/office/drawing/2014/main" id="{493E68EF-E56A-104C-A49D-3103FDA2E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1" name="Rectangle 44">
              <a:extLst>
                <a:ext uri="{FF2B5EF4-FFF2-40B4-BE49-F238E27FC236}">
                  <a16:creationId xmlns:a16="http://schemas.microsoft.com/office/drawing/2014/main" id="{82558CC3-0518-A84F-B412-7A5A53790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2" name="Rectangle 45">
              <a:extLst>
                <a:ext uri="{FF2B5EF4-FFF2-40B4-BE49-F238E27FC236}">
                  <a16:creationId xmlns:a16="http://schemas.microsoft.com/office/drawing/2014/main" id="{000CAF98-2C5C-8D44-AB94-B05ADDA0E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3" name="Rectangle 46">
              <a:extLst>
                <a:ext uri="{FF2B5EF4-FFF2-40B4-BE49-F238E27FC236}">
                  <a16:creationId xmlns:a16="http://schemas.microsoft.com/office/drawing/2014/main" id="{409A724D-A615-3046-8732-301550992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1284" name="Rectangle 47">
              <a:extLst>
                <a:ext uri="{FF2B5EF4-FFF2-40B4-BE49-F238E27FC236}">
                  <a16:creationId xmlns:a16="http://schemas.microsoft.com/office/drawing/2014/main" id="{80D2677C-2AAF-004A-88F4-C0A6EFB97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5" name="Rectangle 48">
              <a:extLst>
                <a:ext uri="{FF2B5EF4-FFF2-40B4-BE49-F238E27FC236}">
                  <a16:creationId xmlns:a16="http://schemas.microsoft.com/office/drawing/2014/main" id="{9BD8D105-1FEF-7846-AAA1-AB8668A38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6" name="Rectangle 49">
              <a:extLst>
                <a:ext uri="{FF2B5EF4-FFF2-40B4-BE49-F238E27FC236}">
                  <a16:creationId xmlns:a16="http://schemas.microsoft.com/office/drawing/2014/main" id="{8E0A8EA0-5797-904E-AF23-3D60D6D99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7" name="Rectangle 50">
              <a:extLst>
                <a:ext uri="{FF2B5EF4-FFF2-40B4-BE49-F238E27FC236}">
                  <a16:creationId xmlns:a16="http://schemas.microsoft.com/office/drawing/2014/main" id="{732009A1-9D0B-224E-9151-141F6BA6A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8" name="Rectangle 51">
              <a:extLst>
                <a:ext uri="{FF2B5EF4-FFF2-40B4-BE49-F238E27FC236}">
                  <a16:creationId xmlns:a16="http://schemas.microsoft.com/office/drawing/2014/main" id="{3036F34E-53F9-144C-B6E0-62F46B756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89" name="Rectangle 52">
              <a:extLst>
                <a:ext uri="{FF2B5EF4-FFF2-40B4-BE49-F238E27FC236}">
                  <a16:creationId xmlns:a16="http://schemas.microsoft.com/office/drawing/2014/main" id="{DE31D7E6-F07A-764D-A546-CCFB7076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0" name="Rectangle 53">
              <a:extLst>
                <a:ext uri="{FF2B5EF4-FFF2-40B4-BE49-F238E27FC236}">
                  <a16:creationId xmlns:a16="http://schemas.microsoft.com/office/drawing/2014/main" id="{825EDCF9-1D07-9B48-8896-A94F467FA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1" name="Rectangle 54">
              <a:extLst>
                <a:ext uri="{FF2B5EF4-FFF2-40B4-BE49-F238E27FC236}">
                  <a16:creationId xmlns:a16="http://schemas.microsoft.com/office/drawing/2014/main" id="{00B2FE89-A3DC-FE49-B97F-BCE890ECB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2" name="Rectangle 55">
              <a:extLst>
                <a:ext uri="{FF2B5EF4-FFF2-40B4-BE49-F238E27FC236}">
                  <a16:creationId xmlns:a16="http://schemas.microsoft.com/office/drawing/2014/main" id="{F13399C8-9B0D-5B4C-A8B2-414C38988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3" name="Rectangle 56">
              <a:extLst>
                <a:ext uri="{FF2B5EF4-FFF2-40B4-BE49-F238E27FC236}">
                  <a16:creationId xmlns:a16="http://schemas.microsoft.com/office/drawing/2014/main" id="{6877EEFE-4886-5F4C-865D-3090CC0B8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4" name="Rectangle 57">
              <a:extLst>
                <a:ext uri="{FF2B5EF4-FFF2-40B4-BE49-F238E27FC236}">
                  <a16:creationId xmlns:a16="http://schemas.microsoft.com/office/drawing/2014/main" id="{174461F3-51ED-D747-8281-319373F6B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5" name="Rectangle 58">
              <a:extLst>
                <a:ext uri="{FF2B5EF4-FFF2-40B4-BE49-F238E27FC236}">
                  <a16:creationId xmlns:a16="http://schemas.microsoft.com/office/drawing/2014/main" id="{A3EA957E-0E2C-444C-ACD4-59970462E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6" name="Rectangle 59">
              <a:extLst>
                <a:ext uri="{FF2B5EF4-FFF2-40B4-BE49-F238E27FC236}">
                  <a16:creationId xmlns:a16="http://schemas.microsoft.com/office/drawing/2014/main" id="{7E61405A-6367-954A-AECA-BDF234A07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97" name="Rectangle 60">
              <a:extLst>
                <a:ext uri="{FF2B5EF4-FFF2-40B4-BE49-F238E27FC236}">
                  <a16:creationId xmlns:a16="http://schemas.microsoft.com/office/drawing/2014/main" id="{11177B80-31AE-CC41-94EB-3F6C4DA5A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202" name="Title 1">
            <a:extLst>
              <a:ext uri="{FF2B5EF4-FFF2-40B4-BE49-F238E27FC236}">
                <a16:creationId xmlns:a16="http://schemas.microsoft.com/office/drawing/2014/main" id="{7824790D-17C9-AA4A-885D-F15AAB03E8B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1203" name="TextBox 2">
            <a:extLst>
              <a:ext uri="{FF2B5EF4-FFF2-40B4-BE49-F238E27FC236}">
                <a16:creationId xmlns:a16="http://schemas.microsoft.com/office/drawing/2014/main" id="{6A0621D2-2466-0549-A679-2FBF484E6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1204" name="TextBox 62">
            <a:extLst>
              <a:ext uri="{FF2B5EF4-FFF2-40B4-BE49-F238E27FC236}">
                <a16:creationId xmlns:a16="http://schemas.microsoft.com/office/drawing/2014/main" id="{E08F721D-F572-8F43-853E-F9962F999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1205" name="Rectangle 3">
            <a:extLst>
              <a:ext uri="{FF2B5EF4-FFF2-40B4-BE49-F238E27FC236}">
                <a16:creationId xmlns:a16="http://schemas.microsoft.com/office/drawing/2014/main" id="{C230080B-155F-BC4E-85D6-E6E628DA9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2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1206" name="Group 110">
            <a:extLst>
              <a:ext uri="{FF2B5EF4-FFF2-40B4-BE49-F238E27FC236}">
                <a16:creationId xmlns:a16="http://schemas.microsoft.com/office/drawing/2014/main" id="{512C0BEF-BF19-684E-B0AB-7776FAA9D3CF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1207" name="Freeform 4">
              <a:extLst>
                <a:ext uri="{FF2B5EF4-FFF2-40B4-BE49-F238E27FC236}">
                  <a16:creationId xmlns:a16="http://schemas.microsoft.com/office/drawing/2014/main" id="{BBC5C626-FBD9-174E-9B68-FBE59ACDF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08" name="Freeform 7">
              <a:extLst>
                <a:ext uri="{FF2B5EF4-FFF2-40B4-BE49-F238E27FC236}">
                  <a16:creationId xmlns:a16="http://schemas.microsoft.com/office/drawing/2014/main" id="{0821AE5B-96C3-614C-A6E9-7A83F079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9">
              <a:extLst>
                <a:ext uri="{FF2B5EF4-FFF2-40B4-BE49-F238E27FC236}">
                  <a16:creationId xmlns:a16="http://schemas.microsoft.com/office/drawing/2014/main" id="{E23F24D4-6285-714E-B3CA-B9F331C7C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Freeform 12">
              <a:extLst>
                <a:ext uri="{FF2B5EF4-FFF2-40B4-BE49-F238E27FC236}">
                  <a16:creationId xmlns:a16="http://schemas.microsoft.com/office/drawing/2014/main" id="{BA38D883-2B41-CF4F-BACD-1802C0202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Freeform 14">
              <a:extLst>
                <a:ext uri="{FF2B5EF4-FFF2-40B4-BE49-F238E27FC236}">
                  <a16:creationId xmlns:a16="http://schemas.microsoft.com/office/drawing/2014/main" id="{31D3BAD0-57FD-E341-B419-21F65E32B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2" name="Rectangle 15">
              <a:extLst>
                <a:ext uri="{FF2B5EF4-FFF2-40B4-BE49-F238E27FC236}">
                  <a16:creationId xmlns:a16="http://schemas.microsoft.com/office/drawing/2014/main" id="{FDBED9B3-4FB6-BD45-9F61-DAF79D6F7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13" name="Freeform 29">
              <a:extLst>
                <a:ext uri="{FF2B5EF4-FFF2-40B4-BE49-F238E27FC236}">
                  <a16:creationId xmlns:a16="http://schemas.microsoft.com/office/drawing/2014/main" id="{ABC6411E-FEE4-FB48-88A7-DC13C1E8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4" name="Freeform 30">
              <a:extLst>
                <a:ext uri="{FF2B5EF4-FFF2-40B4-BE49-F238E27FC236}">
                  <a16:creationId xmlns:a16="http://schemas.microsoft.com/office/drawing/2014/main" id="{BE60D571-FA71-114C-8AF2-3CED5230C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5" name="Freeform 31">
              <a:extLst>
                <a:ext uri="{FF2B5EF4-FFF2-40B4-BE49-F238E27FC236}">
                  <a16:creationId xmlns:a16="http://schemas.microsoft.com/office/drawing/2014/main" id="{80EDE671-0799-0B49-869D-08C85CFFD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Freeform 32">
              <a:extLst>
                <a:ext uri="{FF2B5EF4-FFF2-40B4-BE49-F238E27FC236}">
                  <a16:creationId xmlns:a16="http://schemas.microsoft.com/office/drawing/2014/main" id="{286D06E7-51DF-A54B-A9C4-1A00D6A1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7" name="Freeform 33">
              <a:extLst>
                <a:ext uri="{FF2B5EF4-FFF2-40B4-BE49-F238E27FC236}">
                  <a16:creationId xmlns:a16="http://schemas.microsoft.com/office/drawing/2014/main" id="{25496F5D-3327-C443-A3CF-50276CB96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8" name="Freeform 34">
              <a:extLst>
                <a:ext uri="{FF2B5EF4-FFF2-40B4-BE49-F238E27FC236}">
                  <a16:creationId xmlns:a16="http://schemas.microsoft.com/office/drawing/2014/main" id="{728D567B-B633-AA45-95DD-9D734969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9" name="Freeform 35">
              <a:extLst>
                <a:ext uri="{FF2B5EF4-FFF2-40B4-BE49-F238E27FC236}">
                  <a16:creationId xmlns:a16="http://schemas.microsoft.com/office/drawing/2014/main" id="{B2345167-F17D-334B-BB5B-EAE93CEE1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0" name="Rectangle 37">
              <a:extLst>
                <a:ext uri="{FF2B5EF4-FFF2-40B4-BE49-F238E27FC236}">
                  <a16:creationId xmlns:a16="http://schemas.microsoft.com/office/drawing/2014/main" id="{DDFDB8D6-EB62-CA4F-9B3E-0F7C50102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21" name="Freeform 44">
              <a:extLst>
                <a:ext uri="{FF2B5EF4-FFF2-40B4-BE49-F238E27FC236}">
                  <a16:creationId xmlns:a16="http://schemas.microsoft.com/office/drawing/2014/main" id="{572D4F4B-7019-5F44-9FE9-F26EBCF86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22" name="Line 45">
              <a:extLst>
                <a:ext uri="{FF2B5EF4-FFF2-40B4-BE49-F238E27FC236}">
                  <a16:creationId xmlns:a16="http://schemas.microsoft.com/office/drawing/2014/main" id="{6C4FF9FD-3EF6-6343-8CC3-E004729873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3" name="Rectangle 47">
              <a:extLst>
                <a:ext uri="{FF2B5EF4-FFF2-40B4-BE49-F238E27FC236}">
                  <a16:creationId xmlns:a16="http://schemas.microsoft.com/office/drawing/2014/main" id="{0F7D76AB-85C9-6444-803C-49298D62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1224" name="Group 128">
              <a:extLst>
                <a:ext uri="{FF2B5EF4-FFF2-40B4-BE49-F238E27FC236}">
                  <a16:creationId xmlns:a16="http://schemas.microsoft.com/office/drawing/2014/main" id="{B7FD52CD-FAFC-1C43-9EAE-4C8DBC62BE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1238" name="Rectangle 48">
                <a:extLst>
                  <a:ext uri="{FF2B5EF4-FFF2-40B4-BE49-F238E27FC236}">
                    <a16:creationId xmlns:a16="http://schemas.microsoft.com/office/drawing/2014/main" id="{0C99653E-8A26-6846-BD45-E72949BCA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1239" name="Rectangle 51">
                <a:extLst>
                  <a:ext uri="{FF2B5EF4-FFF2-40B4-BE49-F238E27FC236}">
                    <a16:creationId xmlns:a16="http://schemas.microsoft.com/office/drawing/2014/main" id="{7CB88314-170F-EC48-AE39-B3F90CC20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0" name="Rectangle 54">
                <a:extLst>
                  <a:ext uri="{FF2B5EF4-FFF2-40B4-BE49-F238E27FC236}">
                    <a16:creationId xmlns:a16="http://schemas.microsoft.com/office/drawing/2014/main" id="{B97FA9FD-2C13-7C40-8AAC-78FA8971A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1225" name="Oval 5">
              <a:extLst>
                <a:ext uri="{FF2B5EF4-FFF2-40B4-BE49-F238E27FC236}">
                  <a16:creationId xmlns:a16="http://schemas.microsoft.com/office/drawing/2014/main" id="{0D98C1DE-72F7-5B46-A6C1-C94AFB4A3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1226" name="Group 130">
              <a:extLst>
                <a:ext uri="{FF2B5EF4-FFF2-40B4-BE49-F238E27FC236}">
                  <a16:creationId xmlns:a16="http://schemas.microsoft.com/office/drawing/2014/main" id="{3001DA32-6369-A64B-8F19-B4DE4B0221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1235" name="Rectangle 48">
                <a:extLst>
                  <a:ext uri="{FF2B5EF4-FFF2-40B4-BE49-F238E27FC236}">
                    <a16:creationId xmlns:a16="http://schemas.microsoft.com/office/drawing/2014/main" id="{3C466EB7-45E8-934C-99C2-5DFA4B0FD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1236" name="Rectangle 51">
                <a:extLst>
                  <a:ext uri="{FF2B5EF4-FFF2-40B4-BE49-F238E27FC236}">
                    <a16:creationId xmlns:a16="http://schemas.microsoft.com/office/drawing/2014/main" id="{4970BB5F-7EA5-0040-BDC1-7674766C6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7" name="Rectangle 54">
                <a:extLst>
                  <a:ext uri="{FF2B5EF4-FFF2-40B4-BE49-F238E27FC236}">
                    <a16:creationId xmlns:a16="http://schemas.microsoft.com/office/drawing/2014/main" id="{A8671912-DFAA-D34D-B316-3AB63D51B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1227" name="Group 131">
              <a:extLst>
                <a:ext uri="{FF2B5EF4-FFF2-40B4-BE49-F238E27FC236}">
                  <a16:creationId xmlns:a16="http://schemas.microsoft.com/office/drawing/2014/main" id="{12244E35-B6A5-0445-A973-55B18CF7A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1232" name="Rectangle 48">
                <a:extLst>
                  <a:ext uri="{FF2B5EF4-FFF2-40B4-BE49-F238E27FC236}">
                    <a16:creationId xmlns:a16="http://schemas.microsoft.com/office/drawing/2014/main" id="{DF57615C-C081-774C-94ED-079D5A782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1233" name="Rectangle 51">
                <a:extLst>
                  <a:ext uri="{FF2B5EF4-FFF2-40B4-BE49-F238E27FC236}">
                    <a16:creationId xmlns:a16="http://schemas.microsoft.com/office/drawing/2014/main" id="{7DE539FA-79D9-4145-BB50-F75C34485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4" name="Rectangle 54">
                <a:extLst>
                  <a:ext uri="{FF2B5EF4-FFF2-40B4-BE49-F238E27FC236}">
                    <a16:creationId xmlns:a16="http://schemas.microsoft.com/office/drawing/2014/main" id="{872416FA-1686-594B-9400-230D84720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1228" name="Group 132">
              <a:extLst>
                <a:ext uri="{FF2B5EF4-FFF2-40B4-BE49-F238E27FC236}">
                  <a16:creationId xmlns:a16="http://schemas.microsoft.com/office/drawing/2014/main" id="{1CC35FFA-B6FF-6943-BDA6-E3B4BAA701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1229" name="Rectangle 48">
                <a:extLst>
                  <a:ext uri="{FF2B5EF4-FFF2-40B4-BE49-F238E27FC236}">
                    <a16:creationId xmlns:a16="http://schemas.microsoft.com/office/drawing/2014/main" id="{B7A1DC2F-01DF-0D4C-A1E5-D7BFC70D2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1230" name="Rectangle 51">
                <a:extLst>
                  <a:ext uri="{FF2B5EF4-FFF2-40B4-BE49-F238E27FC236}">
                    <a16:creationId xmlns:a16="http://schemas.microsoft.com/office/drawing/2014/main" id="{54A81980-F8BB-1C49-B3D5-6A1849707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1" name="Rectangle 54">
                <a:extLst>
                  <a:ext uri="{FF2B5EF4-FFF2-40B4-BE49-F238E27FC236}">
                    <a16:creationId xmlns:a16="http://schemas.microsoft.com/office/drawing/2014/main" id="{E370EF22-6919-B949-87C1-2AB1DFAD9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5" name="Group 1">
            <a:extLst>
              <a:ext uri="{FF2B5EF4-FFF2-40B4-BE49-F238E27FC236}">
                <a16:creationId xmlns:a16="http://schemas.microsoft.com/office/drawing/2014/main" id="{06818698-6AF6-A24E-B570-B96353D19007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2265" name="Rectangle 4">
              <a:extLst>
                <a:ext uri="{FF2B5EF4-FFF2-40B4-BE49-F238E27FC236}">
                  <a16:creationId xmlns:a16="http://schemas.microsoft.com/office/drawing/2014/main" id="{C85FDDC3-0437-E541-B51A-EAB19DE25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6" name="Rectangle 5">
              <a:extLst>
                <a:ext uri="{FF2B5EF4-FFF2-40B4-BE49-F238E27FC236}">
                  <a16:creationId xmlns:a16="http://schemas.microsoft.com/office/drawing/2014/main" id="{7CE9E013-07F0-104A-92C6-B3FF0DE9A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7" name="Rectangle 6">
              <a:extLst>
                <a:ext uri="{FF2B5EF4-FFF2-40B4-BE49-F238E27FC236}">
                  <a16:creationId xmlns:a16="http://schemas.microsoft.com/office/drawing/2014/main" id="{775372FE-429B-4641-B092-31C32E5B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8" name="Rectangle 7">
              <a:extLst>
                <a:ext uri="{FF2B5EF4-FFF2-40B4-BE49-F238E27FC236}">
                  <a16:creationId xmlns:a16="http://schemas.microsoft.com/office/drawing/2014/main" id="{2B5D0645-2E8B-6A44-A132-E019EEAFF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69" name="Rectangle 8">
              <a:extLst>
                <a:ext uri="{FF2B5EF4-FFF2-40B4-BE49-F238E27FC236}">
                  <a16:creationId xmlns:a16="http://schemas.microsoft.com/office/drawing/2014/main" id="{2759301A-FA6D-2046-AB71-9BBA8FC98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0" name="Rectangle 9">
              <a:extLst>
                <a:ext uri="{FF2B5EF4-FFF2-40B4-BE49-F238E27FC236}">
                  <a16:creationId xmlns:a16="http://schemas.microsoft.com/office/drawing/2014/main" id="{F2132246-26D8-B248-9343-93CE4B22A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1" name="Rectangle 10">
              <a:extLst>
                <a:ext uri="{FF2B5EF4-FFF2-40B4-BE49-F238E27FC236}">
                  <a16:creationId xmlns:a16="http://schemas.microsoft.com/office/drawing/2014/main" id="{C6B2C946-E11B-1D4C-8EAF-F19DB5602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2" name="Rectangle 11">
              <a:extLst>
                <a:ext uri="{FF2B5EF4-FFF2-40B4-BE49-F238E27FC236}">
                  <a16:creationId xmlns:a16="http://schemas.microsoft.com/office/drawing/2014/main" id="{46598668-12E5-6E47-A91A-746A26DA4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3" name="Rectangle 12">
              <a:extLst>
                <a:ext uri="{FF2B5EF4-FFF2-40B4-BE49-F238E27FC236}">
                  <a16:creationId xmlns:a16="http://schemas.microsoft.com/office/drawing/2014/main" id="{DC8C941A-C601-2048-9FF3-7302CA86F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4" name="Rectangle 13">
              <a:extLst>
                <a:ext uri="{FF2B5EF4-FFF2-40B4-BE49-F238E27FC236}">
                  <a16:creationId xmlns:a16="http://schemas.microsoft.com/office/drawing/2014/main" id="{2AD49D43-D532-D44A-9F31-CBF0ECD36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5" name="Rectangle 14">
              <a:extLst>
                <a:ext uri="{FF2B5EF4-FFF2-40B4-BE49-F238E27FC236}">
                  <a16:creationId xmlns:a16="http://schemas.microsoft.com/office/drawing/2014/main" id="{6BD8E961-1EFF-EA44-81B2-B0AA3B939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6" name="Rectangle 15">
              <a:extLst>
                <a:ext uri="{FF2B5EF4-FFF2-40B4-BE49-F238E27FC236}">
                  <a16:creationId xmlns:a16="http://schemas.microsoft.com/office/drawing/2014/main" id="{8EE1E586-2F51-6B45-9EDC-02F142C66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7" name="Rectangle 16">
              <a:extLst>
                <a:ext uri="{FF2B5EF4-FFF2-40B4-BE49-F238E27FC236}">
                  <a16:creationId xmlns:a16="http://schemas.microsoft.com/office/drawing/2014/main" id="{69F299A3-B859-DA48-AC11-747C45BAA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8" name="Rectangle 17">
              <a:extLst>
                <a:ext uri="{FF2B5EF4-FFF2-40B4-BE49-F238E27FC236}">
                  <a16:creationId xmlns:a16="http://schemas.microsoft.com/office/drawing/2014/main" id="{402F267A-561A-9B46-BF8C-8AA40363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79" name="Rectangle 18">
              <a:extLst>
                <a:ext uri="{FF2B5EF4-FFF2-40B4-BE49-F238E27FC236}">
                  <a16:creationId xmlns:a16="http://schemas.microsoft.com/office/drawing/2014/main" id="{5B71F640-18FE-D84C-8662-0A1750ACA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0" name="Rectangle 19">
              <a:extLst>
                <a:ext uri="{FF2B5EF4-FFF2-40B4-BE49-F238E27FC236}">
                  <a16:creationId xmlns:a16="http://schemas.microsoft.com/office/drawing/2014/main" id="{03385DF3-6769-6B4E-83AF-3EBD3DCE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1" name="Rectangle 20">
              <a:extLst>
                <a:ext uri="{FF2B5EF4-FFF2-40B4-BE49-F238E27FC236}">
                  <a16:creationId xmlns:a16="http://schemas.microsoft.com/office/drawing/2014/main" id="{CDDD602C-B882-3240-B5DD-32EBAA940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2" name="Rectangle 21">
              <a:extLst>
                <a:ext uri="{FF2B5EF4-FFF2-40B4-BE49-F238E27FC236}">
                  <a16:creationId xmlns:a16="http://schemas.microsoft.com/office/drawing/2014/main" id="{EFA71166-FA6E-3C4B-A08B-D0E4A4A05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3" name="Rectangle 22">
              <a:extLst>
                <a:ext uri="{FF2B5EF4-FFF2-40B4-BE49-F238E27FC236}">
                  <a16:creationId xmlns:a16="http://schemas.microsoft.com/office/drawing/2014/main" id="{0BA45E4F-E2EA-F642-8502-857042048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4" name="Rectangle 23">
              <a:extLst>
                <a:ext uri="{FF2B5EF4-FFF2-40B4-BE49-F238E27FC236}">
                  <a16:creationId xmlns:a16="http://schemas.microsoft.com/office/drawing/2014/main" id="{E9DD1B84-A2C6-F544-95B8-39C9769AB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5" name="Rectangle 24">
              <a:extLst>
                <a:ext uri="{FF2B5EF4-FFF2-40B4-BE49-F238E27FC236}">
                  <a16:creationId xmlns:a16="http://schemas.microsoft.com/office/drawing/2014/main" id="{57ECF461-33F8-C14E-962C-3A7CAC0C7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6" name="Rectangle 25">
              <a:extLst>
                <a:ext uri="{FF2B5EF4-FFF2-40B4-BE49-F238E27FC236}">
                  <a16:creationId xmlns:a16="http://schemas.microsoft.com/office/drawing/2014/main" id="{6777FD9A-3799-814B-9802-8DED39477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7" name="Rectangle 26">
              <a:extLst>
                <a:ext uri="{FF2B5EF4-FFF2-40B4-BE49-F238E27FC236}">
                  <a16:creationId xmlns:a16="http://schemas.microsoft.com/office/drawing/2014/main" id="{3CAB02EF-659F-904E-B636-33FC4FC8B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8" name="Rectangle 27">
              <a:extLst>
                <a:ext uri="{FF2B5EF4-FFF2-40B4-BE49-F238E27FC236}">
                  <a16:creationId xmlns:a16="http://schemas.microsoft.com/office/drawing/2014/main" id="{4759E9E8-8E42-884C-AB40-FA64FB3E4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89" name="Rectangle 28">
              <a:extLst>
                <a:ext uri="{FF2B5EF4-FFF2-40B4-BE49-F238E27FC236}">
                  <a16:creationId xmlns:a16="http://schemas.microsoft.com/office/drawing/2014/main" id="{AC3A6D29-1DBA-ED40-9D41-2871DDA3B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0" name="Rectangle 29">
              <a:extLst>
                <a:ext uri="{FF2B5EF4-FFF2-40B4-BE49-F238E27FC236}">
                  <a16:creationId xmlns:a16="http://schemas.microsoft.com/office/drawing/2014/main" id="{EE9A9954-0ADD-6245-B14B-2B1A74C9B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1" name="Rectangle 30">
              <a:extLst>
                <a:ext uri="{FF2B5EF4-FFF2-40B4-BE49-F238E27FC236}">
                  <a16:creationId xmlns:a16="http://schemas.microsoft.com/office/drawing/2014/main" id="{6434DE10-4A5A-5A49-A192-7E3E3C907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2" name="Rectangle 31">
              <a:extLst>
                <a:ext uri="{FF2B5EF4-FFF2-40B4-BE49-F238E27FC236}">
                  <a16:creationId xmlns:a16="http://schemas.microsoft.com/office/drawing/2014/main" id="{5CB2F11E-DBBE-264F-83A9-40D39A964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293" name="Rectangle 32">
              <a:extLst>
                <a:ext uri="{FF2B5EF4-FFF2-40B4-BE49-F238E27FC236}">
                  <a16:creationId xmlns:a16="http://schemas.microsoft.com/office/drawing/2014/main" id="{243F5786-F487-9A44-B651-631AB9688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4" name="Rectangle 33">
              <a:extLst>
                <a:ext uri="{FF2B5EF4-FFF2-40B4-BE49-F238E27FC236}">
                  <a16:creationId xmlns:a16="http://schemas.microsoft.com/office/drawing/2014/main" id="{59159889-20E8-C44D-B03A-02DB88741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5" name="Rectangle 34">
              <a:extLst>
                <a:ext uri="{FF2B5EF4-FFF2-40B4-BE49-F238E27FC236}">
                  <a16:creationId xmlns:a16="http://schemas.microsoft.com/office/drawing/2014/main" id="{46CFD0F6-2E2E-0E45-9FD0-E85256F8B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6" name="Rectangle 35">
              <a:extLst>
                <a:ext uri="{FF2B5EF4-FFF2-40B4-BE49-F238E27FC236}">
                  <a16:creationId xmlns:a16="http://schemas.microsoft.com/office/drawing/2014/main" id="{B4DC345A-3194-014C-A2D9-44FAB916A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7" name="Rectangle 36">
              <a:extLst>
                <a:ext uri="{FF2B5EF4-FFF2-40B4-BE49-F238E27FC236}">
                  <a16:creationId xmlns:a16="http://schemas.microsoft.com/office/drawing/2014/main" id="{BE79490F-DD23-F748-A2C4-81AA4D15F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8" name="Rectangle 37">
              <a:extLst>
                <a:ext uri="{FF2B5EF4-FFF2-40B4-BE49-F238E27FC236}">
                  <a16:creationId xmlns:a16="http://schemas.microsoft.com/office/drawing/2014/main" id="{F3197F17-8305-3E4D-96AE-EDF1C04D0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9" name="Rectangle 38">
              <a:extLst>
                <a:ext uri="{FF2B5EF4-FFF2-40B4-BE49-F238E27FC236}">
                  <a16:creationId xmlns:a16="http://schemas.microsoft.com/office/drawing/2014/main" id="{92B9DF1F-C697-2347-917F-AEE97E2E1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0" name="Rectangle 39">
              <a:extLst>
                <a:ext uri="{FF2B5EF4-FFF2-40B4-BE49-F238E27FC236}">
                  <a16:creationId xmlns:a16="http://schemas.microsoft.com/office/drawing/2014/main" id="{29E76772-A961-0C43-9781-46E9902FC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1" name="Rectangle 40">
              <a:extLst>
                <a:ext uri="{FF2B5EF4-FFF2-40B4-BE49-F238E27FC236}">
                  <a16:creationId xmlns:a16="http://schemas.microsoft.com/office/drawing/2014/main" id="{2DBF43B1-9B5E-524B-876E-E9990CD8D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2" name="Rectangle 41">
              <a:extLst>
                <a:ext uri="{FF2B5EF4-FFF2-40B4-BE49-F238E27FC236}">
                  <a16:creationId xmlns:a16="http://schemas.microsoft.com/office/drawing/2014/main" id="{CB610970-F68C-8747-BA05-98942E223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3" name="Rectangle 42">
              <a:extLst>
                <a:ext uri="{FF2B5EF4-FFF2-40B4-BE49-F238E27FC236}">
                  <a16:creationId xmlns:a16="http://schemas.microsoft.com/office/drawing/2014/main" id="{AF00F552-15C5-7242-B626-845FF461E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4" name="Rectangle 43">
              <a:extLst>
                <a:ext uri="{FF2B5EF4-FFF2-40B4-BE49-F238E27FC236}">
                  <a16:creationId xmlns:a16="http://schemas.microsoft.com/office/drawing/2014/main" id="{B0B45132-6E89-0F43-8E7E-6D1AF3CCA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5" name="Rectangle 44">
              <a:extLst>
                <a:ext uri="{FF2B5EF4-FFF2-40B4-BE49-F238E27FC236}">
                  <a16:creationId xmlns:a16="http://schemas.microsoft.com/office/drawing/2014/main" id="{8184257C-4D36-8442-9AFF-90050CE52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6" name="Rectangle 45">
              <a:extLst>
                <a:ext uri="{FF2B5EF4-FFF2-40B4-BE49-F238E27FC236}">
                  <a16:creationId xmlns:a16="http://schemas.microsoft.com/office/drawing/2014/main" id="{A297358C-1A16-6147-84D2-977F32C49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7" name="Rectangle 46">
              <a:extLst>
                <a:ext uri="{FF2B5EF4-FFF2-40B4-BE49-F238E27FC236}">
                  <a16:creationId xmlns:a16="http://schemas.microsoft.com/office/drawing/2014/main" id="{45B5B46B-0212-0D49-9987-32DBAA603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2308" name="Rectangle 47">
              <a:extLst>
                <a:ext uri="{FF2B5EF4-FFF2-40B4-BE49-F238E27FC236}">
                  <a16:creationId xmlns:a16="http://schemas.microsoft.com/office/drawing/2014/main" id="{B6969D18-5717-0F4F-BADC-EF65BD523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9" name="Rectangle 48">
              <a:extLst>
                <a:ext uri="{FF2B5EF4-FFF2-40B4-BE49-F238E27FC236}">
                  <a16:creationId xmlns:a16="http://schemas.microsoft.com/office/drawing/2014/main" id="{447D8279-EEB1-A448-B4FB-DF95DFAEA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0" name="Rectangle 49">
              <a:extLst>
                <a:ext uri="{FF2B5EF4-FFF2-40B4-BE49-F238E27FC236}">
                  <a16:creationId xmlns:a16="http://schemas.microsoft.com/office/drawing/2014/main" id="{9F5D4B2F-B0FA-FF4D-A6F1-9AB4BB910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1" name="Rectangle 50">
              <a:extLst>
                <a:ext uri="{FF2B5EF4-FFF2-40B4-BE49-F238E27FC236}">
                  <a16:creationId xmlns:a16="http://schemas.microsoft.com/office/drawing/2014/main" id="{49418D86-09BD-6241-AB6C-B2D57E503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2" name="Rectangle 51">
              <a:extLst>
                <a:ext uri="{FF2B5EF4-FFF2-40B4-BE49-F238E27FC236}">
                  <a16:creationId xmlns:a16="http://schemas.microsoft.com/office/drawing/2014/main" id="{3F44F00C-F8D6-DC47-9876-5E3E836A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3" name="Rectangle 52">
              <a:extLst>
                <a:ext uri="{FF2B5EF4-FFF2-40B4-BE49-F238E27FC236}">
                  <a16:creationId xmlns:a16="http://schemas.microsoft.com/office/drawing/2014/main" id="{6564B4F9-91AB-AE40-A72C-4C45C8034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4" name="Rectangle 53">
              <a:extLst>
                <a:ext uri="{FF2B5EF4-FFF2-40B4-BE49-F238E27FC236}">
                  <a16:creationId xmlns:a16="http://schemas.microsoft.com/office/drawing/2014/main" id="{5A849B09-B6A9-4643-A96C-00CDE246F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5" name="Rectangle 54">
              <a:extLst>
                <a:ext uri="{FF2B5EF4-FFF2-40B4-BE49-F238E27FC236}">
                  <a16:creationId xmlns:a16="http://schemas.microsoft.com/office/drawing/2014/main" id="{47A0B210-C1E9-9746-9CE9-39E8DA091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6" name="Rectangle 55">
              <a:extLst>
                <a:ext uri="{FF2B5EF4-FFF2-40B4-BE49-F238E27FC236}">
                  <a16:creationId xmlns:a16="http://schemas.microsoft.com/office/drawing/2014/main" id="{16F80EE6-03FD-6B44-9163-31D282DD2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7" name="Rectangle 56">
              <a:extLst>
                <a:ext uri="{FF2B5EF4-FFF2-40B4-BE49-F238E27FC236}">
                  <a16:creationId xmlns:a16="http://schemas.microsoft.com/office/drawing/2014/main" id="{AD03F1D0-7106-1B4C-88A5-5D9026586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8" name="Rectangle 57">
              <a:extLst>
                <a:ext uri="{FF2B5EF4-FFF2-40B4-BE49-F238E27FC236}">
                  <a16:creationId xmlns:a16="http://schemas.microsoft.com/office/drawing/2014/main" id="{4C5530F6-12DD-AF46-A4C2-B93529EFA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19" name="Rectangle 58">
              <a:extLst>
                <a:ext uri="{FF2B5EF4-FFF2-40B4-BE49-F238E27FC236}">
                  <a16:creationId xmlns:a16="http://schemas.microsoft.com/office/drawing/2014/main" id="{E6A7E9BB-2267-FB40-805B-8228370D3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20" name="Rectangle 59">
              <a:extLst>
                <a:ext uri="{FF2B5EF4-FFF2-40B4-BE49-F238E27FC236}">
                  <a16:creationId xmlns:a16="http://schemas.microsoft.com/office/drawing/2014/main" id="{373711BA-65FC-0540-BB76-2C46A1077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21" name="Rectangle 60">
              <a:extLst>
                <a:ext uri="{FF2B5EF4-FFF2-40B4-BE49-F238E27FC236}">
                  <a16:creationId xmlns:a16="http://schemas.microsoft.com/office/drawing/2014/main" id="{EA7B9000-7CA9-264A-BDF1-2945BA81F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2226" name="Title 1">
            <a:extLst>
              <a:ext uri="{FF2B5EF4-FFF2-40B4-BE49-F238E27FC236}">
                <a16:creationId xmlns:a16="http://schemas.microsoft.com/office/drawing/2014/main" id="{B34BCD99-AF07-8045-B3AC-8C3BDC0313C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2227" name="TextBox 2">
            <a:extLst>
              <a:ext uri="{FF2B5EF4-FFF2-40B4-BE49-F238E27FC236}">
                <a16:creationId xmlns:a16="http://schemas.microsoft.com/office/drawing/2014/main" id="{743827B4-BB2B-6149-B8B8-B704603EB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2228" name="TextBox 62">
            <a:extLst>
              <a:ext uri="{FF2B5EF4-FFF2-40B4-BE49-F238E27FC236}">
                <a16:creationId xmlns:a16="http://schemas.microsoft.com/office/drawing/2014/main" id="{237AFDCF-7B2E-5646-9178-07214C252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2229" name="Rectangle 3">
            <a:extLst>
              <a:ext uri="{FF2B5EF4-FFF2-40B4-BE49-F238E27FC236}">
                <a16:creationId xmlns:a16="http://schemas.microsoft.com/office/drawing/2014/main" id="{229D2BCE-6B14-8841-A302-B1D90B4B4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2230" name="Group 2">
            <a:extLst>
              <a:ext uri="{FF2B5EF4-FFF2-40B4-BE49-F238E27FC236}">
                <a16:creationId xmlns:a16="http://schemas.microsoft.com/office/drawing/2014/main" id="{3CC0191B-8939-7B4D-B48E-7EBB1FF10C4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2231" name="Freeform 4">
              <a:extLst>
                <a:ext uri="{FF2B5EF4-FFF2-40B4-BE49-F238E27FC236}">
                  <a16:creationId xmlns:a16="http://schemas.microsoft.com/office/drawing/2014/main" id="{DF58B842-B5AA-B549-961A-0AD459360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32" name="Freeform 7">
              <a:extLst>
                <a:ext uri="{FF2B5EF4-FFF2-40B4-BE49-F238E27FC236}">
                  <a16:creationId xmlns:a16="http://schemas.microsoft.com/office/drawing/2014/main" id="{1B2721BC-A07F-2E44-8C1E-DBFF8A28D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3" name="Freeform 9">
              <a:extLst>
                <a:ext uri="{FF2B5EF4-FFF2-40B4-BE49-F238E27FC236}">
                  <a16:creationId xmlns:a16="http://schemas.microsoft.com/office/drawing/2014/main" id="{6554B32F-F59B-2A45-9BB5-D8F450F1D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34" name="Freeform 12">
              <a:extLst>
                <a:ext uri="{FF2B5EF4-FFF2-40B4-BE49-F238E27FC236}">
                  <a16:creationId xmlns:a16="http://schemas.microsoft.com/office/drawing/2014/main" id="{1AC66992-A3B3-BF4C-8AC8-2A2545DFA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5" name="Freeform 14">
              <a:extLst>
                <a:ext uri="{FF2B5EF4-FFF2-40B4-BE49-F238E27FC236}">
                  <a16:creationId xmlns:a16="http://schemas.microsoft.com/office/drawing/2014/main" id="{F87B86B2-A7F4-A84D-B31C-A8C3E6C36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36" name="Rectangle 15">
              <a:extLst>
                <a:ext uri="{FF2B5EF4-FFF2-40B4-BE49-F238E27FC236}">
                  <a16:creationId xmlns:a16="http://schemas.microsoft.com/office/drawing/2014/main" id="{1D684242-0D81-9146-BA97-589D17CC3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37" name="Freeform 29">
              <a:extLst>
                <a:ext uri="{FF2B5EF4-FFF2-40B4-BE49-F238E27FC236}">
                  <a16:creationId xmlns:a16="http://schemas.microsoft.com/office/drawing/2014/main" id="{5F2E32EC-1BF0-CB4B-88D4-B7243E7E5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8" name="Freeform 30">
              <a:extLst>
                <a:ext uri="{FF2B5EF4-FFF2-40B4-BE49-F238E27FC236}">
                  <a16:creationId xmlns:a16="http://schemas.microsoft.com/office/drawing/2014/main" id="{A6CE134D-89B6-6943-9903-E50C9B6C7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39" name="Freeform 31">
              <a:extLst>
                <a:ext uri="{FF2B5EF4-FFF2-40B4-BE49-F238E27FC236}">
                  <a16:creationId xmlns:a16="http://schemas.microsoft.com/office/drawing/2014/main" id="{F2131917-5567-574C-AC4E-D1F90CA2A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0" name="Freeform 32">
              <a:extLst>
                <a:ext uri="{FF2B5EF4-FFF2-40B4-BE49-F238E27FC236}">
                  <a16:creationId xmlns:a16="http://schemas.microsoft.com/office/drawing/2014/main" id="{6BD4630D-F76C-A843-85AB-34E19DA4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1" name="Freeform 33">
              <a:extLst>
                <a:ext uri="{FF2B5EF4-FFF2-40B4-BE49-F238E27FC236}">
                  <a16:creationId xmlns:a16="http://schemas.microsoft.com/office/drawing/2014/main" id="{C91E5FE5-BA15-5943-80C5-6034953F7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2" name="Freeform 34">
              <a:extLst>
                <a:ext uri="{FF2B5EF4-FFF2-40B4-BE49-F238E27FC236}">
                  <a16:creationId xmlns:a16="http://schemas.microsoft.com/office/drawing/2014/main" id="{8D583171-EE3D-D44E-AE53-FA9C808DD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3" name="Freeform 35">
              <a:extLst>
                <a:ext uri="{FF2B5EF4-FFF2-40B4-BE49-F238E27FC236}">
                  <a16:creationId xmlns:a16="http://schemas.microsoft.com/office/drawing/2014/main" id="{B83026DB-E803-A14A-A578-B50FBC6DE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Rectangle 37">
              <a:extLst>
                <a:ext uri="{FF2B5EF4-FFF2-40B4-BE49-F238E27FC236}">
                  <a16:creationId xmlns:a16="http://schemas.microsoft.com/office/drawing/2014/main" id="{145FBCD7-603D-E046-A6CA-40ADDF591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5" name="Freeform 44">
              <a:extLst>
                <a:ext uri="{FF2B5EF4-FFF2-40B4-BE49-F238E27FC236}">
                  <a16:creationId xmlns:a16="http://schemas.microsoft.com/office/drawing/2014/main" id="{650848E4-FEA9-BA41-A9CB-676EC8A6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Line 45">
              <a:extLst>
                <a:ext uri="{FF2B5EF4-FFF2-40B4-BE49-F238E27FC236}">
                  <a16:creationId xmlns:a16="http://schemas.microsoft.com/office/drawing/2014/main" id="{67BEFF0E-0275-3E4A-BA14-8A2C8984A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Rectangle 47">
              <a:extLst>
                <a:ext uri="{FF2B5EF4-FFF2-40B4-BE49-F238E27FC236}">
                  <a16:creationId xmlns:a16="http://schemas.microsoft.com/office/drawing/2014/main" id="{D9188F58-5DB1-1549-9D94-B20D987C5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2248" name="Group 1">
              <a:extLst>
                <a:ext uri="{FF2B5EF4-FFF2-40B4-BE49-F238E27FC236}">
                  <a16:creationId xmlns:a16="http://schemas.microsoft.com/office/drawing/2014/main" id="{06B127BE-6CB9-DC4B-AB9B-E6631A8B67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2262" name="Rectangle 48">
                <a:extLst>
                  <a:ext uri="{FF2B5EF4-FFF2-40B4-BE49-F238E27FC236}">
                    <a16:creationId xmlns:a16="http://schemas.microsoft.com/office/drawing/2014/main" id="{581A9122-EDEE-2543-AED4-D03C5AED1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2263" name="Rectangle 51">
                <a:extLst>
                  <a:ext uri="{FF2B5EF4-FFF2-40B4-BE49-F238E27FC236}">
                    <a16:creationId xmlns:a16="http://schemas.microsoft.com/office/drawing/2014/main" id="{5D7BD47F-8B36-3647-B013-84FC8080A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4" name="Rectangle 54">
                <a:extLst>
                  <a:ext uri="{FF2B5EF4-FFF2-40B4-BE49-F238E27FC236}">
                    <a16:creationId xmlns:a16="http://schemas.microsoft.com/office/drawing/2014/main" id="{92C8861C-1C73-4343-94D1-8700B97D3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2249" name="Oval 5">
              <a:extLst>
                <a:ext uri="{FF2B5EF4-FFF2-40B4-BE49-F238E27FC236}">
                  <a16:creationId xmlns:a16="http://schemas.microsoft.com/office/drawing/2014/main" id="{A6B1A517-62DB-EA4C-AD82-08773038D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2250" name="Group 111">
              <a:extLst>
                <a:ext uri="{FF2B5EF4-FFF2-40B4-BE49-F238E27FC236}">
                  <a16:creationId xmlns:a16="http://schemas.microsoft.com/office/drawing/2014/main" id="{44972891-1E77-EB43-B162-3C42FDF3AD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2259" name="Rectangle 48">
                <a:extLst>
                  <a:ext uri="{FF2B5EF4-FFF2-40B4-BE49-F238E27FC236}">
                    <a16:creationId xmlns:a16="http://schemas.microsoft.com/office/drawing/2014/main" id="{C6A3D29F-FFC8-8040-8889-111358427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2260" name="Rectangle 51">
                <a:extLst>
                  <a:ext uri="{FF2B5EF4-FFF2-40B4-BE49-F238E27FC236}">
                    <a16:creationId xmlns:a16="http://schemas.microsoft.com/office/drawing/2014/main" id="{03948238-D386-E04B-8CD5-7018A47E7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1" name="Rectangle 54">
                <a:extLst>
                  <a:ext uri="{FF2B5EF4-FFF2-40B4-BE49-F238E27FC236}">
                    <a16:creationId xmlns:a16="http://schemas.microsoft.com/office/drawing/2014/main" id="{87C4CE99-2036-F346-8ACE-070DBD1C9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2251" name="Group 115">
              <a:extLst>
                <a:ext uri="{FF2B5EF4-FFF2-40B4-BE49-F238E27FC236}">
                  <a16:creationId xmlns:a16="http://schemas.microsoft.com/office/drawing/2014/main" id="{2905F8CA-049C-AC40-8E1D-1889ACEEAA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2256" name="Rectangle 48">
                <a:extLst>
                  <a:ext uri="{FF2B5EF4-FFF2-40B4-BE49-F238E27FC236}">
                    <a16:creationId xmlns:a16="http://schemas.microsoft.com/office/drawing/2014/main" id="{0D3A0054-899C-4646-AEAD-4FCB8E4AC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2257" name="Rectangle 51">
                <a:extLst>
                  <a:ext uri="{FF2B5EF4-FFF2-40B4-BE49-F238E27FC236}">
                    <a16:creationId xmlns:a16="http://schemas.microsoft.com/office/drawing/2014/main" id="{FA747097-E85D-4748-BEED-B6EE48B3E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8" name="Rectangle 54">
                <a:extLst>
                  <a:ext uri="{FF2B5EF4-FFF2-40B4-BE49-F238E27FC236}">
                    <a16:creationId xmlns:a16="http://schemas.microsoft.com/office/drawing/2014/main" id="{45AD21F0-606F-D548-8B52-07666A5F0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2252" name="Group 119">
              <a:extLst>
                <a:ext uri="{FF2B5EF4-FFF2-40B4-BE49-F238E27FC236}">
                  <a16:creationId xmlns:a16="http://schemas.microsoft.com/office/drawing/2014/main" id="{98531ED6-0961-7A40-8384-45E1396120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2253" name="Rectangle 48">
                <a:extLst>
                  <a:ext uri="{FF2B5EF4-FFF2-40B4-BE49-F238E27FC236}">
                    <a16:creationId xmlns:a16="http://schemas.microsoft.com/office/drawing/2014/main" id="{1C1A20DE-D379-704E-A4AC-EC815934C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2254" name="Rectangle 51">
                <a:extLst>
                  <a:ext uri="{FF2B5EF4-FFF2-40B4-BE49-F238E27FC236}">
                    <a16:creationId xmlns:a16="http://schemas.microsoft.com/office/drawing/2014/main" id="{090B55DA-264C-9548-B8F2-3EBA70E0A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5" name="Rectangle 54">
                <a:extLst>
                  <a:ext uri="{FF2B5EF4-FFF2-40B4-BE49-F238E27FC236}">
                    <a16:creationId xmlns:a16="http://schemas.microsoft.com/office/drawing/2014/main" id="{D40021C6-C301-564E-87B7-29854CEDD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1">
            <a:extLst>
              <a:ext uri="{FF2B5EF4-FFF2-40B4-BE49-F238E27FC236}">
                <a16:creationId xmlns:a16="http://schemas.microsoft.com/office/drawing/2014/main" id="{FBD8916F-DA2C-6845-A1B0-B48F95EFC745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3289" name="Rectangle 4">
              <a:extLst>
                <a:ext uri="{FF2B5EF4-FFF2-40B4-BE49-F238E27FC236}">
                  <a16:creationId xmlns:a16="http://schemas.microsoft.com/office/drawing/2014/main" id="{6A8AEC96-32BB-AA48-A766-628805DE8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0" name="Rectangle 5">
              <a:extLst>
                <a:ext uri="{FF2B5EF4-FFF2-40B4-BE49-F238E27FC236}">
                  <a16:creationId xmlns:a16="http://schemas.microsoft.com/office/drawing/2014/main" id="{56E45EFA-C78D-D046-BD57-711F6AC81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1" name="Rectangle 6">
              <a:extLst>
                <a:ext uri="{FF2B5EF4-FFF2-40B4-BE49-F238E27FC236}">
                  <a16:creationId xmlns:a16="http://schemas.microsoft.com/office/drawing/2014/main" id="{EF5D34CE-F628-AA4A-AD6B-4CABA1637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2" name="Rectangle 7">
              <a:extLst>
                <a:ext uri="{FF2B5EF4-FFF2-40B4-BE49-F238E27FC236}">
                  <a16:creationId xmlns:a16="http://schemas.microsoft.com/office/drawing/2014/main" id="{13FC3C3C-5730-A643-B13D-C1BEAC55A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3" name="Rectangle 8">
              <a:extLst>
                <a:ext uri="{FF2B5EF4-FFF2-40B4-BE49-F238E27FC236}">
                  <a16:creationId xmlns:a16="http://schemas.microsoft.com/office/drawing/2014/main" id="{7D8A9B01-5689-3648-B31F-37219AA07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4" name="Rectangle 9">
              <a:extLst>
                <a:ext uri="{FF2B5EF4-FFF2-40B4-BE49-F238E27FC236}">
                  <a16:creationId xmlns:a16="http://schemas.microsoft.com/office/drawing/2014/main" id="{5B392A17-85D1-2946-850E-471296BFB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5" name="Rectangle 10">
              <a:extLst>
                <a:ext uri="{FF2B5EF4-FFF2-40B4-BE49-F238E27FC236}">
                  <a16:creationId xmlns:a16="http://schemas.microsoft.com/office/drawing/2014/main" id="{429A0C46-E34A-A344-9A3E-B9059CACC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6" name="Rectangle 11">
              <a:extLst>
                <a:ext uri="{FF2B5EF4-FFF2-40B4-BE49-F238E27FC236}">
                  <a16:creationId xmlns:a16="http://schemas.microsoft.com/office/drawing/2014/main" id="{689CB46D-A323-564B-BC95-0520A7213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7" name="Rectangle 12">
              <a:extLst>
                <a:ext uri="{FF2B5EF4-FFF2-40B4-BE49-F238E27FC236}">
                  <a16:creationId xmlns:a16="http://schemas.microsoft.com/office/drawing/2014/main" id="{EC5D47F2-2E58-BE44-AD64-81EB6E494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8" name="Rectangle 13">
              <a:extLst>
                <a:ext uri="{FF2B5EF4-FFF2-40B4-BE49-F238E27FC236}">
                  <a16:creationId xmlns:a16="http://schemas.microsoft.com/office/drawing/2014/main" id="{CF0679A9-DA1E-B440-BE48-0F4F72AAE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9" name="Rectangle 14">
              <a:extLst>
                <a:ext uri="{FF2B5EF4-FFF2-40B4-BE49-F238E27FC236}">
                  <a16:creationId xmlns:a16="http://schemas.microsoft.com/office/drawing/2014/main" id="{42F1534B-B771-A64B-965C-27396C027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0" name="Rectangle 15">
              <a:extLst>
                <a:ext uri="{FF2B5EF4-FFF2-40B4-BE49-F238E27FC236}">
                  <a16:creationId xmlns:a16="http://schemas.microsoft.com/office/drawing/2014/main" id="{5E3B71DB-2F11-7E4E-B5EE-9A60E6523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1" name="Rectangle 16">
              <a:extLst>
                <a:ext uri="{FF2B5EF4-FFF2-40B4-BE49-F238E27FC236}">
                  <a16:creationId xmlns:a16="http://schemas.microsoft.com/office/drawing/2014/main" id="{5A425EE8-31C6-0749-B538-BD2B4E7AE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2" name="Rectangle 17">
              <a:extLst>
                <a:ext uri="{FF2B5EF4-FFF2-40B4-BE49-F238E27FC236}">
                  <a16:creationId xmlns:a16="http://schemas.microsoft.com/office/drawing/2014/main" id="{1895A5EC-402C-1247-BF5C-607224FC0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3" name="Rectangle 18">
              <a:extLst>
                <a:ext uri="{FF2B5EF4-FFF2-40B4-BE49-F238E27FC236}">
                  <a16:creationId xmlns:a16="http://schemas.microsoft.com/office/drawing/2014/main" id="{50C7223A-91EC-9643-B5B2-085DCDD3D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4" name="Rectangle 19">
              <a:extLst>
                <a:ext uri="{FF2B5EF4-FFF2-40B4-BE49-F238E27FC236}">
                  <a16:creationId xmlns:a16="http://schemas.microsoft.com/office/drawing/2014/main" id="{ACB9FBB5-492D-6844-9324-46D7A5B22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5" name="Rectangle 20">
              <a:extLst>
                <a:ext uri="{FF2B5EF4-FFF2-40B4-BE49-F238E27FC236}">
                  <a16:creationId xmlns:a16="http://schemas.microsoft.com/office/drawing/2014/main" id="{8F2B58D9-4F38-D445-AC7A-2C4202845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6" name="Rectangle 21">
              <a:extLst>
                <a:ext uri="{FF2B5EF4-FFF2-40B4-BE49-F238E27FC236}">
                  <a16:creationId xmlns:a16="http://schemas.microsoft.com/office/drawing/2014/main" id="{2B670810-4D41-E94C-9B11-41990BBEE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7" name="Rectangle 22">
              <a:extLst>
                <a:ext uri="{FF2B5EF4-FFF2-40B4-BE49-F238E27FC236}">
                  <a16:creationId xmlns:a16="http://schemas.microsoft.com/office/drawing/2014/main" id="{A439EF63-494C-214C-843B-AC8611384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8" name="Rectangle 23">
              <a:extLst>
                <a:ext uri="{FF2B5EF4-FFF2-40B4-BE49-F238E27FC236}">
                  <a16:creationId xmlns:a16="http://schemas.microsoft.com/office/drawing/2014/main" id="{0DCE50F4-B5BE-7C4D-8E86-3182E6F2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9" name="Rectangle 24">
              <a:extLst>
                <a:ext uri="{FF2B5EF4-FFF2-40B4-BE49-F238E27FC236}">
                  <a16:creationId xmlns:a16="http://schemas.microsoft.com/office/drawing/2014/main" id="{2BEB21C3-BCE0-AA44-9084-1F39E3861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0" name="Rectangle 25">
              <a:extLst>
                <a:ext uri="{FF2B5EF4-FFF2-40B4-BE49-F238E27FC236}">
                  <a16:creationId xmlns:a16="http://schemas.microsoft.com/office/drawing/2014/main" id="{06D74CDA-794E-384F-961A-0E6E3E35F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1" name="Rectangle 26">
              <a:extLst>
                <a:ext uri="{FF2B5EF4-FFF2-40B4-BE49-F238E27FC236}">
                  <a16:creationId xmlns:a16="http://schemas.microsoft.com/office/drawing/2014/main" id="{B7997B9D-E3E8-2C47-93D0-EC94B9D31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2" name="Rectangle 27">
              <a:extLst>
                <a:ext uri="{FF2B5EF4-FFF2-40B4-BE49-F238E27FC236}">
                  <a16:creationId xmlns:a16="http://schemas.microsoft.com/office/drawing/2014/main" id="{01CADD99-A533-C443-994F-259D5B99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3" name="Rectangle 28">
              <a:extLst>
                <a:ext uri="{FF2B5EF4-FFF2-40B4-BE49-F238E27FC236}">
                  <a16:creationId xmlns:a16="http://schemas.microsoft.com/office/drawing/2014/main" id="{2E86DFC9-2CD0-A04F-A7A6-DAB39E6E0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4" name="Rectangle 29">
              <a:extLst>
                <a:ext uri="{FF2B5EF4-FFF2-40B4-BE49-F238E27FC236}">
                  <a16:creationId xmlns:a16="http://schemas.microsoft.com/office/drawing/2014/main" id="{8650674B-2F27-9C43-9A18-B4E3A14D4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5" name="Rectangle 30">
              <a:extLst>
                <a:ext uri="{FF2B5EF4-FFF2-40B4-BE49-F238E27FC236}">
                  <a16:creationId xmlns:a16="http://schemas.microsoft.com/office/drawing/2014/main" id="{854B60EA-E60B-E74B-9D77-663D63BB5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6" name="Rectangle 31">
              <a:extLst>
                <a:ext uri="{FF2B5EF4-FFF2-40B4-BE49-F238E27FC236}">
                  <a16:creationId xmlns:a16="http://schemas.microsoft.com/office/drawing/2014/main" id="{A7793175-37A3-5842-B09F-40302A780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17" name="Rectangle 32">
              <a:extLst>
                <a:ext uri="{FF2B5EF4-FFF2-40B4-BE49-F238E27FC236}">
                  <a16:creationId xmlns:a16="http://schemas.microsoft.com/office/drawing/2014/main" id="{3690DA5D-4613-5747-B0FC-2D4DE408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8" name="Rectangle 33">
              <a:extLst>
                <a:ext uri="{FF2B5EF4-FFF2-40B4-BE49-F238E27FC236}">
                  <a16:creationId xmlns:a16="http://schemas.microsoft.com/office/drawing/2014/main" id="{BB1DD169-A0A6-0040-9B08-58A83DA78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19" name="Rectangle 34">
              <a:extLst>
                <a:ext uri="{FF2B5EF4-FFF2-40B4-BE49-F238E27FC236}">
                  <a16:creationId xmlns:a16="http://schemas.microsoft.com/office/drawing/2014/main" id="{332ABDB6-CB05-0641-BC88-6225973E0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0" name="Rectangle 35">
              <a:extLst>
                <a:ext uri="{FF2B5EF4-FFF2-40B4-BE49-F238E27FC236}">
                  <a16:creationId xmlns:a16="http://schemas.microsoft.com/office/drawing/2014/main" id="{3E0555A5-C8E7-324C-BE17-AA608A1AB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1" name="Rectangle 36">
              <a:extLst>
                <a:ext uri="{FF2B5EF4-FFF2-40B4-BE49-F238E27FC236}">
                  <a16:creationId xmlns:a16="http://schemas.microsoft.com/office/drawing/2014/main" id="{1BFC7BF4-2C33-6245-A760-6090423B4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2" name="Rectangle 37">
              <a:extLst>
                <a:ext uri="{FF2B5EF4-FFF2-40B4-BE49-F238E27FC236}">
                  <a16:creationId xmlns:a16="http://schemas.microsoft.com/office/drawing/2014/main" id="{28F7A28E-70FE-B148-A2BF-7F85C9C6A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3" name="Rectangle 38">
              <a:extLst>
                <a:ext uri="{FF2B5EF4-FFF2-40B4-BE49-F238E27FC236}">
                  <a16:creationId xmlns:a16="http://schemas.microsoft.com/office/drawing/2014/main" id="{FC65A160-4BF9-2442-98F1-2842F83F4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4" name="Rectangle 39">
              <a:extLst>
                <a:ext uri="{FF2B5EF4-FFF2-40B4-BE49-F238E27FC236}">
                  <a16:creationId xmlns:a16="http://schemas.microsoft.com/office/drawing/2014/main" id="{34FCACC2-03BC-D440-9C09-EFBFE1418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5" name="Rectangle 40">
              <a:extLst>
                <a:ext uri="{FF2B5EF4-FFF2-40B4-BE49-F238E27FC236}">
                  <a16:creationId xmlns:a16="http://schemas.microsoft.com/office/drawing/2014/main" id="{53E00615-247A-ED4C-A5F5-5519112FF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6" name="Rectangle 41">
              <a:extLst>
                <a:ext uri="{FF2B5EF4-FFF2-40B4-BE49-F238E27FC236}">
                  <a16:creationId xmlns:a16="http://schemas.microsoft.com/office/drawing/2014/main" id="{3F466F23-671D-7641-8924-54CCB8A5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7" name="Rectangle 42">
              <a:extLst>
                <a:ext uri="{FF2B5EF4-FFF2-40B4-BE49-F238E27FC236}">
                  <a16:creationId xmlns:a16="http://schemas.microsoft.com/office/drawing/2014/main" id="{7A99F617-3359-C74B-9120-08BAF8CE3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8" name="Rectangle 43">
              <a:extLst>
                <a:ext uri="{FF2B5EF4-FFF2-40B4-BE49-F238E27FC236}">
                  <a16:creationId xmlns:a16="http://schemas.microsoft.com/office/drawing/2014/main" id="{AE45EDC7-1862-BF4A-9E1B-342A9B39A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29" name="Rectangle 44">
              <a:extLst>
                <a:ext uri="{FF2B5EF4-FFF2-40B4-BE49-F238E27FC236}">
                  <a16:creationId xmlns:a16="http://schemas.microsoft.com/office/drawing/2014/main" id="{FAE4161D-2B49-EB46-9BA6-0D4E5ECF0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0" name="Rectangle 45">
              <a:extLst>
                <a:ext uri="{FF2B5EF4-FFF2-40B4-BE49-F238E27FC236}">
                  <a16:creationId xmlns:a16="http://schemas.microsoft.com/office/drawing/2014/main" id="{0F61D26A-9BA1-D64D-AC73-473E7443C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1" name="Rectangle 46">
              <a:extLst>
                <a:ext uri="{FF2B5EF4-FFF2-40B4-BE49-F238E27FC236}">
                  <a16:creationId xmlns:a16="http://schemas.microsoft.com/office/drawing/2014/main" id="{D7177C30-2E77-FD4B-9807-9443A7A7C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3332" name="Rectangle 47">
              <a:extLst>
                <a:ext uri="{FF2B5EF4-FFF2-40B4-BE49-F238E27FC236}">
                  <a16:creationId xmlns:a16="http://schemas.microsoft.com/office/drawing/2014/main" id="{D21EBDDE-1AC0-BE47-846C-1EE310219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3" name="Rectangle 48">
              <a:extLst>
                <a:ext uri="{FF2B5EF4-FFF2-40B4-BE49-F238E27FC236}">
                  <a16:creationId xmlns:a16="http://schemas.microsoft.com/office/drawing/2014/main" id="{D9095F02-13A3-A14B-9035-CF78EEEC4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4" name="Rectangle 49">
              <a:extLst>
                <a:ext uri="{FF2B5EF4-FFF2-40B4-BE49-F238E27FC236}">
                  <a16:creationId xmlns:a16="http://schemas.microsoft.com/office/drawing/2014/main" id="{6BD366AB-7FDA-984B-B178-083DD813E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5" name="Rectangle 50">
              <a:extLst>
                <a:ext uri="{FF2B5EF4-FFF2-40B4-BE49-F238E27FC236}">
                  <a16:creationId xmlns:a16="http://schemas.microsoft.com/office/drawing/2014/main" id="{EAEA19E1-7F4F-6F4F-A78C-6E6B1B242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6" name="Rectangle 51">
              <a:extLst>
                <a:ext uri="{FF2B5EF4-FFF2-40B4-BE49-F238E27FC236}">
                  <a16:creationId xmlns:a16="http://schemas.microsoft.com/office/drawing/2014/main" id="{7874F7E0-DCAD-DA4C-8829-9B38776B9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7" name="Rectangle 52">
              <a:extLst>
                <a:ext uri="{FF2B5EF4-FFF2-40B4-BE49-F238E27FC236}">
                  <a16:creationId xmlns:a16="http://schemas.microsoft.com/office/drawing/2014/main" id="{08D2EA6E-D866-A147-9827-972F2FC63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8" name="Rectangle 53">
              <a:extLst>
                <a:ext uri="{FF2B5EF4-FFF2-40B4-BE49-F238E27FC236}">
                  <a16:creationId xmlns:a16="http://schemas.microsoft.com/office/drawing/2014/main" id="{8055E57B-1BEE-E84B-9385-26C320A10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39" name="Rectangle 54">
              <a:extLst>
                <a:ext uri="{FF2B5EF4-FFF2-40B4-BE49-F238E27FC236}">
                  <a16:creationId xmlns:a16="http://schemas.microsoft.com/office/drawing/2014/main" id="{333C20C8-A5E5-084E-87F7-8C4D815FC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0" name="Rectangle 55">
              <a:extLst>
                <a:ext uri="{FF2B5EF4-FFF2-40B4-BE49-F238E27FC236}">
                  <a16:creationId xmlns:a16="http://schemas.microsoft.com/office/drawing/2014/main" id="{BF758D2F-D8B3-3944-B5BA-2D6A62BEB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1" name="Rectangle 56">
              <a:extLst>
                <a:ext uri="{FF2B5EF4-FFF2-40B4-BE49-F238E27FC236}">
                  <a16:creationId xmlns:a16="http://schemas.microsoft.com/office/drawing/2014/main" id="{00183631-3448-7D40-95BF-849AFAB39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2" name="Rectangle 57">
              <a:extLst>
                <a:ext uri="{FF2B5EF4-FFF2-40B4-BE49-F238E27FC236}">
                  <a16:creationId xmlns:a16="http://schemas.microsoft.com/office/drawing/2014/main" id="{99874CB6-2544-E24C-827C-462BAA8B9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3" name="Rectangle 58">
              <a:extLst>
                <a:ext uri="{FF2B5EF4-FFF2-40B4-BE49-F238E27FC236}">
                  <a16:creationId xmlns:a16="http://schemas.microsoft.com/office/drawing/2014/main" id="{59B3DC4A-60D0-F34A-B1F6-62B2D8507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4" name="Rectangle 59">
              <a:extLst>
                <a:ext uri="{FF2B5EF4-FFF2-40B4-BE49-F238E27FC236}">
                  <a16:creationId xmlns:a16="http://schemas.microsoft.com/office/drawing/2014/main" id="{7A1904CA-2080-134A-9704-64811FA82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45" name="Rectangle 60">
              <a:extLst>
                <a:ext uri="{FF2B5EF4-FFF2-40B4-BE49-F238E27FC236}">
                  <a16:creationId xmlns:a16="http://schemas.microsoft.com/office/drawing/2014/main" id="{EC13A445-314D-1A40-BBFF-F2AF0E2A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3250" name="Title 1">
            <a:extLst>
              <a:ext uri="{FF2B5EF4-FFF2-40B4-BE49-F238E27FC236}">
                <a16:creationId xmlns:a16="http://schemas.microsoft.com/office/drawing/2014/main" id="{0A24D637-5DD2-5543-8092-E4E77B19992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3251" name="TextBox 2">
            <a:extLst>
              <a:ext uri="{FF2B5EF4-FFF2-40B4-BE49-F238E27FC236}">
                <a16:creationId xmlns:a16="http://schemas.microsoft.com/office/drawing/2014/main" id="{DA6DD1DA-770B-5348-BB5D-6328393722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3252" name="TextBox 62">
            <a:extLst>
              <a:ext uri="{FF2B5EF4-FFF2-40B4-BE49-F238E27FC236}">
                <a16:creationId xmlns:a16="http://schemas.microsoft.com/office/drawing/2014/main" id="{EB35B1DA-12CB-2B48-ADBD-6135B2EB5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3253" name="Rectangle 3">
            <a:extLst>
              <a:ext uri="{FF2B5EF4-FFF2-40B4-BE49-F238E27FC236}">
                <a16:creationId xmlns:a16="http://schemas.microsoft.com/office/drawing/2014/main" id="{AB944D93-BEC9-F247-8AD7-933BD1F4E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3254" name="Group 106">
            <a:extLst>
              <a:ext uri="{FF2B5EF4-FFF2-40B4-BE49-F238E27FC236}">
                <a16:creationId xmlns:a16="http://schemas.microsoft.com/office/drawing/2014/main" id="{1C59C288-6D01-D34E-BDB6-DDAFB836CB70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3255" name="Freeform 4">
              <a:extLst>
                <a:ext uri="{FF2B5EF4-FFF2-40B4-BE49-F238E27FC236}">
                  <a16:creationId xmlns:a16="http://schemas.microsoft.com/office/drawing/2014/main" id="{337E2839-9474-794A-9C2A-3B35FFA94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7">
              <a:extLst>
                <a:ext uri="{FF2B5EF4-FFF2-40B4-BE49-F238E27FC236}">
                  <a16:creationId xmlns:a16="http://schemas.microsoft.com/office/drawing/2014/main" id="{672DB33B-8B9D-8445-AB4D-D4D34F91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9">
              <a:extLst>
                <a:ext uri="{FF2B5EF4-FFF2-40B4-BE49-F238E27FC236}">
                  <a16:creationId xmlns:a16="http://schemas.microsoft.com/office/drawing/2014/main" id="{6AFE0D35-8C54-6F4B-8F7C-6BBB63B0D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2">
              <a:extLst>
                <a:ext uri="{FF2B5EF4-FFF2-40B4-BE49-F238E27FC236}">
                  <a16:creationId xmlns:a16="http://schemas.microsoft.com/office/drawing/2014/main" id="{232A6704-7312-F044-A3E6-9D2DDF78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Freeform 14">
              <a:extLst>
                <a:ext uri="{FF2B5EF4-FFF2-40B4-BE49-F238E27FC236}">
                  <a16:creationId xmlns:a16="http://schemas.microsoft.com/office/drawing/2014/main" id="{C9972D8B-2548-4A41-A0EB-85BF3649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0" name="Rectangle 15">
              <a:extLst>
                <a:ext uri="{FF2B5EF4-FFF2-40B4-BE49-F238E27FC236}">
                  <a16:creationId xmlns:a16="http://schemas.microsoft.com/office/drawing/2014/main" id="{3F4DC2CD-9230-A04E-8EEC-B9A335E5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1" name="Freeform 29">
              <a:extLst>
                <a:ext uri="{FF2B5EF4-FFF2-40B4-BE49-F238E27FC236}">
                  <a16:creationId xmlns:a16="http://schemas.microsoft.com/office/drawing/2014/main" id="{CC3C72FD-33CB-5947-B302-7B5FFB7C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Freeform 30">
              <a:extLst>
                <a:ext uri="{FF2B5EF4-FFF2-40B4-BE49-F238E27FC236}">
                  <a16:creationId xmlns:a16="http://schemas.microsoft.com/office/drawing/2014/main" id="{1587D5D1-28E0-C943-9D81-4CDE06A1A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3" name="Freeform 31">
              <a:extLst>
                <a:ext uri="{FF2B5EF4-FFF2-40B4-BE49-F238E27FC236}">
                  <a16:creationId xmlns:a16="http://schemas.microsoft.com/office/drawing/2014/main" id="{8E57086B-771B-DB49-BE79-9E9CE76C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4" name="Freeform 32">
              <a:extLst>
                <a:ext uri="{FF2B5EF4-FFF2-40B4-BE49-F238E27FC236}">
                  <a16:creationId xmlns:a16="http://schemas.microsoft.com/office/drawing/2014/main" id="{8EC1D472-41A9-184B-BD29-E94C4D4FD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Freeform 33">
              <a:extLst>
                <a:ext uri="{FF2B5EF4-FFF2-40B4-BE49-F238E27FC236}">
                  <a16:creationId xmlns:a16="http://schemas.microsoft.com/office/drawing/2014/main" id="{39AD4587-61DB-7C48-8A04-0785CFDC9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6" name="Freeform 34">
              <a:extLst>
                <a:ext uri="{FF2B5EF4-FFF2-40B4-BE49-F238E27FC236}">
                  <a16:creationId xmlns:a16="http://schemas.microsoft.com/office/drawing/2014/main" id="{742963C6-8307-CC4A-BD63-4C47B618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7" name="Freeform 35">
              <a:extLst>
                <a:ext uri="{FF2B5EF4-FFF2-40B4-BE49-F238E27FC236}">
                  <a16:creationId xmlns:a16="http://schemas.microsoft.com/office/drawing/2014/main" id="{3F2115E6-CD28-874A-A0F5-2BC5B5448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8" name="Rectangle 37">
              <a:extLst>
                <a:ext uri="{FF2B5EF4-FFF2-40B4-BE49-F238E27FC236}">
                  <a16:creationId xmlns:a16="http://schemas.microsoft.com/office/drawing/2014/main" id="{E1DDF703-6A00-AE43-82F5-46D957B0F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69" name="Freeform 44">
              <a:extLst>
                <a:ext uri="{FF2B5EF4-FFF2-40B4-BE49-F238E27FC236}">
                  <a16:creationId xmlns:a16="http://schemas.microsoft.com/office/drawing/2014/main" id="{E59BB6B6-6CDF-7746-A420-235FC753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0" name="Line 45">
              <a:extLst>
                <a:ext uri="{FF2B5EF4-FFF2-40B4-BE49-F238E27FC236}">
                  <a16:creationId xmlns:a16="http://schemas.microsoft.com/office/drawing/2014/main" id="{C034001A-1F4E-6B47-81BA-96C867624A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Rectangle 47">
              <a:extLst>
                <a:ext uri="{FF2B5EF4-FFF2-40B4-BE49-F238E27FC236}">
                  <a16:creationId xmlns:a16="http://schemas.microsoft.com/office/drawing/2014/main" id="{9BE4FDFB-E196-8349-8D78-9120F70EF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3272" name="Group 124">
              <a:extLst>
                <a:ext uri="{FF2B5EF4-FFF2-40B4-BE49-F238E27FC236}">
                  <a16:creationId xmlns:a16="http://schemas.microsoft.com/office/drawing/2014/main" id="{B8B60EC3-9B4C-A346-BB06-82D5A42C77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3286" name="Rectangle 48">
                <a:extLst>
                  <a:ext uri="{FF2B5EF4-FFF2-40B4-BE49-F238E27FC236}">
                    <a16:creationId xmlns:a16="http://schemas.microsoft.com/office/drawing/2014/main" id="{2DFD51A5-E3FA-384B-8FB8-96656C4EE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3287" name="Rectangle 51">
                <a:extLst>
                  <a:ext uri="{FF2B5EF4-FFF2-40B4-BE49-F238E27FC236}">
                    <a16:creationId xmlns:a16="http://schemas.microsoft.com/office/drawing/2014/main" id="{C5E4BE9B-7045-A04A-B170-06628D5B8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8" name="Rectangle 54">
                <a:extLst>
                  <a:ext uri="{FF2B5EF4-FFF2-40B4-BE49-F238E27FC236}">
                    <a16:creationId xmlns:a16="http://schemas.microsoft.com/office/drawing/2014/main" id="{961B0185-62B3-FE41-BFF0-CFA9E3698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3273" name="Oval 5">
              <a:extLst>
                <a:ext uri="{FF2B5EF4-FFF2-40B4-BE49-F238E27FC236}">
                  <a16:creationId xmlns:a16="http://schemas.microsoft.com/office/drawing/2014/main" id="{0D4A1DC2-8774-D546-BB8D-C2A93F728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3274" name="Group 126">
              <a:extLst>
                <a:ext uri="{FF2B5EF4-FFF2-40B4-BE49-F238E27FC236}">
                  <a16:creationId xmlns:a16="http://schemas.microsoft.com/office/drawing/2014/main" id="{4EF8FB2F-869B-054B-8D2D-A7835663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3283" name="Rectangle 48">
                <a:extLst>
                  <a:ext uri="{FF2B5EF4-FFF2-40B4-BE49-F238E27FC236}">
                    <a16:creationId xmlns:a16="http://schemas.microsoft.com/office/drawing/2014/main" id="{266DBC6B-69DC-1141-9E3B-B73B45DA5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3284" name="Rectangle 51">
                <a:extLst>
                  <a:ext uri="{FF2B5EF4-FFF2-40B4-BE49-F238E27FC236}">
                    <a16:creationId xmlns:a16="http://schemas.microsoft.com/office/drawing/2014/main" id="{8A2D924D-F06E-234F-870A-650BD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5" name="Rectangle 54">
                <a:extLst>
                  <a:ext uri="{FF2B5EF4-FFF2-40B4-BE49-F238E27FC236}">
                    <a16:creationId xmlns:a16="http://schemas.microsoft.com/office/drawing/2014/main" id="{B14E96C9-0194-FC43-B855-04448325B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3275" name="Group 127">
              <a:extLst>
                <a:ext uri="{FF2B5EF4-FFF2-40B4-BE49-F238E27FC236}">
                  <a16:creationId xmlns:a16="http://schemas.microsoft.com/office/drawing/2014/main" id="{CD12ABDA-5870-2C41-813A-5A056F09FC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3280" name="Rectangle 48">
                <a:extLst>
                  <a:ext uri="{FF2B5EF4-FFF2-40B4-BE49-F238E27FC236}">
                    <a16:creationId xmlns:a16="http://schemas.microsoft.com/office/drawing/2014/main" id="{CBD5B705-A303-FB42-80A5-2B3FFF52D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3281" name="Rectangle 51">
                <a:extLst>
                  <a:ext uri="{FF2B5EF4-FFF2-40B4-BE49-F238E27FC236}">
                    <a16:creationId xmlns:a16="http://schemas.microsoft.com/office/drawing/2014/main" id="{71D633FE-8752-8A47-A692-A2BDF8014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2" name="Rectangle 54">
                <a:extLst>
                  <a:ext uri="{FF2B5EF4-FFF2-40B4-BE49-F238E27FC236}">
                    <a16:creationId xmlns:a16="http://schemas.microsoft.com/office/drawing/2014/main" id="{3591F3D7-87E7-404A-96D0-60952D6AC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3276" name="Group 128">
              <a:extLst>
                <a:ext uri="{FF2B5EF4-FFF2-40B4-BE49-F238E27FC236}">
                  <a16:creationId xmlns:a16="http://schemas.microsoft.com/office/drawing/2014/main" id="{25454A89-83A7-EC40-9821-4DF6DFDA4D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3277" name="Rectangle 48">
                <a:extLst>
                  <a:ext uri="{FF2B5EF4-FFF2-40B4-BE49-F238E27FC236}">
                    <a16:creationId xmlns:a16="http://schemas.microsoft.com/office/drawing/2014/main" id="{7ACD0BDB-936B-0E45-A8E1-7494ED3C5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3278" name="Rectangle 51">
                <a:extLst>
                  <a:ext uri="{FF2B5EF4-FFF2-40B4-BE49-F238E27FC236}">
                    <a16:creationId xmlns:a16="http://schemas.microsoft.com/office/drawing/2014/main" id="{067A67E0-B6F1-9D41-9085-9D96B76A8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9" name="Rectangle 54">
                <a:extLst>
                  <a:ext uri="{FF2B5EF4-FFF2-40B4-BE49-F238E27FC236}">
                    <a16:creationId xmlns:a16="http://schemas.microsoft.com/office/drawing/2014/main" id="{3A5FD5F6-D3E8-9B43-8098-609FD52F2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8F796F7-EE39-CA41-951C-F1E9393CFB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8194" name="Rectangle 3">
            <a:extLst>
              <a:ext uri="{FF2B5EF4-FFF2-40B4-BE49-F238E27FC236}">
                <a16:creationId xmlns:a16="http://schemas.microsoft.com/office/drawing/2014/main" id="{311C23B3-ED95-0547-836F-8D62135CB6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r>
              <a:rPr lang="en-US" altLang="en-US" dirty="0">
                <a:ea typeface="MS PGothic" pitchFamily="34" charset="-128"/>
              </a:rPr>
              <a:t>Homework 10 is due on Monday Nov 11 @ 10 pm</a:t>
            </a: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r>
              <a:rPr lang="en-US" altLang="en-US" dirty="0">
                <a:ea typeface="MS PGothic" pitchFamily="34" charset="-128"/>
              </a:rPr>
              <a:t>Homework 11 is due on Monday Nov 18 @ 10 pm</a:t>
            </a:r>
          </a:p>
          <a:p>
            <a:pPr marL="0" indent="0" eaLnBrk="1" hangingPunct="1">
              <a:buNone/>
              <a:defRPr/>
            </a:pPr>
            <a:endParaRPr lang="en-US" alt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3" name="Group 1">
            <a:extLst>
              <a:ext uri="{FF2B5EF4-FFF2-40B4-BE49-F238E27FC236}">
                <a16:creationId xmlns:a16="http://schemas.microsoft.com/office/drawing/2014/main" id="{2ACD32D0-6FD5-1641-9818-4A5F80CEFD83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4314" name="Rectangle 4">
              <a:extLst>
                <a:ext uri="{FF2B5EF4-FFF2-40B4-BE49-F238E27FC236}">
                  <a16:creationId xmlns:a16="http://schemas.microsoft.com/office/drawing/2014/main" id="{95D2C00C-AF00-AF43-AD6F-19F61754B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5" name="Rectangle 5">
              <a:extLst>
                <a:ext uri="{FF2B5EF4-FFF2-40B4-BE49-F238E27FC236}">
                  <a16:creationId xmlns:a16="http://schemas.microsoft.com/office/drawing/2014/main" id="{A1EDFBF3-867B-0248-94E1-37A6C777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6" name="Rectangle 6">
              <a:extLst>
                <a:ext uri="{FF2B5EF4-FFF2-40B4-BE49-F238E27FC236}">
                  <a16:creationId xmlns:a16="http://schemas.microsoft.com/office/drawing/2014/main" id="{12701CD5-F0BB-334D-93DE-4DD8F6854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7" name="Rectangle 7">
              <a:extLst>
                <a:ext uri="{FF2B5EF4-FFF2-40B4-BE49-F238E27FC236}">
                  <a16:creationId xmlns:a16="http://schemas.microsoft.com/office/drawing/2014/main" id="{B1E3D995-C5A2-D247-95C2-EC3E81AD4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8" name="Rectangle 8">
              <a:extLst>
                <a:ext uri="{FF2B5EF4-FFF2-40B4-BE49-F238E27FC236}">
                  <a16:creationId xmlns:a16="http://schemas.microsoft.com/office/drawing/2014/main" id="{08852798-C705-064E-8CE5-48A004F4C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19" name="Rectangle 9">
              <a:extLst>
                <a:ext uri="{FF2B5EF4-FFF2-40B4-BE49-F238E27FC236}">
                  <a16:creationId xmlns:a16="http://schemas.microsoft.com/office/drawing/2014/main" id="{E34ED5C3-C43C-CC43-B4B5-92D3D1FD6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0" name="Rectangle 10">
              <a:extLst>
                <a:ext uri="{FF2B5EF4-FFF2-40B4-BE49-F238E27FC236}">
                  <a16:creationId xmlns:a16="http://schemas.microsoft.com/office/drawing/2014/main" id="{B322113B-F5BE-6847-90DB-007207A62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1" name="Rectangle 11">
              <a:extLst>
                <a:ext uri="{FF2B5EF4-FFF2-40B4-BE49-F238E27FC236}">
                  <a16:creationId xmlns:a16="http://schemas.microsoft.com/office/drawing/2014/main" id="{2A22D420-0B9A-F747-9307-87A49A1E6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2" name="Rectangle 12">
              <a:extLst>
                <a:ext uri="{FF2B5EF4-FFF2-40B4-BE49-F238E27FC236}">
                  <a16:creationId xmlns:a16="http://schemas.microsoft.com/office/drawing/2014/main" id="{8E0527C2-047F-514B-B05A-CA18FECFF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3" name="Rectangle 13">
              <a:extLst>
                <a:ext uri="{FF2B5EF4-FFF2-40B4-BE49-F238E27FC236}">
                  <a16:creationId xmlns:a16="http://schemas.microsoft.com/office/drawing/2014/main" id="{9D904822-7F15-084A-9875-F65E7A7BA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4" name="Rectangle 14">
              <a:extLst>
                <a:ext uri="{FF2B5EF4-FFF2-40B4-BE49-F238E27FC236}">
                  <a16:creationId xmlns:a16="http://schemas.microsoft.com/office/drawing/2014/main" id="{76507B09-B3B9-6347-A0D3-BBA03B3E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5" name="Rectangle 15">
              <a:extLst>
                <a:ext uri="{FF2B5EF4-FFF2-40B4-BE49-F238E27FC236}">
                  <a16:creationId xmlns:a16="http://schemas.microsoft.com/office/drawing/2014/main" id="{FC71090E-72D8-BA43-B965-436E699E9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6" name="Rectangle 16">
              <a:extLst>
                <a:ext uri="{FF2B5EF4-FFF2-40B4-BE49-F238E27FC236}">
                  <a16:creationId xmlns:a16="http://schemas.microsoft.com/office/drawing/2014/main" id="{A505CC4F-048E-BB45-85BD-3385E3D86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7" name="Rectangle 17">
              <a:extLst>
                <a:ext uri="{FF2B5EF4-FFF2-40B4-BE49-F238E27FC236}">
                  <a16:creationId xmlns:a16="http://schemas.microsoft.com/office/drawing/2014/main" id="{68CA47A1-41EB-A74D-9501-2892516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8" name="Rectangle 18">
              <a:extLst>
                <a:ext uri="{FF2B5EF4-FFF2-40B4-BE49-F238E27FC236}">
                  <a16:creationId xmlns:a16="http://schemas.microsoft.com/office/drawing/2014/main" id="{1DB08C92-86B4-BB4F-8F57-761EF0D0A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29" name="Rectangle 19">
              <a:extLst>
                <a:ext uri="{FF2B5EF4-FFF2-40B4-BE49-F238E27FC236}">
                  <a16:creationId xmlns:a16="http://schemas.microsoft.com/office/drawing/2014/main" id="{7993F69B-750F-0B46-B9B6-F6220498F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0" name="Rectangle 20">
              <a:extLst>
                <a:ext uri="{FF2B5EF4-FFF2-40B4-BE49-F238E27FC236}">
                  <a16:creationId xmlns:a16="http://schemas.microsoft.com/office/drawing/2014/main" id="{5EBB7258-02C0-1342-A1B1-6B73CFD9E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1" name="Rectangle 21">
              <a:extLst>
                <a:ext uri="{FF2B5EF4-FFF2-40B4-BE49-F238E27FC236}">
                  <a16:creationId xmlns:a16="http://schemas.microsoft.com/office/drawing/2014/main" id="{69B092B2-9062-8049-8874-EE9926583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2" name="Rectangle 22">
              <a:extLst>
                <a:ext uri="{FF2B5EF4-FFF2-40B4-BE49-F238E27FC236}">
                  <a16:creationId xmlns:a16="http://schemas.microsoft.com/office/drawing/2014/main" id="{FBBB7138-5E80-7843-9156-47E91260B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3" name="Rectangle 23">
              <a:extLst>
                <a:ext uri="{FF2B5EF4-FFF2-40B4-BE49-F238E27FC236}">
                  <a16:creationId xmlns:a16="http://schemas.microsoft.com/office/drawing/2014/main" id="{BA0CF4AE-9F79-7840-908B-E89337B49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4" name="Rectangle 24">
              <a:extLst>
                <a:ext uri="{FF2B5EF4-FFF2-40B4-BE49-F238E27FC236}">
                  <a16:creationId xmlns:a16="http://schemas.microsoft.com/office/drawing/2014/main" id="{239BF932-2B78-AA4A-985F-2A84EBB78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5" name="Rectangle 25">
              <a:extLst>
                <a:ext uri="{FF2B5EF4-FFF2-40B4-BE49-F238E27FC236}">
                  <a16:creationId xmlns:a16="http://schemas.microsoft.com/office/drawing/2014/main" id="{E473FA95-36D3-AC46-9AB3-E6DC2190C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6" name="Rectangle 26">
              <a:extLst>
                <a:ext uri="{FF2B5EF4-FFF2-40B4-BE49-F238E27FC236}">
                  <a16:creationId xmlns:a16="http://schemas.microsoft.com/office/drawing/2014/main" id="{7E501242-EA33-F143-A1E1-7BB0E05C0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7" name="Rectangle 27">
              <a:extLst>
                <a:ext uri="{FF2B5EF4-FFF2-40B4-BE49-F238E27FC236}">
                  <a16:creationId xmlns:a16="http://schemas.microsoft.com/office/drawing/2014/main" id="{2E563829-32F4-6445-A780-C2CCF4CDE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8" name="Rectangle 28">
              <a:extLst>
                <a:ext uri="{FF2B5EF4-FFF2-40B4-BE49-F238E27FC236}">
                  <a16:creationId xmlns:a16="http://schemas.microsoft.com/office/drawing/2014/main" id="{F9B8C38B-8841-6E41-AE72-3EA0F5750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9" name="Rectangle 29">
              <a:extLst>
                <a:ext uri="{FF2B5EF4-FFF2-40B4-BE49-F238E27FC236}">
                  <a16:creationId xmlns:a16="http://schemas.microsoft.com/office/drawing/2014/main" id="{B7C1817A-7C5B-A747-A196-E267E28EA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0" name="Rectangle 30">
              <a:extLst>
                <a:ext uri="{FF2B5EF4-FFF2-40B4-BE49-F238E27FC236}">
                  <a16:creationId xmlns:a16="http://schemas.microsoft.com/office/drawing/2014/main" id="{7B215AD6-BDE2-2A49-A234-B6C0D0260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1" name="Rectangle 31">
              <a:extLst>
                <a:ext uri="{FF2B5EF4-FFF2-40B4-BE49-F238E27FC236}">
                  <a16:creationId xmlns:a16="http://schemas.microsoft.com/office/drawing/2014/main" id="{D79F6703-F5AF-B24D-A63C-FF2B2C9A8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42" name="Rectangle 32">
              <a:extLst>
                <a:ext uri="{FF2B5EF4-FFF2-40B4-BE49-F238E27FC236}">
                  <a16:creationId xmlns:a16="http://schemas.microsoft.com/office/drawing/2014/main" id="{E8E1CD8A-75C9-D94C-9172-5480FBC49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3" name="Rectangle 33">
              <a:extLst>
                <a:ext uri="{FF2B5EF4-FFF2-40B4-BE49-F238E27FC236}">
                  <a16:creationId xmlns:a16="http://schemas.microsoft.com/office/drawing/2014/main" id="{6DA0CE87-EE0D-944E-9723-B42BE024A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4" name="Rectangle 34">
              <a:extLst>
                <a:ext uri="{FF2B5EF4-FFF2-40B4-BE49-F238E27FC236}">
                  <a16:creationId xmlns:a16="http://schemas.microsoft.com/office/drawing/2014/main" id="{9D14D71E-7E8D-6247-B5F9-5EAE75CF0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5" name="Rectangle 35">
              <a:extLst>
                <a:ext uri="{FF2B5EF4-FFF2-40B4-BE49-F238E27FC236}">
                  <a16:creationId xmlns:a16="http://schemas.microsoft.com/office/drawing/2014/main" id="{1DC1F195-5ACE-8246-9773-90FC2E630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6" name="Rectangle 36">
              <a:extLst>
                <a:ext uri="{FF2B5EF4-FFF2-40B4-BE49-F238E27FC236}">
                  <a16:creationId xmlns:a16="http://schemas.microsoft.com/office/drawing/2014/main" id="{7BF91A09-5E60-7A45-991E-B8FF1E5C3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7" name="Rectangle 37">
              <a:extLst>
                <a:ext uri="{FF2B5EF4-FFF2-40B4-BE49-F238E27FC236}">
                  <a16:creationId xmlns:a16="http://schemas.microsoft.com/office/drawing/2014/main" id="{83448A7E-100F-5344-9A1C-006081DF2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8" name="Rectangle 38">
              <a:extLst>
                <a:ext uri="{FF2B5EF4-FFF2-40B4-BE49-F238E27FC236}">
                  <a16:creationId xmlns:a16="http://schemas.microsoft.com/office/drawing/2014/main" id="{BC24CCC0-C0D9-6848-90C4-A046B3301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49" name="Rectangle 39">
              <a:extLst>
                <a:ext uri="{FF2B5EF4-FFF2-40B4-BE49-F238E27FC236}">
                  <a16:creationId xmlns:a16="http://schemas.microsoft.com/office/drawing/2014/main" id="{82DDCA9C-008B-424A-9F91-9EA1015F4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0" name="Rectangle 40">
              <a:extLst>
                <a:ext uri="{FF2B5EF4-FFF2-40B4-BE49-F238E27FC236}">
                  <a16:creationId xmlns:a16="http://schemas.microsoft.com/office/drawing/2014/main" id="{76B3F73C-1CC2-C74D-B6CB-9080AE40F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1" name="Rectangle 41">
              <a:extLst>
                <a:ext uri="{FF2B5EF4-FFF2-40B4-BE49-F238E27FC236}">
                  <a16:creationId xmlns:a16="http://schemas.microsoft.com/office/drawing/2014/main" id="{7E3DAC43-1F62-DE4A-9CE0-669B80AB0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2" name="Rectangle 42">
              <a:extLst>
                <a:ext uri="{FF2B5EF4-FFF2-40B4-BE49-F238E27FC236}">
                  <a16:creationId xmlns:a16="http://schemas.microsoft.com/office/drawing/2014/main" id="{D3CE126D-1E7B-D447-B087-0879272CB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3" name="Rectangle 43">
              <a:extLst>
                <a:ext uri="{FF2B5EF4-FFF2-40B4-BE49-F238E27FC236}">
                  <a16:creationId xmlns:a16="http://schemas.microsoft.com/office/drawing/2014/main" id="{F6AF0028-C65D-1B41-ADDA-4E62A4930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4" name="Rectangle 44">
              <a:extLst>
                <a:ext uri="{FF2B5EF4-FFF2-40B4-BE49-F238E27FC236}">
                  <a16:creationId xmlns:a16="http://schemas.microsoft.com/office/drawing/2014/main" id="{A0DF881D-358B-724A-9352-0C2E26620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5" name="Rectangle 45">
              <a:extLst>
                <a:ext uri="{FF2B5EF4-FFF2-40B4-BE49-F238E27FC236}">
                  <a16:creationId xmlns:a16="http://schemas.microsoft.com/office/drawing/2014/main" id="{A5B95EA4-CDF5-4849-BE8F-4709088E9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6" name="Rectangle 46">
              <a:extLst>
                <a:ext uri="{FF2B5EF4-FFF2-40B4-BE49-F238E27FC236}">
                  <a16:creationId xmlns:a16="http://schemas.microsoft.com/office/drawing/2014/main" id="{145BAA70-2507-8C43-A97B-BA050E6FC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4357" name="Rectangle 47">
              <a:extLst>
                <a:ext uri="{FF2B5EF4-FFF2-40B4-BE49-F238E27FC236}">
                  <a16:creationId xmlns:a16="http://schemas.microsoft.com/office/drawing/2014/main" id="{D97B3854-4D66-7C42-B6C1-4A13D1064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8" name="Rectangle 48">
              <a:extLst>
                <a:ext uri="{FF2B5EF4-FFF2-40B4-BE49-F238E27FC236}">
                  <a16:creationId xmlns:a16="http://schemas.microsoft.com/office/drawing/2014/main" id="{8B31CCBA-FAEF-A44B-8478-D1DE6E970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59" name="Rectangle 49">
              <a:extLst>
                <a:ext uri="{FF2B5EF4-FFF2-40B4-BE49-F238E27FC236}">
                  <a16:creationId xmlns:a16="http://schemas.microsoft.com/office/drawing/2014/main" id="{46C27AAE-FCA1-BD4B-B9C2-4FAD42528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0" name="Rectangle 50">
              <a:extLst>
                <a:ext uri="{FF2B5EF4-FFF2-40B4-BE49-F238E27FC236}">
                  <a16:creationId xmlns:a16="http://schemas.microsoft.com/office/drawing/2014/main" id="{C7EC0330-F31F-CF40-8DA4-4932BF2E7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1" name="Rectangle 51">
              <a:extLst>
                <a:ext uri="{FF2B5EF4-FFF2-40B4-BE49-F238E27FC236}">
                  <a16:creationId xmlns:a16="http://schemas.microsoft.com/office/drawing/2014/main" id="{9C7F58A8-467D-D645-9CD5-D6EFCA7E5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2" name="Rectangle 52">
              <a:extLst>
                <a:ext uri="{FF2B5EF4-FFF2-40B4-BE49-F238E27FC236}">
                  <a16:creationId xmlns:a16="http://schemas.microsoft.com/office/drawing/2014/main" id="{BDC961B9-B414-9B44-9E5B-DE4EA608D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3" name="Rectangle 53">
              <a:extLst>
                <a:ext uri="{FF2B5EF4-FFF2-40B4-BE49-F238E27FC236}">
                  <a16:creationId xmlns:a16="http://schemas.microsoft.com/office/drawing/2014/main" id="{1DE11485-8BCC-BB4A-9754-311702619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4" name="Rectangle 54">
              <a:extLst>
                <a:ext uri="{FF2B5EF4-FFF2-40B4-BE49-F238E27FC236}">
                  <a16:creationId xmlns:a16="http://schemas.microsoft.com/office/drawing/2014/main" id="{7E464A90-4651-0649-94C0-A8EE6102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5" name="Rectangle 55">
              <a:extLst>
                <a:ext uri="{FF2B5EF4-FFF2-40B4-BE49-F238E27FC236}">
                  <a16:creationId xmlns:a16="http://schemas.microsoft.com/office/drawing/2014/main" id="{CE610FE4-8D3D-8340-AD0E-8146E8A22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6" name="Rectangle 56">
              <a:extLst>
                <a:ext uri="{FF2B5EF4-FFF2-40B4-BE49-F238E27FC236}">
                  <a16:creationId xmlns:a16="http://schemas.microsoft.com/office/drawing/2014/main" id="{9AC17D9C-138F-434E-8C51-0570F170F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7" name="Rectangle 57">
              <a:extLst>
                <a:ext uri="{FF2B5EF4-FFF2-40B4-BE49-F238E27FC236}">
                  <a16:creationId xmlns:a16="http://schemas.microsoft.com/office/drawing/2014/main" id="{A8AF7A7F-0E39-8F46-8455-09BDBA604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8" name="Rectangle 58">
              <a:extLst>
                <a:ext uri="{FF2B5EF4-FFF2-40B4-BE49-F238E27FC236}">
                  <a16:creationId xmlns:a16="http://schemas.microsoft.com/office/drawing/2014/main" id="{DA8A30D2-FFEE-1844-8053-F9B46924A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69" name="Rectangle 59">
              <a:extLst>
                <a:ext uri="{FF2B5EF4-FFF2-40B4-BE49-F238E27FC236}">
                  <a16:creationId xmlns:a16="http://schemas.microsoft.com/office/drawing/2014/main" id="{1212876A-AA82-5B41-AC35-0476148AD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70" name="Rectangle 60">
              <a:extLst>
                <a:ext uri="{FF2B5EF4-FFF2-40B4-BE49-F238E27FC236}">
                  <a16:creationId xmlns:a16="http://schemas.microsoft.com/office/drawing/2014/main" id="{F06AADBD-8C02-B342-9B74-3C25A8DC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4274" name="Title 1">
            <a:extLst>
              <a:ext uri="{FF2B5EF4-FFF2-40B4-BE49-F238E27FC236}">
                <a16:creationId xmlns:a16="http://schemas.microsoft.com/office/drawing/2014/main" id="{F088E0AA-A2A1-C847-AC34-87F7A56520A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4275" name="TextBox 2">
            <a:extLst>
              <a:ext uri="{FF2B5EF4-FFF2-40B4-BE49-F238E27FC236}">
                <a16:creationId xmlns:a16="http://schemas.microsoft.com/office/drawing/2014/main" id="{B7A7888C-3020-BC4D-BAB1-BB3ED1107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4276" name="TextBox 62">
            <a:extLst>
              <a:ext uri="{FF2B5EF4-FFF2-40B4-BE49-F238E27FC236}">
                <a16:creationId xmlns:a16="http://schemas.microsoft.com/office/drawing/2014/main" id="{6C4462A5-602C-3649-BA0F-DD8954B48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4277" name="Rectangle 3">
            <a:extLst>
              <a:ext uri="{FF2B5EF4-FFF2-40B4-BE49-F238E27FC236}">
                <a16:creationId xmlns:a16="http://schemas.microsoft.com/office/drawing/2014/main" id="{E2259113-B93E-4F49-B1DA-82CCD724F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8" name="Oval 111">
            <a:extLst>
              <a:ext uri="{FF2B5EF4-FFF2-40B4-BE49-F238E27FC236}">
                <a16:creationId xmlns:a16="http://schemas.microsoft.com/office/drawing/2014/main" id="{F99F3088-FE14-4F44-A944-83C63C6B6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4279" name="Group 107">
            <a:extLst>
              <a:ext uri="{FF2B5EF4-FFF2-40B4-BE49-F238E27FC236}">
                <a16:creationId xmlns:a16="http://schemas.microsoft.com/office/drawing/2014/main" id="{FAA99B09-05D0-034D-A4F2-A4892DC57AFF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4280" name="Freeform 4">
              <a:extLst>
                <a:ext uri="{FF2B5EF4-FFF2-40B4-BE49-F238E27FC236}">
                  <a16:creationId xmlns:a16="http://schemas.microsoft.com/office/drawing/2014/main" id="{B0EA87A0-E848-114F-BEAF-5A77AA71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Freeform 7">
              <a:extLst>
                <a:ext uri="{FF2B5EF4-FFF2-40B4-BE49-F238E27FC236}">
                  <a16:creationId xmlns:a16="http://schemas.microsoft.com/office/drawing/2014/main" id="{895D8A5B-F86D-EE4E-A6B9-49D10982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Freeform 9">
              <a:extLst>
                <a:ext uri="{FF2B5EF4-FFF2-40B4-BE49-F238E27FC236}">
                  <a16:creationId xmlns:a16="http://schemas.microsoft.com/office/drawing/2014/main" id="{79550C99-DED2-2445-866D-04EFBFB6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3" name="Freeform 12">
              <a:extLst>
                <a:ext uri="{FF2B5EF4-FFF2-40B4-BE49-F238E27FC236}">
                  <a16:creationId xmlns:a16="http://schemas.microsoft.com/office/drawing/2014/main" id="{D0540910-3E70-5845-8D74-D87149BD6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4" name="Freeform 14">
              <a:extLst>
                <a:ext uri="{FF2B5EF4-FFF2-40B4-BE49-F238E27FC236}">
                  <a16:creationId xmlns:a16="http://schemas.microsoft.com/office/drawing/2014/main" id="{2EB31B23-1C77-C044-9294-094FD0B2E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5" name="Rectangle 15">
              <a:extLst>
                <a:ext uri="{FF2B5EF4-FFF2-40B4-BE49-F238E27FC236}">
                  <a16:creationId xmlns:a16="http://schemas.microsoft.com/office/drawing/2014/main" id="{053816C8-4B38-1C4C-B026-CE48B4A16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86" name="Freeform 29">
              <a:extLst>
                <a:ext uri="{FF2B5EF4-FFF2-40B4-BE49-F238E27FC236}">
                  <a16:creationId xmlns:a16="http://schemas.microsoft.com/office/drawing/2014/main" id="{E1BCD1FD-12AB-4B4C-8C15-40C995F6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7" name="Freeform 30">
              <a:extLst>
                <a:ext uri="{FF2B5EF4-FFF2-40B4-BE49-F238E27FC236}">
                  <a16:creationId xmlns:a16="http://schemas.microsoft.com/office/drawing/2014/main" id="{CE77ECF4-0FD0-FD4F-A6F6-E9817F94E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31">
              <a:extLst>
                <a:ext uri="{FF2B5EF4-FFF2-40B4-BE49-F238E27FC236}">
                  <a16:creationId xmlns:a16="http://schemas.microsoft.com/office/drawing/2014/main" id="{CD2E90C7-38F9-7343-8915-2D8B7CD76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32">
              <a:extLst>
                <a:ext uri="{FF2B5EF4-FFF2-40B4-BE49-F238E27FC236}">
                  <a16:creationId xmlns:a16="http://schemas.microsoft.com/office/drawing/2014/main" id="{3AE2B4E6-8D38-F04A-8DA6-02694B96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Freeform 33">
              <a:extLst>
                <a:ext uri="{FF2B5EF4-FFF2-40B4-BE49-F238E27FC236}">
                  <a16:creationId xmlns:a16="http://schemas.microsoft.com/office/drawing/2014/main" id="{BF0DDC0C-0986-2444-B3A6-C359111F6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Freeform 34">
              <a:extLst>
                <a:ext uri="{FF2B5EF4-FFF2-40B4-BE49-F238E27FC236}">
                  <a16:creationId xmlns:a16="http://schemas.microsoft.com/office/drawing/2014/main" id="{4AAEABF3-CD09-A648-97B5-6B8098FC1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2" name="Freeform 35">
              <a:extLst>
                <a:ext uri="{FF2B5EF4-FFF2-40B4-BE49-F238E27FC236}">
                  <a16:creationId xmlns:a16="http://schemas.microsoft.com/office/drawing/2014/main" id="{2D7056C1-D274-4946-AF8D-E7E10E90C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Rectangle 37">
              <a:extLst>
                <a:ext uri="{FF2B5EF4-FFF2-40B4-BE49-F238E27FC236}">
                  <a16:creationId xmlns:a16="http://schemas.microsoft.com/office/drawing/2014/main" id="{2283ADF3-C386-164A-A39B-A04C834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294" name="Freeform 44">
              <a:extLst>
                <a:ext uri="{FF2B5EF4-FFF2-40B4-BE49-F238E27FC236}">
                  <a16:creationId xmlns:a16="http://schemas.microsoft.com/office/drawing/2014/main" id="{D4E5F00F-6856-BF48-9243-19D0D4543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Line 45">
              <a:extLst>
                <a:ext uri="{FF2B5EF4-FFF2-40B4-BE49-F238E27FC236}">
                  <a16:creationId xmlns:a16="http://schemas.microsoft.com/office/drawing/2014/main" id="{B04C824E-FD59-C140-A017-312357C38D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6" name="Rectangle 47">
              <a:extLst>
                <a:ext uri="{FF2B5EF4-FFF2-40B4-BE49-F238E27FC236}">
                  <a16:creationId xmlns:a16="http://schemas.microsoft.com/office/drawing/2014/main" id="{FC5F8155-0C5E-8849-AD6D-82C78A7D0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4297" name="Group 125">
              <a:extLst>
                <a:ext uri="{FF2B5EF4-FFF2-40B4-BE49-F238E27FC236}">
                  <a16:creationId xmlns:a16="http://schemas.microsoft.com/office/drawing/2014/main" id="{69650667-AD77-B744-BC37-9816AAB54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4311" name="Rectangle 48">
                <a:extLst>
                  <a:ext uri="{FF2B5EF4-FFF2-40B4-BE49-F238E27FC236}">
                    <a16:creationId xmlns:a16="http://schemas.microsoft.com/office/drawing/2014/main" id="{6C7032E5-BC0B-3446-BF44-433AD313F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4312" name="Rectangle 51">
                <a:extLst>
                  <a:ext uri="{FF2B5EF4-FFF2-40B4-BE49-F238E27FC236}">
                    <a16:creationId xmlns:a16="http://schemas.microsoft.com/office/drawing/2014/main" id="{AC7D3AB9-9D95-1D4B-B0D0-338F18CA8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13" name="Rectangle 54">
                <a:extLst>
                  <a:ext uri="{FF2B5EF4-FFF2-40B4-BE49-F238E27FC236}">
                    <a16:creationId xmlns:a16="http://schemas.microsoft.com/office/drawing/2014/main" id="{4D836D82-ABF6-7E41-8690-6D83F3B42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4298" name="Oval 5">
              <a:extLst>
                <a:ext uri="{FF2B5EF4-FFF2-40B4-BE49-F238E27FC236}">
                  <a16:creationId xmlns:a16="http://schemas.microsoft.com/office/drawing/2014/main" id="{AE37519D-73D4-5E4A-8501-C4645E6BB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4299" name="Group 127">
              <a:extLst>
                <a:ext uri="{FF2B5EF4-FFF2-40B4-BE49-F238E27FC236}">
                  <a16:creationId xmlns:a16="http://schemas.microsoft.com/office/drawing/2014/main" id="{C70A2241-9E1A-7342-83E2-20A1B56B02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4308" name="Rectangle 48">
                <a:extLst>
                  <a:ext uri="{FF2B5EF4-FFF2-40B4-BE49-F238E27FC236}">
                    <a16:creationId xmlns:a16="http://schemas.microsoft.com/office/drawing/2014/main" id="{01B99003-6447-0348-82AF-03ECAF6C8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4309" name="Rectangle 51">
                <a:extLst>
                  <a:ext uri="{FF2B5EF4-FFF2-40B4-BE49-F238E27FC236}">
                    <a16:creationId xmlns:a16="http://schemas.microsoft.com/office/drawing/2014/main" id="{F6A17FBD-A635-644E-8D99-4B73ABAA1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54310" name="Rectangle 54">
                <a:extLst>
                  <a:ext uri="{FF2B5EF4-FFF2-40B4-BE49-F238E27FC236}">
                    <a16:creationId xmlns:a16="http://schemas.microsoft.com/office/drawing/2014/main" id="{B514DA3A-A83A-224D-9A3D-5CF3C4024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4300" name="Group 128">
              <a:extLst>
                <a:ext uri="{FF2B5EF4-FFF2-40B4-BE49-F238E27FC236}">
                  <a16:creationId xmlns:a16="http://schemas.microsoft.com/office/drawing/2014/main" id="{4AC2EF0A-C378-954F-999D-E0B8A07EF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4305" name="Rectangle 48">
                <a:extLst>
                  <a:ext uri="{FF2B5EF4-FFF2-40B4-BE49-F238E27FC236}">
                    <a16:creationId xmlns:a16="http://schemas.microsoft.com/office/drawing/2014/main" id="{1560FA40-D3F9-D14A-A553-5C777258D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4306" name="Rectangle 51">
                <a:extLst>
                  <a:ext uri="{FF2B5EF4-FFF2-40B4-BE49-F238E27FC236}">
                    <a16:creationId xmlns:a16="http://schemas.microsoft.com/office/drawing/2014/main" id="{6F29A38E-3772-5547-9807-AF51B7F5F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07" name="Rectangle 54">
                <a:extLst>
                  <a:ext uri="{FF2B5EF4-FFF2-40B4-BE49-F238E27FC236}">
                    <a16:creationId xmlns:a16="http://schemas.microsoft.com/office/drawing/2014/main" id="{185BBFFC-A492-3247-93D2-CF9A7BA75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4301" name="Group 129">
              <a:extLst>
                <a:ext uri="{FF2B5EF4-FFF2-40B4-BE49-F238E27FC236}">
                  <a16:creationId xmlns:a16="http://schemas.microsoft.com/office/drawing/2014/main" id="{B5A69B69-A326-9543-9678-07912BF2E4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4302" name="Rectangle 48">
                <a:extLst>
                  <a:ext uri="{FF2B5EF4-FFF2-40B4-BE49-F238E27FC236}">
                    <a16:creationId xmlns:a16="http://schemas.microsoft.com/office/drawing/2014/main" id="{21DF4C62-0485-1641-85D3-42FAA3D26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4303" name="Rectangle 51">
                <a:extLst>
                  <a:ext uri="{FF2B5EF4-FFF2-40B4-BE49-F238E27FC236}">
                    <a16:creationId xmlns:a16="http://schemas.microsoft.com/office/drawing/2014/main" id="{E86C332F-CA48-9844-AC8D-B525DF0F4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04" name="Rectangle 54">
                <a:extLst>
                  <a:ext uri="{FF2B5EF4-FFF2-40B4-BE49-F238E27FC236}">
                    <a16:creationId xmlns:a16="http://schemas.microsoft.com/office/drawing/2014/main" id="{9E015C14-1E65-0741-9335-750086307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7" name="Group 1">
            <a:extLst>
              <a:ext uri="{FF2B5EF4-FFF2-40B4-BE49-F238E27FC236}">
                <a16:creationId xmlns:a16="http://schemas.microsoft.com/office/drawing/2014/main" id="{CB1785B8-85BA-6C42-A257-686EF3F0C30B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5338" name="Rectangle 4">
              <a:extLst>
                <a:ext uri="{FF2B5EF4-FFF2-40B4-BE49-F238E27FC236}">
                  <a16:creationId xmlns:a16="http://schemas.microsoft.com/office/drawing/2014/main" id="{2E86AE81-21CA-F34A-BA2F-880CBAE55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39" name="Rectangle 5">
              <a:extLst>
                <a:ext uri="{FF2B5EF4-FFF2-40B4-BE49-F238E27FC236}">
                  <a16:creationId xmlns:a16="http://schemas.microsoft.com/office/drawing/2014/main" id="{A03A6295-6CA8-C045-9DBD-0064A9A49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0" name="Rectangle 6">
              <a:extLst>
                <a:ext uri="{FF2B5EF4-FFF2-40B4-BE49-F238E27FC236}">
                  <a16:creationId xmlns:a16="http://schemas.microsoft.com/office/drawing/2014/main" id="{4EDFC5F0-DC96-DC4D-9D87-6382ED422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1" name="Rectangle 7">
              <a:extLst>
                <a:ext uri="{FF2B5EF4-FFF2-40B4-BE49-F238E27FC236}">
                  <a16:creationId xmlns:a16="http://schemas.microsoft.com/office/drawing/2014/main" id="{6C31AB7C-615B-454A-BE02-FC4DB2273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2" name="Rectangle 8">
              <a:extLst>
                <a:ext uri="{FF2B5EF4-FFF2-40B4-BE49-F238E27FC236}">
                  <a16:creationId xmlns:a16="http://schemas.microsoft.com/office/drawing/2014/main" id="{B5529B6C-9D53-0E47-98B1-686258245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3" name="Rectangle 9">
              <a:extLst>
                <a:ext uri="{FF2B5EF4-FFF2-40B4-BE49-F238E27FC236}">
                  <a16:creationId xmlns:a16="http://schemas.microsoft.com/office/drawing/2014/main" id="{C05F5A9B-4E23-974C-BCB7-2C2972E45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4" name="Rectangle 10">
              <a:extLst>
                <a:ext uri="{FF2B5EF4-FFF2-40B4-BE49-F238E27FC236}">
                  <a16:creationId xmlns:a16="http://schemas.microsoft.com/office/drawing/2014/main" id="{DAC0306C-725B-1346-839B-9C524A9F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5" name="Rectangle 11">
              <a:extLst>
                <a:ext uri="{FF2B5EF4-FFF2-40B4-BE49-F238E27FC236}">
                  <a16:creationId xmlns:a16="http://schemas.microsoft.com/office/drawing/2014/main" id="{C45E5311-418F-B64D-A259-0E19B80DB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6" name="Rectangle 12">
              <a:extLst>
                <a:ext uri="{FF2B5EF4-FFF2-40B4-BE49-F238E27FC236}">
                  <a16:creationId xmlns:a16="http://schemas.microsoft.com/office/drawing/2014/main" id="{B44BAA03-5A1F-5044-974A-3DA46AA3D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7" name="Rectangle 13">
              <a:extLst>
                <a:ext uri="{FF2B5EF4-FFF2-40B4-BE49-F238E27FC236}">
                  <a16:creationId xmlns:a16="http://schemas.microsoft.com/office/drawing/2014/main" id="{1D48DECE-99AB-0047-95E9-4EA2FC73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8" name="Rectangle 14">
              <a:extLst>
                <a:ext uri="{FF2B5EF4-FFF2-40B4-BE49-F238E27FC236}">
                  <a16:creationId xmlns:a16="http://schemas.microsoft.com/office/drawing/2014/main" id="{96C6E96B-FFB8-3A4B-A59F-5C1F2D034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49" name="Rectangle 15">
              <a:extLst>
                <a:ext uri="{FF2B5EF4-FFF2-40B4-BE49-F238E27FC236}">
                  <a16:creationId xmlns:a16="http://schemas.microsoft.com/office/drawing/2014/main" id="{1889881D-F680-124D-94AD-FE11DC65B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0" name="Rectangle 16">
              <a:extLst>
                <a:ext uri="{FF2B5EF4-FFF2-40B4-BE49-F238E27FC236}">
                  <a16:creationId xmlns:a16="http://schemas.microsoft.com/office/drawing/2014/main" id="{37A12940-E1AC-564E-9844-6088C6BC4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1" name="Rectangle 17">
              <a:extLst>
                <a:ext uri="{FF2B5EF4-FFF2-40B4-BE49-F238E27FC236}">
                  <a16:creationId xmlns:a16="http://schemas.microsoft.com/office/drawing/2014/main" id="{C2672FFE-5D12-A04C-A8B4-25EDB911C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2" name="Rectangle 18">
              <a:extLst>
                <a:ext uri="{FF2B5EF4-FFF2-40B4-BE49-F238E27FC236}">
                  <a16:creationId xmlns:a16="http://schemas.microsoft.com/office/drawing/2014/main" id="{58068E7F-89CD-8047-8566-93925F10F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3" name="Rectangle 19">
              <a:extLst>
                <a:ext uri="{FF2B5EF4-FFF2-40B4-BE49-F238E27FC236}">
                  <a16:creationId xmlns:a16="http://schemas.microsoft.com/office/drawing/2014/main" id="{5E07DAE4-DEA2-2043-9687-1BEC8F046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4" name="Rectangle 20">
              <a:extLst>
                <a:ext uri="{FF2B5EF4-FFF2-40B4-BE49-F238E27FC236}">
                  <a16:creationId xmlns:a16="http://schemas.microsoft.com/office/drawing/2014/main" id="{091E528F-C3D0-074A-8DC4-3FE6CC77E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5" name="Rectangle 21">
              <a:extLst>
                <a:ext uri="{FF2B5EF4-FFF2-40B4-BE49-F238E27FC236}">
                  <a16:creationId xmlns:a16="http://schemas.microsoft.com/office/drawing/2014/main" id="{4BB7106B-EE5D-0C45-8651-C06333753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6" name="Rectangle 22">
              <a:extLst>
                <a:ext uri="{FF2B5EF4-FFF2-40B4-BE49-F238E27FC236}">
                  <a16:creationId xmlns:a16="http://schemas.microsoft.com/office/drawing/2014/main" id="{93BD1328-820D-0F42-8E75-C279A05C5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7" name="Rectangle 23">
              <a:extLst>
                <a:ext uri="{FF2B5EF4-FFF2-40B4-BE49-F238E27FC236}">
                  <a16:creationId xmlns:a16="http://schemas.microsoft.com/office/drawing/2014/main" id="{B7836904-8169-9F41-BCB6-50608E5BD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8" name="Rectangle 24">
              <a:extLst>
                <a:ext uri="{FF2B5EF4-FFF2-40B4-BE49-F238E27FC236}">
                  <a16:creationId xmlns:a16="http://schemas.microsoft.com/office/drawing/2014/main" id="{A2684189-6696-CC40-8CEC-C78670486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9" name="Rectangle 25">
              <a:extLst>
                <a:ext uri="{FF2B5EF4-FFF2-40B4-BE49-F238E27FC236}">
                  <a16:creationId xmlns:a16="http://schemas.microsoft.com/office/drawing/2014/main" id="{F699F9AD-6B8A-2848-A462-D8FEE98D5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0" name="Rectangle 26">
              <a:extLst>
                <a:ext uri="{FF2B5EF4-FFF2-40B4-BE49-F238E27FC236}">
                  <a16:creationId xmlns:a16="http://schemas.microsoft.com/office/drawing/2014/main" id="{871D940B-F902-4741-B2A4-D27120D62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1" name="Rectangle 27">
              <a:extLst>
                <a:ext uri="{FF2B5EF4-FFF2-40B4-BE49-F238E27FC236}">
                  <a16:creationId xmlns:a16="http://schemas.microsoft.com/office/drawing/2014/main" id="{FD4CBEBD-F9FE-C04D-9DDD-9149989EA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2" name="Rectangle 28">
              <a:extLst>
                <a:ext uri="{FF2B5EF4-FFF2-40B4-BE49-F238E27FC236}">
                  <a16:creationId xmlns:a16="http://schemas.microsoft.com/office/drawing/2014/main" id="{79BB3BF1-8B41-BA42-8591-BB30402E4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3" name="Rectangle 29">
              <a:extLst>
                <a:ext uri="{FF2B5EF4-FFF2-40B4-BE49-F238E27FC236}">
                  <a16:creationId xmlns:a16="http://schemas.microsoft.com/office/drawing/2014/main" id="{02485204-BB96-7149-A85A-70A5B8C42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4" name="Rectangle 30">
              <a:extLst>
                <a:ext uri="{FF2B5EF4-FFF2-40B4-BE49-F238E27FC236}">
                  <a16:creationId xmlns:a16="http://schemas.microsoft.com/office/drawing/2014/main" id="{46090178-314B-9D4E-809E-412157FB3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5" name="Rectangle 31">
              <a:extLst>
                <a:ext uri="{FF2B5EF4-FFF2-40B4-BE49-F238E27FC236}">
                  <a16:creationId xmlns:a16="http://schemas.microsoft.com/office/drawing/2014/main" id="{B187ED81-2985-DD4A-9AA8-BC3A7E401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366" name="Rectangle 32">
              <a:extLst>
                <a:ext uri="{FF2B5EF4-FFF2-40B4-BE49-F238E27FC236}">
                  <a16:creationId xmlns:a16="http://schemas.microsoft.com/office/drawing/2014/main" id="{BC329A0E-0098-704C-8677-D0C956BCE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7" name="Rectangle 33">
              <a:extLst>
                <a:ext uri="{FF2B5EF4-FFF2-40B4-BE49-F238E27FC236}">
                  <a16:creationId xmlns:a16="http://schemas.microsoft.com/office/drawing/2014/main" id="{9D8398F6-94DA-2540-B89B-78FBBBC81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8" name="Rectangle 34">
              <a:extLst>
                <a:ext uri="{FF2B5EF4-FFF2-40B4-BE49-F238E27FC236}">
                  <a16:creationId xmlns:a16="http://schemas.microsoft.com/office/drawing/2014/main" id="{78299C00-655B-1B4C-9D88-BE1195FD6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69" name="Rectangle 35">
              <a:extLst>
                <a:ext uri="{FF2B5EF4-FFF2-40B4-BE49-F238E27FC236}">
                  <a16:creationId xmlns:a16="http://schemas.microsoft.com/office/drawing/2014/main" id="{9E14CD4B-4659-A448-A6AB-26E5147E6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0" name="Rectangle 36">
              <a:extLst>
                <a:ext uri="{FF2B5EF4-FFF2-40B4-BE49-F238E27FC236}">
                  <a16:creationId xmlns:a16="http://schemas.microsoft.com/office/drawing/2014/main" id="{F1FEB87A-D9A5-EA43-8B42-5371A3067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1" name="Rectangle 37">
              <a:extLst>
                <a:ext uri="{FF2B5EF4-FFF2-40B4-BE49-F238E27FC236}">
                  <a16:creationId xmlns:a16="http://schemas.microsoft.com/office/drawing/2014/main" id="{894BB6B8-C60D-8F4F-9B9C-F376E3C0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2" name="Rectangle 38">
              <a:extLst>
                <a:ext uri="{FF2B5EF4-FFF2-40B4-BE49-F238E27FC236}">
                  <a16:creationId xmlns:a16="http://schemas.microsoft.com/office/drawing/2014/main" id="{C31EE9CC-45D5-4742-ABF3-E54AE9EEE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3" name="Rectangle 39">
              <a:extLst>
                <a:ext uri="{FF2B5EF4-FFF2-40B4-BE49-F238E27FC236}">
                  <a16:creationId xmlns:a16="http://schemas.microsoft.com/office/drawing/2014/main" id="{E40217EB-F984-CD46-9158-DF6E76719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4" name="Rectangle 40">
              <a:extLst>
                <a:ext uri="{FF2B5EF4-FFF2-40B4-BE49-F238E27FC236}">
                  <a16:creationId xmlns:a16="http://schemas.microsoft.com/office/drawing/2014/main" id="{709B296A-E549-4C49-947B-B4C3F7217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5" name="Rectangle 41">
              <a:extLst>
                <a:ext uri="{FF2B5EF4-FFF2-40B4-BE49-F238E27FC236}">
                  <a16:creationId xmlns:a16="http://schemas.microsoft.com/office/drawing/2014/main" id="{0ADAC1E0-CEE9-8F4E-BE7C-9C9A57159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6" name="Rectangle 42">
              <a:extLst>
                <a:ext uri="{FF2B5EF4-FFF2-40B4-BE49-F238E27FC236}">
                  <a16:creationId xmlns:a16="http://schemas.microsoft.com/office/drawing/2014/main" id="{747F1617-A627-DE4F-9B03-0B35E9024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7" name="Rectangle 43">
              <a:extLst>
                <a:ext uri="{FF2B5EF4-FFF2-40B4-BE49-F238E27FC236}">
                  <a16:creationId xmlns:a16="http://schemas.microsoft.com/office/drawing/2014/main" id="{27968AD2-E9F0-134E-85F4-C6D86919B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8" name="Rectangle 44">
              <a:extLst>
                <a:ext uri="{FF2B5EF4-FFF2-40B4-BE49-F238E27FC236}">
                  <a16:creationId xmlns:a16="http://schemas.microsoft.com/office/drawing/2014/main" id="{FE83BB9C-31B1-4840-A2DD-054A9790D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79" name="Rectangle 45">
              <a:extLst>
                <a:ext uri="{FF2B5EF4-FFF2-40B4-BE49-F238E27FC236}">
                  <a16:creationId xmlns:a16="http://schemas.microsoft.com/office/drawing/2014/main" id="{6D1FEE84-5401-354F-965B-587717CC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0" name="Rectangle 46">
              <a:extLst>
                <a:ext uri="{FF2B5EF4-FFF2-40B4-BE49-F238E27FC236}">
                  <a16:creationId xmlns:a16="http://schemas.microsoft.com/office/drawing/2014/main" id="{EA304E6E-0040-1E4E-984D-8B822948D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5381" name="Rectangle 47">
              <a:extLst>
                <a:ext uri="{FF2B5EF4-FFF2-40B4-BE49-F238E27FC236}">
                  <a16:creationId xmlns:a16="http://schemas.microsoft.com/office/drawing/2014/main" id="{3BE2C1D8-2F01-D04F-B5F5-0CF2670BC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2" name="Rectangle 48">
              <a:extLst>
                <a:ext uri="{FF2B5EF4-FFF2-40B4-BE49-F238E27FC236}">
                  <a16:creationId xmlns:a16="http://schemas.microsoft.com/office/drawing/2014/main" id="{289A9705-3A01-DA47-9B72-D09658C38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3" name="Rectangle 49">
              <a:extLst>
                <a:ext uri="{FF2B5EF4-FFF2-40B4-BE49-F238E27FC236}">
                  <a16:creationId xmlns:a16="http://schemas.microsoft.com/office/drawing/2014/main" id="{BFACB443-192E-5942-B6D9-18CFFC90B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4" name="Rectangle 50">
              <a:extLst>
                <a:ext uri="{FF2B5EF4-FFF2-40B4-BE49-F238E27FC236}">
                  <a16:creationId xmlns:a16="http://schemas.microsoft.com/office/drawing/2014/main" id="{19D95126-90F7-9F4C-BC76-D92CCC294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5" name="Rectangle 51">
              <a:extLst>
                <a:ext uri="{FF2B5EF4-FFF2-40B4-BE49-F238E27FC236}">
                  <a16:creationId xmlns:a16="http://schemas.microsoft.com/office/drawing/2014/main" id="{EB15B9C8-E4EE-FD44-9E04-ABA0B66F5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6" name="Rectangle 52">
              <a:extLst>
                <a:ext uri="{FF2B5EF4-FFF2-40B4-BE49-F238E27FC236}">
                  <a16:creationId xmlns:a16="http://schemas.microsoft.com/office/drawing/2014/main" id="{48B8E5ED-D74B-B844-97A9-1FFCA86AF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7" name="Rectangle 53">
              <a:extLst>
                <a:ext uri="{FF2B5EF4-FFF2-40B4-BE49-F238E27FC236}">
                  <a16:creationId xmlns:a16="http://schemas.microsoft.com/office/drawing/2014/main" id="{34634215-271F-3249-851C-87D1EF89B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8" name="Rectangle 54">
              <a:extLst>
                <a:ext uri="{FF2B5EF4-FFF2-40B4-BE49-F238E27FC236}">
                  <a16:creationId xmlns:a16="http://schemas.microsoft.com/office/drawing/2014/main" id="{0C33E019-5494-974B-B713-71DE33CFB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9" name="Rectangle 55">
              <a:extLst>
                <a:ext uri="{FF2B5EF4-FFF2-40B4-BE49-F238E27FC236}">
                  <a16:creationId xmlns:a16="http://schemas.microsoft.com/office/drawing/2014/main" id="{5043057B-4723-7D4F-A0FF-824630C68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0" name="Rectangle 56">
              <a:extLst>
                <a:ext uri="{FF2B5EF4-FFF2-40B4-BE49-F238E27FC236}">
                  <a16:creationId xmlns:a16="http://schemas.microsoft.com/office/drawing/2014/main" id="{34B42E03-D82E-3D4E-BDC5-BC9DE8F1D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1" name="Rectangle 57">
              <a:extLst>
                <a:ext uri="{FF2B5EF4-FFF2-40B4-BE49-F238E27FC236}">
                  <a16:creationId xmlns:a16="http://schemas.microsoft.com/office/drawing/2014/main" id="{0831FFE1-52C2-F845-B964-5DFDA22CE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2" name="Rectangle 58">
              <a:extLst>
                <a:ext uri="{FF2B5EF4-FFF2-40B4-BE49-F238E27FC236}">
                  <a16:creationId xmlns:a16="http://schemas.microsoft.com/office/drawing/2014/main" id="{CC11D4DA-39FE-D746-ADA0-A90FF8629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3" name="Rectangle 59">
              <a:extLst>
                <a:ext uri="{FF2B5EF4-FFF2-40B4-BE49-F238E27FC236}">
                  <a16:creationId xmlns:a16="http://schemas.microsoft.com/office/drawing/2014/main" id="{2244C359-0C8E-284E-A5BC-E46AA8778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94" name="Rectangle 60">
              <a:extLst>
                <a:ext uri="{FF2B5EF4-FFF2-40B4-BE49-F238E27FC236}">
                  <a16:creationId xmlns:a16="http://schemas.microsoft.com/office/drawing/2014/main" id="{97734187-7526-7A4A-833B-C142CB3F4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5298" name="Title 1">
            <a:extLst>
              <a:ext uri="{FF2B5EF4-FFF2-40B4-BE49-F238E27FC236}">
                <a16:creationId xmlns:a16="http://schemas.microsoft.com/office/drawing/2014/main" id="{F29E2F5C-0B1F-C442-B5AE-6DC0533558F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5299" name="TextBox 2">
            <a:extLst>
              <a:ext uri="{FF2B5EF4-FFF2-40B4-BE49-F238E27FC236}">
                <a16:creationId xmlns:a16="http://schemas.microsoft.com/office/drawing/2014/main" id="{804ED6DF-34A3-5F47-8549-29158C4DF0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5300" name="TextBox 62">
            <a:extLst>
              <a:ext uri="{FF2B5EF4-FFF2-40B4-BE49-F238E27FC236}">
                <a16:creationId xmlns:a16="http://schemas.microsoft.com/office/drawing/2014/main" id="{EEA7E3C0-65D3-2041-B6AC-3DBE2AA7A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5301" name="Rectangle 3">
            <a:extLst>
              <a:ext uri="{FF2B5EF4-FFF2-40B4-BE49-F238E27FC236}">
                <a16:creationId xmlns:a16="http://schemas.microsoft.com/office/drawing/2014/main" id="{738056C6-7779-4849-9A25-4BBB35152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36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2" name="Oval 111">
            <a:extLst>
              <a:ext uri="{FF2B5EF4-FFF2-40B4-BE49-F238E27FC236}">
                <a16:creationId xmlns:a16="http://schemas.microsoft.com/office/drawing/2014/main" id="{94CB3A47-8E5A-1E48-8F5F-FF266EF10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5303" name="Group 107">
            <a:extLst>
              <a:ext uri="{FF2B5EF4-FFF2-40B4-BE49-F238E27FC236}">
                <a16:creationId xmlns:a16="http://schemas.microsoft.com/office/drawing/2014/main" id="{BE0B0CEF-5005-D443-91F1-63496D38510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5304" name="Freeform 4">
              <a:extLst>
                <a:ext uri="{FF2B5EF4-FFF2-40B4-BE49-F238E27FC236}">
                  <a16:creationId xmlns:a16="http://schemas.microsoft.com/office/drawing/2014/main" id="{9FFB1F13-81D8-4D4B-A479-8C60CF2B9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Freeform 7">
              <a:extLst>
                <a:ext uri="{FF2B5EF4-FFF2-40B4-BE49-F238E27FC236}">
                  <a16:creationId xmlns:a16="http://schemas.microsoft.com/office/drawing/2014/main" id="{6E6D4D0A-430C-FB4B-AA31-960FE6B9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6" name="Freeform 9">
              <a:extLst>
                <a:ext uri="{FF2B5EF4-FFF2-40B4-BE49-F238E27FC236}">
                  <a16:creationId xmlns:a16="http://schemas.microsoft.com/office/drawing/2014/main" id="{B8079D99-5E80-5548-86F5-28CB41937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Freeform 12">
              <a:extLst>
                <a:ext uri="{FF2B5EF4-FFF2-40B4-BE49-F238E27FC236}">
                  <a16:creationId xmlns:a16="http://schemas.microsoft.com/office/drawing/2014/main" id="{5CBB391B-B733-1C4C-81FF-3CE9CFA8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8" name="Freeform 14">
              <a:extLst>
                <a:ext uri="{FF2B5EF4-FFF2-40B4-BE49-F238E27FC236}">
                  <a16:creationId xmlns:a16="http://schemas.microsoft.com/office/drawing/2014/main" id="{52F06C14-7678-BC43-AD4D-649E47A73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5">
              <a:extLst>
                <a:ext uri="{FF2B5EF4-FFF2-40B4-BE49-F238E27FC236}">
                  <a16:creationId xmlns:a16="http://schemas.microsoft.com/office/drawing/2014/main" id="{15D92D37-E87B-F04B-BEEA-6FF919577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0" name="Freeform 29">
              <a:extLst>
                <a:ext uri="{FF2B5EF4-FFF2-40B4-BE49-F238E27FC236}">
                  <a16:creationId xmlns:a16="http://schemas.microsoft.com/office/drawing/2014/main" id="{BC996AD8-E16E-134C-9317-EEDB30DD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Freeform 30">
              <a:extLst>
                <a:ext uri="{FF2B5EF4-FFF2-40B4-BE49-F238E27FC236}">
                  <a16:creationId xmlns:a16="http://schemas.microsoft.com/office/drawing/2014/main" id="{5BB80958-F2E6-1042-9DC7-0D46F899E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Freeform 31">
              <a:extLst>
                <a:ext uri="{FF2B5EF4-FFF2-40B4-BE49-F238E27FC236}">
                  <a16:creationId xmlns:a16="http://schemas.microsoft.com/office/drawing/2014/main" id="{C24A9901-FEBB-8543-9E98-560B20D58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Freeform 32">
              <a:extLst>
                <a:ext uri="{FF2B5EF4-FFF2-40B4-BE49-F238E27FC236}">
                  <a16:creationId xmlns:a16="http://schemas.microsoft.com/office/drawing/2014/main" id="{F0BA9E39-BE08-624C-9876-7CD638D58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Freeform 33">
              <a:extLst>
                <a:ext uri="{FF2B5EF4-FFF2-40B4-BE49-F238E27FC236}">
                  <a16:creationId xmlns:a16="http://schemas.microsoft.com/office/drawing/2014/main" id="{E6165304-325B-534A-B00D-D41A4F975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34">
              <a:extLst>
                <a:ext uri="{FF2B5EF4-FFF2-40B4-BE49-F238E27FC236}">
                  <a16:creationId xmlns:a16="http://schemas.microsoft.com/office/drawing/2014/main" id="{56C1277A-7251-A646-9AFE-FDBF21EFB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35">
              <a:extLst>
                <a:ext uri="{FF2B5EF4-FFF2-40B4-BE49-F238E27FC236}">
                  <a16:creationId xmlns:a16="http://schemas.microsoft.com/office/drawing/2014/main" id="{264AC09C-8038-D74E-AF10-4FFA66F1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Rectangle 37">
              <a:extLst>
                <a:ext uri="{FF2B5EF4-FFF2-40B4-BE49-F238E27FC236}">
                  <a16:creationId xmlns:a16="http://schemas.microsoft.com/office/drawing/2014/main" id="{F047B450-E0D4-1F4A-9075-0B25F42FB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18" name="Freeform 44">
              <a:extLst>
                <a:ext uri="{FF2B5EF4-FFF2-40B4-BE49-F238E27FC236}">
                  <a16:creationId xmlns:a16="http://schemas.microsoft.com/office/drawing/2014/main" id="{15140B4C-5B17-064B-89F4-78479F6E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9" name="Line 45">
              <a:extLst>
                <a:ext uri="{FF2B5EF4-FFF2-40B4-BE49-F238E27FC236}">
                  <a16:creationId xmlns:a16="http://schemas.microsoft.com/office/drawing/2014/main" id="{ABDC6B13-C09E-4941-8973-202F10981E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Rectangle 47">
              <a:extLst>
                <a:ext uri="{FF2B5EF4-FFF2-40B4-BE49-F238E27FC236}">
                  <a16:creationId xmlns:a16="http://schemas.microsoft.com/office/drawing/2014/main" id="{679D6529-2B69-3B43-83DE-0EB0BCC0E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5321" name="Group 125">
              <a:extLst>
                <a:ext uri="{FF2B5EF4-FFF2-40B4-BE49-F238E27FC236}">
                  <a16:creationId xmlns:a16="http://schemas.microsoft.com/office/drawing/2014/main" id="{CDA869F6-6318-5B48-9BCF-5EEC9373B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5335" name="Rectangle 48">
                <a:extLst>
                  <a:ext uri="{FF2B5EF4-FFF2-40B4-BE49-F238E27FC236}">
                    <a16:creationId xmlns:a16="http://schemas.microsoft.com/office/drawing/2014/main" id="{83C5D386-F86D-0C45-832E-55BD70FB8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5336" name="Rectangle 51">
                <a:extLst>
                  <a:ext uri="{FF2B5EF4-FFF2-40B4-BE49-F238E27FC236}">
                    <a16:creationId xmlns:a16="http://schemas.microsoft.com/office/drawing/2014/main" id="{0601411E-BAB0-E449-BE11-9AB081685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37" name="Rectangle 54">
                <a:extLst>
                  <a:ext uri="{FF2B5EF4-FFF2-40B4-BE49-F238E27FC236}">
                    <a16:creationId xmlns:a16="http://schemas.microsoft.com/office/drawing/2014/main" id="{51947C58-6ED9-604A-98B4-E124CD0A9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5322" name="Oval 5">
              <a:extLst>
                <a:ext uri="{FF2B5EF4-FFF2-40B4-BE49-F238E27FC236}">
                  <a16:creationId xmlns:a16="http://schemas.microsoft.com/office/drawing/2014/main" id="{3143B8CE-68EF-4346-97E3-0A4058325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5323" name="Group 127">
              <a:extLst>
                <a:ext uri="{FF2B5EF4-FFF2-40B4-BE49-F238E27FC236}">
                  <a16:creationId xmlns:a16="http://schemas.microsoft.com/office/drawing/2014/main" id="{47C83BEB-85F3-2C42-B34F-69DD973E3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5332" name="Rectangle 48">
                <a:extLst>
                  <a:ext uri="{FF2B5EF4-FFF2-40B4-BE49-F238E27FC236}">
                    <a16:creationId xmlns:a16="http://schemas.microsoft.com/office/drawing/2014/main" id="{B875FF6A-8E5C-904C-82F6-755CCA3F5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5333" name="Rectangle 51">
                <a:extLst>
                  <a:ext uri="{FF2B5EF4-FFF2-40B4-BE49-F238E27FC236}">
                    <a16:creationId xmlns:a16="http://schemas.microsoft.com/office/drawing/2014/main" id="{A0848D3E-27AC-B145-883E-7E03A8C9A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34" name="Rectangle 54">
                <a:extLst>
                  <a:ext uri="{FF2B5EF4-FFF2-40B4-BE49-F238E27FC236}">
                    <a16:creationId xmlns:a16="http://schemas.microsoft.com/office/drawing/2014/main" id="{CCCC4E17-DB6E-C242-869D-7DE293EC5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5324" name="Group 128">
              <a:extLst>
                <a:ext uri="{FF2B5EF4-FFF2-40B4-BE49-F238E27FC236}">
                  <a16:creationId xmlns:a16="http://schemas.microsoft.com/office/drawing/2014/main" id="{0F3B14C7-81D9-B346-884C-E0D45E256B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5329" name="Rectangle 48">
                <a:extLst>
                  <a:ext uri="{FF2B5EF4-FFF2-40B4-BE49-F238E27FC236}">
                    <a16:creationId xmlns:a16="http://schemas.microsoft.com/office/drawing/2014/main" id="{F56DCBAA-2671-7849-ADAE-A13368358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5330" name="Rectangle 51">
                <a:extLst>
                  <a:ext uri="{FF2B5EF4-FFF2-40B4-BE49-F238E27FC236}">
                    <a16:creationId xmlns:a16="http://schemas.microsoft.com/office/drawing/2014/main" id="{5B3D64C4-BA9C-D846-877F-634482B8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31" name="Rectangle 54">
                <a:extLst>
                  <a:ext uri="{FF2B5EF4-FFF2-40B4-BE49-F238E27FC236}">
                    <a16:creationId xmlns:a16="http://schemas.microsoft.com/office/drawing/2014/main" id="{F98A75D3-B7F2-3A49-A2D5-7FDDCF4B1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5325" name="Group 129">
              <a:extLst>
                <a:ext uri="{FF2B5EF4-FFF2-40B4-BE49-F238E27FC236}">
                  <a16:creationId xmlns:a16="http://schemas.microsoft.com/office/drawing/2014/main" id="{C0DBCFBD-0BAF-6B43-A7C5-33A693EF82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5326" name="Rectangle 48">
                <a:extLst>
                  <a:ext uri="{FF2B5EF4-FFF2-40B4-BE49-F238E27FC236}">
                    <a16:creationId xmlns:a16="http://schemas.microsoft.com/office/drawing/2014/main" id="{60BF85D0-BD43-4A4A-ABBB-0D926179F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5327" name="Rectangle 51">
                <a:extLst>
                  <a:ext uri="{FF2B5EF4-FFF2-40B4-BE49-F238E27FC236}">
                    <a16:creationId xmlns:a16="http://schemas.microsoft.com/office/drawing/2014/main" id="{11577AFB-D086-2749-B8EC-6FDAEA173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28" name="Rectangle 54">
                <a:extLst>
                  <a:ext uri="{FF2B5EF4-FFF2-40B4-BE49-F238E27FC236}">
                    <a16:creationId xmlns:a16="http://schemas.microsoft.com/office/drawing/2014/main" id="{6E5AD8DC-AB3A-C541-B8D2-9EECF49BF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1" name="Group 1">
            <a:extLst>
              <a:ext uri="{FF2B5EF4-FFF2-40B4-BE49-F238E27FC236}">
                <a16:creationId xmlns:a16="http://schemas.microsoft.com/office/drawing/2014/main" id="{29BB9C69-1354-F148-9775-1F9F317D76E3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6362" name="Rectangle 4">
              <a:extLst>
                <a:ext uri="{FF2B5EF4-FFF2-40B4-BE49-F238E27FC236}">
                  <a16:creationId xmlns:a16="http://schemas.microsoft.com/office/drawing/2014/main" id="{144CCC98-8A71-2249-BC48-0392B193C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3" name="Rectangle 5">
              <a:extLst>
                <a:ext uri="{FF2B5EF4-FFF2-40B4-BE49-F238E27FC236}">
                  <a16:creationId xmlns:a16="http://schemas.microsoft.com/office/drawing/2014/main" id="{3746ED42-0B8B-AD4F-B3C3-BED726835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4" name="Rectangle 6">
              <a:extLst>
                <a:ext uri="{FF2B5EF4-FFF2-40B4-BE49-F238E27FC236}">
                  <a16:creationId xmlns:a16="http://schemas.microsoft.com/office/drawing/2014/main" id="{6990B79E-CD1B-3040-9804-9CEF138EC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5" name="Rectangle 7">
              <a:extLst>
                <a:ext uri="{FF2B5EF4-FFF2-40B4-BE49-F238E27FC236}">
                  <a16:creationId xmlns:a16="http://schemas.microsoft.com/office/drawing/2014/main" id="{65F1C48A-5ED3-3C49-AAC0-B4A44E85A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6" name="Rectangle 8">
              <a:extLst>
                <a:ext uri="{FF2B5EF4-FFF2-40B4-BE49-F238E27FC236}">
                  <a16:creationId xmlns:a16="http://schemas.microsoft.com/office/drawing/2014/main" id="{667B4AA8-80F5-2B42-BD77-59028011F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7" name="Rectangle 9">
              <a:extLst>
                <a:ext uri="{FF2B5EF4-FFF2-40B4-BE49-F238E27FC236}">
                  <a16:creationId xmlns:a16="http://schemas.microsoft.com/office/drawing/2014/main" id="{E8375BF6-05F9-9348-A7D7-AFA9A2B0E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8" name="Rectangle 10">
              <a:extLst>
                <a:ext uri="{FF2B5EF4-FFF2-40B4-BE49-F238E27FC236}">
                  <a16:creationId xmlns:a16="http://schemas.microsoft.com/office/drawing/2014/main" id="{F12D7A13-7588-BC4E-B831-100FA340A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69" name="Rectangle 11">
              <a:extLst>
                <a:ext uri="{FF2B5EF4-FFF2-40B4-BE49-F238E27FC236}">
                  <a16:creationId xmlns:a16="http://schemas.microsoft.com/office/drawing/2014/main" id="{EC46507C-B05F-1945-A823-FCE22B4B7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0" name="Rectangle 12">
              <a:extLst>
                <a:ext uri="{FF2B5EF4-FFF2-40B4-BE49-F238E27FC236}">
                  <a16:creationId xmlns:a16="http://schemas.microsoft.com/office/drawing/2014/main" id="{0E847268-2873-3D4C-84D8-6B5D9B799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1" name="Rectangle 13">
              <a:extLst>
                <a:ext uri="{FF2B5EF4-FFF2-40B4-BE49-F238E27FC236}">
                  <a16:creationId xmlns:a16="http://schemas.microsoft.com/office/drawing/2014/main" id="{BAED7F10-9E1D-D84E-A6BA-A802095A4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2" name="Rectangle 14">
              <a:extLst>
                <a:ext uri="{FF2B5EF4-FFF2-40B4-BE49-F238E27FC236}">
                  <a16:creationId xmlns:a16="http://schemas.microsoft.com/office/drawing/2014/main" id="{993BA0AA-6CEB-CB46-BF39-55C86CADD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3" name="Rectangle 15">
              <a:extLst>
                <a:ext uri="{FF2B5EF4-FFF2-40B4-BE49-F238E27FC236}">
                  <a16:creationId xmlns:a16="http://schemas.microsoft.com/office/drawing/2014/main" id="{BDB32B35-50E3-1547-BAEC-34DB871DC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4" name="Rectangle 16">
              <a:extLst>
                <a:ext uri="{FF2B5EF4-FFF2-40B4-BE49-F238E27FC236}">
                  <a16:creationId xmlns:a16="http://schemas.microsoft.com/office/drawing/2014/main" id="{772EDD70-263F-424F-83FC-24ACE6B50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5" name="Rectangle 17">
              <a:extLst>
                <a:ext uri="{FF2B5EF4-FFF2-40B4-BE49-F238E27FC236}">
                  <a16:creationId xmlns:a16="http://schemas.microsoft.com/office/drawing/2014/main" id="{2FBE4068-B182-9B49-AAA0-7ACDF8159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6" name="Rectangle 18">
              <a:extLst>
                <a:ext uri="{FF2B5EF4-FFF2-40B4-BE49-F238E27FC236}">
                  <a16:creationId xmlns:a16="http://schemas.microsoft.com/office/drawing/2014/main" id="{0E60A63C-55DB-9044-9891-795B0844A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7" name="Rectangle 19">
              <a:extLst>
                <a:ext uri="{FF2B5EF4-FFF2-40B4-BE49-F238E27FC236}">
                  <a16:creationId xmlns:a16="http://schemas.microsoft.com/office/drawing/2014/main" id="{821B8E8D-7D1B-DD4B-AE55-8DA773EC2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8" name="Rectangle 20">
              <a:extLst>
                <a:ext uri="{FF2B5EF4-FFF2-40B4-BE49-F238E27FC236}">
                  <a16:creationId xmlns:a16="http://schemas.microsoft.com/office/drawing/2014/main" id="{E9046520-FC34-5645-99BA-4C2618F8A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79" name="Rectangle 21">
              <a:extLst>
                <a:ext uri="{FF2B5EF4-FFF2-40B4-BE49-F238E27FC236}">
                  <a16:creationId xmlns:a16="http://schemas.microsoft.com/office/drawing/2014/main" id="{DDA5C8BD-1C1F-FC40-AE6D-EEACDE365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0" name="Rectangle 22">
              <a:extLst>
                <a:ext uri="{FF2B5EF4-FFF2-40B4-BE49-F238E27FC236}">
                  <a16:creationId xmlns:a16="http://schemas.microsoft.com/office/drawing/2014/main" id="{51C675BE-EE52-FA4D-80E4-B2B20576A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1" name="Rectangle 23">
              <a:extLst>
                <a:ext uri="{FF2B5EF4-FFF2-40B4-BE49-F238E27FC236}">
                  <a16:creationId xmlns:a16="http://schemas.microsoft.com/office/drawing/2014/main" id="{76FBD058-1CA5-0F4B-B8C6-61CFB31F1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2" name="Rectangle 24">
              <a:extLst>
                <a:ext uri="{FF2B5EF4-FFF2-40B4-BE49-F238E27FC236}">
                  <a16:creationId xmlns:a16="http://schemas.microsoft.com/office/drawing/2014/main" id="{35EBFA56-0045-3A40-808D-EBADE3D1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3" name="Rectangle 25">
              <a:extLst>
                <a:ext uri="{FF2B5EF4-FFF2-40B4-BE49-F238E27FC236}">
                  <a16:creationId xmlns:a16="http://schemas.microsoft.com/office/drawing/2014/main" id="{126F65F3-4EB2-064B-A8E4-1A525613C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4" name="Rectangle 26">
              <a:extLst>
                <a:ext uri="{FF2B5EF4-FFF2-40B4-BE49-F238E27FC236}">
                  <a16:creationId xmlns:a16="http://schemas.microsoft.com/office/drawing/2014/main" id="{F1442DCE-112C-CE47-9C01-C14FB1B28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5" name="Rectangle 27">
              <a:extLst>
                <a:ext uri="{FF2B5EF4-FFF2-40B4-BE49-F238E27FC236}">
                  <a16:creationId xmlns:a16="http://schemas.microsoft.com/office/drawing/2014/main" id="{57D8EBFA-BC1A-2746-ADE3-676F47EBA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6" name="Rectangle 28">
              <a:extLst>
                <a:ext uri="{FF2B5EF4-FFF2-40B4-BE49-F238E27FC236}">
                  <a16:creationId xmlns:a16="http://schemas.microsoft.com/office/drawing/2014/main" id="{D2CC34D0-B844-A44D-8B1E-84195D8C5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7" name="Rectangle 29">
              <a:extLst>
                <a:ext uri="{FF2B5EF4-FFF2-40B4-BE49-F238E27FC236}">
                  <a16:creationId xmlns:a16="http://schemas.microsoft.com/office/drawing/2014/main" id="{FB75421E-93ED-D247-9798-2671BA132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8" name="Rectangle 30">
              <a:extLst>
                <a:ext uri="{FF2B5EF4-FFF2-40B4-BE49-F238E27FC236}">
                  <a16:creationId xmlns:a16="http://schemas.microsoft.com/office/drawing/2014/main" id="{13E08760-DC79-DA4C-9448-EB2DDC328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89" name="Rectangle 31">
              <a:extLst>
                <a:ext uri="{FF2B5EF4-FFF2-40B4-BE49-F238E27FC236}">
                  <a16:creationId xmlns:a16="http://schemas.microsoft.com/office/drawing/2014/main" id="{9D0A0C17-10B8-074D-9521-FDB3B4A88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390" name="Rectangle 32">
              <a:extLst>
                <a:ext uri="{FF2B5EF4-FFF2-40B4-BE49-F238E27FC236}">
                  <a16:creationId xmlns:a16="http://schemas.microsoft.com/office/drawing/2014/main" id="{B8BD3736-82CC-5B42-A0D7-4EF784AD3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1" name="Rectangle 33">
              <a:extLst>
                <a:ext uri="{FF2B5EF4-FFF2-40B4-BE49-F238E27FC236}">
                  <a16:creationId xmlns:a16="http://schemas.microsoft.com/office/drawing/2014/main" id="{B7EABA02-3198-5F41-9062-30BB63537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2" name="Rectangle 34">
              <a:extLst>
                <a:ext uri="{FF2B5EF4-FFF2-40B4-BE49-F238E27FC236}">
                  <a16:creationId xmlns:a16="http://schemas.microsoft.com/office/drawing/2014/main" id="{D928DC81-46C9-824A-A8ED-731F833F4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3" name="Rectangle 35">
              <a:extLst>
                <a:ext uri="{FF2B5EF4-FFF2-40B4-BE49-F238E27FC236}">
                  <a16:creationId xmlns:a16="http://schemas.microsoft.com/office/drawing/2014/main" id="{AC8C6E35-C3D5-9D4B-916C-2473D4625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4" name="Rectangle 36">
              <a:extLst>
                <a:ext uri="{FF2B5EF4-FFF2-40B4-BE49-F238E27FC236}">
                  <a16:creationId xmlns:a16="http://schemas.microsoft.com/office/drawing/2014/main" id="{1CCD1650-FF48-AE4E-BEDD-1F731AF31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5" name="Rectangle 37">
              <a:extLst>
                <a:ext uri="{FF2B5EF4-FFF2-40B4-BE49-F238E27FC236}">
                  <a16:creationId xmlns:a16="http://schemas.microsoft.com/office/drawing/2014/main" id="{050D2318-9860-3440-AA94-EF85AB31D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6" name="Rectangle 38">
              <a:extLst>
                <a:ext uri="{FF2B5EF4-FFF2-40B4-BE49-F238E27FC236}">
                  <a16:creationId xmlns:a16="http://schemas.microsoft.com/office/drawing/2014/main" id="{D9866EF3-C90B-8043-A0C3-D018343D4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7" name="Rectangle 39">
              <a:extLst>
                <a:ext uri="{FF2B5EF4-FFF2-40B4-BE49-F238E27FC236}">
                  <a16:creationId xmlns:a16="http://schemas.microsoft.com/office/drawing/2014/main" id="{3ED60CF9-88F8-6B48-A5A3-BE3B271E4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8" name="Rectangle 40">
              <a:extLst>
                <a:ext uri="{FF2B5EF4-FFF2-40B4-BE49-F238E27FC236}">
                  <a16:creationId xmlns:a16="http://schemas.microsoft.com/office/drawing/2014/main" id="{55F92CE2-BA8B-3C4B-99CB-1F60495F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99" name="Rectangle 41">
              <a:extLst>
                <a:ext uri="{FF2B5EF4-FFF2-40B4-BE49-F238E27FC236}">
                  <a16:creationId xmlns:a16="http://schemas.microsoft.com/office/drawing/2014/main" id="{5250D1DD-1A31-034A-8472-12BEC0CE8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0" name="Rectangle 42">
              <a:extLst>
                <a:ext uri="{FF2B5EF4-FFF2-40B4-BE49-F238E27FC236}">
                  <a16:creationId xmlns:a16="http://schemas.microsoft.com/office/drawing/2014/main" id="{6685358D-572C-244C-8BE7-A43E66F38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1" name="Rectangle 43">
              <a:extLst>
                <a:ext uri="{FF2B5EF4-FFF2-40B4-BE49-F238E27FC236}">
                  <a16:creationId xmlns:a16="http://schemas.microsoft.com/office/drawing/2014/main" id="{F66D82F3-8F0E-EE42-9EE9-8C79E6EE1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2" name="Rectangle 44">
              <a:extLst>
                <a:ext uri="{FF2B5EF4-FFF2-40B4-BE49-F238E27FC236}">
                  <a16:creationId xmlns:a16="http://schemas.microsoft.com/office/drawing/2014/main" id="{ECADDBCA-01EB-B04F-8106-C92191504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3" name="Rectangle 45">
              <a:extLst>
                <a:ext uri="{FF2B5EF4-FFF2-40B4-BE49-F238E27FC236}">
                  <a16:creationId xmlns:a16="http://schemas.microsoft.com/office/drawing/2014/main" id="{7C0DBE23-4C2E-5841-86D8-C22612A6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4" name="Rectangle 46">
              <a:extLst>
                <a:ext uri="{FF2B5EF4-FFF2-40B4-BE49-F238E27FC236}">
                  <a16:creationId xmlns:a16="http://schemas.microsoft.com/office/drawing/2014/main" id="{255AEB7B-8415-9E43-91D2-2E592A757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6405" name="Rectangle 47">
              <a:extLst>
                <a:ext uri="{FF2B5EF4-FFF2-40B4-BE49-F238E27FC236}">
                  <a16:creationId xmlns:a16="http://schemas.microsoft.com/office/drawing/2014/main" id="{463A7043-6572-0D4B-BCD9-A2071BD13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6" name="Rectangle 48">
              <a:extLst>
                <a:ext uri="{FF2B5EF4-FFF2-40B4-BE49-F238E27FC236}">
                  <a16:creationId xmlns:a16="http://schemas.microsoft.com/office/drawing/2014/main" id="{E951A592-579C-7547-947A-6A5A63C0A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7" name="Rectangle 49">
              <a:extLst>
                <a:ext uri="{FF2B5EF4-FFF2-40B4-BE49-F238E27FC236}">
                  <a16:creationId xmlns:a16="http://schemas.microsoft.com/office/drawing/2014/main" id="{64393494-86FF-0346-95D2-94AC30B4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8" name="Rectangle 50">
              <a:extLst>
                <a:ext uri="{FF2B5EF4-FFF2-40B4-BE49-F238E27FC236}">
                  <a16:creationId xmlns:a16="http://schemas.microsoft.com/office/drawing/2014/main" id="{98D171C8-17EC-984F-9D07-9DFC3EBD8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09" name="Rectangle 51">
              <a:extLst>
                <a:ext uri="{FF2B5EF4-FFF2-40B4-BE49-F238E27FC236}">
                  <a16:creationId xmlns:a16="http://schemas.microsoft.com/office/drawing/2014/main" id="{1EDF4C70-FC75-0748-A278-633FDCBD9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0" name="Rectangle 52">
              <a:extLst>
                <a:ext uri="{FF2B5EF4-FFF2-40B4-BE49-F238E27FC236}">
                  <a16:creationId xmlns:a16="http://schemas.microsoft.com/office/drawing/2014/main" id="{CB008917-4B28-E84E-98FA-F93B456BE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1" name="Rectangle 53">
              <a:extLst>
                <a:ext uri="{FF2B5EF4-FFF2-40B4-BE49-F238E27FC236}">
                  <a16:creationId xmlns:a16="http://schemas.microsoft.com/office/drawing/2014/main" id="{E952DC1C-395A-2243-B8C6-FCB0EBCF8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2" name="Rectangle 54">
              <a:extLst>
                <a:ext uri="{FF2B5EF4-FFF2-40B4-BE49-F238E27FC236}">
                  <a16:creationId xmlns:a16="http://schemas.microsoft.com/office/drawing/2014/main" id="{72A3F9E2-4328-1B44-972C-2C8F2C089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3" name="Rectangle 55">
              <a:extLst>
                <a:ext uri="{FF2B5EF4-FFF2-40B4-BE49-F238E27FC236}">
                  <a16:creationId xmlns:a16="http://schemas.microsoft.com/office/drawing/2014/main" id="{D06520B0-F131-1C4F-97B2-2B3B69495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4" name="Rectangle 56">
              <a:extLst>
                <a:ext uri="{FF2B5EF4-FFF2-40B4-BE49-F238E27FC236}">
                  <a16:creationId xmlns:a16="http://schemas.microsoft.com/office/drawing/2014/main" id="{E63AFFFE-1E7A-0D4D-B622-3E014A8BC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5" name="Rectangle 57">
              <a:extLst>
                <a:ext uri="{FF2B5EF4-FFF2-40B4-BE49-F238E27FC236}">
                  <a16:creationId xmlns:a16="http://schemas.microsoft.com/office/drawing/2014/main" id="{4EAA2B1B-34CD-CA46-B42A-9EB70201F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6" name="Rectangle 58">
              <a:extLst>
                <a:ext uri="{FF2B5EF4-FFF2-40B4-BE49-F238E27FC236}">
                  <a16:creationId xmlns:a16="http://schemas.microsoft.com/office/drawing/2014/main" id="{0CB927FB-1906-A346-A904-B400B741E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7" name="Rectangle 59">
              <a:extLst>
                <a:ext uri="{FF2B5EF4-FFF2-40B4-BE49-F238E27FC236}">
                  <a16:creationId xmlns:a16="http://schemas.microsoft.com/office/drawing/2014/main" id="{9268E5C3-9813-5B41-943F-2CC637080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18" name="Rectangle 60">
              <a:extLst>
                <a:ext uri="{FF2B5EF4-FFF2-40B4-BE49-F238E27FC236}">
                  <a16:creationId xmlns:a16="http://schemas.microsoft.com/office/drawing/2014/main" id="{BF5BDA20-A116-5340-B826-D4301A8E2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6322" name="Title 1">
            <a:extLst>
              <a:ext uri="{FF2B5EF4-FFF2-40B4-BE49-F238E27FC236}">
                <a16:creationId xmlns:a16="http://schemas.microsoft.com/office/drawing/2014/main" id="{FAF046B5-3C6B-DB41-9D4D-AF664A14ABB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6323" name="TextBox 2">
            <a:extLst>
              <a:ext uri="{FF2B5EF4-FFF2-40B4-BE49-F238E27FC236}">
                <a16:creationId xmlns:a16="http://schemas.microsoft.com/office/drawing/2014/main" id="{DA76D593-6B22-0342-9C69-75088860A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6324" name="TextBox 62">
            <a:extLst>
              <a:ext uri="{FF2B5EF4-FFF2-40B4-BE49-F238E27FC236}">
                <a16:creationId xmlns:a16="http://schemas.microsoft.com/office/drawing/2014/main" id="{74507D17-47BE-684F-AB61-867F22F3D1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6325" name="Rectangle 3">
            <a:extLst>
              <a:ext uri="{FF2B5EF4-FFF2-40B4-BE49-F238E27FC236}">
                <a16:creationId xmlns:a16="http://schemas.microsoft.com/office/drawing/2014/main" id="{B6007B58-C0E9-2449-92ED-848A47DD8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26" name="Oval 111">
            <a:extLst>
              <a:ext uri="{FF2B5EF4-FFF2-40B4-BE49-F238E27FC236}">
                <a16:creationId xmlns:a16="http://schemas.microsoft.com/office/drawing/2014/main" id="{DA474C20-BAA1-DC45-95C9-EEC0ABDA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6327" name="Group 107">
            <a:extLst>
              <a:ext uri="{FF2B5EF4-FFF2-40B4-BE49-F238E27FC236}">
                <a16:creationId xmlns:a16="http://schemas.microsoft.com/office/drawing/2014/main" id="{3B588E27-E89C-3144-A3DC-B30EBE8EC3A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6328" name="Freeform 4">
              <a:extLst>
                <a:ext uri="{FF2B5EF4-FFF2-40B4-BE49-F238E27FC236}">
                  <a16:creationId xmlns:a16="http://schemas.microsoft.com/office/drawing/2014/main" id="{F8052F9B-D63F-1943-BC7D-0C0A2D4E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29" name="Freeform 7">
              <a:extLst>
                <a:ext uri="{FF2B5EF4-FFF2-40B4-BE49-F238E27FC236}">
                  <a16:creationId xmlns:a16="http://schemas.microsoft.com/office/drawing/2014/main" id="{980F0B3E-27CC-104E-BE15-7D7E8404B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0" name="Freeform 9">
              <a:extLst>
                <a:ext uri="{FF2B5EF4-FFF2-40B4-BE49-F238E27FC236}">
                  <a16:creationId xmlns:a16="http://schemas.microsoft.com/office/drawing/2014/main" id="{E8CAC370-10BE-344E-8132-C65EADE2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1" name="Freeform 12">
              <a:extLst>
                <a:ext uri="{FF2B5EF4-FFF2-40B4-BE49-F238E27FC236}">
                  <a16:creationId xmlns:a16="http://schemas.microsoft.com/office/drawing/2014/main" id="{A6701EC5-768A-884E-926A-5814BE081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2" name="Freeform 14">
              <a:extLst>
                <a:ext uri="{FF2B5EF4-FFF2-40B4-BE49-F238E27FC236}">
                  <a16:creationId xmlns:a16="http://schemas.microsoft.com/office/drawing/2014/main" id="{0454065B-44A9-524F-A1A2-1244CB43F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3" name="Rectangle 15">
              <a:extLst>
                <a:ext uri="{FF2B5EF4-FFF2-40B4-BE49-F238E27FC236}">
                  <a16:creationId xmlns:a16="http://schemas.microsoft.com/office/drawing/2014/main" id="{0C8DCC99-84AF-F149-BDE3-F524F94E9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34" name="Freeform 29">
              <a:extLst>
                <a:ext uri="{FF2B5EF4-FFF2-40B4-BE49-F238E27FC236}">
                  <a16:creationId xmlns:a16="http://schemas.microsoft.com/office/drawing/2014/main" id="{0F2A1973-64BA-C140-BAFB-2209C7EB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" name="Freeform 30">
              <a:extLst>
                <a:ext uri="{FF2B5EF4-FFF2-40B4-BE49-F238E27FC236}">
                  <a16:creationId xmlns:a16="http://schemas.microsoft.com/office/drawing/2014/main" id="{63E89091-7D29-8548-8CEB-AF8F98212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6" name="Freeform 31">
              <a:extLst>
                <a:ext uri="{FF2B5EF4-FFF2-40B4-BE49-F238E27FC236}">
                  <a16:creationId xmlns:a16="http://schemas.microsoft.com/office/drawing/2014/main" id="{9FEFC65B-5558-D84B-A911-ABF8F210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7" name="Freeform 32">
              <a:extLst>
                <a:ext uri="{FF2B5EF4-FFF2-40B4-BE49-F238E27FC236}">
                  <a16:creationId xmlns:a16="http://schemas.microsoft.com/office/drawing/2014/main" id="{4AFCEBF3-855B-FD40-8786-9FB50B05F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" name="Freeform 33">
              <a:extLst>
                <a:ext uri="{FF2B5EF4-FFF2-40B4-BE49-F238E27FC236}">
                  <a16:creationId xmlns:a16="http://schemas.microsoft.com/office/drawing/2014/main" id="{F341B09F-B425-E843-BEB3-7E6052FE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9" name="Freeform 34">
              <a:extLst>
                <a:ext uri="{FF2B5EF4-FFF2-40B4-BE49-F238E27FC236}">
                  <a16:creationId xmlns:a16="http://schemas.microsoft.com/office/drawing/2014/main" id="{3C30F963-61C3-064C-A14B-4AF3CB078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0" name="Freeform 35">
              <a:extLst>
                <a:ext uri="{FF2B5EF4-FFF2-40B4-BE49-F238E27FC236}">
                  <a16:creationId xmlns:a16="http://schemas.microsoft.com/office/drawing/2014/main" id="{BC7243AC-2673-964E-92B7-9E727AF9E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41" name="Rectangle 37">
              <a:extLst>
                <a:ext uri="{FF2B5EF4-FFF2-40B4-BE49-F238E27FC236}">
                  <a16:creationId xmlns:a16="http://schemas.microsoft.com/office/drawing/2014/main" id="{EF9BA985-4CD5-244B-8FB9-BBC951FF8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342" name="Freeform 44">
              <a:extLst>
                <a:ext uri="{FF2B5EF4-FFF2-40B4-BE49-F238E27FC236}">
                  <a16:creationId xmlns:a16="http://schemas.microsoft.com/office/drawing/2014/main" id="{137ECC90-CA03-CF44-9637-963A3E275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43" name="Line 45">
              <a:extLst>
                <a:ext uri="{FF2B5EF4-FFF2-40B4-BE49-F238E27FC236}">
                  <a16:creationId xmlns:a16="http://schemas.microsoft.com/office/drawing/2014/main" id="{F2E0D52C-0B00-B849-8936-E7804AC7C4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4" name="Rectangle 47">
              <a:extLst>
                <a:ext uri="{FF2B5EF4-FFF2-40B4-BE49-F238E27FC236}">
                  <a16:creationId xmlns:a16="http://schemas.microsoft.com/office/drawing/2014/main" id="{86E707AA-5418-1449-B095-101C41475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6345" name="Group 125">
              <a:extLst>
                <a:ext uri="{FF2B5EF4-FFF2-40B4-BE49-F238E27FC236}">
                  <a16:creationId xmlns:a16="http://schemas.microsoft.com/office/drawing/2014/main" id="{7B916A47-137D-B845-8A21-2D1BE2432C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6359" name="Rectangle 48">
                <a:extLst>
                  <a:ext uri="{FF2B5EF4-FFF2-40B4-BE49-F238E27FC236}">
                    <a16:creationId xmlns:a16="http://schemas.microsoft.com/office/drawing/2014/main" id="{73F45505-B114-EF4C-B207-EBF1CB4C5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6360" name="Rectangle 51">
                <a:extLst>
                  <a:ext uri="{FF2B5EF4-FFF2-40B4-BE49-F238E27FC236}">
                    <a16:creationId xmlns:a16="http://schemas.microsoft.com/office/drawing/2014/main" id="{1105811B-61CD-E64D-9EC4-8EBDF15DF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6361" name="Rectangle 54">
                <a:extLst>
                  <a:ext uri="{FF2B5EF4-FFF2-40B4-BE49-F238E27FC236}">
                    <a16:creationId xmlns:a16="http://schemas.microsoft.com/office/drawing/2014/main" id="{729DAA16-2A0F-1C42-8813-B88037FD9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6346" name="Oval 5">
              <a:extLst>
                <a:ext uri="{FF2B5EF4-FFF2-40B4-BE49-F238E27FC236}">
                  <a16:creationId xmlns:a16="http://schemas.microsoft.com/office/drawing/2014/main" id="{0A2CEBE6-FA12-C348-82E3-2586404A0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6347" name="Group 127">
              <a:extLst>
                <a:ext uri="{FF2B5EF4-FFF2-40B4-BE49-F238E27FC236}">
                  <a16:creationId xmlns:a16="http://schemas.microsoft.com/office/drawing/2014/main" id="{1210D00F-3396-9D48-9B46-22A095779D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6356" name="Rectangle 48">
                <a:extLst>
                  <a:ext uri="{FF2B5EF4-FFF2-40B4-BE49-F238E27FC236}">
                    <a16:creationId xmlns:a16="http://schemas.microsoft.com/office/drawing/2014/main" id="{727D831F-2D6A-DF44-A9D0-5514EE164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6357" name="Rectangle 51">
                <a:extLst>
                  <a:ext uri="{FF2B5EF4-FFF2-40B4-BE49-F238E27FC236}">
                    <a16:creationId xmlns:a16="http://schemas.microsoft.com/office/drawing/2014/main" id="{7004FEED-822F-4D42-8B0E-93ED2F9A6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6358" name="Rectangle 54">
                <a:extLst>
                  <a:ext uri="{FF2B5EF4-FFF2-40B4-BE49-F238E27FC236}">
                    <a16:creationId xmlns:a16="http://schemas.microsoft.com/office/drawing/2014/main" id="{4BFED8C4-F89F-7D4F-A1DC-E947D0720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6348" name="Group 128">
              <a:extLst>
                <a:ext uri="{FF2B5EF4-FFF2-40B4-BE49-F238E27FC236}">
                  <a16:creationId xmlns:a16="http://schemas.microsoft.com/office/drawing/2014/main" id="{B23E5D10-ABB5-1C4D-B40E-B2097F132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6353" name="Rectangle 48">
                <a:extLst>
                  <a:ext uri="{FF2B5EF4-FFF2-40B4-BE49-F238E27FC236}">
                    <a16:creationId xmlns:a16="http://schemas.microsoft.com/office/drawing/2014/main" id="{28704DA3-A52B-CA47-8648-E86101DD0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6354" name="Rectangle 51">
                <a:extLst>
                  <a:ext uri="{FF2B5EF4-FFF2-40B4-BE49-F238E27FC236}">
                    <a16:creationId xmlns:a16="http://schemas.microsoft.com/office/drawing/2014/main" id="{AD28DC76-894F-C14A-8DE6-60171101B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6355" name="Rectangle 54">
                <a:extLst>
                  <a:ext uri="{FF2B5EF4-FFF2-40B4-BE49-F238E27FC236}">
                    <a16:creationId xmlns:a16="http://schemas.microsoft.com/office/drawing/2014/main" id="{C54EF4C1-DA65-FD4F-A7C5-848F5E0A9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6349" name="Group 129">
              <a:extLst>
                <a:ext uri="{FF2B5EF4-FFF2-40B4-BE49-F238E27FC236}">
                  <a16:creationId xmlns:a16="http://schemas.microsoft.com/office/drawing/2014/main" id="{31A31B5B-2645-AB46-8943-C60EBA7A16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6350" name="Rectangle 48">
                <a:extLst>
                  <a:ext uri="{FF2B5EF4-FFF2-40B4-BE49-F238E27FC236}">
                    <a16:creationId xmlns:a16="http://schemas.microsoft.com/office/drawing/2014/main" id="{351F98B3-1053-354E-B9DC-26F60E31B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6351" name="Rectangle 51">
                <a:extLst>
                  <a:ext uri="{FF2B5EF4-FFF2-40B4-BE49-F238E27FC236}">
                    <a16:creationId xmlns:a16="http://schemas.microsoft.com/office/drawing/2014/main" id="{ED300357-1CAF-C54C-A81E-6F1BC3DF8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6352" name="Rectangle 54">
                <a:extLst>
                  <a:ext uri="{FF2B5EF4-FFF2-40B4-BE49-F238E27FC236}">
                    <a16:creationId xmlns:a16="http://schemas.microsoft.com/office/drawing/2014/main" id="{E619FDEF-D069-C44D-BEF9-2EFCBA295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2879A8F2-9181-FC48-820F-1B122E5746A6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7386" name="Rectangle 4">
              <a:extLst>
                <a:ext uri="{FF2B5EF4-FFF2-40B4-BE49-F238E27FC236}">
                  <a16:creationId xmlns:a16="http://schemas.microsoft.com/office/drawing/2014/main" id="{D3A8A2FB-0C90-5343-ACCE-5BD2E5F8D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7" name="Rectangle 5">
              <a:extLst>
                <a:ext uri="{FF2B5EF4-FFF2-40B4-BE49-F238E27FC236}">
                  <a16:creationId xmlns:a16="http://schemas.microsoft.com/office/drawing/2014/main" id="{C04D03F1-0558-BA4C-8C0A-8C3C99451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8" name="Rectangle 6">
              <a:extLst>
                <a:ext uri="{FF2B5EF4-FFF2-40B4-BE49-F238E27FC236}">
                  <a16:creationId xmlns:a16="http://schemas.microsoft.com/office/drawing/2014/main" id="{DD613260-F5C9-D744-BDCD-ED5B23762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9" name="Rectangle 7">
              <a:extLst>
                <a:ext uri="{FF2B5EF4-FFF2-40B4-BE49-F238E27FC236}">
                  <a16:creationId xmlns:a16="http://schemas.microsoft.com/office/drawing/2014/main" id="{A0880074-BDF4-C24C-8E8F-B36575EDB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0" name="Rectangle 8">
              <a:extLst>
                <a:ext uri="{FF2B5EF4-FFF2-40B4-BE49-F238E27FC236}">
                  <a16:creationId xmlns:a16="http://schemas.microsoft.com/office/drawing/2014/main" id="{2A364B37-A6CA-AE46-9BA3-50DAE1C9A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1" name="Rectangle 9">
              <a:extLst>
                <a:ext uri="{FF2B5EF4-FFF2-40B4-BE49-F238E27FC236}">
                  <a16:creationId xmlns:a16="http://schemas.microsoft.com/office/drawing/2014/main" id="{4DAB234F-AC6D-5E49-AF94-E45F7AF49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2" name="Rectangle 10">
              <a:extLst>
                <a:ext uri="{FF2B5EF4-FFF2-40B4-BE49-F238E27FC236}">
                  <a16:creationId xmlns:a16="http://schemas.microsoft.com/office/drawing/2014/main" id="{DF02A8AF-41BC-5045-9B8A-433CE84CF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3" name="Rectangle 11">
              <a:extLst>
                <a:ext uri="{FF2B5EF4-FFF2-40B4-BE49-F238E27FC236}">
                  <a16:creationId xmlns:a16="http://schemas.microsoft.com/office/drawing/2014/main" id="{DC09223B-5762-4044-AD33-880DBF24B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4" name="Rectangle 12">
              <a:extLst>
                <a:ext uri="{FF2B5EF4-FFF2-40B4-BE49-F238E27FC236}">
                  <a16:creationId xmlns:a16="http://schemas.microsoft.com/office/drawing/2014/main" id="{2A6EF636-712E-9141-939B-33A77DB65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5" name="Rectangle 13">
              <a:extLst>
                <a:ext uri="{FF2B5EF4-FFF2-40B4-BE49-F238E27FC236}">
                  <a16:creationId xmlns:a16="http://schemas.microsoft.com/office/drawing/2014/main" id="{7F3DDAD3-D652-AC47-9268-2B054FF1E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6" name="Rectangle 14">
              <a:extLst>
                <a:ext uri="{FF2B5EF4-FFF2-40B4-BE49-F238E27FC236}">
                  <a16:creationId xmlns:a16="http://schemas.microsoft.com/office/drawing/2014/main" id="{B176414E-79C5-AE49-BFDA-C9F3DA91C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7" name="Rectangle 15">
              <a:extLst>
                <a:ext uri="{FF2B5EF4-FFF2-40B4-BE49-F238E27FC236}">
                  <a16:creationId xmlns:a16="http://schemas.microsoft.com/office/drawing/2014/main" id="{A28D7810-C428-6A45-AF72-AE30AF18A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8" name="Rectangle 16">
              <a:extLst>
                <a:ext uri="{FF2B5EF4-FFF2-40B4-BE49-F238E27FC236}">
                  <a16:creationId xmlns:a16="http://schemas.microsoft.com/office/drawing/2014/main" id="{79E5C5F8-0929-664C-9B08-283397106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9" name="Rectangle 17">
              <a:extLst>
                <a:ext uri="{FF2B5EF4-FFF2-40B4-BE49-F238E27FC236}">
                  <a16:creationId xmlns:a16="http://schemas.microsoft.com/office/drawing/2014/main" id="{EAB290E0-F02C-5D4D-9217-FA03ACC41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0" name="Rectangle 18">
              <a:extLst>
                <a:ext uri="{FF2B5EF4-FFF2-40B4-BE49-F238E27FC236}">
                  <a16:creationId xmlns:a16="http://schemas.microsoft.com/office/drawing/2014/main" id="{0761FC79-B728-0D4C-8B17-98BE6D178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1" name="Rectangle 19">
              <a:extLst>
                <a:ext uri="{FF2B5EF4-FFF2-40B4-BE49-F238E27FC236}">
                  <a16:creationId xmlns:a16="http://schemas.microsoft.com/office/drawing/2014/main" id="{1D668C51-69EF-BA47-B2E9-915609AEE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2" name="Rectangle 20">
              <a:extLst>
                <a:ext uri="{FF2B5EF4-FFF2-40B4-BE49-F238E27FC236}">
                  <a16:creationId xmlns:a16="http://schemas.microsoft.com/office/drawing/2014/main" id="{0DF9A715-9E1F-5A49-9441-FF43A1E13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3" name="Rectangle 21">
              <a:extLst>
                <a:ext uri="{FF2B5EF4-FFF2-40B4-BE49-F238E27FC236}">
                  <a16:creationId xmlns:a16="http://schemas.microsoft.com/office/drawing/2014/main" id="{0DC7C6A8-D169-CA4B-912D-B527F47B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4" name="Rectangle 22">
              <a:extLst>
                <a:ext uri="{FF2B5EF4-FFF2-40B4-BE49-F238E27FC236}">
                  <a16:creationId xmlns:a16="http://schemas.microsoft.com/office/drawing/2014/main" id="{8DA71DE9-BFDD-8845-BA63-91B6EBFB4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5" name="Rectangle 23">
              <a:extLst>
                <a:ext uri="{FF2B5EF4-FFF2-40B4-BE49-F238E27FC236}">
                  <a16:creationId xmlns:a16="http://schemas.microsoft.com/office/drawing/2014/main" id="{B8ABD1F9-BC7A-4746-A7AD-6E8AAE416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6" name="Rectangle 24">
              <a:extLst>
                <a:ext uri="{FF2B5EF4-FFF2-40B4-BE49-F238E27FC236}">
                  <a16:creationId xmlns:a16="http://schemas.microsoft.com/office/drawing/2014/main" id="{BFFAEDEE-9CBE-904F-A336-D00A00EEB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7" name="Rectangle 25">
              <a:extLst>
                <a:ext uri="{FF2B5EF4-FFF2-40B4-BE49-F238E27FC236}">
                  <a16:creationId xmlns:a16="http://schemas.microsoft.com/office/drawing/2014/main" id="{5F35F990-8970-7446-AAA1-9F58035FA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8" name="Rectangle 26">
              <a:extLst>
                <a:ext uri="{FF2B5EF4-FFF2-40B4-BE49-F238E27FC236}">
                  <a16:creationId xmlns:a16="http://schemas.microsoft.com/office/drawing/2014/main" id="{DA17B547-81E6-DD4F-B5B9-EC37DFF9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9" name="Rectangle 27">
              <a:extLst>
                <a:ext uri="{FF2B5EF4-FFF2-40B4-BE49-F238E27FC236}">
                  <a16:creationId xmlns:a16="http://schemas.microsoft.com/office/drawing/2014/main" id="{1427C9EB-53D5-0D42-B149-4BF43551E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0" name="Rectangle 28">
              <a:extLst>
                <a:ext uri="{FF2B5EF4-FFF2-40B4-BE49-F238E27FC236}">
                  <a16:creationId xmlns:a16="http://schemas.microsoft.com/office/drawing/2014/main" id="{B356C269-347B-4D42-B915-EB0CE51C8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1" name="Rectangle 29">
              <a:extLst>
                <a:ext uri="{FF2B5EF4-FFF2-40B4-BE49-F238E27FC236}">
                  <a16:creationId xmlns:a16="http://schemas.microsoft.com/office/drawing/2014/main" id="{63373DE0-EB3F-4F4F-A109-A965C24C8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2" name="Rectangle 30">
              <a:extLst>
                <a:ext uri="{FF2B5EF4-FFF2-40B4-BE49-F238E27FC236}">
                  <a16:creationId xmlns:a16="http://schemas.microsoft.com/office/drawing/2014/main" id="{C258FD47-E6C6-C24E-8430-96B63B3EA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3" name="Rectangle 31">
              <a:extLst>
                <a:ext uri="{FF2B5EF4-FFF2-40B4-BE49-F238E27FC236}">
                  <a16:creationId xmlns:a16="http://schemas.microsoft.com/office/drawing/2014/main" id="{4612B04B-5B03-DC45-8BE8-AA6A66D7E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14" name="Rectangle 32">
              <a:extLst>
                <a:ext uri="{FF2B5EF4-FFF2-40B4-BE49-F238E27FC236}">
                  <a16:creationId xmlns:a16="http://schemas.microsoft.com/office/drawing/2014/main" id="{CE3F22D7-18EB-BA48-8ABE-97EFC82DC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5" name="Rectangle 33">
              <a:extLst>
                <a:ext uri="{FF2B5EF4-FFF2-40B4-BE49-F238E27FC236}">
                  <a16:creationId xmlns:a16="http://schemas.microsoft.com/office/drawing/2014/main" id="{A27003BC-8EC6-7146-81BD-E6FA9C73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6" name="Rectangle 34">
              <a:extLst>
                <a:ext uri="{FF2B5EF4-FFF2-40B4-BE49-F238E27FC236}">
                  <a16:creationId xmlns:a16="http://schemas.microsoft.com/office/drawing/2014/main" id="{D3BD32D3-055F-E24B-AD98-BC6A19165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7" name="Rectangle 35">
              <a:extLst>
                <a:ext uri="{FF2B5EF4-FFF2-40B4-BE49-F238E27FC236}">
                  <a16:creationId xmlns:a16="http://schemas.microsoft.com/office/drawing/2014/main" id="{067AC6A7-6CD4-C947-94B7-1AB63F203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8" name="Rectangle 36">
              <a:extLst>
                <a:ext uri="{FF2B5EF4-FFF2-40B4-BE49-F238E27FC236}">
                  <a16:creationId xmlns:a16="http://schemas.microsoft.com/office/drawing/2014/main" id="{AAFFB752-10D7-9D4E-BD3F-E48843933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9" name="Rectangle 37">
              <a:extLst>
                <a:ext uri="{FF2B5EF4-FFF2-40B4-BE49-F238E27FC236}">
                  <a16:creationId xmlns:a16="http://schemas.microsoft.com/office/drawing/2014/main" id="{D9CDC41E-B3FE-DC41-88F1-ADA9B63D5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0" name="Rectangle 38">
              <a:extLst>
                <a:ext uri="{FF2B5EF4-FFF2-40B4-BE49-F238E27FC236}">
                  <a16:creationId xmlns:a16="http://schemas.microsoft.com/office/drawing/2014/main" id="{4A4FA088-CE5D-D046-81CB-824A3A46A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1" name="Rectangle 39">
              <a:extLst>
                <a:ext uri="{FF2B5EF4-FFF2-40B4-BE49-F238E27FC236}">
                  <a16:creationId xmlns:a16="http://schemas.microsoft.com/office/drawing/2014/main" id="{331DF420-39A2-D245-97EB-B9FEAA41F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2" name="Rectangle 40">
              <a:extLst>
                <a:ext uri="{FF2B5EF4-FFF2-40B4-BE49-F238E27FC236}">
                  <a16:creationId xmlns:a16="http://schemas.microsoft.com/office/drawing/2014/main" id="{C2C705F3-F141-9D43-9D06-269C5B1A7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3" name="Rectangle 41">
              <a:extLst>
                <a:ext uri="{FF2B5EF4-FFF2-40B4-BE49-F238E27FC236}">
                  <a16:creationId xmlns:a16="http://schemas.microsoft.com/office/drawing/2014/main" id="{BC9A2974-729F-444B-B7D9-433D49F59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4" name="Rectangle 42">
              <a:extLst>
                <a:ext uri="{FF2B5EF4-FFF2-40B4-BE49-F238E27FC236}">
                  <a16:creationId xmlns:a16="http://schemas.microsoft.com/office/drawing/2014/main" id="{DBD3A97A-AD8D-D04C-95AD-BBFE2D5F6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5" name="Rectangle 43">
              <a:extLst>
                <a:ext uri="{FF2B5EF4-FFF2-40B4-BE49-F238E27FC236}">
                  <a16:creationId xmlns:a16="http://schemas.microsoft.com/office/drawing/2014/main" id="{D74AA6CC-1FA7-D94E-8415-B52D47376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6" name="Rectangle 44">
              <a:extLst>
                <a:ext uri="{FF2B5EF4-FFF2-40B4-BE49-F238E27FC236}">
                  <a16:creationId xmlns:a16="http://schemas.microsoft.com/office/drawing/2014/main" id="{E5BF93E7-AE99-834A-84CF-82729CD6E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7" name="Rectangle 45">
              <a:extLst>
                <a:ext uri="{FF2B5EF4-FFF2-40B4-BE49-F238E27FC236}">
                  <a16:creationId xmlns:a16="http://schemas.microsoft.com/office/drawing/2014/main" id="{DE4FFC03-9F68-FD4F-A870-F58F6110B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8" name="Rectangle 46">
              <a:extLst>
                <a:ext uri="{FF2B5EF4-FFF2-40B4-BE49-F238E27FC236}">
                  <a16:creationId xmlns:a16="http://schemas.microsoft.com/office/drawing/2014/main" id="{FF63A365-E871-454D-BFC5-AC012A9CA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7429" name="Rectangle 47">
              <a:extLst>
                <a:ext uri="{FF2B5EF4-FFF2-40B4-BE49-F238E27FC236}">
                  <a16:creationId xmlns:a16="http://schemas.microsoft.com/office/drawing/2014/main" id="{D049D002-DD12-3642-83DE-A7E5323D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0" name="Rectangle 48">
              <a:extLst>
                <a:ext uri="{FF2B5EF4-FFF2-40B4-BE49-F238E27FC236}">
                  <a16:creationId xmlns:a16="http://schemas.microsoft.com/office/drawing/2014/main" id="{BEE5F716-C659-9E49-93AF-8C75CE421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1" name="Rectangle 49">
              <a:extLst>
                <a:ext uri="{FF2B5EF4-FFF2-40B4-BE49-F238E27FC236}">
                  <a16:creationId xmlns:a16="http://schemas.microsoft.com/office/drawing/2014/main" id="{28F39855-7A8B-7E42-BFF8-6B1A3F3F4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2" name="Rectangle 50">
              <a:extLst>
                <a:ext uri="{FF2B5EF4-FFF2-40B4-BE49-F238E27FC236}">
                  <a16:creationId xmlns:a16="http://schemas.microsoft.com/office/drawing/2014/main" id="{F2705DE1-EFEA-4E43-8216-A2A863400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3" name="Rectangle 51">
              <a:extLst>
                <a:ext uri="{FF2B5EF4-FFF2-40B4-BE49-F238E27FC236}">
                  <a16:creationId xmlns:a16="http://schemas.microsoft.com/office/drawing/2014/main" id="{DB06D607-7BC5-7D41-A014-33DD24643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4" name="Rectangle 52">
              <a:extLst>
                <a:ext uri="{FF2B5EF4-FFF2-40B4-BE49-F238E27FC236}">
                  <a16:creationId xmlns:a16="http://schemas.microsoft.com/office/drawing/2014/main" id="{C1AB3F45-CFA6-6F48-BEB1-D8B7BE48A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5" name="Rectangle 53">
              <a:extLst>
                <a:ext uri="{FF2B5EF4-FFF2-40B4-BE49-F238E27FC236}">
                  <a16:creationId xmlns:a16="http://schemas.microsoft.com/office/drawing/2014/main" id="{53745CCC-ACC7-8940-A7D8-C99D60022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6" name="Rectangle 54">
              <a:extLst>
                <a:ext uri="{FF2B5EF4-FFF2-40B4-BE49-F238E27FC236}">
                  <a16:creationId xmlns:a16="http://schemas.microsoft.com/office/drawing/2014/main" id="{1790A83E-FB9A-034D-996D-5F2D6EFC4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7" name="Rectangle 55">
              <a:extLst>
                <a:ext uri="{FF2B5EF4-FFF2-40B4-BE49-F238E27FC236}">
                  <a16:creationId xmlns:a16="http://schemas.microsoft.com/office/drawing/2014/main" id="{4BEA91D1-EE6D-3A45-8720-C262698C3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8" name="Rectangle 56">
              <a:extLst>
                <a:ext uri="{FF2B5EF4-FFF2-40B4-BE49-F238E27FC236}">
                  <a16:creationId xmlns:a16="http://schemas.microsoft.com/office/drawing/2014/main" id="{71D60862-DBC2-B34C-A3C3-EB48720B4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39" name="Rectangle 57">
              <a:extLst>
                <a:ext uri="{FF2B5EF4-FFF2-40B4-BE49-F238E27FC236}">
                  <a16:creationId xmlns:a16="http://schemas.microsoft.com/office/drawing/2014/main" id="{18C29396-9AFA-5C44-972C-0A8D3FB30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0" name="Rectangle 58">
              <a:extLst>
                <a:ext uri="{FF2B5EF4-FFF2-40B4-BE49-F238E27FC236}">
                  <a16:creationId xmlns:a16="http://schemas.microsoft.com/office/drawing/2014/main" id="{8C5EEC4F-EA1A-7842-A8E8-1143741BC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1" name="Rectangle 59">
              <a:extLst>
                <a:ext uri="{FF2B5EF4-FFF2-40B4-BE49-F238E27FC236}">
                  <a16:creationId xmlns:a16="http://schemas.microsoft.com/office/drawing/2014/main" id="{C762191E-1EC8-E940-9003-8381EF60B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42" name="Rectangle 60">
              <a:extLst>
                <a:ext uri="{FF2B5EF4-FFF2-40B4-BE49-F238E27FC236}">
                  <a16:creationId xmlns:a16="http://schemas.microsoft.com/office/drawing/2014/main" id="{A49F75F5-5F91-4D40-BE82-0CC203027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7346" name="Title 1">
            <a:extLst>
              <a:ext uri="{FF2B5EF4-FFF2-40B4-BE49-F238E27FC236}">
                <a16:creationId xmlns:a16="http://schemas.microsoft.com/office/drawing/2014/main" id="{C5A42C38-E5DA-7545-9F7E-968768616B8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7347" name="TextBox 2">
            <a:extLst>
              <a:ext uri="{FF2B5EF4-FFF2-40B4-BE49-F238E27FC236}">
                <a16:creationId xmlns:a16="http://schemas.microsoft.com/office/drawing/2014/main" id="{EEB5A620-6FA3-3F4C-92A3-FB93ED3E3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7348" name="TextBox 62">
            <a:extLst>
              <a:ext uri="{FF2B5EF4-FFF2-40B4-BE49-F238E27FC236}">
                <a16:creationId xmlns:a16="http://schemas.microsoft.com/office/drawing/2014/main" id="{4DD3AB81-7757-7F4C-A38E-FF78581B76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7349" name="Rectangle 3">
            <a:extLst>
              <a:ext uri="{FF2B5EF4-FFF2-40B4-BE49-F238E27FC236}">
                <a16:creationId xmlns:a16="http://schemas.microsoft.com/office/drawing/2014/main" id="{1689B73F-E12D-054C-ABE9-518B653D8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50" name="Oval 111">
            <a:extLst>
              <a:ext uri="{FF2B5EF4-FFF2-40B4-BE49-F238E27FC236}">
                <a16:creationId xmlns:a16="http://schemas.microsoft.com/office/drawing/2014/main" id="{0D12F223-08D5-8B40-96D7-3AD9E5ECC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7351" name="Group 103">
            <a:extLst>
              <a:ext uri="{FF2B5EF4-FFF2-40B4-BE49-F238E27FC236}">
                <a16:creationId xmlns:a16="http://schemas.microsoft.com/office/drawing/2014/main" id="{8051BBA9-A9B6-9D4D-8DE6-77A46BAF8A3D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7352" name="Freeform 4">
              <a:extLst>
                <a:ext uri="{FF2B5EF4-FFF2-40B4-BE49-F238E27FC236}">
                  <a16:creationId xmlns:a16="http://schemas.microsoft.com/office/drawing/2014/main" id="{62802D31-4545-5B41-8447-2A873EC72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7">
              <a:extLst>
                <a:ext uri="{FF2B5EF4-FFF2-40B4-BE49-F238E27FC236}">
                  <a16:creationId xmlns:a16="http://schemas.microsoft.com/office/drawing/2014/main" id="{DB4A5820-7B92-3B4F-AA79-42D6A42B6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Freeform 9">
              <a:extLst>
                <a:ext uri="{FF2B5EF4-FFF2-40B4-BE49-F238E27FC236}">
                  <a16:creationId xmlns:a16="http://schemas.microsoft.com/office/drawing/2014/main" id="{AEF3DEC7-5EFE-6D40-934D-F8233EBA0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Freeform 12">
              <a:extLst>
                <a:ext uri="{FF2B5EF4-FFF2-40B4-BE49-F238E27FC236}">
                  <a16:creationId xmlns:a16="http://schemas.microsoft.com/office/drawing/2014/main" id="{E2DFCB17-209D-0941-A86F-FBE5B0487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14">
              <a:extLst>
                <a:ext uri="{FF2B5EF4-FFF2-40B4-BE49-F238E27FC236}">
                  <a16:creationId xmlns:a16="http://schemas.microsoft.com/office/drawing/2014/main" id="{07E18FEB-B4DF-374A-9857-88CF388C8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Rectangle 15">
              <a:extLst>
                <a:ext uri="{FF2B5EF4-FFF2-40B4-BE49-F238E27FC236}">
                  <a16:creationId xmlns:a16="http://schemas.microsoft.com/office/drawing/2014/main" id="{B5857EB1-3316-564B-BF86-45F348810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8" name="Freeform 29">
              <a:extLst>
                <a:ext uri="{FF2B5EF4-FFF2-40B4-BE49-F238E27FC236}">
                  <a16:creationId xmlns:a16="http://schemas.microsoft.com/office/drawing/2014/main" id="{DAC190F7-57F1-BF44-A577-40BC390E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Freeform 30">
              <a:extLst>
                <a:ext uri="{FF2B5EF4-FFF2-40B4-BE49-F238E27FC236}">
                  <a16:creationId xmlns:a16="http://schemas.microsoft.com/office/drawing/2014/main" id="{22847368-341F-5F4E-A376-9C0F26B76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Freeform 31">
              <a:extLst>
                <a:ext uri="{FF2B5EF4-FFF2-40B4-BE49-F238E27FC236}">
                  <a16:creationId xmlns:a16="http://schemas.microsoft.com/office/drawing/2014/main" id="{05590651-61D2-F649-B333-A20114A9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1" name="Freeform 32">
              <a:extLst>
                <a:ext uri="{FF2B5EF4-FFF2-40B4-BE49-F238E27FC236}">
                  <a16:creationId xmlns:a16="http://schemas.microsoft.com/office/drawing/2014/main" id="{E4351318-8995-D948-BA9D-09C823CC4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Freeform 33">
              <a:extLst>
                <a:ext uri="{FF2B5EF4-FFF2-40B4-BE49-F238E27FC236}">
                  <a16:creationId xmlns:a16="http://schemas.microsoft.com/office/drawing/2014/main" id="{D3A9C1CD-80ED-2540-B255-D296FB57D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3" name="Freeform 34">
              <a:extLst>
                <a:ext uri="{FF2B5EF4-FFF2-40B4-BE49-F238E27FC236}">
                  <a16:creationId xmlns:a16="http://schemas.microsoft.com/office/drawing/2014/main" id="{4505DE75-01C9-C041-B851-072EF844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Freeform 35">
              <a:extLst>
                <a:ext uri="{FF2B5EF4-FFF2-40B4-BE49-F238E27FC236}">
                  <a16:creationId xmlns:a16="http://schemas.microsoft.com/office/drawing/2014/main" id="{A6692DA8-36CC-354A-B1B7-CCEABF8C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Rectangle 37">
              <a:extLst>
                <a:ext uri="{FF2B5EF4-FFF2-40B4-BE49-F238E27FC236}">
                  <a16:creationId xmlns:a16="http://schemas.microsoft.com/office/drawing/2014/main" id="{AD297EBC-B495-9744-BDEF-4ED20F52F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6" name="Freeform 44">
              <a:extLst>
                <a:ext uri="{FF2B5EF4-FFF2-40B4-BE49-F238E27FC236}">
                  <a16:creationId xmlns:a16="http://schemas.microsoft.com/office/drawing/2014/main" id="{3A4CE2A9-951E-D042-A2C3-70ED98354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Line 45">
              <a:extLst>
                <a:ext uri="{FF2B5EF4-FFF2-40B4-BE49-F238E27FC236}">
                  <a16:creationId xmlns:a16="http://schemas.microsoft.com/office/drawing/2014/main" id="{F5DBDE90-71BD-F242-B679-CEBECF88B1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Rectangle 47">
              <a:extLst>
                <a:ext uri="{FF2B5EF4-FFF2-40B4-BE49-F238E27FC236}">
                  <a16:creationId xmlns:a16="http://schemas.microsoft.com/office/drawing/2014/main" id="{A40EB0F2-EE8F-F44F-8E94-66124EFD3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7369" name="Group 121">
              <a:extLst>
                <a:ext uri="{FF2B5EF4-FFF2-40B4-BE49-F238E27FC236}">
                  <a16:creationId xmlns:a16="http://schemas.microsoft.com/office/drawing/2014/main" id="{9E315C0E-BAAD-0843-97A2-8771307FCB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7383" name="Rectangle 48">
                <a:extLst>
                  <a:ext uri="{FF2B5EF4-FFF2-40B4-BE49-F238E27FC236}">
                    <a16:creationId xmlns:a16="http://schemas.microsoft.com/office/drawing/2014/main" id="{7384B381-FDDB-B947-9230-4AA025198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7384" name="Rectangle 51">
                <a:extLst>
                  <a:ext uri="{FF2B5EF4-FFF2-40B4-BE49-F238E27FC236}">
                    <a16:creationId xmlns:a16="http://schemas.microsoft.com/office/drawing/2014/main" id="{32405389-ACA7-3040-ACC0-14589FE4E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7385" name="Rectangle 54">
                <a:extLst>
                  <a:ext uri="{FF2B5EF4-FFF2-40B4-BE49-F238E27FC236}">
                    <a16:creationId xmlns:a16="http://schemas.microsoft.com/office/drawing/2014/main" id="{08E9CC5B-5AFD-8948-9DE9-F53F0A2B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7370" name="Oval 5">
              <a:extLst>
                <a:ext uri="{FF2B5EF4-FFF2-40B4-BE49-F238E27FC236}">
                  <a16:creationId xmlns:a16="http://schemas.microsoft.com/office/drawing/2014/main" id="{76864CF7-7CFD-DB4A-AB80-F52D31824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7371" name="Group 123">
              <a:extLst>
                <a:ext uri="{FF2B5EF4-FFF2-40B4-BE49-F238E27FC236}">
                  <a16:creationId xmlns:a16="http://schemas.microsoft.com/office/drawing/2014/main" id="{74C53B6E-22FA-594D-B46C-CAFF312986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7380" name="Rectangle 48">
                <a:extLst>
                  <a:ext uri="{FF2B5EF4-FFF2-40B4-BE49-F238E27FC236}">
                    <a16:creationId xmlns:a16="http://schemas.microsoft.com/office/drawing/2014/main" id="{B71C8C9D-8DF0-2143-ADF0-5314E4206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7381" name="Rectangle 51">
                <a:extLst>
                  <a:ext uri="{FF2B5EF4-FFF2-40B4-BE49-F238E27FC236}">
                    <a16:creationId xmlns:a16="http://schemas.microsoft.com/office/drawing/2014/main" id="{02739F36-AC45-A34C-8061-94F961DCF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7382" name="Rectangle 54">
                <a:extLst>
                  <a:ext uri="{FF2B5EF4-FFF2-40B4-BE49-F238E27FC236}">
                    <a16:creationId xmlns:a16="http://schemas.microsoft.com/office/drawing/2014/main" id="{484992FA-C4A3-E349-8CF6-6FEC9216F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7372" name="Group 124">
              <a:extLst>
                <a:ext uri="{FF2B5EF4-FFF2-40B4-BE49-F238E27FC236}">
                  <a16:creationId xmlns:a16="http://schemas.microsoft.com/office/drawing/2014/main" id="{297001CE-07F6-224D-B8E8-DEB54D02D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7377" name="Rectangle 48">
                <a:extLst>
                  <a:ext uri="{FF2B5EF4-FFF2-40B4-BE49-F238E27FC236}">
                    <a16:creationId xmlns:a16="http://schemas.microsoft.com/office/drawing/2014/main" id="{D3DDD204-4E4C-A040-9CB7-8FE872809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7378" name="Rectangle 51">
                <a:extLst>
                  <a:ext uri="{FF2B5EF4-FFF2-40B4-BE49-F238E27FC236}">
                    <a16:creationId xmlns:a16="http://schemas.microsoft.com/office/drawing/2014/main" id="{771967EF-B257-C641-8086-3436F6978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7379" name="Rectangle 54">
                <a:extLst>
                  <a:ext uri="{FF2B5EF4-FFF2-40B4-BE49-F238E27FC236}">
                    <a16:creationId xmlns:a16="http://schemas.microsoft.com/office/drawing/2014/main" id="{BF5C85E1-104A-1C40-8359-45B57D399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7373" name="Group 125">
              <a:extLst>
                <a:ext uri="{FF2B5EF4-FFF2-40B4-BE49-F238E27FC236}">
                  <a16:creationId xmlns:a16="http://schemas.microsoft.com/office/drawing/2014/main" id="{288B34CC-05D2-B84C-83F6-75AFC89961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7374" name="Rectangle 48">
                <a:extLst>
                  <a:ext uri="{FF2B5EF4-FFF2-40B4-BE49-F238E27FC236}">
                    <a16:creationId xmlns:a16="http://schemas.microsoft.com/office/drawing/2014/main" id="{3C4EF7B1-574A-CA46-8FAF-F890C1DEB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7375" name="Rectangle 51">
                <a:extLst>
                  <a:ext uri="{FF2B5EF4-FFF2-40B4-BE49-F238E27FC236}">
                    <a16:creationId xmlns:a16="http://schemas.microsoft.com/office/drawing/2014/main" id="{C8081160-FF06-614F-8B37-85F9315DC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7376" name="Rectangle 54">
                <a:extLst>
                  <a:ext uri="{FF2B5EF4-FFF2-40B4-BE49-F238E27FC236}">
                    <a16:creationId xmlns:a16="http://schemas.microsoft.com/office/drawing/2014/main" id="{027D3901-5805-2B42-8F8A-A08C90CA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9FE88708-DC20-DF46-B601-FE54E0D36A38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8410" name="Rectangle 4">
              <a:extLst>
                <a:ext uri="{FF2B5EF4-FFF2-40B4-BE49-F238E27FC236}">
                  <a16:creationId xmlns:a16="http://schemas.microsoft.com/office/drawing/2014/main" id="{2B90A852-9990-0043-98A7-9E9904E5C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1" name="Rectangle 5">
              <a:extLst>
                <a:ext uri="{FF2B5EF4-FFF2-40B4-BE49-F238E27FC236}">
                  <a16:creationId xmlns:a16="http://schemas.microsoft.com/office/drawing/2014/main" id="{0578CAFB-3728-4E4A-92CF-2DCBD48B8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2" name="Rectangle 6">
              <a:extLst>
                <a:ext uri="{FF2B5EF4-FFF2-40B4-BE49-F238E27FC236}">
                  <a16:creationId xmlns:a16="http://schemas.microsoft.com/office/drawing/2014/main" id="{21E8E74D-A7A7-A44C-951E-48C1D92E4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3" name="Rectangle 7">
              <a:extLst>
                <a:ext uri="{FF2B5EF4-FFF2-40B4-BE49-F238E27FC236}">
                  <a16:creationId xmlns:a16="http://schemas.microsoft.com/office/drawing/2014/main" id="{C65114F6-88CB-9948-804F-9E4F82F23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4" name="Rectangle 8">
              <a:extLst>
                <a:ext uri="{FF2B5EF4-FFF2-40B4-BE49-F238E27FC236}">
                  <a16:creationId xmlns:a16="http://schemas.microsoft.com/office/drawing/2014/main" id="{CC178CEF-1272-154C-B1AA-902A7E745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5" name="Rectangle 9">
              <a:extLst>
                <a:ext uri="{FF2B5EF4-FFF2-40B4-BE49-F238E27FC236}">
                  <a16:creationId xmlns:a16="http://schemas.microsoft.com/office/drawing/2014/main" id="{46312BD6-478A-3444-8A73-6A3F90ECE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6" name="Rectangle 10">
              <a:extLst>
                <a:ext uri="{FF2B5EF4-FFF2-40B4-BE49-F238E27FC236}">
                  <a16:creationId xmlns:a16="http://schemas.microsoft.com/office/drawing/2014/main" id="{FD591E17-E82B-4244-8047-ED7E7E9E8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7" name="Rectangle 11">
              <a:extLst>
                <a:ext uri="{FF2B5EF4-FFF2-40B4-BE49-F238E27FC236}">
                  <a16:creationId xmlns:a16="http://schemas.microsoft.com/office/drawing/2014/main" id="{8B095603-671D-3F48-8337-C9A7E6562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8" name="Rectangle 12">
              <a:extLst>
                <a:ext uri="{FF2B5EF4-FFF2-40B4-BE49-F238E27FC236}">
                  <a16:creationId xmlns:a16="http://schemas.microsoft.com/office/drawing/2014/main" id="{80C3077B-7D74-4749-842A-159EE0FC3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19" name="Rectangle 13">
              <a:extLst>
                <a:ext uri="{FF2B5EF4-FFF2-40B4-BE49-F238E27FC236}">
                  <a16:creationId xmlns:a16="http://schemas.microsoft.com/office/drawing/2014/main" id="{2CD2B584-6C0B-E54F-AFB5-AA5683402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0" name="Rectangle 14">
              <a:extLst>
                <a:ext uri="{FF2B5EF4-FFF2-40B4-BE49-F238E27FC236}">
                  <a16:creationId xmlns:a16="http://schemas.microsoft.com/office/drawing/2014/main" id="{292A42F1-0B0E-154E-A1DA-F8ACE779B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1" name="Rectangle 15">
              <a:extLst>
                <a:ext uri="{FF2B5EF4-FFF2-40B4-BE49-F238E27FC236}">
                  <a16:creationId xmlns:a16="http://schemas.microsoft.com/office/drawing/2014/main" id="{95DADB53-5806-6D4D-B819-AFBD6F642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2" name="Rectangle 16">
              <a:extLst>
                <a:ext uri="{FF2B5EF4-FFF2-40B4-BE49-F238E27FC236}">
                  <a16:creationId xmlns:a16="http://schemas.microsoft.com/office/drawing/2014/main" id="{6C6D2144-2F72-DF4D-9394-DA93833A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3" name="Rectangle 17">
              <a:extLst>
                <a:ext uri="{FF2B5EF4-FFF2-40B4-BE49-F238E27FC236}">
                  <a16:creationId xmlns:a16="http://schemas.microsoft.com/office/drawing/2014/main" id="{2EA8C27E-F874-2848-AE4D-D02D7FF8B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4" name="Rectangle 18">
              <a:extLst>
                <a:ext uri="{FF2B5EF4-FFF2-40B4-BE49-F238E27FC236}">
                  <a16:creationId xmlns:a16="http://schemas.microsoft.com/office/drawing/2014/main" id="{9077DF69-E87D-A74F-9F0A-B40335D2D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5" name="Rectangle 19">
              <a:extLst>
                <a:ext uri="{FF2B5EF4-FFF2-40B4-BE49-F238E27FC236}">
                  <a16:creationId xmlns:a16="http://schemas.microsoft.com/office/drawing/2014/main" id="{8B9CFB19-D5F6-4A49-9157-03CFB27C4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6" name="Rectangle 20">
              <a:extLst>
                <a:ext uri="{FF2B5EF4-FFF2-40B4-BE49-F238E27FC236}">
                  <a16:creationId xmlns:a16="http://schemas.microsoft.com/office/drawing/2014/main" id="{24D30483-1CC6-0740-90FC-92494C2C0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7" name="Rectangle 21">
              <a:extLst>
                <a:ext uri="{FF2B5EF4-FFF2-40B4-BE49-F238E27FC236}">
                  <a16:creationId xmlns:a16="http://schemas.microsoft.com/office/drawing/2014/main" id="{09F33AB1-BC68-4041-BF7A-7BE462A55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8" name="Rectangle 22">
              <a:extLst>
                <a:ext uri="{FF2B5EF4-FFF2-40B4-BE49-F238E27FC236}">
                  <a16:creationId xmlns:a16="http://schemas.microsoft.com/office/drawing/2014/main" id="{2B326425-B7A7-CA4D-8D6E-758754CEC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29" name="Rectangle 23">
              <a:extLst>
                <a:ext uri="{FF2B5EF4-FFF2-40B4-BE49-F238E27FC236}">
                  <a16:creationId xmlns:a16="http://schemas.microsoft.com/office/drawing/2014/main" id="{BE3EE55E-3DAA-254A-B7D3-60742D99A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0" name="Rectangle 24">
              <a:extLst>
                <a:ext uri="{FF2B5EF4-FFF2-40B4-BE49-F238E27FC236}">
                  <a16:creationId xmlns:a16="http://schemas.microsoft.com/office/drawing/2014/main" id="{F3A5F1AB-9299-2445-A24B-4D89119DE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1" name="Rectangle 25">
              <a:extLst>
                <a:ext uri="{FF2B5EF4-FFF2-40B4-BE49-F238E27FC236}">
                  <a16:creationId xmlns:a16="http://schemas.microsoft.com/office/drawing/2014/main" id="{785B3358-C358-0C4F-A8D8-C958B0519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2" name="Rectangle 26">
              <a:extLst>
                <a:ext uri="{FF2B5EF4-FFF2-40B4-BE49-F238E27FC236}">
                  <a16:creationId xmlns:a16="http://schemas.microsoft.com/office/drawing/2014/main" id="{2956EAD6-C475-4E48-92DC-6D8C06D24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3" name="Rectangle 27">
              <a:extLst>
                <a:ext uri="{FF2B5EF4-FFF2-40B4-BE49-F238E27FC236}">
                  <a16:creationId xmlns:a16="http://schemas.microsoft.com/office/drawing/2014/main" id="{9CA18BE3-FBFF-1E41-BC14-7873BFF80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4" name="Rectangle 28">
              <a:extLst>
                <a:ext uri="{FF2B5EF4-FFF2-40B4-BE49-F238E27FC236}">
                  <a16:creationId xmlns:a16="http://schemas.microsoft.com/office/drawing/2014/main" id="{D4196F96-A0FB-8342-BC43-148C76E16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5" name="Rectangle 29">
              <a:extLst>
                <a:ext uri="{FF2B5EF4-FFF2-40B4-BE49-F238E27FC236}">
                  <a16:creationId xmlns:a16="http://schemas.microsoft.com/office/drawing/2014/main" id="{2C019F67-EC34-AF47-8F08-EC0D39C4F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6" name="Rectangle 30">
              <a:extLst>
                <a:ext uri="{FF2B5EF4-FFF2-40B4-BE49-F238E27FC236}">
                  <a16:creationId xmlns:a16="http://schemas.microsoft.com/office/drawing/2014/main" id="{D24041B8-9A47-9D4C-9E28-8C7FDC4AA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7" name="Rectangle 31">
              <a:extLst>
                <a:ext uri="{FF2B5EF4-FFF2-40B4-BE49-F238E27FC236}">
                  <a16:creationId xmlns:a16="http://schemas.microsoft.com/office/drawing/2014/main" id="{4C34EEFE-DECF-3E4C-9D54-B82094409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38" name="Rectangle 32">
              <a:extLst>
                <a:ext uri="{FF2B5EF4-FFF2-40B4-BE49-F238E27FC236}">
                  <a16:creationId xmlns:a16="http://schemas.microsoft.com/office/drawing/2014/main" id="{C91A79C3-5C62-9341-8AE1-81950EE90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9" name="Rectangle 33">
              <a:extLst>
                <a:ext uri="{FF2B5EF4-FFF2-40B4-BE49-F238E27FC236}">
                  <a16:creationId xmlns:a16="http://schemas.microsoft.com/office/drawing/2014/main" id="{43DA5003-539D-B14B-8444-2DC1EB1AD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0" name="Rectangle 34">
              <a:extLst>
                <a:ext uri="{FF2B5EF4-FFF2-40B4-BE49-F238E27FC236}">
                  <a16:creationId xmlns:a16="http://schemas.microsoft.com/office/drawing/2014/main" id="{CAFCB899-789C-044A-B744-D08035562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1" name="Rectangle 35">
              <a:extLst>
                <a:ext uri="{FF2B5EF4-FFF2-40B4-BE49-F238E27FC236}">
                  <a16:creationId xmlns:a16="http://schemas.microsoft.com/office/drawing/2014/main" id="{0B8CC37A-4F5A-824F-BA9C-4C9112DA9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2" name="Rectangle 36">
              <a:extLst>
                <a:ext uri="{FF2B5EF4-FFF2-40B4-BE49-F238E27FC236}">
                  <a16:creationId xmlns:a16="http://schemas.microsoft.com/office/drawing/2014/main" id="{51CD1A74-D40E-3B4F-823D-BD3C8DAD4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3" name="Rectangle 37">
              <a:extLst>
                <a:ext uri="{FF2B5EF4-FFF2-40B4-BE49-F238E27FC236}">
                  <a16:creationId xmlns:a16="http://schemas.microsoft.com/office/drawing/2014/main" id="{6F44DB6B-D835-E441-A8E9-7444C2011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4" name="Rectangle 38">
              <a:extLst>
                <a:ext uri="{FF2B5EF4-FFF2-40B4-BE49-F238E27FC236}">
                  <a16:creationId xmlns:a16="http://schemas.microsoft.com/office/drawing/2014/main" id="{42A872A1-AEA8-2E42-BADC-47C5DC64B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5" name="Rectangle 39">
              <a:extLst>
                <a:ext uri="{FF2B5EF4-FFF2-40B4-BE49-F238E27FC236}">
                  <a16:creationId xmlns:a16="http://schemas.microsoft.com/office/drawing/2014/main" id="{CA75A641-7FAB-C14C-BC3A-7241F1116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6" name="Rectangle 40">
              <a:extLst>
                <a:ext uri="{FF2B5EF4-FFF2-40B4-BE49-F238E27FC236}">
                  <a16:creationId xmlns:a16="http://schemas.microsoft.com/office/drawing/2014/main" id="{35A94C77-85F3-7A4A-AE59-E09334A29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7" name="Rectangle 41">
              <a:extLst>
                <a:ext uri="{FF2B5EF4-FFF2-40B4-BE49-F238E27FC236}">
                  <a16:creationId xmlns:a16="http://schemas.microsoft.com/office/drawing/2014/main" id="{235C91E5-B678-BF40-9296-5ECFAFC3F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8" name="Rectangle 42">
              <a:extLst>
                <a:ext uri="{FF2B5EF4-FFF2-40B4-BE49-F238E27FC236}">
                  <a16:creationId xmlns:a16="http://schemas.microsoft.com/office/drawing/2014/main" id="{CC239F73-9E62-4F4A-9B82-BE3476042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9" name="Rectangle 43">
              <a:extLst>
                <a:ext uri="{FF2B5EF4-FFF2-40B4-BE49-F238E27FC236}">
                  <a16:creationId xmlns:a16="http://schemas.microsoft.com/office/drawing/2014/main" id="{3A364A1F-DB8D-1B4A-8F8B-D5BFF7EB0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0" name="Rectangle 44">
              <a:extLst>
                <a:ext uri="{FF2B5EF4-FFF2-40B4-BE49-F238E27FC236}">
                  <a16:creationId xmlns:a16="http://schemas.microsoft.com/office/drawing/2014/main" id="{2510EAB8-E500-4F4A-B427-F7536F6D1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1" name="Rectangle 45">
              <a:extLst>
                <a:ext uri="{FF2B5EF4-FFF2-40B4-BE49-F238E27FC236}">
                  <a16:creationId xmlns:a16="http://schemas.microsoft.com/office/drawing/2014/main" id="{6DC86868-62E0-2245-8FEB-96E3260AF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2" name="Rectangle 46">
              <a:extLst>
                <a:ext uri="{FF2B5EF4-FFF2-40B4-BE49-F238E27FC236}">
                  <a16:creationId xmlns:a16="http://schemas.microsoft.com/office/drawing/2014/main" id="{C9623C24-EF4A-A747-8278-CBC57CD38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8453" name="Rectangle 47">
              <a:extLst>
                <a:ext uri="{FF2B5EF4-FFF2-40B4-BE49-F238E27FC236}">
                  <a16:creationId xmlns:a16="http://schemas.microsoft.com/office/drawing/2014/main" id="{59E99977-585F-EF4F-A080-6B6A13A0A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4" name="Rectangle 48">
              <a:extLst>
                <a:ext uri="{FF2B5EF4-FFF2-40B4-BE49-F238E27FC236}">
                  <a16:creationId xmlns:a16="http://schemas.microsoft.com/office/drawing/2014/main" id="{3A5387C4-F35F-3642-A730-7D8DAE397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5" name="Rectangle 49">
              <a:extLst>
                <a:ext uri="{FF2B5EF4-FFF2-40B4-BE49-F238E27FC236}">
                  <a16:creationId xmlns:a16="http://schemas.microsoft.com/office/drawing/2014/main" id="{AD9D388E-FB2F-504B-8C8F-F35C1AFEE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6" name="Rectangle 50">
              <a:extLst>
                <a:ext uri="{FF2B5EF4-FFF2-40B4-BE49-F238E27FC236}">
                  <a16:creationId xmlns:a16="http://schemas.microsoft.com/office/drawing/2014/main" id="{38D22315-EDE7-3C4C-B879-534CF4C29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7" name="Rectangle 51">
              <a:extLst>
                <a:ext uri="{FF2B5EF4-FFF2-40B4-BE49-F238E27FC236}">
                  <a16:creationId xmlns:a16="http://schemas.microsoft.com/office/drawing/2014/main" id="{FCE0EDBD-BEA7-6841-BDF6-4B4281E2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8" name="Rectangle 52">
              <a:extLst>
                <a:ext uri="{FF2B5EF4-FFF2-40B4-BE49-F238E27FC236}">
                  <a16:creationId xmlns:a16="http://schemas.microsoft.com/office/drawing/2014/main" id="{0D162466-42D5-2642-A2A9-F8D87EC51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9" name="Rectangle 53">
              <a:extLst>
                <a:ext uri="{FF2B5EF4-FFF2-40B4-BE49-F238E27FC236}">
                  <a16:creationId xmlns:a16="http://schemas.microsoft.com/office/drawing/2014/main" id="{1E425909-0168-E445-8354-BA3E1C6ED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0" name="Rectangle 54">
              <a:extLst>
                <a:ext uri="{FF2B5EF4-FFF2-40B4-BE49-F238E27FC236}">
                  <a16:creationId xmlns:a16="http://schemas.microsoft.com/office/drawing/2014/main" id="{A3A3779A-AB38-FE4B-BFAE-402076F74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1" name="Rectangle 55">
              <a:extLst>
                <a:ext uri="{FF2B5EF4-FFF2-40B4-BE49-F238E27FC236}">
                  <a16:creationId xmlns:a16="http://schemas.microsoft.com/office/drawing/2014/main" id="{2EBD4821-9B12-E54C-9434-35E27E9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2" name="Rectangle 56">
              <a:extLst>
                <a:ext uri="{FF2B5EF4-FFF2-40B4-BE49-F238E27FC236}">
                  <a16:creationId xmlns:a16="http://schemas.microsoft.com/office/drawing/2014/main" id="{149AAFB1-04D3-2047-8757-68A3C0693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3" name="Rectangle 57">
              <a:extLst>
                <a:ext uri="{FF2B5EF4-FFF2-40B4-BE49-F238E27FC236}">
                  <a16:creationId xmlns:a16="http://schemas.microsoft.com/office/drawing/2014/main" id="{DAFFE3C0-EF15-F946-88BD-21A2A26D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4" name="Rectangle 58">
              <a:extLst>
                <a:ext uri="{FF2B5EF4-FFF2-40B4-BE49-F238E27FC236}">
                  <a16:creationId xmlns:a16="http://schemas.microsoft.com/office/drawing/2014/main" id="{02C24DAC-3CA2-284A-8C7E-18D935CA1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5" name="Rectangle 59">
              <a:extLst>
                <a:ext uri="{FF2B5EF4-FFF2-40B4-BE49-F238E27FC236}">
                  <a16:creationId xmlns:a16="http://schemas.microsoft.com/office/drawing/2014/main" id="{4E76DE2E-E54A-1A40-8B5F-A0095D699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66" name="Rectangle 60">
              <a:extLst>
                <a:ext uri="{FF2B5EF4-FFF2-40B4-BE49-F238E27FC236}">
                  <a16:creationId xmlns:a16="http://schemas.microsoft.com/office/drawing/2014/main" id="{731DEA8B-1AD7-BB49-86FB-363A172CB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D42EBF0B-54BC-3740-9023-20C0CC9C0F3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8371" name="TextBox 2">
            <a:extLst>
              <a:ext uri="{FF2B5EF4-FFF2-40B4-BE49-F238E27FC236}">
                <a16:creationId xmlns:a16="http://schemas.microsoft.com/office/drawing/2014/main" id="{A556D92F-07C6-224D-8B82-7E5FB04BB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8372" name="TextBox 62">
            <a:extLst>
              <a:ext uri="{FF2B5EF4-FFF2-40B4-BE49-F238E27FC236}">
                <a16:creationId xmlns:a16="http://schemas.microsoft.com/office/drawing/2014/main" id="{3660F0A1-63E0-3546-B476-3D5936850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8373" name="Rectangle 3">
            <a:extLst>
              <a:ext uri="{FF2B5EF4-FFF2-40B4-BE49-F238E27FC236}">
                <a16:creationId xmlns:a16="http://schemas.microsoft.com/office/drawing/2014/main" id="{C1E5DD0C-7767-4743-BF0C-4025CF0E2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74" name="Oval 111">
            <a:extLst>
              <a:ext uri="{FF2B5EF4-FFF2-40B4-BE49-F238E27FC236}">
                <a16:creationId xmlns:a16="http://schemas.microsoft.com/office/drawing/2014/main" id="{373B9D1B-37BB-8344-8A0C-50311679F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9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8375" name="Group 103">
            <a:extLst>
              <a:ext uri="{FF2B5EF4-FFF2-40B4-BE49-F238E27FC236}">
                <a16:creationId xmlns:a16="http://schemas.microsoft.com/office/drawing/2014/main" id="{E5AB6184-85E7-2D4E-8619-DEC0D7BF7E9D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8376" name="Freeform 4">
              <a:extLst>
                <a:ext uri="{FF2B5EF4-FFF2-40B4-BE49-F238E27FC236}">
                  <a16:creationId xmlns:a16="http://schemas.microsoft.com/office/drawing/2014/main" id="{226D1C4B-D02A-294F-A8DC-7715FAA73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7" name="Freeform 7">
              <a:extLst>
                <a:ext uri="{FF2B5EF4-FFF2-40B4-BE49-F238E27FC236}">
                  <a16:creationId xmlns:a16="http://schemas.microsoft.com/office/drawing/2014/main" id="{6F2DB83D-226E-0A4F-B8CC-97E145E77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8" name="Freeform 9">
              <a:extLst>
                <a:ext uri="{FF2B5EF4-FFF2-40B4-BE49-F238E27FC236}">
                  <a16:creationId xmlns:a16="http://schemas.microsoft.com/office/drawing/2014/main" id="{4DEABB28-9EFF-A041-8640-C6B8EF79E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9" name="Freeform 12">
              <a:extLst>
                <a:ext uri="{FF2B5EF4-FFF2-40B4-BE49-F238E27FC236}">
                  <a16:creationId xmlns:a16="http://schemas.microsoft.com/office/drawing/2014/main" id="{F9155F54-804A-D84F-B896-93D3CB16B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Freeform 14">
              <a:extLst>
                <a:ext uri="{FF2B5EF4-FFF2-40B4-BE49-F238E27FC236}">
                  <a16:creationId xmlns:a16="http://schemas.microsoft.com/office/drawing/2014/main" id="{457F791D-D6BF-5945-9D3E-4D9010E9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Rectangle 15">
              <a:extLst>
                <a:ext uri="{FF2B5EF4-FFF2-40B4-BE49-F238E27FC236}">
                  <a16:creationId xmlns:a16="http://schemas.microsoft.com/office/drawing/2014/main" id="{88487075-A152-F845-AAFE-1BBCEB91C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2" name="Freeform 29">
              <a:extLst>
                <a:ext uri="{FF2B5EF4-FFF2-40B4-BE49-F238E27FC236}">
                  <a16:creationId xmlns:a16="http://schemas.microsoft.com/office/drawing/2014/main" id="{BB02C82F-F4F4-ED4F-A84B-838A8466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3" name="Freeform 30">
              <a:extLst>
                <a:ext uri="{FF2B5EF4-FFF2-40B4-BE49-F238E27FC236}">
                  <a16:creationId xmlns:a16="http://schemas.microsoft.com/office/drawing/2014/main" id="{F969204D-D5A1-D149-BFB6-36706AD93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4" name="Freeform 31">
              <a:extLst>
                <a:ext uri="{FF2B5EF4-FFF2-40B4-BE49-F238E27FC236}">
                  <a16:creationId xmlns:a16="http://schemas.microsoft.com/office/drawing/2014/main" id="{1DD54580-A582-4C44-9625-9C8CA0DB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5" name="Freeform 32">
              <a:extLst>
                <a:ext uri="{FF2B5EF4-FFF2-40B4-BE49-F238E27FC236}">
                  <a16:creationId xmlns:a16="http://schemas.microsoft.com/office/drawing/2014/main" id="{48F9B601-EC2B-DD43-B2C0-CADF19D14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6" name="Freeform 33">
              <a:extLst>
                <a:ext uri="{FF2B5EF4-FFF2-40B4-BE49-F238E27FC236}">
                  <a16:creationId xmlns:a16="http://schemas.microsoft.com/office/drawing/2014/main" id="{D6789636-3A0C-F448-8B8A-086A4C7C8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7" name="Freeform 34">
              <a:extLst>
                <a:ext uri="{FF2B5EF4-FFF2-40B4-BE49-F238E27FC236}">
                  <a16:creationId xmlns:a16="http://schemas.microsoft.com/office/drawing/2014/main" id="{506B5E1A-04C2-914D-BEAE-6ACA26CD2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Freeform 35">
              <a:extLst>
                <a:ext uri="{FF2B5EF4-FFF2-40B4-BE49-F238E27FC236}">
                  <a16:creationId xmlns:a16="http://schemas.microsoft.com/office/drawing/2014/main" id="{6B8C3424-CBB5-654B-A8B0-4307677D3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Rectangle 37">
              <a:extLst>
                <a:ext uri="{FF2B5EF4-FFF2-40B4-BE49-F238E27FC236}">
                  <a16:creationId xmlns:a16="http://schemas.microsoft.com/office/drawing/2014/main" id="{0FF070CB-66BC-134A-ACCC-840E44CE8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0" name="Freeform 44">
              <a:extLst>
                <a:ext uri="{FF2B5EF4-FFF2-40B4-BE49-F238E27FC236}">
                  <a16:creationId xmlns:a16="http://schemas.microsoft.com/office/drawing/2014/main" id="{A9384000-FD9A-0447-BC30-4CAC04F74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1" name="Line 45">
              <a:extLst>
                <a:ext uri="{FF2B5EF4-FFF2-40B4-BE49-F238E27FC236}">
                  <a16:creationId xmlns:a16="http://schemas.microsoft.com/office/drawing/2014/main" id="{D48DF246-3B6C-6A44-B9E4-AF4B417DC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Rectangle 47">
              <a:extLst>
                <a:ext uri="{FF2B5EF4-FFF2-40B4-BE49-F238E27FC236}">
                  <a16:creationId xmlns:a16="http://schemas.microsoft.com/office/drawing/2014/main" id="{86986DAE-64FC-3C4D-BE36-A7820E068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8393" name="Group 121">
              <a:extLst>
                <a:ext uri="{FF2B5EF4-FFF2-40B4-BE49-F238E27FC236}">
                  <a16:creationId xmlns:a16="http://schemas.microsoft.com/office/drawing/2014/main" id="{E9D5339A-0AA7-3542-B7D4-62B0DBC21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8407" name="Rectangle 48">
                <a:extLst>
                  <a:ext uri="{FF2B5EF4-FFF2-40B4-BE49-F238E27FC236}">
                    <a16:creationId xmlns:a16="http://schemas.microsoft.com/office/drawing/2014/main" id="{C8FDFBE4-5795-3A4F-9F6E-3EB1CA778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8408" name="Rectangle 51">
                <a:extLst>
                  <a:ext uri="{FF2B5EF4-FFF2-40B4-BE49-F238E27FC236}">
                    <a16:creationId xmlns:a16="http://schemas.microsoft.com/office/drawing/2014/main" id="{DA10DEE7-B8A7-DF44-9054-5CFE7C963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58409" name="Rectangle 54">
                <a:extLst>
                  <a:ext uri="{FF2B5EF4-FFF2-40B4-BE49-F238E27FC236}">
                    <a16:creationId xmlns:a16="http://schemas.microsoft.com/office/drawing/2014/main" id="{15FE9C28-F046-1246-8099-DFF1A0CCA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8394" name="Oval 5">
              <a:extLst>
                <a:ext uri="{FF2B5EF4-FFF2-40B4-BE49-F238E27FC236}">
                  <a16:creationId xmlns:a16="http://schemas.microsoft.com/office/drawing/2014/main" id="{F2F8ACA8-62A2-9E4F-8645-17A9D43FF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8395" name="Group 123">
              <a:extLst>
                <a:ext uri="{FF2B5EF4-FFF2-40B4-BE49-F238E27FC236}">
                  <a16:creationId xmlns:a16="http://schemas.microsoft.com/office/drawing/2014/main" id="{A889191C-CD89-2C41-BC2F-AD3F6F289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8404" name="Rectangle 48">
                <a:extLst>
                  <a:ext uri="{FF2B5EF4-FFF2-40B4-BE49-F238E27FC236}">
                    <a16:creationId xmlns:a16="http://schemas.microsoft.com/office/drawing/2014/main" id="{45CFF02A-1229-A24D-8481-A638DB78B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8405" name="Rectangle 51">
                <a:extLst>
                  <a:ext uri="{FF2B5EF4-FFF2-40B4-BE49-F238E27FC236}">
                    <a16:creationId xmlns:a16="http://schemas.microsoft.com/office/drawing/2014/main" id="{4F84A185-7BDB-DA42-83F0-8ACC67850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406" name="Rectangle 54">
                <a:extLst>
                  <a:ext uri="{FF2B5EF4-FFF2-40B4-BE49-F238E27FC236}">
                    <a16:creationId xmlns:a16="http://schemas.microsoft.com/office/drawing/2014/main" id="{FF9EEB3B-C160-0446-BB8E-683E80B55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8396" name="Group 124">
              <a:extLst>
                <a:ext uri="{FF2B5EF4-FFF2-40B4-BE49-F238E27FC236}">
                  <a16:creationId xmlns:a16="http://schemas.microsoft.com/office/drawing/2014/main" id="{4C9A3B0A-8C02-8242-9C20-59DDD28ED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8401" name="Rectangle 48">
                <a:extLst>
                  <a:ext uri="{FF2B5EF4-FFF2-40B4-BE49-F238E27FC236}">
                    <a16:creationId xmlns:a16="http://schemas.microsoft.com/office/drawing/2014/main" id="{3C28B290-097A-6D42-AC50-657193B20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8402" name="Rectangle 51">
                <a:extLst>
                  <a:ext uri="{FF2B5EF4-FFF2-40B4-BE49-F238E27FC236}">
                    <a16:creationId xmlns:a16="http://schemas.microsoft.com/office/drawing/2014/main" id="{329484D7-3FCF-D349-8062-A2609778B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403" name="Rectangle 54">
                <a:extLst>
                  <a:ext uri="{FF2B5EF4-FFF2-40B4-BE49-F238E27FC236}">
                    <a16:creationId xmlns:a16="http://schemas.microsoft.com/office/drawing/2014/main" id="{2FDAAE2E-92DE-394B-B03D-608F40F7C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8397" name="Group 125">
              <a:extLst>
                <a:ext uri="{FF2B5EF4-FFF2-40B4-BE49-F238E27FC236}">
                  <a16:creationId xmlns:a16="http://schemas.microsoft.com/office/drawing/2014/main" id="{DD84835B-DAFE-8143-975A-539B8B68B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8398" name="Rectangle 48">
                <a:extLst>
                  <a:ext uri="{FF2B5EF4-FFF2-40B4-BE49-F238E27FC236}">
                    <a16:creationId xmlns:a16="http://schemas.microsoft.com/office/drawing/2014/main" id="{C453E9E5-0A4B-5C4E-9B1D-544B97A51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8399" name="Rectangle 51">
                <a:extLst>
                  <a:ext uri="{FF2B5EF4-FFF2-40B4-BE49-F238E27FC236}">
                    <a16:creationId xmlns:a16="http://schemas.microsoft.com/office/drawing/2014/main" id="{AE18943D-9213-084C-820F-E8029083C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400" name="Rectangle 54">
                <a:extLst>
                  <a:ext uri="{FF2B5EF4-FFF2-40B4-BE49-F238E27FC236}">
                    <a16:creationId xmlns:a16="http://schemas.microsoft.com/office/drawing/2014/main" id="{043047D0-0AC6-344B-9547-5665F0DDB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3" name="Group 1">
            <a:extLst>
              <a:ext uri="{FF2B5EF4-FFF2-40B4-BE49-F238E27FC236}">
                <a16:creationId xmlns:a16="http://schemas.microsoft.com/office/drawing/2014/main" id="{F6741E78-039D-B740-8F46-030948ED005B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59434" name="Rectangle 4">
              <a:extLst>
                <a:ext uri="{FF2B5EF4-FFF2-40B4-BE49-F238E27FC236}">
                  <a16:creationId xmlns:a16="http://schemas.microsoft.com/office/drawing/2014/main" id="{42EAA68C-516D-D743-9D3C-E8288F26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5" name="Rectangle 5">
              <a:extLst>
                <a:ext uri="{FF2B5EF4-FFF2-40B4-BE49-F238E27FC236}">
                  <a16:creationId xmlns:a16="http://schemas.microsoft.com/office/drawing/2014/main" id="{CA173BA1-B5B7-E34D-A8CE-5154CD480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6" name="Rectangle 6">
              <a:extLst>
                <a:ext uri="{FF2B5EF4-FFF2-40B4-BE49-F238E27FC236}">
                  <a16:creationId xmlns:a16="http://schemas.microsoft.com/office/drawing/2014/main" id="{8706A3F5-CFAB-A548-B35D-0231FE149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7" name="Rectangle 7">
              <a:extLst>
                <a:ext uri="{FF2B5EF4-FFF2-40B4-BE49-F238E27FC236}">
                  <a16:creationId xmlns:a16="http://schemas.microsoft.com/office/drawing/2014/main" id="{3BC65E71-B98C-AD4C-84BB-347D63D96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8" name="Rectangle 8">
              <a:extLst>
                <a:ext uri="{FF2B5EF4-FFF2-40B4-BE49-F238E27FC236}">
                  <a16:creationId xmlns:a16="http://schemas.microsoft.com/office/drawing/2014/main" id="{2BB5DC28-142E-7D40-9EE8-EF03731FB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9" name="Rectangle 9">
              <a:extLst>
                <a:ext uri="{FF2B5EF4-FFF2-40B4-BE49-F238E27FC236}">
                  <a16:creationId xmlns:a16="http://schemas.microsoft.com/office/drawing/2014/main" id="{90C40D11-7CEB-0042-95B6-2A8AE5610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0" name="Rectangle 10">
              <a:extLst>
                <a:ext uri="{FF2B5EF4-FFF2-40B4-BE49-F238E27FC236}">
                  <a16:creationId xmlns:a16="http://schemas.microsoft.com/office/drawing/2014/main" id="{FF73AC1A-79B1-9746-B44E-E4E45C3C0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1" name="Rectangle 11">
              <a:extLst>
                <a:ext uri="{FF2B5EF4-FFF2-40B4-BE49-F238E27FC236}">
                  <a16:creationId xmlns:a16="http://schemas.microsoft.com/office/drawing/2014/main" id="{88FA3B27-11AA-1848-B9F1-DA0B4C57F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2" name="Rectangle 12">
              <a:extLst>
                <a:ext uri="{FF2B5EF4-FFF2-40B4-BE49-F238E27FC236}">
                  <a16:creationId xmlns:a16="http://schemas.microsoft.com/office/drawing/2014/main" id="{6A200FFA-BD12-1945-A297-7DA0B02EB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3" name="Rectangle 13">
              <a:extLst>
                <a:ext uri="{FF2B5EF4-FFF2-40B4-BE49-F238E27FC236}">
                  <a16:creationId xmlns:a16="http://schemas.microsoft.com/office/drawing/2014/main" id="{2371217F-B420-AC44-BD11-66D66971A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4" name="Rectangle 14">
              <a:extLst>
                <a:ext uri="{FF2B5EF4-FFF2-40B4-BE49-F238E27FC236}">
                  <a16:creationId xmlns:a16="http://schemas.microsoft.com/office/drawing/2014/main" id="{3A10F549-48B1-5A46-ACEC-D12641B3A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5" name="Rectangle 15">
              <a:extLst>
                <a:ext uri="{FF2B5EF4-FFF2-40B4-BE49-F238E27FC236}">
                  <a16:creationId xmlns:a16="http://schemas.microsoft.com/office/drawing/2014/main" id="{083259D3-DC3A-7A4D-8437-4BD753C78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6" name="Rectangle 16">
              <a:extLst>
                <a:ext uri="{FF2B5EF4-FFF2-40B4-BE49-F238E27FC236}">
                  <a16:creationId xmlns:a16="http://schemas.microsoft.com/office/drawing/2014/main" id="{AB6CC5AF-7869-7E4F-B3BB-B908CFBCB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7" name="Rectangle 17">
              <a:extLst>
                <a:ext uri="{FF2B5EF4-FFF2-40B4-BE49-F238E27FC236}">
                  <a16:creationId xmlns:a16="http://schemas.microsoft.com/office/drawing/2014/main" id="{27C3F590-F8AC-E946-ADB0-C5652351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8" name="Rectangle 18">
              <a:extLst>
                <a:ext uri="{FF2B5EF4-FFF2-40B4-BE49-F238E27FC236}">
                  <a16:creationId xmlns:a16="http://schemas.microsoft.com/office/drawing/2014/main" id="{08264898-63F3-2E42-8CAF-6A78ABB05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49" name="Rectangle 19">
              <a:extLst>
                <a:ext uri="{FF2B5EF4-FFF2-40B4-BE49-F238E27FC236}">
                  <a16:creationId xmlns:a16="http://schemas.microsoft.com/office/drawing/2014/main" id="{224E7DF6-69F4-884F-9DA0-201A68366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0" name="Rectangle 20">
              <a:extLst>
                <a:ext uri="{FF2B5EF4-FFF2-40B4-BE49-F238E27FC236}">
                  <a16:creationId xmlns:a16="http://schemas.microsoft.com/office/drawing/2014/main" id="{11B3789A-24BE-0848-8B5F-60ADE0D9D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1" name="Rectangle 21">
              <a:extLst>
                <a:ext uri="{FF2B5EF4-FFF2-40B4-BE49-F238E27FC236}">
                  <a16:creationId xmlns:a16="http://schemas.microsoft.com/office/drawing/2014/main" id="{5EC4E391-26C8-CB4A-8FB4-F1C0C8433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2" name="Rectangle 22">
              <a:extLst>
                <a:ext uri="{FF2B5EF4-FFF2-40B4-BE49-F238E27FC236}">
                  <a16:creationId xmlns:a16="http://schemas.microsoft.com/office/drawing/2014/main" id="{229634F9-7E72-6A48-8733-AF901626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3" name="Rectangle 23">
              <a:extLst>
                <a:ext uri="{FF2B5EF4-FFF2-40B4-BE49-F238E27FC236}">
                  <a16:creationId xmlns:a16="http://schemas.microsoft.com/office/drawing/2014/main" id="{6B77C045-477A-F749-B459-F1079B888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4" name="Rectangle 24">
              <a:extLst>
                <a:ext uri="{FF2B5EF4-FFF2-40B4-BE49-F238E27FC236}">
                  <a16:creationId xmlns:a16="http://schemas.microsoft.com/office/drawing/2014/main" id="{42362BC7-3D9B-6243-AD98-3AC52FE98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5" name="Rectangle 25">
              <a:extLst>
                <a:ext uri="{FF2B5EF4-FFF2-40B4-BE49-F238E27FC236}">
                  <a16:creationId xmlns:a16="http://schemas.microsoft.com/office/drawing/2014/main" id="{21E4F745-79A0-7449-8129-6D902CBB4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6" name="Rectangle 26">
              <a:extLst>
                <a:ext uri="{FF2B5EF4-FFF2-40B4-BE49-F238E27FC236}">
                  <a16:creationId xmlns:a16="http://schemas.microsoft.com/office/drawing/2014/main" id="{E9ACCA89-011E-5345-8974-E05592D60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7" name="Rectangle 27">
              <a:extLst>
                <a:ext uri="{FF2B5EF4-FFF2-40B4-BE49-F238E27FC236}">
                  <a16:creationId xmlns:a16="http://schemas.microsoft.com/office/drawing/2014/main" id="{E7738ED9-5DDE-3D4D-815A-F1DDAC0D4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8" name="Rectangle 28">
              <a:extLst>
                <a:ext uri="{FF2B5EF4-FFF2-40B4-BE49-F238E27FC236}">
                  <a16:creationId xmlns:a16="http://schemas.microsoft.com/office/drawing/2014/main" id="{1497CF61-24CB-094E-B98F-646D26C0F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9" name="Rectangle 29">
              <a:extLst>
                <a:ext uri="{FF2B5EF4-FFF2-40B4-BE49-F238E27FC236}">
                  <a16:creationId xmlns:a16="http://schemas.microsoft.com/office/drawing/2014/main" id="{34E16F9E-5B39-DE4C-B9CC-6FF145024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0" name="Rectangle 30">
              <a:extLst>
                <a:ext uri="{FF2B5EF4-FFF2-40B4-BE49-F238E27FC236}">
                  <a16:creationId xmlns:a16="http://schemas.microsoft.com/office/drawing/2014/main" id="{94DE7C59-22E2-E646-840B-4B8663F3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1" name="Rectangle 31">
              <a:extLst>
                <a:ext uri="{FF2B5EF4-FFF2-40B4-BE49-F238E27FC236}">
                  <a16:creationId xmlns:a16="http://schemas.microsoft.com/office/drawing/2014/main" id="{4DD95B44-03C4-594D-8E81-1478FF51B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62" name="Rectangle 32">
              <a:extLst>
                <a:ext uri="{FF2B5EF4-FFF2-40B4-BE49-F238E27FC236}">
                  <a16:creationId xmlns:a16="http://schemas.microsoft.com/office/drawing/2014/main" id="{758D1B06-D19C-B84C-8804-0FAE47BCC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3" name="Rectangle 33">
              <a:extLst>
                <a:ext uri="{FF2B5EF4-FFF2-40B4-BE49-F238E27FC236}">
                  <a16:creationId xmlns:a16="http://schemas.microsoft.com/office/drawing/2014/main" id="{ECF46D03-3980-8F48-8AC9-82DB7363E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4" name="Rectangle 34">
              <a:extLst>
                <a:ext uri="{FF2B5EF4-FFF2-40B4-BE49-F238E27FC236}">
                  <a16:creationId xmlns:a16="http://schemas.microsoft.com/office/drawing/2014/main" id="{BB8048AA-11EB-2449-A8C1-A10C75C36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5" name="Rectangle 35">
              <a:extLst>
                <a:ext uri="{FF2B5EF4-FFF2-40B4-BE49-F238E27FC236}">
                  <a16:creationId xmlns:a16="http://schemas.microsoft.com/office/drawing/2014/main" id="{ADF0AA9A-A5E4-9043-ABE0-BD08E674B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6" name="Rectangle 36">
              <a:extLst>
                <a:ext uri="{FF2B5EF4-FFF2-40B4-BE49-F238E27FC236}">
                  <a16:creationId xmlns:a16="http://schemas.microsoft.com/office/drawing/2014/main" id="{F3C4DA23-DA0A-3645-A9F5-6526BC0F2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7" name="Rectangle 37">
              <a:extLst>
                <a:ext uri="{FF2B5EF4-FFF2-40B4-BE49-F238E27FC236}">
                  <a16:creationId xmlns:a16="http://schemas.microsoft.com/office/drawing/2014/main" id="{7606B4B7-7E29-C14E-BD3A-CAD51F71E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8" name="Rectangle 38">
              <a:extLst>
                <a:ext uri="{FF2B5EF4-FFF2-40B4-BE49-F238E27FC236}">
                  <a16:creationId xmlns:a16="http://schemas.microsoft.com/office/drawing/2014/main" id="{0ACDD38C-626C-7240-9C9A-BC9354F8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69" name="Rectangle 39">
              <a:extLst>
                <a:ext uri="{FF2B5EF4-FFF2-40B4-BE49-F238E27FC236}">
                  <a16:creationId xmlns:a16="http://schemas.microsoft.com/office/drawing/2014/main" id="{E6444F40-FEB4-7C4E-8F0E-3DFA5941D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0" name="Rectangle 40">
              <a:extLst>
                <a:ext uri="{FF2B5EF4-FFF2-40B4-BE49-F238E27FC236}">
                  <a16:creationId xmlns:a16="http://schemas.microsoft.com/office/drawing/2014/main" id="{A2C1E8A0-7AD5-A043-BC3F-FFC601E9B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1" name="Rectangle 41">
              <a:extLst>
                <a:ext uri="{FF2B5EF4-FFF2-40B4-BE49-F238E27FC236}">
                  <a16:creationId xmlns:a16="http://schemas.microsoft.com/office/drawing/2014/main" id="{5890D671-4405-8C40-9AC3-B1702F92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2" name="Rectangle 42">
              <a:extLst>
                <a:ext uri="{FF2B5EF4-FFF2-40B4-BE49-F238E27FC236}">
                  <a16:creationId xmlns:a16="http://schemas.microsoft.com/office/drawing/2014/main" id="{21BBBDB5-5773-AD43-B2DB-67FAB7A75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3" name="Rectangle 43">
              <a:extLst>
                <a:ext uri="{FF2B5EF4-FFF2-40B4-BE49-F238E27FC236}">
                  <a16:creationId xmlns:a16="http://schemas.microsoft.com/office/drawing/2014/main" id="{8EEDD360-5813-F14D-9E35-51E561224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4" name="Rectangle 44">
              <a:extLst>
                <a:ext uri="{FF2B5EF4-FFF2-40B4-BE49-F238E27FC236}">
                  <a16:creationId xmlns:a16="http://schemas.microsoft.com/office/drawing/2014/main" id="{A1B7DE6B-574F-734D-B6E2-38BB58782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5" name="Rectangle 45">
              <a:extLst>
                <a:ext uri="{FF2B5EF4-FFF2-40B4-BE49-F238E27FC236}">
                  <a16:creationId xmlns:a16="http://schemas.microsoft.com/office/drawing/2014/main" id="{880C4418-3AF0-E746-B378-3AA586C0E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6" name="Rectangle 46">
              <a:extLst>
                <a:ext uri="{FF2B5EF4-FFF2-40B4-BE49-F238E27FC236}">
                  <a16:creationId xmlns:a16="http://schemas.microsoft.com/office/drawing/2014/main" id="{34E8A781-B6EB-AD4A-BCA2-AAA04E82F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59477" name="Rectangle 47">
              <a:extLst>
                <a:ext uri="{FF2B5EF4-FFF2-40B4-BE49-F238E27FC236}">
                  <a16:creationId xmlns:a16="http://schemas.microsoft.com/office/drawing/2014/main" id="{991F82A3-B622-7542-B382-EC483152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8" name="Rectangle 48">
              <a:extLst>
                <a:ext uri="{FF2B5EF4-FFF2-40B4-BE49-F238E27FC236}">
                  <a16:creationId xmlns:a16="http://schemas.microsoft.com/office/drawing/2014/main" id="{437CAB9B-67F5-614B-9E02-7682C6C22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9" name="Rectangle 49">
              <a:extLst>
                <a:ext uri="{FF2B5EF4-FFF2-40B4-BE49-F238E27FC236}">
                  <a16:creationId xmlns:a16="http://schemas.microsoft.com/office/drawing/2014/main" id="{34677A21-95E5-E549-B3AD-F5934E9F0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0" name="Rectangle 50">
              <a:extLst>
                <a:ext uri="{FF2B5EF4-FFF2-40B4-BE49-F238E27FC236}">
                  <a16:creationId xmlns:a16="http://schemas.microsoft.com/office/drawing/2014/main" id="{0EDD5C64-6384-2643-8DDB-0556443D8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1" name="Rectangle 51">
              <a:extLst>
                <a:ext uri="{FF2B5EF4-FFF2-40B4-BE49-F238E27FC236}">
                  <a16:creationId xmlns:a16="http://schemas.microsoft.com/office/drawing/2014/main" id="{48E6ABCF-4F5C-034F-93DE-94DB3A2EE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2" name="Rectangle 52">
              <a:extLst>
                <a:ext uri="{FF2B5EF4-FFF2-40B4-BE49-F238E27FC236}">
                  <a16:creationId xmlns:a16="http://schemas.microsoft.com/office/drawing/2014/main" id="{31F6828D-140D-6747-B098-E25BD47FE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3" name="Rectangle 53">
              <a:extLst>
                <a:ext uri="{FF2B5EF4-FFF2-40B4-BE49-F238E27FC236}">
                  <a16:creationId xmlns:a16="http://schemas.microsoft.com/office/drawing/2014/main" id="{0EB9B250-D30E-8D42-8457-71F78CF7D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4" name="Rectangle 54">
              <a:extLst>
                <a:ext uri="{FF2B5EF4-FFF2-40B4-BE49-F238E27FC236}">
                  <a16:creationId xmlns:a16="http://schemas.microsoft.com/office/drawing/2014/main" id="{0D8178E3-3785-794F-9E10-D2C31378C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5" name="Rectangle 55">
              <a:extLst>
                <a:ext uri="{FF2B5EF4-FFF2-40B4-BE49-F238E27FC236}">
                  <a16:creationId xmlns:a16="http://schemas.microsoft.com/office/drawing/2014/main" id="{C6994779-BDB8-B745-B342-8CD31E724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6" name="Rectangle 56">
              <a:extLst>
                <a:ext uri="{FF2B5EF4-FFF2-40B4-BE49-F238E27FC236}">
                  <a16:creationId xmlns:a16="http://schemas.microsoft.com/office/drawing/2014/main" id="{30255B8D-5512-4045-A715-CE7BAEA1B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7" name="Rectangle 57">
              <a:extLst>
                <a:ext uri="{FF2B5EF4-FFF2-40B4-BE49-F238E27FC236}">
                  <a16:creationId xmlns:a16="http://schemas.microsoft.com/office/drawing/2014/main" id="{86A66244-D82E-1F4E-87F2-DFEA5913E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8" name="Rectangle 58">
              <a:extLst>
                <a:ext uri="{FF2B5EF4-FFF2-40B4-BE49-F238E27FC236}">
                  <a16:creationId xmlns:a16="http://schemas.microsoft.com/office/drawing/2014/main" id="{26C697CC-7EB9-3B45-A22D-7D9227B0D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89" name="Rectangle 59">
              <a:extLst>
                <a:ext uri="{FF2B5EF4-FFF2-40B4-BE49-F238E27FC236}">
                  <a16:creationId xmlns:a16="http://schemas.microsoft.com/office/drawing/2014/main" id="{0F47376F-D384-5C4D-9CF4-49989A8F8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90" name="Rectangle 60">
              <a:extLst>
                <a:ext uri="{FF2B5EF4-FFF2-40B4-BE49-F238E27FC236}">
                  <a16:creationId xmlns:a16="http://schemas.microsoft.com/office/drawing/2014/main" id="{DCE4E3E8-1431-7C4A-84BC-375B75D52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394" name="Title 1">
            <a:extLst>
              <a:ext uri="{FF2B5EF4-FFF2-40B4-BE49-F238E27FC236}">
                <a16:creationId xmlns:a16="http://schemas.microsoft.com/office/drawing/2014/main" id="{03101E09-ADED-0446-A825-F3A1F33788A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59395" name="TextBox 2">
            <a:extLst>
              <a:ext uri="{FF2B5EF4-FFF2-40B4-BE49-F238E27FC236}">
                <a16:creationId xmlns:a16="http://schemas.microsoft.com/office/drawing/2014/main" id="{CFFAC872-2635-9049-9363-E15F02292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59396" name="TextBox 62">
            <a:extLst>
              <a:ext uri="{FF2B5EF4-FFF2-40B4-BE49-F238E27FC236}">
                <a16:creationId xmlns:a16="http://schemas.microsoft.com/office/drawing/2014/main" id="{A9229FB9-E19E-AA41-9328-5FF3A568EA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59397" name="Rectangle 3">
            <a:extLst>
              <a:ext uri="{FF2B5EF4-FFF2-40B4-BE49-F238E27FC236}">
                <a16:creationId xmlns:a16="http://schemas.microsoft.com/office/drawing/2014/main" id="{496B8BD1-29C3-4142-B962-6E163BB40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8" name="Oval 111">
            <a:extLst>
              <a:ext uri="{FF2B5EF4-FFF2-40B4-BE49-F238E27FC236}">
                <a16:creationId xmlns:a16="http://schemas.microsoft.com/office/drawing/2014/main" id="{DB27CCCA-E167-AA45-A429-BF4C0431D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9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9399" name="Group 103">
            <a:extLst>
              <a:ext uri="{FF2B5EF4-FFF2-40B4-BE49-F238E27FC236}">
                <a16:creationId xmlns:a16="http://schemas.microsoft.com/office/drawing/2014/main" id="{95137EA9-9DAE-5946-B25D-2D4357C6EBB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59400" name="Freeform 4">
              <a:extLst>
                <a:ext uri="{FF2B5EF4-FFF2-40B4-BE49-F238E27FC236}">
                  <a16:creationId xmlns:a16="http://schemas.microsoft.com/office/drawing/2014/main" id="{E6192772-1F15-0249-AAC6-186E18CC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1" name="Freeform 7">
              <a:extLst>
                <a:ext uri="{FF2B5EF4-FFF2-40B4-BE49-F238E27FC236}">
                  <a16:creationId xmlns:a16="http://schemas.microsoft.com/office/drawing/2014/main" id="{5F64033C-9172-E740-ACA0-AA5F7E3E0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2" name="Freeform 9">
              <a:extLst>
                <a:ext uri="{FF2B5EF4-FFF2-40B4-BE49-F238E27FC236}">
                  <a16:creationId xmlns:a16="http://schemas.microsoft.com/office/drawing/2014/main" id="{BA077212-480C-464E-9D09-9B21CB29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3" name="Freeform 12">
              <a:extLst>
                <a:ext uri="{FF2B5EF4-FFF2-40B4-BE49-F238E27FC236}">
                  <a16:creationId xmlns:a16="http://schemas.microsoft.com/office/drawing/2014/main" id="{93D6B8AD-9CB3-4E4B-86D7-6503D7DFC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Freeform 14">
              <a:extLst>
                <a:ext uri="{FF2B5EF4-FFF2-40B4-BE49-F238E27FC236}">
                  <a16:creationId xmlns:a16="http://schemas.microsoft.com/office/drawing/2014/main" id="{1BE3D924-24AF-BC4A-8558-5EE295CA5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Rectangle 15">
              <a:extLst>
                <a:ext uri="{FF2B5EF4-FFF2-40B4-BE49-F238E27FC236}">
                  <a16:creationId xmlns:a16="http://schemas.microsoft.com/office/drawing/2014/main" id="{40279F7E-A375-184F-A00B-512DB70D4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06" name="Freeform 29">
              <a:extLst>
                <a:ext uri="{FF2B5EF4-FFF2-40B4-BE49-F238E27FC236}">
                  <a16:creationId xmlns:a16="http://schemas.microsoft.com/office/drawing/2014/main" id="{EECE616F-6597-2E4C-88C1-8F9FC9DA0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30">
              <a:extLst>
                <a:ext uri="{FF2B5EF4-FFF2-40B4-BE49-F238E27FC236}">
                  <a16:creationId xmlns:a16="http://schemas.microsoft.com/office/drawing/2014/main" id="{432908B1-A18A-5A4F-AA4E-C49709E2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Freeform 31">
              <a:extLst>
                <a:ext uri="{FF2B5EF4-FFF2-40B4-BE49-F238E27FC236}">
                  <a16:creationId xmlns:a16="http://schemas.microsoft.com/office/drawing/2014/main" id="{9767BEA8-668D-7C4C-A416-B6B8E9199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Freeform 32">
              <a:extLst>
                <a:ext uri="{FF2B5EF4-FFF2-40B4-BE49-F238E27FC236}">
                  <a16:creationId xmlns:a16="http://schemas.microsoft.com/office/drawing/2014/main" id="{0B5B484D-6D32-BA43-9069-406AD5EAA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Freeform 33">
              <a:extLst>
                <a:ext uri="{FF2B5EF4-FFF2-40B4-BE49-F238E27FC236}">
                  <a16:creationId xmlns:a16="http://schemas.microsoft.com/office/drawing/2014/main" id="{B6299953-D1B2-E644-968E-247C3B83D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34">
              <a:extLst>
                <a:ext uri="{FF2B5EF4-FFF2-40B4-BE49-F238E27FC236}">
                  <a16:creationId xmlns:a16="http://schemas.microsoft.com/office/drawing/2014/main" id="{3EAFF08E-1A9E-6B41-A882-48B51A548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35">
              <a:extLst>
                <a:ext uri="{FF2B5EF4-FFF2-40B4-BE49-F238E27FC236}">
                  <a16:creationId xmlns:a16="http://schemas.microsoft.com/office/drawing/2014/main" id="{D5B7F6E3-1931-2A49-86F8-4B323D31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Rectangle 37">
              <a:extLst>
                <a:ext uri="{FF2B5EF4-FFF2-40B4-BE49-F238E27FC236}">
                  <a16:creationId xmlns:a16="http://schemas.microsoft.com/office/drawing/2014/main" id="{124DA2E3-C2B5-A04D-8B15-BCA9C4DF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4" name="Freeform 44">
              <a:extLst>
                <a:ext uri="{FF2B5EF4-FFF2-40B4-BE49-F238E27FC236}">
                  <a16:creationId xmlns:a16="http://schemas.microsoft.com/office/drawing/2014/main" id="{F4860F01-E05A-BA43-8008-9BA09AD99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Line 45">
              <a:extLst>
                <a:ext uri="{FF2B5EF4-FFF2-40B4-BE49-F238E27FC236}">
                  <a16:creationId xmlns:a16="http://schemas.microsoft.com/office/drawing/2014/main" id="{42BD4352-FC3B-3940-8D21-81C4CF9CEE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Rectangle 47">
              <a:extLst>
                <a:ext uri="{FF2B5EF4-FFF2-40B4-BE49-F238E27FC236}">
                  <a16:creationId xmlns:a16="http://schemas.microsoft.com/office/drawing/2014/main" id="{41D3016B-9D99-2E45-B655-29C2FAE40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9417" name="Group 121">
              <a:extLst>
                <a:ext uri="{FF2B5EF4-FFF2-40B4-BE49-F238E27FC236}">
                  <a16:creationId xmlns:a16="http://schemas.microsoft.com/office/drawing/2014/main" id="{A8E7B4A0-694C-094E-9155-84E652C5F5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59431" name="Rectangle 48">
                <a:extLst>
                  <a:ext uri="{FF2B5EF4-FFF2-40B4-BE49-F238E27FC236}">
                    <a16:creationId xmlns:a16="http://schemas.microsoft.com/office/drawing/2014/main" id="{34F78658-67B3-364F-9321-596219BB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59432" name="Rectangle 51">
                <a:extLst>
                  <a:ext uri="{FF2B5EF4-FFF2-40B4-BE49-F238E27FC236}">
                    <a16:creationId xmlns:a16="http://schemas.microsoft.com/office/drawing/2014/main" id="{B68752B9-F43E-FB43-BAB3-3D53CB6B7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59433" name="Rectangle 54">
                <a:extLst>
                  <a:ext uri="{FF2B5EF4-FFF2-40B4-BE49-F238E27FC236}">
                    <a16:creationId xmlns:a16="http://schemas.microsoft.com/office/drawing/2014/main" id="{05FD2AAD-4474-7043-ABC3-B280D2650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9418" name="Group 123">
              <a:extLst>
                <a:ext uri="{FF2B5EF4-FFF2-40B4-BE49-F238E27FC236}">
                  <a16:creationId xmlns:a16="http://schemas.microsoft.com/office/drawing/2014/main" id="{43A0E866-0975-4A4A-B8CD-BF75AC909E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59428" name="Rectangle 48">
                <a:extLst>
                  <a:ext uri="{FF2B5EF4-FFF2-40B4-BE49-F238E27FC236}">
                    <a16:creationId xmlns:a16="http://schemas.microsoft.com/office/drawing/2014/main" id="{44251402-BA5A-FA42-9F8D-89DA4256C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9429" name="Rectangle 51">
                <a:extLst>
                  <a:ext uri="{FF2B5EF4-FFF2-40B4-BE49-F238E27FC236}">
                    <a16:creationId xmlns:a16="http://schemas.microsoft.com/office/drawing/2014/main" id="{1840F552-A69A-4640-A630-0AB0CA81A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9430" name="Rectangle 54">
                <a:extLst>
                  <a:ext uri="{FF2B5EF4-FFF2-40B4-BE49-F238E27FC236}">
                    <a16:creationId xmlns:a16="http://schemas.microsoft.com/office/drawing/2014/main" id="{C8D5AD66-E7D3-FC4F-96CA-EFFD5E729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9419" name="Group 124">
              <a:extLst>
                <a:ext uri="{FF2B5EF4-FFF2-40B4-BE49-F238E27FC236}">
                  <a16:creationId xmlns:a16="http://schemas.microsoft.com/office/drawing/2014/main" id="{F4589B18-2732-414B-9321-C395F8835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59425" name="Rectangle 48">
                <a:extLst>
                  <a:ext uri="{FF2B5EF4-FFF2-40B4-BE49-F238E27FC236}">
                    <a16:creationId xmlns:a16="http://schemas.microsoft.com/office/drawing/2014/main" id="{1E441272-EC09-9245-9209-3E18FD7C3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9426" name="Rectangle 51">
                <a:extLst>
                  <a:ext uri="{FF2B5EF4-FFF2-40B4-BE49-F238E27FC236}">
                    <a16:creationId xmlns:a16="http://schemas.microsoft.com/office/drawing/2014/main" id="{74E19602-5663-8948-B171-7F5C2761D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9427" name="Rectangle 54">
                <a:extLst>
                  <a:ext uri="{FF2B5EF4-FFF2-40B4-BE49-F238E27FC236}">
                    <a16:creationId xmlns:a16="http://schemas.microsoft.com/office/drawing/2014/main" id="{3D990371-3EF2-EE43-AB43-47E5E5BEB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9420" name="Group 125">
              <a:extLst>
                <a:ext uri="{FF2B5EF4-FFF2-40B4-BE49-F238E27FC236}">
                  <a16:creationId xmlns:a16="http://schemas.microsoft.com/office/drawing/2014/main" id="{4DB648B7-20D3-494B-9559-287EB9982B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59422" name="Rectangle 48">
                <a:extLst>
                  <a:ext uri="{FF2B5EF4-FFF2-40B4-BE49-F238E27FC236}">
                    <a16:creationId xmlns:a16="http://schemas.microsoft.com/office/drawing/2014/main" id="{D934A586-E712-734D-81BA-CD75DF919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59423" name="Rectangle 51">
                <a:extLst>
                  <a:ext uri="{FF2B5EF4-FFF2-40B4-BE49-F238E27FC236}">
                    <a16:creationId xmlns:a16="http://schemas.microsoft.com/office/drawing/2014/main" id="{66E66D8E-A945-5444-B0F2-DC73A7FC5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9424" name="Rectangle 54">
                <a:extLst>
                  <a:ext uri="{FF2B5EF4-FFF2-40B4-BE49-F238E27FC236}">
                    <a16:creationId xmlns:a16="http://schemas.microsoft.com/office/drawing/2014/main" id="{1CE0BDA7-1D49-2D4E-A1B9-83CCD85ED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9421" name="Oval 5">
              <a:extLst>
                <a:ext uri="{FF2B5EF4-FFF2-40B4-BE49-F238E27FC236}">
                  <a16:creationId xmlns:a16="http://schemas.microsoft.com/office/drawing/2014/main" id="{64225030-2F61-2246-8E82-332A46329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7" name="Group 1">
            <a:extLst>
              <a:ext uri="{FF2B5EF4-FFF2-40B4-BE49-F238E27FC236}">
                <a16:creationId xmlns:a16="http://schemas.microsoft.com/office/drawing/2014/main" id="{4E42BED5-2409-F543-AEC4-A2B1DEF7E0E5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0458" name="Rectangle 4">
              <a:extLst>
                <a:ext uri="{FF2B5EF4-FFF2-40B4-BE49-F238E27FC236}">
                  <a16:creationId xmlns:a16="http://schemas.microsoft.com/office/drawing/2014/main" id="{3D294414-1636-B541-8655-934F885B0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9" name="Rectangle 5">
              <a:extLst>
                <a:ext uri="{FF2B5EF4-FFF2-40B4-BE49-F238E27FC236}">
                  <a16:creationId xmlns:a16="http://schemas.microsoft.com/office/drawing/2014/main" id="{2BF1C74A-6E19-0E4E-82D7-5D8968D4C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0" name="Rectangle 6">
              <a:extLst>
                <a:ext uri="{FF2B5EF4-FFF2-40B4-BE49-F238E27FC236}">
                  <a16:creationId xmlns:a16="http://schemas.microsoft.com/office/drawing/2014/main" id="{F60C418E-8362-4048-96B7-6DE78B0EE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1" name="Rectangle 7">
              <a:extLst>
                <a:ext uri="{FF2B5EF4-FFF2-40B4-BE49-F238E27FC236}">
                  <a16:creationId xmlns:a16="http://schemas.microsoft.com/office/drawing/2014/main" id="{A5D695A8-4C4B-0546-A835-E0495A4D6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2" name="Rectangle 8">
              <a:extLst>
                <a:ext uri="{FF2B5EF4-FFF2-40B4-BE49-F238E27FC236}">
                  <a16:creationId xmlns:a16="http://schemas.microsoft.com/office/drawing/2014/main" id="{63CE036C-6295-A043-B0F5-D9089DE36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3" name="Rectangle 9">
              <a:extLst>
                <a:ext uri="{FF2B5EF4-FFF2-40B4-BE49-F238E27FC236}">
                  <a16:creationId xmlns:a16="http://schemas.microsoft.com/office/drawing/2014/main" id="{2E030F87-A636-1243-A1E4-025A8AB0A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4" name="Rectangle 10">
              <a:extLst>
                <a:ext uri="{FF2B5EF4-FFF2-40B4-BE49-F238E27FC236}">
                  <a16:creationId xmlns:a16="http://schemas.microsoft.com/office/drawing/2014/main" id="{676057D2-74F1-5C4E-8F30-1AEBBC69A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5" name="Rectangle 11">
              <a:extLst>
                <a:ext uri="{FF2B5EF4-FFF2-40B4-BE49-F238E27FC236}">
                  <a16:creationId xmlns:a16="http://schemas.microsoft.com/office/drawing/2014/main" id="{89C6B595-243A-1C41-AA93-689BD58A3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6" name="Rectangle 12">
              <a:extLst>
                <a:ext uri="{FF2B5EF4-FFF2-40B4-BE49-F238E27FC236}">
                  <a16:creationId xmlns:a16="http://schemas.microsoft.com/office/drawing/2014/main" id="{6FFFDD02-99FF-764C-8855-9741642B7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7" name="Rectangle 13">
              <a:extLst>
                <a:ext uri="{FF2B5EF4-FFF2-40B4-BE49-F238E27FC236}">
                  <a16:creationId xmlns:a16="http://schemas.microsoft.com/office/drawing/2014/main" id="{A18B1934-E486-3845-92EF-21A4AEF9E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8" name="Rectangle 14">
              <a:extLst>
                <a:ext uri="{FF2B5EF4-FFF2-40B4-BE49-F238E27FC236}">
                  <a16:creationId xmlns:a16="http://schemas.microsoft.com/office/drawing/2014/main" id="{A3C180CB-704A-754E-BF12-8DFB79677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9" name="Rectangle 15">
              <a:extLst>
                <a:ext uri="{FF2B5EF4-FFF2-40B4-BE49-F238E27FC236}">
                  <a16:creationId xmlns:a16="http://schemas.microsoft.com/office/drawing/2014/main" id="{07C8F974-52D7-AE46-B9C7-4711098A3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0" name="Rectangle 16">
              <a:extLst>
                <a:ext uri="{FF2B5EF4-FFF2-40B4-BE49-F238E27FC236}">
                  <a16:creationId xmlns:a16="http://schemas.microsoft.com/office/drawing/2014/main" id="{3B840606-C3E0-0448-B226-18BBEBF86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1" name="Rectangle 17">
              <a:extLst>
                <a:ext uri="{FF2B5EF4-FFF2-40B4-BE49-F238E27FC236}">
                  <a16:creationId xmlns:a16="http://schemas.microsoft.com/office/drawing/2014/main" id="{CD47E63F-B6F9-EA4A-996D-2DA6FE1F8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2" name="Rectangle 18">
              <a:extLst>
                <a:ext uri="{FF2B5EF4-FFF2-40B4-BE49-F238E27FC236}">
                  <a16:creationId xmlns:a16="http://schemas.microsoft.com/office/drawing/2014/main" id="{2BCFEF3C-8C02-1F4E-9A83-08ED6CBE0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3" name="Rectangle 19">
              <a:extLst>
                <a:ext uri="{FF2B5EF4-FFF2-40B4-BE49-F238E27FC236}">
                  <a16:creationId xmlns:a16="http://schemas.microsoft.com/office/drawing/2014/main" id="{2A9D5A2E-211A-D642-A4DC-483DFF717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4" name="Rectangle 20">
              <a:extLst>
                <a:ext uri="{FF2B5EF4-FFF2-40B4-BE49-F238E27FC236}">
                  <a16:creationId xmlns:a16="http://schemas.microsoft.com/office/drawing/2014/main" id="{371F869D-7CC4-5445-B6E7-A464EA7D0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5" name="Rectangle 21">
              <a:extLst>
                <a:ext uri="{FF2B5EF4-FFF2-40B4-BE49-F238E27FC236}">
                  <a16:creationId xmlns:a16="http://schemas.microsoft.com/office/drawing/2014/main" id="{2B374DFC-685F-B74E-B996-E2D834A20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6" name="Rectangle 22">
              <a:extLst>
                <a:ext uri="{FF2B5EF4-FFF2-40B4-BE49-F238E27FC236}">
                  <a16:creationId xmlns:a16="http://schemas.microsoft.com/office/drawing/2014/main" id="{48F02695-5B58-D040-A949-A48DC1B46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7" name="Rectangle 23">
              <a:extLst>
                <a:ext uri="{FF2B5EF4-FFF2-40B4-BE49-F238E27FC236}">
                  <a16:creationId xmlns:a16="http://schemas.microsoft.com/office/drawing/2014/main" id="{2B3EF8C5-5E80-7B47-B7D8-922593C5C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8" name="Rectangle 24">
              <a:extLst>
                <a:ext uri="{FF2B5EF4-FFF2-40B4-BE49-F238E27FC236}">
                  <a16:creationId xmlns:a16="http://schemas.microsoft.com/office/drawing/2014/main" id="{A3184192-472D-DF4E-AB11-DF66AF143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79" name="Rectangle 25">
              <a:extLst>
                <a:ext uri="{FF2B5EF4-FFF2-40B4-BE49-F238E27FC236}">
                  <a16:creationId xmlns:a16="http://schemas.microsoft.com/office/drawing/2014/main" id="{F4121849-B0DC-8749-A9A7-1E298D764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0" name="Rectangle 26">
              <a:extLst>
                <a:ext uri="{FF2B5EF4-FFF2-40B4-BE49-F238E27FC236}">
                  <a16:creationId xmlns:a16="http://schemas.microsoft.com/office/drawing/2014/main" id="{7C3EBE9A-024B-894E-B8B2-362421F0E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1" name="Rectangle 27">
              <a:extLst>
                <a:ext uri="{FF2B5EF4-FFF2-40B4-BE49-F238E27FC236}">
                  <a16:creationId xmlns:a16="http://schemas.microsoft.com/office/drawing/2014/main" id="{A9224A03-DEA6-1C4D-9DF8-59A7274E7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2" name="Rectangle 28">
              <a:extLst>
                <a:ext uri="{FF2B5EF4-FFF2-40B4-BE49-F238E27FC236}">
                  <a16:creationId xmlns:a16="http://schemas.microsoft.com/office/drawing/2014/main" id="{3706EFD6-2798-A64D-8B18-43AB659B9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3" name="Rectangle 29">
              <a:extLst>
                <a:ext uri="{FF2B5EF4-FFF2-40B4-BE49-F238E27FC236}">
                  <a16:creationId xmlns:a16="http://schemas.microsoft.com/office/drawing/2014/main" id="{6AD1D114-4FD5-FA46-A90D-408807BCF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4" name="Rectangle 30">
              <a:extLst>
                <a:ext uri="{FF2B5EF4-FFF2-40B4-BE49-F238E27FC236}">
                  <a16:creationId xmlns:a16="http://schemas.microsoft.com/office/drawing/2014/main" id="{A48FD49A-8775-214E-AAA7-40E18E23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5" name="Rectangle 31">
              <a:extLst>
                <a:ext uri="{FF2B5EF4-FFF2-40B4-BE49-F238E27FC236}">
                  <a16:creationId xmlns:a16="http://schemas.microsoft.com/office/drawing/2014/main" id="{727FF26B-71AA-3C4E-8650-54E0307DE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486" name="Rectangle 32">
              <a:extLst>
                <a:ext uri="{FF2B5EF4-FFF2-40B4-BE49-F238E27FC236}">
                  <a16:creationId xmlns:a16="http://schemas.microsoft.com/office/drawing/2014/main" id="{F1D5FC9D-5864-0A48-849E-DB21C304F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7" name="Rectangle 33">
              <a:extLst>
                <a:ext uri="{FF2B5EF4-FFF2-40B4-BE49-F238E27FC236}">
                  <a16:creationId xmlns:a16="http://schemas.microsoft.com/office/drawing/2014/main" id="{461E2D00-A441-2744-8287-E4612038A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8" name="Rectangle 34">
              <a:extLst>
                <a:ext uri="{FF2B5EF4-FFF2-40B4-BE49-F238E27FC236}">
                  <a16:creationId xmlns:a16="http://schemas.microsoft.com/office/drawing/2014/main" id="{37EB83FC-8DA1-8143-901D-11D1698E5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9" name="Rectangle 35">
              <a:extLst>
                <a:ext uri="{FF2B5EF4-FFF2-40B4-BE49-F238E27FC236}">
                  <a16:creationId xmlns:a16="http://schemas.microsoft.com/office/drawing/2014/main" id="{CB1CAFC7-4ED3-D749-895E-65EDB37E5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0" name="Rectangle 36">
              <a:extLst>
                <a:ext uri="{FF2B5EF4-FFF2-40B4-BE49-F238E27FC236}">
                  <a16:creationId xmlns:a16="http://schemas.microsoft.com/office/drawing/2014/main" id="{4F96C027-7693-BF45-8C9E-0890E42CF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1" name="Rectangle 37">
              <a:extLst>
                <a:ext uri="{FF2B5EF4-FFF2-40B4-BE49-F238E27FC236}">
                  <a16:creationId xmlns:a16="http://schemas.microsoft.com/office/drawing/2014/main" id="{9F565819-E636-4448-A512-D5A7F77FA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2" name="Rectangle 38">
              <a:extLst>
                <a:ext uri="{FF2B5EF4-FFF2-40B4-BE49-F238E27FC236}">
                  <a16:creationId xmlns:a16="http://schemas.microsoft.com/office/drawing/2014/main" id="{5B2A17B0-D78E-E648-9481-743DB6647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3" name="Rectangle 39">
              <a:extLst>
                <a:ext uri="{FF2B5EF4-FFF2-40B4-BE49-F238E27FC236}">
                  <a16:creationId xmlns:a16="http://schemas.microsoft.com/office/drawing/2014/main" id="{C4C222AD-79AF-A14A-BAA7-FBB3EA30F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4" name="Rectangle 40">
              <a:extLst>
                <a:ext uri="{FF2B5EF4-FFF2-40B4-BE49-F238E27FC236}">
                  <a16:creationId xmlns:a16="http://schemas.microsoft.com/office/drawing/2014/main" id="{116E661D-CDF2-974B-9392-CA832BDC8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5" name="Rectangle 41">
              <a:extLst>
                <a:ext uri="{FF2B5EF4-FFF2-40B4-BE49-F238E27FC236}">
                  <a16:creationId xmlns:a16="http://schemas.microsoft.com/office/drawing/2014/main" id="{05B1EE22-3276-2B47-9436-7B07586BA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6" name="Rectangle 42">
              <a:extLst>
                <a:ext uri="{FF2B5EF4-FFF2-40B4-BE49-F238E27FC236}">
                  <a16:creationId xmlns:a16="http://schemas.microsoft.com/office/drawing/2014/main" id="{45FBD9AF-8979-444D-B61B-9EC35A4A3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7" name="Rectangle 43">
              <a:extLst>
                <a:ext uri="{FF2B5EF4-FFF2-40B4-BE49-F238E27FC236}">
                  <a16:creationId xmlns:a16="http://schemas.microsoft.com/office/drawing/2014/main" id="{80ECDF16-AC7B-CF48-A166-E3BE9C654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8" name="Rectangle 44">
              <a:extLst>
                <a:ext uri="{FF2B5EF4-FFF2-40B4-BE49-F238E27FC236}">
                  <a16:creationId xmlns:a16="http://schemas.microsoft.com/office/drawing/2014/main" id="{5C2C5D8A-1DF0-304A-AAB0-4CDB0FC03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9" name="Rectangle 45">
              <a:extLst>
                <a:ext uri="{FF2B5EF4-FFF2-40B4-BE49-F238E27FC236}">
                  <a16:creationId xmlns:a16="http://schemas.microsoft.com/office/drawing/2014/main" id="{8B472C28-09F2-B04B-AA4D-F9AD3B0FA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0" name="Rectangle 46">
              <a:extLst>
                <a:ext uri="{FF2B5EF4-FFF2-40B4-BE49-F238E27FC236}">
                  <a16:creationId xmlns:a16="http://schemas.microsoft.com/office/drawing/2014/main" id="{8E3A6EAB-9193-554C-A98E-5CD914C36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0501" name="Rectangle 47">
              <a:extLst>
                <a:ext uri="{FF2B5EF4-FFF2-40B4-BE49-F238E27FC236}">
                  <a16:creationId xmlns:a16="http://schemas.microsoft.com/office/drawing/2014/main" id="{2C8155E0-CF08-364B-BBD7-804B25DCB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2" name="Rectangle 48">
              <a:extLst>
                <a:ext uri="{FF2B5EF4-FFF2-40B4-BE49-F238E27FC236}">
                  <a16:creationId xmlns:a16="http://schemas.microsoft.com/office/drawing/2014/main" id="{5B1A5F3E-4A6F-4744-AAF6-F5486E029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3" name="Rectangle 49">
              <a:extLst>
                <a:ext uri="{FF2B5EF4-FFF2-40B4-BE49-F238E27FC236}">
                  <a16:creationId xmlns:a16="http://schemas.microsoft.com/office/drawing/2014/main" id="{B4FCEF15-44FC-D744-AE87-A45EFDBF7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4" name="Rectangle 50">
              <a:extLst>
                <a:ext uri="{FF2B5EF4-FFF2-40B4-BE49-F238E27FC236}">
                  <a16:creationId xmlns:a16="http://schemas.microsoft.com/office/drawing/2014/main" id="{805D0DA8-3C80-AA43-A851-A3803FA56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5" name="Rectangle 51">
              <a:extLst>
                <a:ext uri="{FF2B5EF4-FFF2-40B4-BE49-F238E27FC236}">
                  <a16:creationId xmlns:a16="http://schemas.microsoft.com/office/drawing/2014/main" id="{21499B8F-3474-E84A-99B1-B4A4C99ED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6" name="Rectangle 52">
              <a:extLst>
                <a:ext uri="{FF2B5EF4-FFF2-40B4-BE49-F238E27FC236}">
                  <a16:creationId xmlns:a16="http://schemas.microsoft.com/office/drawing/2014/main" id="{CA663E0D-0E71-D14C-A9D5-6F2B24584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7" name="Rectangle 53">
              <a:extLst>
                <a:ext uri="{FF2B5EF4-FFF2-40B4-BE49-F238E27FC236}">
                  <a16:creationId xmlns:a16="http://schemas.microsoft.com/office/drawing/2014/main" id="{105DE7E3-E9C6-0748-B9C2-302B700C8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8" name="Rectangle 54">
              <a:extLst>
                <a:ext uri="{FF2B5EF4-FFF2-40B4-BE49-F238E27FC236}">
                  <a16:creationId xmlns:a16="http://schemas.microsoft.com/office/drawing/2014/main" id="{CC1BA33F-93D6-6741-9467-2CEAA7226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9" name="Rectangle 55">
              <a:extLst>
                <a:ext uri="{FF2B5EF4-FFF2-40B4-BE49-F238E27FC236}">
                  <a16:creationId xmlns:a16="http://schemas.microsoft.com/office/drawing/2014/main" id="{AFD45D26-4B66-4144-94E2-F48D79BAF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0" name="Rectangle 56">
              <a:extLst>
                <a:ext uri="{FF2B5EF4-FFF2-40B4-BE49-F238E27FC236}">
                  <a16:creationId xmlns:a16="http://schemas.microsoft.com/office/drawing/2014/main" id="{4020B504-3CD6-C64C-967E-43A54691D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1" name="Rectangle 57">
              <a:extLst>
                <a:ext uri="{FF2B5EF4-FFF2-40B4-BE49-F238E27FC236}">
                  <a16:creationId xmlns:a16="http://schemas.microsoft.com/office/drawing/2014/main" id="{88EA54AF-8CA7-AF4C-B1E8-A56FB8405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2" name="Rectangle 58">
              <a:extLst>
                <a:ext uri="{FF2B5EF4-FFF2-40B4-BE49-F238E27FC236}">
                  <a16:creationId xmlns:a16="http://schemas.microsoft.com/office/drawing/2014/main" id="{7C6480D6-5898-ED49-96ED-37736A5E9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3" name="Rectangle 59">
              <a:extLst>
                <a:ext uri="{FF2B5EF4-FFF2-40B4-BE49-F238E27FC236}">
                  <a16:creationId xmlns:a16="http://schemas.microsoft.com/office/drawing/2014/main" id="{572EA0CE-234E-1146-8F8B-EEA3B5D14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14" name="Rectangle 60">
              <a:extLst>
                <a:ext uri="{FF2B5EF4-FFF2-40B4-BE49-F238E27FC236}">
                  <a16:creationId xmlns:a16="http://schemas.microsoft.com/office/drawing/2014/main" id="{3783EAB7-6C7A-0541-8E8C-C05025D3C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18" name="Title 1">
            <a:extLst>
              <a:ext uri="{FF2B5EF4-FFF2-40B4-BE49-F238E27FC236}">
                <a16:creationId xmlns:a16="http://schemas.microsoft.com/office/drawing/2014/main" id="{B7CF9EF6-CE25-914B-B54A-780E439A293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0419" name="TextBox 2">
            <a:extLst>
              <a:ext uri="{FF2B5EF4-FFF2-40B4-BE49-F238E27FC236}">
                <a16:creationId xmlns:a16="http://schemas.microsoft.com/office/drawing/2014/main" id="{BD28F212-F307-6F41-9C32-4A215BADE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0420" name="TextBox 62">
            <a:extLst>
              <a:ext uri="{FF2B5EF4-FFF2-40B4-BE49-F238E27FC236}">
                <a16:creationId xmlns:a16="http://schemas.microsoft.com/office/drawing/2014/main" id="{C1970547-E6BD-8446-8055-1C161E5AC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0421" name="Rectangle 3">
            <a:extLst>
              <a:ext uri="{FF2B5EF4-FFF2-40B4-BE49-F238E27FC236}">
                <a16:creationId xmlns:a16="http://schemas.microsoft.com/office/drawing/2014/main" id="{68782288-4E3F-764B-B23B-49A99401B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700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22" name="Oval 111">
            <a:extLst>
              <a:ext uri="{FF2B5EF4-FFF2-40B4-BE49-F238E27FC236}">
                <a16:creationId xmlns:a16="http://schemas.microsoft.com/office/drawing/2014/main" id="{822E8776-2131-A349-8BD8-72D1A6B0D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9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0423" name="Group 103">
            <a:extLst>
              <a:ext uri="{FF2B5EF4-FFF2-40B4-BE49-F238E27FC236}">
                <a16:creationId xmlns:a16="http://schemas.microsoft.com/office/drawing/2014/main" id="{D71C5C3E-FE34-7D4D-9CDE-90C7961A39D2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0424" name="Freeform 4">
              <a:extLst>
                <a:ext uri="{FF2B5EF4-FFF2-40B4-BE49-F238E27FC236}">
                  <a16:creationId xmlns:a16="http://schemas.microsoft.com/office/drawing/2014/main" id="{81A775D5-CE19-F648-BC56-E8229561D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Freeform 7">
              <a:extLst>
                <a:ext uri="{FF2B5EF4-FFF2-40B4-BE49-F238E27FC236}">
                  <a16:creationId xmlns:a16="http://schemas.microsoft.com/office/drawing/2014/main" id="{49212DE1-9628-4C44-8D22-0235B6222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Freeform 9">
              <a:extLst>
                <a:ext uri="{FF2B5EF4-FFF2-40B4-BE49-F238E27FC236}">
                  <a16:creationId xmlns:a16="http://schemas.microsoft.com/office/drawing/2014/main" id="{33227145-4FF4-0B47-8220-6B2F1A481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7" name="Freeform 12">
              <a:extLst>
                <a:ext uri="{FF2B5EF4-FFF2-40B4-BE49-F238E27FC236}">
                  <a16:creationId xmlns:a16="http://schemas.microsoft.com/office/drawing/2014/main" id="{0117F0A9-E643-8A42-8D3A-208F3AF3B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Freeform 14">
              <a:extLst>
                <a:ext uri="{FF2B5EF4-FFF2-40B4-BE49-F238E27FC236}">
                  <a16:creationId xmlns:a16="http://schemas.microsoft.com/office/drawing/2014/main" id="{13CD99AF-B910-494E-96C3-43AF8D232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Rectangle 15">
              <a:extLst>
                <a:ext uri="{FF2B5EF4-FFF2-40B4-BE49-F238E27FC236}">
                  <a16:creationId xmlns:a16="http://schemas.microsoft.com/office/drawing/2014/main" id="{056ED7CE-3CF7-A846-8FDD-56216E34C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0" name="Freeform 29">
              <a:extLst>
                <a:ext uri="{FF2B5EF4-FFF2-40B4-BE49-F238E27FC236}">
                  <a16:creationId xmlns:a16="http://schemas.microsoft.com/office/drawing/2014/main" id="{090E1E40-4617-8440-96FC-C41115EA4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1" name="Freeform 30">
              <a:extLst>
                <a:ext uri="{FF2B5EF4-FFF2-40B4-BE49-F238E27FC236}">
                  <a16:creationId xmlns:a16="http://schemas.microsoft.com/office/drawing/2014/main" id="{1B282BFA-3A74-444D-A687-8474C5404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2" name="Freeform 31">
              <a:extLst>
                <a:ext uri="{FF2B5EF4-FFF2-40B4-BE49-F238E27FC236}">
                  <a16:creationId xmlns:a16="http://schemas.microsoft.com/office/drawing/2014/main" id="{E178051A-042F-964D-BB74-69D65909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3" name="Freeform 32">
              <a:extLst>
                <a:ext uri="{FF2B5EF4-FFF2-40B4-BE49-F238E27FC236}">
                  <a16:creationId xmlns:a16="http://schemas.microsoft.com/office/drawing/2014/main" id="{14CC50DC-E45A-1841-87D7-ACE0FEA9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Freeform 33">
              <a:extLst>
                <a:ext uri="{FF2B5EF4-FFF2-40B4-BE49-F238E27FC236}">
                  <a16:creationId xmlns:a16="http://schemas.microsoft.com/office/drawing/2014/main" id="{5CA205CC-54F7-3D4B-9CDD-BFEF8DF9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Freeform 34">
              <a:extLst>
                <a:ext uri="{FF2B5EF4-FFF2-40B4-BE49-F238E27FC236}">
                  <a16:creationId xmlns:a16="http://schemas.microsoft.com/office/drawing/2014/main" id="{AA88E50A-663B-CE49-AF85-6EAD6D2E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Freeform 35">
              <a:extLst>
                <a:ext uri="{FF2B5EF4-FFF2-40B4-BE49-F238E27FC236}">
                  <a16:creationId xmlns:a16="http://schemas.microsoft.com/office/drawing/2014/main" id="{6F2A79D5-8FAD-CE49-B524-525B9DB28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Rectangle 37">
              <a:extLst>
                <a:ext uri="{FF2B5EF4-FFF2-40B4-BE49-F238E27FC236}">
                  <a16:creationId xmlns:a16="http://schemas.microsoft.com/office/drawing/2014/main" id="{F512DAE1-A624-644C-A11A-99774E8F1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8" name="Freeform 44">
              <a:extLst>
                <a:ext uri="{FF2B5EF4-FFF2-40B4-BE49-F238E27FC236}">
                  <a16:creationId xmlns:a16="http://schemas.microsoft.com/office/drawing/2014/main" id="{8962BD7E-7FF6-8646-B252-0A5FDFD42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Line 45">
              <a:extLst>
                <a:ext uri="{FF2B5EF4-FFF2-40B4-BE49-F238E27FC236}">
                  <a16:creationId xmlns:a16="http://schemas.microsoft.com/office/drawing/2014/main" id="{F7E103CE-AFD6-0645-BD54-8F14DB151B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Rectangle 47">
              <a:extLst>
                <a:ext uri="{FF2B5EF4-FFF2-40B4-BE49-F238E27FC236}">
                  <a16:creationId xmlns:a16="http://schemas.microsoft.com/office/drawing/2014/main" id="{CB3D40BD-91B9-AE43-A2CE-72DCB7C2C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0441" name="Group 121">
              <a:extLst>
                <a:ext uri="{FF2B5EF4-FFF2-40B4-BE49-F238E27FC236}">
                  <a16:creationId xmlns:a16="http://schemas.microsoft.com/office/drawing/2014/main" id="{256E7CB2-DD9D-5F41-81FD-CB5CB708F8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0455" name="Rectangle 48">
                <a:extLst>
                  <a:ext uri="{FF2B5EF4-FFF2-40B4-BE49-F238E27FC236}">
                    <a16:creationId xmlns:a16="http://schemas.microsoft.com/office/drawing/2014/main" id="{23A38889-DAA1-3F4E-BF74-68E214BCC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0456" name="Rectangle 51">
                <a:extLst>
                  <a:ext uri="{FF2B5EF4-FFF2-40B4-BE49-F238E27FC236}">
                    <a16:creationId xmlns:a16="http://schemas.microsoft.com/office/drawing/2014/main" id="{9A9F39D8-6390-FA49-A4BA-ADD4F74B0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0457" name="Rectangle 54">
                <a:extLst>
                  <a:ext uri="{FF2B5EF4-FFF2-40B4-BE49-F238E27FC236}">
                    <a16:creationId xmlns:a16="http://schemas.microsoft.com/office/drawing/2014/main" id="{AFD40067-BACB-A745-836E-E27738D22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0442" name="Group 123">
              <a:extLst>
                <a:ext uri="{FF2B5EF4-FFF2-40B4-BE49-F238E27FC236}">
                  <a16:creationId xmlns:a16="http://schemas.microsoft.com/office/drawing/2014/main" id="{24884A00-4273-7044-AB32-F8E802EE9A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0452" name="Rectangle 48">
                <a:extLst>
                  <a:ext uri="{FF2B5EF4-FFF2-40B4-BE49-F238E27FC236}">
                    <a16:creationId xmlns:a16="http://schemas.microsoft.com/office/drawing/2014/main" id="{A9A13264-3483-5148-9C61-4B8B6D0E7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0453" name="Rectangle 51">
                <a:extLst>
                  <a:ext uri="{FF2B5EF4-FFF2-40B4-BE49-F238E27FC236}">
                    <a16:creationId xmlns:a16="http://schemas.microsoft.com/office/drawing/2014/main" id="{92848536-F565-EA46-A951-60E64A11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0454" name="Rectangle 54">
                <a:extLst>
                  <a:ext uri="{FF2B5EF4-FFF2-40B4-BE49-F238E27FC236}">
                    <a16:creationId xmlns:a16="http://schemas.microsoft.com/office/drawing/2014/main" id="{82170AD5-2FC6-D440-B005-82C3F5F1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0443" name="Group 124">
              <a:extLst>
                <a:ext uri="{FF2B5EF4-FFF2-40B4-BE49-F238E27FC236}">
                  <a16:creationId xmlns:a16="http://schemas.microsoft.com/office/drawing/2014/main" id="{286DE82A-7EF0-C84B-908E-B081B0341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0449" name="Rectangle 48">
                <a:extLst>
                  <a:ext uri="{FF2B5EF4-FFF2-40B4-BE49-F238E27FC236}">
                    <a16:creationId xmlns:a16="http://schemas.microsoft.com/office/drawing/2014/main" id="{5ADF4DF8-2754-E44C-B08D-F7A1ED474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0450" name="Rectangle 51">
                <a:extLst>
                  <a:ext uri="{FF2B5EF4-FFF2-40B4-BE49-F238E27FC236}">
                    <a16:creationId xmlns:a16="http://schemas.microsoft.com/office/drawing/2014/main" id="{36AE1850-9A64-5F40-A44A-6DE7A0BC2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0451" name="Rectangle 54">
                <a:extLst>
                  <a:ext uri="{FF2B5EF4-FFF2-40B4-BE49-F238E27FC236}">
                    <a16:creationId xmlns:a16="http://schemas.microsoft.com/office/drawing/2014/main" id="{AF44C1AC-8E92-2B44-B61B-31B0ED1A2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0444" name="Group 125">
              <a:extLst>
                <a:ext uri="{FF2B5EF4-FFF2-40B4-BE49-F238E27FC236}">
                  <a16:creationId xmlns:a16="http://schemas.microsoft.com/office/drawing/2014/main" id="{907FD196-53A2-AC49-84ED-58A166222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0446" name="Rectangle 48">
                <a:extLst>
                  <a:ext uri="{FF2B5EF4-FFF2-40B4-BE49-F238E27FC236}">
                    <a16:creationId xmlns:a16="http://schemas.microsoft.com/office/drawing/2014/main" id="{0BB9CDBC-E5BD-E740-8EA4-737C5D24F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0447" name="Rectangle 51">
                <a:extLst>
                  <a:ext uri="{FF2B5EF4-FFF2-40B4-BE49-F238E27FC236}">
                    <a16:creationId xmlns:a16="http://schemas.microsoft.com/office/drawing/2014/main" id="{F4A23DB4-AB55-9440-BD7F-40D98F8DA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0448" name="Rectangle 54">
                <a:extLst>
                  <a:ext uri="{FF2B5EF4-FFF2-40B4-BE49-F238E27FC236}">
                    <a16:creationId xmlns:a16="http://schemas.microsoft.com/office/drawing/2014/main" id="{9127C6C2-073B-1348-A016-5E3DCFBDF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0445" name="Oval 5">
              <a:extLst>
                <a:ext uri="{FF2B5EF4-FFF2-40B4-BE49-F238E27FC236}">
                  <a16:creationId xmlns:a16="http://schemas.microsoft.com/office/drawing/2014/main" id="{675FD596-827D-DC4E-9000-7364C00A3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1">
            <a:extLst>
              <a:ext uri="{FF2B5EF4-FFF2-40B4-BE49-F238E27FC236}">
                <a16:creationId xmlns:a16="http://schemas.microsoft.com/office/drawing/2014/main" id="{C2F96763-E56D-1848-8FBE-AB6396636DAD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1482" name="Rectangle 4">
              <a:extLst>
                <a:ext uri="{FF2B5EF4-FFF2-40B4-BE49-F238E27FC236}">
                  <a16:creationId xmlns:a16="http://schemas.microsoft.com/office/drawing/2014/main" id="{5435F98A-3D48-5140-A236-2F86B5C16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3" name="Rectangle 5">
              <a:extLst>
                <a:ext uri="{FF2B5EF4-FFF2-40B4-BE49-F238E27FC236}">
                  <a16:creationId xmlns:a16="http://schemas.microsoft.com/office/drawing/2014/main" id="{91EB38D5-183A-344D-BF79-FC991942C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4" name="Rectangle 6">
              <a:extLst>
                <a:ext uri="{FF2B5EF4-FFF2-40B4-BE49-F238E27FC236}">
                  <a16:creationId xmlns:a16="http://schemas.microsoft.com/office/drawing/2014/main" id="{2B5D8055-139F-F642-94B9-727C6C16B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5" name="Rectangle 7">
              <a:extLst>
                <a:ext uri="{FF2B5EF4-FFF2-40B4-BE49-F238E27FC236}">
                  <a16:creationId xmlns:a16="http://schemas.microsoft.com/office/drawing/2014/main" id="{7C3AC33A-8A54-444B-8922-FC233EBDA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6" name="Rectangle 8">
              <a:extLst>
                <a:ext uri="{FF2B5EF4-FFF2-40B4-BE49-F238E27FC236}">
                  <a16:creationId xmlns:a16="http://schemas.microsoft.com/office/drawing/2014/main" id="{570BCC4B-BC39-2649-9816-479DD8214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7" name="Rectangle 9">
              <a:extLst>
                <a:ext uri="{FF2B5EF4-FFF2-40B4-BE49-F238E27FC236}">
                  <a16:creationId xmlns:a16="http://schemas.microsoft.com/office/drawing/2014/main" id="{186077E9-7DD2-1C40-946D-BEA976403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8" name="Rectangle 10">
              <a:extLst>
                <a:ext uri="{FF2B5EF4-FFF2-40B4-BE49-F238E27FC236}">
                  <a16:creationId xmlns:a16="http://schemas.microsoft.com/office/drawing/2014/main" id="{F295E6C2-D640-7A47-9DAF-594509FBF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9" name="Rectangle 11">
              <a:extLst>
                <a:ext uri="{FF2B5EF4-FFF2-40B4-BE49-F238E27FC236}">
                  <a16:creationId xmlns:a16="http://schemas.microsoft.com/office/drawing/2014/main" id="{9C62D11B-0C46-264A-803E-4B77DBEEE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0" name="Rectangle 12">
              <a:extLst>
                <a:ext uri="{FF2B5EF4-FFF2-40B4-BE49-F238E27FC236}">
                  <a16:creationId xmlns:a16="http://schemas.microsoft.com/office/drawing/2014/main" id="{4805CEE1-F6DF-B747-AB5B-98F610D48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1" name="Rectangle 13">
              <a:extLst>
                <a:ext uri="{FF2B5EF4-FFF2-40B4-BE49-F238E27FC236}">
                  <a16:creationId xmlns:a16="http://schemas.microsoft.com/office/drawing/2014/main" id="{B863D190-87D7-D447-9C93-567258AC7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2" name="Rectangle 14">
              <a:extLst>
                <a:ext uri="{FF2B5EF4-FFF2-40B4-BE49-F238E27FC236}">
                  <a16:creationId xmlns:a16="http://schemas.microsoft.com/office/drawing/2014/main" id="{6070F47C-018A-E341-9512-3504A151A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3" name="Rectangle 15">
              <a:extLst>
                <a:ext uri="{FF2B5EF4-FFF2-40B4-BE49-F238E27FC236}">
                  <a16:creationId xmlns:a16="http://schemas.microsoft.com/office/drawing/2014/main" id="{9CDCCBF3-78F6-3744-B8FE-31DDAE28F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4" name="Rectangle 16">
              <a:extLst>
                <a:ext uri="{FF2B5EF4-FFF2-40B4-BE49-F238E27FC236}">
                  <a16:creationId xmlns:a16="http://schemas.microsoft.com/office/drawing/2014/main" id="{044EC0FE-B6A0-764E-85B4-81B3D403F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5" name="Rectangle 17">
              <a:extLst>
                <a:ext uri="{FF2B5EF4-FFF2-40B4-BE49-F238E27FC236}">
                  <a16:creationId xmlns:a16="http://schemas.microsoft.com/office/drawing/2014/main" id="{7F2A56B2-E400-8E41-9466-9AA1F5308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6" name="Rectangle 18">
              <a:extLst>
                <a:ext uri="{FF2B5EF4-FFF2-40B4-BE49-F238E27FC236}">
                  <a16:creationId xmlns:a16="http://schemas.microsoft.com/office/drawing/2014/main" id="{C17EA432-850A-0549-AE88-0DCD32222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7" name="Rectangle 19">
              <a:extLst>
                <a:ext uri="{FF2B5EF4-FFF2-40B4-BE49-F238E27FC236}">
                  <a16:creationId xmlns:a16="http://schemas.microsoft.com/office/drawing/2014/main" id="{F924B00C-5F4F-BD4B-B272-B19394842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8" name="Rectangle 20">
              <a:extLst>
                <a:ext uri="{FF2B5EF4-FFF2-40B4-BE49-F238E27FC236}">
                  <a16:creationId xmlns:a16="http://schemas.microsoft.com/office/drawing/2014/main" id="{3443DF94-F27E-1D4E-933D-1D7E173B4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99" name="Rectangle 21">
              <a:extLst>
                <a:ext uri="{FF2B5EF4-FFF2-40B4-BE49-F238E27FC236}">
                  <a16:creationId xmlns:a16="http://schemas.microsoft.com/office/drawing/2014/main" id="{D96D4915-066E-B848-B545-0948F7CBD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0" name="Rectangle 22">
              <a:extLst>
                <a:ext uri="{FF2B5EF4-FFF2-40B4-BE49-F238E27FC236}">
                  <a16:creationId xmlns:a16="http://schemas.microsoft.com/office/drawing/2014/main" id="{CA7DAAB5-DDD7-7646-BF70-F756FEDD5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1" name="Rectangle 23">
              <a:extLst>
                <a:ext uri="{FF2B5EF4-FFF2-40B4-BE49-F238E27FC236}">
                  <a16:creationId xmlns:a16="http://schemas.microsoft.com/office/drawing/2014/main" id="{A38C977A-C23C-DC41-972C-D537BEC9F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2" name="Rectangle 24">
              <a:extLst>
                <a:ext uri="{FF2B5EF4-FFF2-40B4-BE49-F238E27FC236}">
                  <a16:creationId xmlns:a16="http://schemas.microsoft.com/office/drawing/2014/main" id="{F1992271-344D-1A42-8AC8-FA8360D2A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3" name="Rectangle 25">
              <a:extLst>
                <a:ext uri="{FF2B5EF4-FFF2-40B4-BE49-F238E27FC236}">
                  <a16:creationId xmlns:a16="http://schemas.microsoft.com/office/drawing/2014/main" id="{C59E3A21-14EE-F646-BAAA-9A3497809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4" name="Rectangle 26">
              <a:extLst>
                <a:ext uri="{FF2B5EF4-FFF2-40B4-BE49-F238E27FC236}">
                  <a16:creationId xmlns:a16="http://schemas.microsoft.com/office/drawing/2014/main" id="{AFEB9D13-88AC-B440-B20B-6731C1530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5" name="Rectangle 27">
              <a:extLst>
                <a:ext uri="{FF2B5EF4-FFF2-40B4-BE49-F238E27FC236}">
                  <a16:creationId xmlns:a16="http://schemas.microsoft.com/office/drawing/2014/main" id="{4A2A2093-F9CA-1240-B6E0-110BD2422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6" name="Rectangle 28">
              <a:extLst>
                <a:ext uri="{FF2B5EF4-FFF2-40B4-BE49-F238E27FC236}">
                  <a16:creationId xmlns:a16="http://schemas.microsoft.com/office/drawing/2014/main" id="{AB433405-8802-494D-82D7-EC69505EE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7" name="Rectangle 29">
              <a:extLst>
                <a:ext uri="{FF2B5EF4-FFF2-40B4-BE49-F238E27FC236}">
                  <a16:creationId xmlns:a16="http://schemas.microsoft.com/office/drawing/2014/main" id="{E4F72578-AFC3-F042-8EEB-9346A32C6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8" name="Rectangle 30">
              <a:extLst>
                <a:ext uri="{FF2B5EF4-FFF2-40B4-BE49-F238E27FC236}">
                  <a16:creationId xmlns:a16="http://schemas.microsoft.com/office/drawing/2014/main" id="{B97CA4F8-9ECF-0A4F-B62C-A1C01981F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09" name="Rectangle 31">
              <a:extLst>
                <a:ext uri="{FF2B5EF4-FFF2-40B4-BE49-F238E27FC236}">
                  <a16:creationId xmlns:a16="http://schemas.microsoft.com/office/drawing/2014/main" id="{A79147B0-B5EF-7E4D-BF32-BA646828B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10" name="Rectangle 32">
              <a:extLst>
                <a:ext uri="{FF2B5EF4-FFF2-40B4-BE49-F238E27FC236}">
                  <a16:creationId xmlns:a16="http://schemas.microsoft.com/office/drawing/2014/main" id="{ED937384-584A-6146-A371-1ABB01A0A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1" name="Rectangle 33">
              <a:extLst>
                <a:ext uri="{FF2B5EF4-FFF2-40B4-BE49-F238E27FC236}">
                  <a16:creationId xmlns:a16="http://schemas.microsoft.com/office/drawing/2014/main" id="{B9A491F5-C968-464A-906D-8E9BDB7D1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2" name="Rectangle 34">
              <a:extLst>
                <a:ext uri="{FF2B5EF4-FFF2-40B4-BE49-F238E27FC236}">
                  <a16:creationId xmlns:a16="http://schemas.microsoft.com/office/drawing/2014/main" id="{D4E4FF16-D51D-5B46-98A3-E746F1DD7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3" name="Rectangle 35">
              <a:extLst>
                <a:ext uri="{FF2B5EF4-FFF2-40B4-BE49-F238E27FC236}">
                  <a16:creationId xmlns:a16="http://schemas.microsoft.com/office/drawing/2014/main" id="{F130FB00-E3A1-AE4B-8217-DE822FBB4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4" name="Rectangle 36">
              <a:extLst>
                <a:ext uri="{FF2B5EF4-FFF2-40B4-BE49-F238E27FC236}">
                  <a16:creationId xmlns:a16="http://schemas.microsoft.com/office/drawing/2014/main" id="{C43B5825-F3B5-2B44-B788-36D34C8BE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5" name="Rectangle 37">
              <a:extLst>
                <a:ext uri="{FF2B5EF4-FFF2-40B4-BE49-F238E27FC236}">
                  <a16:creationId xmlns:a16="http://schemas.microsoft.com/office/drawing/2014/main" id="{E47DBF7D-B0D7-E444-87A6-04D77FEB9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6" name="Rectangle 38">
              <a:extLst>
                <a:ext uri="{FF2B5EF4-FFF2-40B4-BE49-F238E27FC236}">
                  <a16:creationId xmlns:a16="http://schemas.microsoft.com/office/drawing/2014/main" id="{100BB2AD-BAA4-FC46-8794-92427EE74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7" name="Rectangle 39">
              <a:extLst>
                <a:ext uri="{FF2B5EF4-FFF2-40B4-BE49-F238E27FC236}">
                  <a16:creationId xmlns:a16="http://schemas.microsoft.com/office/drawing/2014/main" id="{66435665-7B3C-B948-9012-7CA48D223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8" name="Rectangle 40">
              <a:extLst>
                <a:ext uri="{FF2B5EF4-FFF2-40B4-BE49-F238E27FC236}">
                  <a16:creationId xmlns:a16="http://schemas.microsoft.com/office/drawing/2014/main" id="{1929C8E0-3E1D-F742-BC20-867B15FCC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19" name="Rectangle 41">
              <a:extLst>
                <a:ext uri="{FF2B5EF4-FFF2-40B4-BE49-F238E27FC236}">
                  <a16:creationId xmlns:a16="http://schemas.microsoft.com/office/drawing/2014/main" id="{7744C196-4EE7-444C-BA65-505099453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0" name="Rectangle 42">
              <a:extLst>
                <a:ext uri="{FF2B5EF4-FFF2-40B4-BE49-F238E27FC236}">
                  <a16:creationId xmlns:a16="http://schemas.microsoft.com/office/drawing/2014/main" id="{6D633E2C-1E6A-0943-A292-C00EE2A46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1" name="Rectangle 43">
              <a:extLst>
                <a:ext uri="{FF2B5EF4-FFF2-40B4-BE49-F238E27FC236}">
                  <a16:creationId xmlns:a16="http://schemas.microsoft.com/office/drawing/2014/main" id="{21ADB273-19D2-FF44-AD64-7D3690253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2" name="Rectangle 44">
              <a:extLst>
                <a:ext uri="{FF2B5EF4-FFF2-40B4-BE49-F238E27FC236}">
                  <a16:creationId xmlns:a16="http://schemas.microsoft.com/office/drawing/2014/main" id="{B4AEC726-0D66-3F47-A5D6-EEB765EB7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3" name="Rectangle 45">
              <a:extLst>
                <a:ext uri="{FF2B5EF4-FFF2-40B4-BE49-F238E27FC236}">
                  <a16:creationId xmlns:a16="http://schemas.microsoft.com/office/drawing/2014/main" id="{F6000DFB-D0CB-1D46-B856-8D83138DC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4" name="Rectangle 46">
              <a:extLst>
                <a:ext uri="{FF2B5EF4-FFF2-40B4-BE49-F238E27FC236}">
                  <a16:creationId xmlns:a16="http://schemas.microsoft.com/office/drawing/2014/main" id="{8500C724-1F58-5A4F-ADFA-6FA802B65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1525" name="Rectangle 47">
              <a:extLst>
                <a:ext uri="{FF2B5EF4-FFF2-40B4-BE49-F238E27FC236}">
                  <a16:creationId xmlns:a16="http://schemas.microsoft.com/office/drawing/2014/main" id="{78258115-0873-1D42-BCF5-D5BF2ACD3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6" name="Rectangle 48">
              <a:extLst>
                <a:ext uri="{FF2B5EF4-FFF2-40B4-BE49-F238E27FC236}">
                  <a16:creationId xmlns:a16="http://schemas.microsoft.com/office/drawing/2014/main" id="{9A24D29C-94D1-2241-A8DE-CAAFD1A75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7" name="Rectangle 49">
              <a:extLst>
                <a:ext uri="{FF2B5EF4-FFF2-40B4-BE49-F238E27FC236}">
                  <a16:creationId xmlns:a16="http://schemas.microsoft.com/office/drawing/2014/main" id="{10CE1B19-E0E7-5948-B813-F43B4216A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8" name="Rectangle 50">
              <a:extLst>
                <a:ext uri="{FF2B5EF4-FFF2-40B4-BE49-F238E27FC236}">
                  <a16:creationId xmlns:a16="http://schemas.microsoft.com/office/drawing/2014/main" id="{09F7AD72-5955-4948-9016-B726AED9D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29" name="Rectangle 51">
              <a:extLst>
                <a:ext uri="{FF2B5EF4-FFF2-40B4-BE49-F238E27FC236}">
                  <a16:creationId xmlns:a16="http://schemas.microsoft.com/office/drawing/2014/main" id="{F89FE8AB-36DA-F44E-8F45-7C2A49F59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0" name="Rectangle 52">
              <a:extLst>
                <a:ext uri="{FF2B5EF4-FFF2-40B4-BE49-F238E27FC236}">
                  <a16:creationId xmlns:a16="http://schemas.microsoft.com/office/drawing/2014/main" id="{BD1532C0-0045-4148-A3AB-C2A86E0F2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1" name="Rectangle 53">
              <a:extLst>
                <a:ext uri="{FF2B5EF4-FFF2-40B4-BE49-F238E27FC236}">
                  <a16:creationId xmlns:a16="http://schemas.microsoft.com/office/drawing/2014/main" id="{FC75DC48-9DA8-5140-BE96-902E81EDE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2" name="Rectangle 54">
              <a:extLst>
                <a:ext uri="{FF2B5EF4-FFF2-40B4-BE49-F238E27FC236}">
                  <a16:creationId xmlns:a16="http://schemas.microsoft.com/office/drawing/2014/main" id="{59ABF940-0D3B-3B40-91BA-30FB5B3CE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3" name="Rectangle 55">
              <a:extLst>
                <a:ext uri="{FF2B5EF4-FFF2-40B4-BE49-F238E27FC236}">
                  <a16:creationId xmlns:a16="http://schemas.microsoft.com/office/drawing/2014/main" id="{5657D964-F196-314F-8961-F942197B2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4" name="Rectangle 56">
              <a:extLst>
                <a:ext uri="{FF2B5EF4-FFF2-40B4-BE49-F238E27FC236}">
                  <a16:creationId xmlns:a16="http://schemas.microsoft.com/office/drawing/2014/main" id="{B666F414-3ED8-B846-A203-7E5829960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5" name="Rectangle 57">
              <a:extLst>
                <a:ext uri="{FF2B5EF4-FFF2-40B4-BE49-F238E27FC236}">
                  <a16:creationId xmlns:a16="http://schemas.microsoft.com/office/drawing/2014/main" id="{85EF5A21-249F-FA40-821B-2B1279BA3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6" name="Rectangle 58">
              <a:extLst>
                <a:ext uri="{FF2B5EF4-FFF2-40B4-BE49-F238E27FC236}">
                  <a16:creationId xmlns:a16="http://schemas.microsoft.com/office/drawing/2014/main" id="{2F358161-A3FE-9443-BE20-718CBA5C9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7" name="Rectangle 59">
              <a:extLst>
                <a:ext uri="{FF2B5EF4-FFF2-40B4-BE49-F238E27FC236}">
                  <a16:creationId xmlns:a16="http://schemas.microsoft.com/office/drawing/2014/main" id="{41BEBE13-B474-2943-A682-C0A76DCE4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538" name="Rectangle 60">
              <a:extLst>
                <a:ext uri="{FF2B5EF4-FFF2-40B4-BE49-F238E27FC236}">
                  <a16:creationId xmlns:a16="http://schemas.microsoft.com/office/drawing/2014/main" id="{9F5B5CA9-A7D5-C143-BDDE-E003DF0AB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442" name="Title 1">
            <a:extLst>
              <a:ext uri="{FF2B5EF4-FFF2-40B4-BE49-F238E27FC236}">
                <a16:creationId xmlns:a16="http://schemas.microsoft.com/office/drawing/2014/main" id="{F9BD4F6C-1D60-4344-9A5A-FEF42A7BE39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1443" name="TextBox 2">
            <a:extLst>
              <a:ext uri="{FF2B5EF4-FFF2-40B4-BE49-F238E27FC236}">
                <a16:creationId xmlns:a16="http://schemas.microsoft.com/office/drawing/2014/main" id="{4B537CD0-6B73-2A4F-BF29-DCE04ED51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1444" name="TextBox 62">
            <a:extLst>
              <a:ext uri="{FF2B5EF4-FFF2-40B4-BE49-F238E27FC236}">
                <a16:creationId xmlns:a16="http://schemas.microsoft.com/office/drawing/2014/main" id="{80AC1CF8-0023-FC49-AEFC-94052FA6F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1445" name="Rectangle 3">
            <a:extLst>
              <a:ext uri="{FF2B5EF4-FFF2-40B4-BE49-F238E27FC236}">
                <a16:creationId xmlns:a16="http://schemas.microsoft.com/office/drawing/2014/main" id="{B6189A2F-E39F-DC45-A332-E03F7763C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1063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46" name="Oval 111">
            <a:extLst>
              <a:ext uri="{FF2B5EF4-FFF2-40B4-BE49-F238E27FC236}">
                <a16:creationId xmlns:a16="http://schemas.microsoft.com/office/drawing/2014/main" id="{4A157059-80D7-1249-B4B9-96D5BC18E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189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1447" name="Group 103">
            <a:extLst>
              <a:ext uri="{FF2B5EF4-FFF2-40B4-BE49-F238E27FC236}">
                <a16:creationId xmlns:a16="http://schemas.microsoft.com/office/drawing/2014/main" id="{674B4917-C472-A243-921D-54E1795F3436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1448" name="Freeform 4">
              <a:extLst>
                <a:ext uri="{FF2B5EF4-FFF2-40B4-BE49-F238E27FC236}">
                  <a16:creationId xmlns:a16="http://schemas.microsoft.com/office/drawing/2014/main" id="{6E8EA14F-F63E-FB4A-ABDF-9B57F985C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49" name="Freeform 7">
              <a:extLst>
                <a:ext uri="{FF2B5EF4-FFF2-40B4-BE49-F238E27FC236}">
                  <a16:creationId xmlns:a16="http://schemas.microsoft.com/office/drawing/2014/main" id="{38DA803E-8A23-E34D-9ECC-7FE7295E6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0" name="Freeform 9">
              <a:extLst>
                <a:ext uri="{FF2B5EF4-FFF2-40B4-BE49-F238E27FC236}">
                  <a16:creationId xmlns:a16="http://schemas.microsoft.com/office/drawing/2014/main" id="{BB5DDB52-BC91-6F4D-A8FE-FDE4EB4DD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1" name="Freeform 12">
              <a:extLst>
                <a:ext uri="{FF2B5EF4-FFF2-40B4-BE49-F238E27FC236}">
                  <a16:creationId xmlns:a16="http://schemas.microsoft.com/office/drawing/2014/main" id="{3D73BE8A-A975-2C44-9112-A666035DA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2" name="Freeform 14">
              <a:extLst>
                <a:ext uri="{FF2B5EF4-FFF2-40B4-BE49-F238E27FC236}">
                  <a16:creationId xmlns:a16="http://schemas.microsoft.com/office/drawing/2014/main" id="{DF3FF917-AD1E-7D42-A8AE-705EDC0C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3" name="Rectangle 15">
              <a:extLst>
                <a:ext uri="{FF2B5EF4-FFF2-40B4-BE49-F238E27FC236}">
                  <a16:creationId xmlns:a16="http://schemas.microsoft.com/office/drawing/2014/main" id="{4E692FCD-82D6-AE48-A008-354EC667A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54" name="Freeform 29">
              <a:extLst>
                <a:ext uri="{FF2B5EF4-FFF2-40B4-BE49-F238E27FC236}">
                  <a16:creationId xmlns:a16="http://schemas.microsoft.com/office/drawing/2014/main" id="{735F9434-48AD-F64C-91BC-A52491A84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5" name="Freeform 30">
              <a:extLst>
                <a:ext uri="{FF2B5EF4-FFF2-40B4-BE49-F238E27FC236}">
                  <a16:creationId xmlns:a16="http://schemas.microsoft.com/office/drawing/2014/main" id="{983C50CA-31B4-2749-B439-A42597EE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6" name="Freeform 31">
              <a:extLst>
                <a:ext uri="{FF2B5EF4-FFF2-40B4-BE49-F238E27FC236}">
                  <a16:creationId xmlns:a16="http://schemas.microsoft.com/office/drawing/2014/main" id="{609250DC-E229-3C40-87BE-3603CB3DB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7" name="Freeform 32">
              <a:extLst>
                <a:ext uri="{FF2B5EF4-FFF2-40B4-BE49-F238E27FC236}">
                  <a16:creationId xmlns:a16="http://schemas.microsoft.com/office/drawing/2014/main" id="{82E12039-5092-284F-94CA-B6BD462EB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8" name="Freeform 33">
              <a:extLst>
                <a:ext uri="{FF2B5EF4-FFF2-40B4-BE49-F238E27FC236}">
                  <a16:creationId xmlns:a16="http://schemas.microsoft.com/office/drawing/2014/main" id="{C8BCDA17-6B71-634A-B5A7-F3B492AC7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9" name="Freeform 34">
              <a:extLst>
                <a:ext uri="{FF2B5EF4-FFF2-40B4-BE49-F238E27FC236}">
                  <a16:creationId xmlns:a16="http://schemas.microsoft.com/office/drawing/2014/main" id="{707B5D2E-324D-B14A-95A2-88923E0E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0" name="Freeform 35">
              <a:extLst>
                <a:ext uri="{FF2B5EF4-FFF2-40B4-BE49-F238E27FC236}">
                  <a16:creationId xmlns:a16="http://schemas.microsoft.com/office/drawing/2014/main" id="{B191579D-E63F-ED45-8C20-918AE6F50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1" name="Rectangle 37">
              <a:extLst>
                <a:ext uri="{FF2B5EF4-FFF2-40B4-BE49-F238E27FC236}">
                  <a16:creationId xmlns:a16="http://schemas.microsoft.com/office/drawing/2014/main" id="{25282352-F062-FE45-B5C3-4F247EA9F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62" name="Freeform 44">
              <a:extLst>
                <a:ext uri="{FF2B5EF4-FFF2-40B4-BE49-F238E27FC236}">
                  <a16:creationId xmlns:a16="http://schemas.microsoft.com/office/drawing/2014/main" id="{3F259396-8460-A345-B60A-7CA86C06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3" name="Line 45">
              <a:extLst>
                <a:ext uri="{FF2B5EF4-FFF2-40B4-BE49-F238E27FC236}">
                  <a16:creationId xmlns:a16="http://schemas.microsoft.com/office/drawing/2014/main" id="{0EC727BC-F23D-C14B-AB9A-A071212864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4" name="Rectangle 47">
              <a:extLst>
                <a:ext uri="{FF2B5EF4-FFF2-40B4-BE49-F238E27FC236}">
                  <a16:creationId xmlns:a16="http://schemas.microsoft.com/office/drawing/2014/main" id="{9773946C-6E78-314C-83C2-F33FD48B9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1465" name="Group 121">
              <a:extLst>
                <a:ext uri="{FF2B5EF4-FFF2-40B4-BE49-F238E27FC236}">
                  <a16:creationId xmlns:a16="http://schemas.microsoft.com/office/drawing/2014/main" id="{EB1F6903-5B13-934E-A28A-2DB985028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1479" name="Rectangle 48">
                <a:extLst>
                  <a:ext uri="{FF2B5EF4-FFF2-40B4-BE49-F238E27FC236}">
                    <a16:creationId xmlns:a16="http://schemas.microsoft.com/office/drawing/2014/main" id="{7FFB8EC9-FAFA-164E-A706-7B2D72AEC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1480" name="Rectangle 51">
                <a:extLst>
                  <a:ext uri="{FF2B5EF4-FFF2-40B4-BE49-F238E27FC236}">
                    <a16:creationId xmlns:a16="http://schemas.microsoft.com/office/drawing/2014/main" id="{06815C02-412B-CE4D-A96C-AA4613839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1481" name="Rectangle 54">
                <a:extLst>
                  <a:ext uri="{FF2B5EF4-FFF2-40B4-BE49-F238E27FC236}">
                    <a16:creationId xmlns:a16="http://schemas.microsoft.com/office/drawing/2014/main" id="{27FDBDC0-AD62-754B-937A-8323E95E0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1466" name="Oval 5">
              <a:extLst>
                <a:ext uri="{FF2B5EF4-FFF2-40B4-BE49-F238E27FC236}">
                  <a16:creationId xmlns:a16="http://schemas.microsoft.com/office/drawing/2014/main" id="{B7D99A67-EC34-C44D-A72A-8FF806068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1467" name="Group 123">
              <a:extLst>
                <a:ext uri="{FF2B5EF4-FFF2-40B4-BE49-F238E27FC236}">
                  <a16:creationId xmlns:a16="http://schemas.microsoft.com/office/drawing/2014/main" id="{E7DA7105-6C83-8348-A143-60619874D0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1476" name="Rectangle 48">
                <a:extLst>
                  <a:ext uri="{FF2B5EF4-FFF2-40B4-BE49-F238E27FC236}">
                    <a16:creationId xmlns:a16="http://schemas.microsoft.com/office/drawing/2014/main" id="{4CF1F68C-3E53-974C-99B9-794C74C97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1477" name="Rectangle 51">
                <a:extLst>
                  <a:ext uri="{FF2B5EF4-FFF2-40B4-BE49-F238E27FC236}">
                    <a16:creationId xmlns:a16="http://schemas.microsoft.com/office/drawing/2014/main" id="{AE4D4C15-4652-BE44-91CF-BDEE7595E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1478" name="Rectangle 54">
                <a:extLst>
                  <a:ext uri="{FF2B5EF4-FFF2-40B4-BE49-F238E27FC236}">
                    <a16:creationId xmlns:a16="http://schemas.microsoft.com/office/drawing/2014/main" id="{0F73C023-8B87-7345-9CCE-C0CCEBE9A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1468" name="Group 124">
              <a:extLst>
                <a:ext uri="{FF2B5EF4-FFF2-40B4-BE49-F238E27FC236}">
                  <a16:creationId xmlns:a16="http://schemas.microsoft.com/office/drawing/2014/main" id="{CCA300CC-96F3-544A-970A-8825DBA49C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1473" name="Rectangle 48">
                <a:extLst>
                  <a:ext uri="{FF2B5EF4-FFF2-40B4-BE49-F238E27FC236}">
                    <a16:creationId xmlns:a16="http://schemas.microsoft.com/office/drawing/2014/main" id="{A8C9C7BB-BD2C-EF4E-8F18-555356E19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1474" name="Rectangle 51">
                <a:extLst>
                  <a:ext uri="{FF2B5EF4-FFF2-40B4-BE49-F238E27FC236}">
                    <a16:creationId xmlns:a16="http://schemas.microsoft.com/office/drawing/2014/main" id="{6E8594BA-087E-764C-97E6-4F7ECABA0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1475" name="Rectangle 54">
                <a:extLst>
                  <a:ext uri="{FF2B5EF4-FFF2-40B4-BE49-F238E27FC236}">
                    <a16:creationId xmlns:a16="http://schemas.microsoft.com/office/drawing/2014/main" id="{CE037327-01ED-9942-8E65-FCDF16B7A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1469" name="Group 125">
              <a:extLst>
                <a:ext uri="{FF2B5EF4-FFF2-40B4-BE49-F238E27FC236}">
                  <a16:creationId xmlns:a16="http://schemas.microsoft.com/office/drawing/2014/main" id="{EBEC0F9C-F4D9-E640-8C96-2B133D03F2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1470" name="Rectangle 48">
                <a:extLst>
                  <a:ext uri="{FF2B5EF4-FFF2-40B4-BE49-F238E27FC236}">
                    <a16:creationId xmlns:a16="http://schemas.microsoft.com/office/drawing/2014/main" id="{961E7DE4-C17C-FB45-A069-8AC959E82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1471" name="Rectangle 51">
                <a:extLst>
                  <a:ext uri="{FF2B5EF4-FFF2-40B4-BE49-F238E27FC236}">
                    <a16:creationId xmlns:a16="http://schemas.microsoft.com/office/drawing/2014/main" id="{910531D5-34C2-6149-A456-C8E1DA8B4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1472" name="Rectangle 54">
                <a:extLst>
                  <a:ext uri="{FF2B5EF4-FFF2-40B4-BE49-F238E27FC236}">
                    <a16:creationId xmlns:a16="http://schemas.microsoft.com/office/drawing/2014/main" id="{08DA7A22-0D53-A343-9A87-8CE7B8457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5" name="Group 1">
            <a:extLst>
              <a:ext uri="{FF2B5EF4-FFF2-40B4-BE49-F238E27FC236}">
                <a16:creationId xmlns:a16="http://schemas.microsoft.com/office/drawing/2014/main" id="{FAD63E37-BF0B-5343-992E-10CC303C73EC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2506" name="Rectangle 4">
              <a:extLst>
                <a:ext uri="{FF2B5EF4-FFF2-40B4-BE49-F238E27FC236}">
                  <a16:creationId xmlns:a16="http://schemas.microsoft.com/office/drawing/2014/main" id="{6E0B3200-9DE6-144D-9755-54E18796A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7" name="Rectangle 5">
              <a:extLst>
                <a:ext uri="{FF2B5EF4-FFF2-40B4-BE49-F238E27FC236}">
                  <a16:creationId xmlns:a16="http://schemas.microsoft.com/office/drawing/2014/main" id="{FC381444-4182-4E41-AA44-809E9F08F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8" name="Rectangle 6">
              <a:extLst>
                <a:ext uri="{FF2B5EF4-FFF2-40B4-BE49-F238E27FC236}">
                  <a16:creationId xmlns:a16="http://schemas.microsoft.com/office/drawing/2014/main" id="{0318179D-9A4B-3B43-B75C-6C0FB593B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9" name="Rectangle 7">
              <a:extLst>
                <a:ext uri="{FF2B5EF4-FFF2-40B4-BE49-F238E27FC236}">
                  <a16:creationId xmlns:a16="http://schemas.microsoft.com/office/drawing/2014/main" id="{3F2364FA-E023-BE49-88C7-7DBA5A4EC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0" name="Rectangle 8">
              <a:extLst>
                <a:ext uri="{FF2B5EF4-FFF2-40B4-BE49-F238E27FC236}">
                  <a16:creationId xmlns:a16="http://schemas.microsoft.com/office/drawing/2014/main" id="{99EFE49E-BA31-D54D-8C7F-30696C68D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1" name="Rectangle 9">
              <a:extLst>
                <a:ext uri="{FF2B5EF4-FFF2-40B4-BE49-F238E27FC236}">
                  <a16:creationId xmlns:a16="http://schemas.microsoft.com/office/drawing/2014/main" id="{A425FEDC-0F97-E04D-AB03-EF98A9E3A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2" name="Rectangle 10">
              <a:extLst>
                <a:ext uri="{FF2B5EF4-FFF2-40B4-BE49-F238E27FC236}">
                  <a16:creationId xmlns:a16="http://schemas.microsoft.com/office/drawing/2014/main" id="{9A23A12D-8829-AB44-A76B-07AC8A182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3" name="Rectangle 11">
              <a:extLst>
                <a:ext uri="{FF2B5EF4-FFF2-40B4-BE49-F238E27FC236}">
                  <a16:creationId xmlns:a16="http://schemas.microsoft.com/office/drawing/2014/main" id="{2C931DE5-90FC-564D-A50E-1FA115249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4" name="Rectangle 12">
              <a:extLst>
                <a:ext uri="{FF2B5EF4-FFF2-40B4-BE49-F238E27FC236}">
                  <a16:creationId xmlns:a16="http://schemas.microsoft.com/office/drawing/2014/main" id="{6485F411-37C2-024A-9844-E4960BD58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5" name="Rectangle 13">
              <a:extLst>
                <a:ext uri="{FF2B5EF4-FFF2-40B4-BE49-F238E27FC236}">
                  <a16:creationId xmlns:a16="http://schemas.microsoft.com/office/drawing/2014/main" id="{F777150A-1DB2-5047-99B3-F68630A55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6" name="Rectangle 14">
              <a:extLst>
                <a:ext uri="{FF2B5EF4-FFF2-40B4-BE49-F238E27FC236}">
                  <a16:creationId xmlns:a16="http://schemas.microsoft.com/office/drawing/2014/main" id="{82989F0F-0554-1546-B614-696144CB8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7" name="Rectangle 15">
              <a:extLst>
                <a:ext uri="{FF2B5EF4-FFF2-40B4-BE49-F238E27FC236}">
                  <a16:creationId xmlns:a16="http://schemas.microsoft.com/office/drawing/2014/main" id="{2487FED4-F89A-5A44-853C-588BA6376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8" name="Rectangle 16">
              <a:extLst>
                <a:ext uri="{FF2B5EF4-FFF2-40B4-BE49-F238E27FC236}">
                  <a16:creationId xmlns:a16="http://schemas.microsoft.com/office/drawing/2014/main" id="{47C9CEE1-8A82-DF42-ABEC-19E28E8C9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9" name="Rectangle 17">
              <a:extLst>
                <a:ext uri="{FF2B5EF4-FFF2-40B4-BE49-F238E27FC236}">
                  <a16:creationId xmlns:a16="http://schemas.microsoft.com/office/drawing/2014/main" id="{6EBE4C0E-4A23-E648-A0CF-1BE5F0061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0" name="Rectangle 18">
              <a:extLst>
                <a:ext uri="{FF2B5EF4-FFF2-40B4-BE49-F238E27FC236}">
                  <a16:creationId xmlns:a16="http://schemas.microsoft.com/office/drawing/2014/main" id="{FA64624E-BE89-7243-9117-248CA80DC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1" name="Rectangle 19">
              <a:extLst>
                <a:ext uri="{FF2B5EF4-FFF2-40B4-BE49-F238E27FC236}">
                  <a16:creationId xmlns:a16="http://schemas.microsoft.com/office/drawing/2014/main" id="{14DA5BE6-8A99-2048-900B-C7F1A28CE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2" name="Rectangle 20">
              <a:extLst>
                <a:ext uri="{FF2B5EF4-FFF2-40B4-BE49-F238E27FC236}">
                  <a16:creationId xmlns:a16="http://schemas.microsoft.com/office/drawing/2014/main" id="{6AEB7573-2F12-3245-AB00-3E9029BFC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3" name="Rectangle 21">
              <a:extLst>
                <a:ext uri="{FF2B5EF4-FFF2-40B4-BE49-F238E27FC236}">
                  <a16:creationId xmlns:a16="http://schemas.microsoft.com/office/drawing/2014/main" id="{21EE6ED4-D72A-DD40-BC67-DD4FB8F1A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4" name="Rectangle 22">
              <a:extLst>
                <a:ext uri="{FF2B5EF4-FFF2-40B4-BE49-F238E27FC236}">
                  <a16:creationId xmlns:a16="http://schemas.microsoft.com/office/drawing/2014/main" id="{90DDC733-FB61-3045-8826-3C2F1F7D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5" name="Rectangle 23">
              <a:extLst>
                <a:ext uri="{FF2B5EF4-FFF2-40B4-BE49-F238E27FC236}">
                  <a16:creationId xmlns:a16="http://schemas.microsoft.com/office/drawing/2014/main" id="{9113D58E-FA26-5F4F-9404-5D92B899E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6" name="Rectangle 24">
              <a:extLst>
                <a:ext uri="{FF2B5EF4-FFF2-40B4-BE49-F238E27FC236}">
                  <a16:creationId xmlns:a16="http://schemas.microsoft.com/office/drawing/2014/main" id="{5642CA1A-FB95-2643-960F-FC195A5B3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7" name="Rectangle 25">
              <a:extLst>
                <a:ext uri="{FF2B5EF4-FFF2-40B4-BE49-F238E27FC236}">
                  <a16:creationId xmlns:a16="http://schemas.microsoft.com/office/drawing/2014/main" id="{51EBFD23-4A21-4D46-B8C1-D7C230AFD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8" name="Rectangle 26">
              <a:extLst>
                <a:ext uri="{FF2B5EF4-FFF2-40B4-BE49-F238E27FC236}">
                  <a16:creationId xmlns:a16="http://schemas.microsoft.com/office/drawing/2014/main" id="{65445FD6-A66C-C441-AA93-D45F20BBE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9" name="Rectangle 27">
              <a:extLst>
                <a:ext uri="{FF2B5EF4-FFF2-40B4-BE49-F238E27FC236}">
                  <a16:creationId xmlns:a16="http://schemas.microsoft.com/office/drawing/2014/main" id="{E5DAC713-2161-E442-90AC-069B16B36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0" name="Rectangle 28">
              <a:extLst>
                <a:ext uri="{FF2B5EF4-FFF2-40B4-BE49-F238E27FC236}">
                  <a16:creationId xmlns:a16="http://schemas.microsoft.com/office/drawing/2014/main" id="{85478899-7FFA-9C45-A706-AD58729A6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1" name="Rectangle 29">
              <a:extLst>
                <a:ext uri="{FF2B5EF4-FFF2-40B4-BE49-F238E27FC236}">
                  <a16:creationId xmlns:a16="http://schemas.microsoft.com/office/drawing/2014/main" id="{47EDAD79-A9F0-0940-A3DF-C6B1FDC72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2" name="Rectangle 30">
              <a:extLst>
                <a:ext uri="{FF2B5EF4-FFF2-40B4-BE49-F238E27FC236}">
                  <a16:creationId xmlns:a16="http://schemas.microsoft.com/office/drawing/2014/main" id="{8D975891-9C21-4743-8362-0FE89D1C4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3" name="Rectangle 31">
              <a:extLst>
                <a:ext uri="{FF2B5EF4-FFF2-40B4-BE49-F238E27FC236}">
                  <a16:creationId xmlns:a16="http://schemas.microsoft.com/office/drawing/2014/main" id="{7C80916E-0CB8-254E-B2CF-0F2C9FE66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34" name="Rectangle 32">
              <a:extLst>
                <a:ext uri="{FF2B5EF4-FFF2-40B4-BE49-F238E27FC236}">
                  <a16:creationId xmlns:a16="http://schemas.microsoft.com/office/drawing/2014/main" id="{CEF68C51-2FC5-AD4E-BF5B-91B9BA364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5" name="Rectangle 33">
              <a:extLst>
                <a:ext uri="{FF2B5EF4-FFF2-40B4-BE49-F238E27FC236}">
                  <a16:creationId xmlns:a16="http://schemas.microsoft.com/office/drawing/2014/main" id="{CF402DE8-C0F2-5046-8AF5-CAE1D216A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6" name="Rectangle 34">
              <a:extLst>
                <a:ext uri="{FF2B5EF4-FFF2-40B4-BE49-F238E27FC236}">
                  <a16:creationId xmlns:a16="http://schemas.microsoft.com/office/drawing/2014/main" id="{6360F70D-4AD2-F74E-AED4-03ED5812A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7" name="Rectangle 35">
              <a:extLst>
                <a:ext uri="{FF2B5EF4-FFF2-40B4-BE49-F238E27FC236}">
                  <a16:creationId xmlns:a16="http://schemas.microsoft.com/office/drawing/2014/main" id="{B59DFDC6-68ED-EB4C-9D4B-5254121BD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8" name="Rectangle 36">
              <a:extLst>
                <a:ext uri="{FF2B5EF4-FFF2-40B4-BE49-F238E27FC236}">
                  <a16:creationId xmlns:a16="http://schemas.microsoft.com/office/drawing/2014/main" id="{A4155DC9-FF6C-234E-B172-82A02839A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9" name="Rectangle 37">
              <a:extLst>
                <a:ext uri="{FF2B5EF4-FFF2-40B4-BE49-F238E27FC236}">
                  <a16:creationId xmlns:a16="http://schemas.microsoft.com/office/drawing/2014/main" id="{3B1B327B-851E-8943-881B-FAADEC61C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0" name="Rectangle 38">
              <a:extLst>
                <a:ext uri="{FF2B5EF4-FFF2-40B4-BE49-F238E27FC236}">
                  <a16:creationId xmlns:a16="http://schemas.microsoft.com/office/drawing/2014/main" id="{86EE174A-1F40-4D4F-86AA-9B33F8556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1" name="Rectangle 39">
              <a:extLst>
                <a:ext uri="{FF2B5EF4-FFF2-40B4-BE49-F238E27FC236}">
                  <a16:creationId xmlns:a16="http://schemas.microsoft.com/office/drawing/2014/main" id="{51935CE8-E2CA-8F4B-B977-B45433DD9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2" name="Rectangle 40">
              <a:extLst>
                <a:ext uri="{FF2B5EF4-FFF2-40B4-BE49-F238E27FC236}">
                  <a16:creationId xmlns:a16="http://schemas.microsoft.com/office/drawing/2014/main" id="{0CAB4284-9432-6743-9924-B26DE6DA7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3" name="Rectangle 41">
              <a:extLst>
                <a:ext uri="{FF2B5EF4-FFF2-40B4-BE49-F238E27FC236}">
                  <a16:creationId xmlns:a16="http://schemas.microsoft.com/office/drawing/2014/main" id="{B154B1D8-7023-5F4E-8B5F-4AA9DDE79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4" name="Rectangle 42">
              <a:extLst>
                <a:ext uri="{FF2B5EF4-FFF2-40B4-BE49-F238E27FC236}">
                  <a16:creationId xmlns:a16="http://schemas.microsoft.com/office/drawing/2014/main" id="{8790CD71-CD18-224A-8B47-C4B7FF288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5" name="Rectangle 43">
              <a:extLst>
                <a:ext uri="{FF2B5EF4-FFF2-40B4-BE49-F238E27FC236}">
                  <a16:creationId xmlns:a16="http://schemas.microsoft.com/office/drawing/2014/main" id="{630DC58F-0933-D14D-9070-7259D4E6A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6" name="Rectangle 44">
              <a:extLst>
                <a:ext uri="{FF2B5EF4-FFF2-40B4-BE49-F238E27FC236}">
                  <a16:creationId xmlns:a16="http://schemas.microsoft.com/office/drawing/2014/main" id="{9D19AE23-1D66-6748-975C-6E8DFF976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7" name="Rectangle 45">
              <a:extLst>
                <a:ext uri="{FF2B5EF4-FFF2-40B4-BE49-F238E27FC236}">
                  <a16:creationId xmlns:a16="http://schemas.microsoft.com/office/drawing/2014/main" id="{990720F3-F398-2C44-B882-92E9B2DD8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8" name="Rectangle 46">
              <a:extLst>
                <a:ext uri="{FF2B5EF4-FFF2-40B4-BE49-F238E27FC236}">
                  <a16:creationId xmlns:a16="http://schemas.microsoft.com/office/drawing/2014/main" id="{A61125D9-7898-0047-B1F4-B9AC5DDF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2549" name="Rectangle 47">
              <a:extLst>
                <a:ext uri="{FF2B5EF4-FFF2-40B4-BE49-F238E27FC236}">
                  <a16:creationId xmlns:a16="http://schemas.microsoft.com/office/drawing/2014/main" id="{483C2CA7-36C4-8043-9C9F-2C9230D0D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0" name="Rectangle 48">
              <a:extLst>
                <a:ext uri="{FF2B5EF4-FFF2-40B4-BE49-F238E27FC236}">
                  <a16:creationId xmlns:a16="http://schemas.microsoft.com/office/drawing/2014/main" id="{FA955014-D4AA-D642-AF9F-B3082A2F3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1" name="Rectangle 49">
              <a:extLst>
                <a:ext uri="{FF2B5EF4-FFF2-40B4-BE49-F238E27FC236}">
                  <a16:creationId xmlns:a16="http://schemas.microsoft.com/office/drawing/2014/main" id="{141E0CCE-A6D8-B142-84E6-7F4CF9D8F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2" name="Rectangle 50">
              <a:extLst>
                <a:ext uri="{FF2B5EF4-FFF2-40B4-BE49-F238E27FC236}">
                  <a16:creationId xmlns:a16="http://schemas.microsoft.com/office/drawing/2014/main" id="{D307DA3A-EFCF-9D47-A25C-9B0AB7AC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3" name="Rectangle 51">
              <a:extLst>
                <a:ext uri="{FF2B5EF4-FFF2-40B4-BE49-F238E27FC236}">
                  <a16:creationId xmlns:a16="http://schemas.microsoft.com/office/drawing/2014/main" id="{8BC0504D-FED1-9341-9CD7-4B7AF801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4" name="Rectangle 52">
              <a:extLst>
                <a:ext uri="{FF2B5EF4-FFF2-40B4-BE49-F238E27FC236}">
                  <a16:creationId xmlns:a16="http://schemas.microsoft.com/office/drawing/2014/main" id="{C9B34B6E-916E-2143-91B7-D91EC891A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5" name="Rectangle 53">
              <a:extLst>
                <a:ext uri="{FF2B5EF4-FFF2-40B4-BE49-F238E27FC236}">
                  <a16:creationId xmlns:a16="http://schemas.microsoft.com/office/drawing/2014/main" id="{3A0F4356-D302-B947-8431-6575570F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6" name="Rectangle 54">
              <a:extLst>
                <a:ext uri="{FF2B5EF4-FFF2-40B4-BE49-F238E27FC236}">
                  <a16:creationId xmlns:a16="http://schemas.microsoft.com/office/drawing/2014/main" id="{41F63EF1-A2F0-7548-B543-A6546A897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7" name="Rectangle 55">
              <a:extLst>
                <a:ext uri="{FF2B5EF4-FFF2-40B4-BE49-F238E27FC236}">
                  <a16:creationId xmlns:a16="http://schemas.microsoft.com/office/drawing/2014/main" id="{34D98AC9-8B8E-094D-A49E-6B26F3D1E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8" name="Rectangle 56">
              <a:extLst>
                <a:ext uri="{FF2B5EF4-FFF2-40B4-BE49-F238E27FC236}">
                  <a16:creationId xmlns:a16="http://schemas.microsoft.com/office/drawing/2014/main" id="{C8C0BC18-9100-7545-9612-F5012FD13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9" name="Rectangle 57">
              <a:extLst>
                <a:ext uri="{FF2B5EF4-FFF2-40B4-BE49-F238E27FC236}">
                  <a16:creationId xmlns:a16="http://schemas.microsoft.com/office/drawing/2014/main" id="{ED37AF0D-D129-AC4D-A990-21F5C978C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0" name="Rectangle 58">
              <a:extLst>
                <a:ext uri="{FF2B5EF4-FFF2-40B4-BE49-F238E27FC236}">
                  <a16:creationId xmlns:a16="http://schemas.microsoft.com/office/drawing/2014/main" id="{2301BFA8-F005-F541-A018-3DE4AA5F2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1" name="Rectangle 59">
              <a:extLst>
                <a:ext uri="{FF2B5EF4-FFF2-40B4-BE49-F238E27FC236}">
                  <a16:creationId xmlns:a16="http://schemas.microsoft.com/office/drawing/2014/main" id="{5FD3E40B-3873-3C49-8067-2B117C20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62" name="Rectangle 60">
              <a:extLst>
                <a:ext uri="{FF2B5EF4-FFF2-40B4-BE49-F238E27FC236}">
                  <a16:creationId xmlns:a16="http://schemas.microsoft.com/office/drawing/2014/main" id="{AC89414A-E95E-CE48-B9BC-7B290E82B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2466" name="Title 1">
            <a:extLst>
              <a:ext uri="{FF2B5EF4-FFF2-40B4-BE49-F238E27FC236}">
                <a16:creationId xmlns:a16="http://schemas.microsoft.com/office/drawing/2014/main" id="{48A16801-1AA0-5B49-990F-020DA7DBA75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2467" name="TextBox 2">
            <a:extLst>
              <a:ext uri="{FF2B5EF4-FFF2-40B4-BE49-F238E27FC236}">
                <a16:creationId xmlns:a16="http://schemas.microsoft.com/office/drawing/2014/main" id="{F87F52AB-F5AE-9E43-9DD2-B948DDE2F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2468" name="TextBox 62">
            <a:extLst>
              <a:ext uri="{FF2B5EF4-FFF2-40B4-BE49-F238E27FC236}">
                <a16:creationId xmlns:a16="http://schemas.microsoft.com/office/drawing/2014/main" id="{E8E381D8-016E-634D-8D02-309FC5B9FA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2469" name="Rectangle 3">
            <a:extLst>
              <a:ext uri="{FF2B5EF4-FFF2-40B4-BE49-F238E27FC236}">
                <a16:creationId xmlns:a16="http://schemas.microsoft.com/office/drawing/2014/main" id="{7BCCBD13-545D-524F-A854-0B7161A2F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842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0" name="Oval 111">
            <a:extLst>
              <a:ext uri="{FF2B5EF4-FFF2-40B4-BE49-F238E27FC236}">
                <a16:creationId xmlns:a16="http://schemas.microsoft.com/office/drawing/2014/main" id="{00D0F27A-132F-E84C-9C7D-E38686242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2471" name="Group 103">
            <a:extLst>
              <a:ext uri="{FF2B5EF4-FFF2-40B4-BE49-F238E27FC236}">
                <a16:creationId xmlns:a16="http://schemas.microsoft.com/office/drawing/2014/main" id="{F97B3FA0-3067-1745-B2E3-AF536D46D3C3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2472" name="Freeform 4">
              <a:extLst>
                <a:ext uri="{FF2B5EF4-FFF2-40B4-BE49-F238E27FC236}">
                  <a16:creationId xmlns:a16="http://schemas.microsoft.com/office/drawing/2014/main" id="{56D3271D-D608-5945-BB5E-31D21883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3" name="Freeform 7">
              <a:extLst>
                <a:ext uri="{FF2B5EF4-FFF2-40B4-BE49-F238E27FC236}">
                  <a16:creationId xmlns:a16="http://schemas.microsoft.com/office/drawing/2014/main" id="{5ABC94B6-7D51-B04E-BD2C-E6727331E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4" name="Freeform 9">
              <a:extLst>
                <a:ext uri="{FF2B5EF4-FFF2-40B4-BE49-F238E27FC236}">
                  <a16:creationId xmlns:a16="http://schemas.microsoft.com/office/drawing/2014/main" id="{75005744-200E-EA40-BE14-BCBDE10B8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Freeform 12">
              <a:extLst>
                <a:ext uri="{FF2B5EF4-FFF2-40B4-BE49-F238E27FC236}">
                  <a16:creationId xmlns:a16="http://schemas.microsoft.com/office/drawing/2014/main" id="{484AB7BB-8185-574E-B3CB-D7C02BA6F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6" name="Freeform 14">
              <a:extLst>
                <a:ext uri="{FF2B5EF4-FFF2-40B4-BE49-F238E27FC236}">
                  <a16:creationId xmlns:a16="http://schemas.microsoft.com/office/drawing/2014/main" id="{2F44CE60-5FB7-A943-95CE-85EF8FCE1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7" name="Rectangle 15">
              <a:extLst>
                <a:ext uri="{FF2B5EF4-FFF2-40B4-BE49-F238E27FC236}">
                  <a16:creationId xmlns:a16="http://schemas.microsoft.com/office/drawing/2014/main" id="{8E579098-07A5-D34F-9623-5A5A9DAB9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78" name="Freeform 29">
              <a:extLst>
                <a:ext uri="{FF2B5EF4-FFF2-40B4-BE49-F238E27FC236}">
                  <a16:creationId xmlns:a16="http://schemas.microsoft.com/office/drawing/2014/main" id="{8253CEA5-54FE-9E45-9B1E-852D4957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Freeform 30">
              <a:extLst>
                <a:ext uri="{FF2B5EF4-FFF2-40B4-BE49-F238E27FC236}">
                  <a16:creationId xmlns:a16="http://schemas.microsoft.com/office/drawing/2014/main" id="{C8550D2F-6585-0A4D-A217-852E713E9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Freeform 31">
              <a:extLst>
                <a:ext uri="{FF2B5EF4-FFF2-40B4-BE49-F238E27FC236}">
                  <a16:creationId xmlns:a16="http://schemas.microsoft.com/office/drawing/2014/main" id="{1F17AE1B-F74D-4E4C-9530-CC5CEBAB4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1" name="Freeform 32">
              <a:extLst>
                <a:ext uri="{FF2B5EF4-FFF2-40B4-BE49-F238E27FC236}">
                  <a16:creationId xmlns:a16="http://schemas.microsoft.com/office/drawing/2014/main" id="{6117649C-A28C-3B4C-B4E0-3B591EDE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2" name="Freeform 33">
              <a:extLst>
                <a:ext uri="{FF2B5EF4-FFF2-40B4-BE49-F238E27FC236}">
                  <a16:creationId xmlns:a16="http://schemas.microsoft.com/office/drawing/2014/main" id="{0F1F4C05-4EA9-AC4F-892C-D932BADB3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Freeform 34">
              <a:extLst>
                <a:ext uri="{FF2B5EF4-FFF2-40B4-BE49-F238E27FC236}">
                  <a16:creationId xmlns:a16="http://schemas.microsoft.com/office/drawing/2014/main" id="{27807F49-5B74-E540-ACB1-6AF9CA6D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Freeform 35">
              <a:extLst>
                <a:ext uri="{FF2B5EF4-FFF2-40B4-BE49-F238E27FC236}">
                  <a16:creationId xmlns:a16="http://schemas.microsoft.com/office/drawing/2014/main" id="{3D225750-98E2-8B46-80FE-5DFF37C2D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Rectangle 37">
              <a:extLst>
                <a:ext uri="{FF2B5EF4-FFF2-40B4-BE49-F238E27FC236}">
                  <a16:creationId xmlns:a16="http://schemas.microsoft.com/office/drawing/2014/main" id="{1767E868-045F-B44F-8A15-A3C842112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6" name="Freeform 44">
              <a:extLst>
                <a:ext uri="{FF2B5EF4-FFF2-40B4-BE49-F238E27FC236}">
                  <a16:creationId xmlns:a16="http://schemas.microsoft.com/office/drawing/2014/main" id="{029A26FD-AE0D-C340-89FF-76A6CD0A8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Line 45">
              <a:extLst>
                <a:ext uri="{FF2B5EF4-FFF2-40B4-BE49-F238E27FC236}">
                  <a16:creationId xmlns:a16="http://schemas.microsoft.com/office/drawing/2014/main" id="{C78025C8-BE6C-3F4D-8C2D-6D1C6B5EB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Rectangle 47">
              <a:extLst>
                <a:ext uri="{FF2B5EF4-FFF2-40B4-BE49-F238E27FC236}">
                  <a16:creationId xmlns:a16="http://schemas.microsoft.com/office/drawing/2014/main" id="{60513A8D-FCC9-7243-AA52-0D2764A30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2489" name="Group 121">
              <a:extLst>
                <a:ext uri="{FF2B5EF4-FFF2-40B4-BE49-F238E27FC236}">
                  <a16:creationId xmlns:a16="http://schemas.microsoft.com/office/drawing/2014/main" id="{ACA9E20A-25B1-8E4F-BE03-F80A2595F5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2503" name="Rectangle 48">
                <a:extLst>
                  <a:ext uri="{FF2B5EF4-FFF2-40B4-BE49-F238E27FC236}">
                    <a16:creationId xmlns:a16="http://schemas.microsoft.com/office/drawing/2014/main" id="{350E7E6E-83B3-844C-AC06-C90A09208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2504" name="Rectangle 51">
                <a:extLst>
                  <a:ext uri="{FF2B5EF4-FFF2-40B4-BE49-F238E27FC236}">
                    <a16:creationId xmlns:a16="http://schemas.microsoft.com/office/drawing/2014/main" id="{D7BF28B0-E2D2-A441-8864-37F0D30E2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2505" name="Rectangle 54">
                <a:extLst>
                  <a:ext uri="{FF2B5EF4-FFF2-40B4-BE49-F238E27FC236}">
                    <a16:creationId xmlns:a16="http://schemas.microsoft.com/office/drawing/2014/main" id="{AD1963DA-E5BA-7C45-B9B1-D15C2BF23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2490" name="Group 123">
              <a:extLst>
                <a:ext uri="{FF2B5EF4-FFF2-40B4-BE49-F238E27FC236}">
                  <a16:creationId xmlns:a16="http://schemas.microsoft.com/office/drawing/2014/main" id="{CD863BF9-6389-694B-BB4B-20A9DC99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2500" name="Rectangle 48">
                <a:extLst>
                  <a:ext uri="{FF2B5EF4-FFF2-40B4-BE49-F238E27FC236}">
                    <a16:creationId xmlns:a16="http://schemas.microsoft.com/office/drawing/2014/main" id="{A51243E2-F847-4D45-B53D-7A55E1CAC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2501" name="Rectangle 51">
                <a:extLst>
                  <a:ext uri="{FF2B5EF4-FFF2-40B4-BE49-F238E27FC236}">
                    <a16:creationId xmlns:a16="http://schemas.microsoft.com/office/drawing/2014/main" id="{E4A1924A-3C12-5D44-ABD3-43D120623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2502" name="Rectangle 54">
                <a:extLst>
                  <a:ext uri="{FF2B5EF4-FFF2-40B4-BE49-F238E27FC236}">
                    <a16:creationId xmlns:a16="http://schemas.microsoft.com/office/drawing/2014/main" id="{178698C2-005B-1F4E-BD0C-FE934AE5E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2491" name="Group 124">
              <a:extLst>
                <a:ext uri="{FF2B5EF4-FFF2-40B4-BE49-F238E27FC236}">
                  <a16:creationId xmlns:a16="http://schemas.microsoft.com/office/drawing/2014/main" id="{94050BD8-F962-6741-BFF1-FF43AC6EF2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2497" name="Rectangle 48">
                <a:extLst>
                  <a:ext uri="{FF2B5EF4-FFF2-40B4-BE49-F238E27FC236}">
                    <a16:creationId xmlns:a16="http://schemas.microsoft.com/office/drawing/2014/main" id="{3E8940CC-0BB8-E841-8A04-C435E6711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2498" name="Rectangle 51">
                <a:extLst>
                  <a:ext uri="{FF2B5EF4-FFF2-40B4-BE49-F238E27FC236}">
                    <a16:creationId xmlns:a16="http://schemas.microsoft.com/office/drawing/2014/main" id="{40685240-42B1-9F42-8A92-91D7A9310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2499" name="Rectangle 54">
                <a:extLst>
                  <a:ext uri="{FF2B5EF4-FFF2-40B4-BE49-F238E27FC236}">
                    <a16:creationId xmlns:a16="http://schemas.microsoft.com/office/drawing/2014/main" id="{68FBF497-F0E1-914A-80ED-91CEE41C5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2492" name="Group 125">
              <a:extLst>
                <a:ext uri="{FF2B5EF4-FFF2-40B4-BE49-F238E27FC236}">
                  <a16:creationId xmlns:a16="http://schemas.microsoft.com/office/drawing/2014/main" id="{3600406D-11FA-914C-98D6-A4F04B76D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2494" name="Rectangle 48">
                <a:extLst>
                  <a:ext uri="{FF2B5EF4-FFF2-40B4-BE49-F238E27FC236}">
                    <a16:creationId xmlns:a16="http://schemas.microsoft.com/office/drawing/2014/main" id="{E720763F-579C-6947-996C-6C202CCFA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2495" name="Rectangle 51">
                <a:extLst>
                  <a:ext uri="{FF2B5EF4-FFF2-40B4-BE49-F238E27FC236}">
                    <a16:creationId xmlns:a16="http://schemas.microsoft.com/office/drawing/2014/main" id="{0FFC982C-F5FE-334C-A29F-AA90CA2A5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2496" name="Rectangle 54">
                <a:extLst>
                  <a:ext uri="{FF2B5EF4-FFF2-40B4-BE49-F238E27FC236}">
                    <a16:creationId xmlns:a16="http://schemas.microsoft.com/office/drawing/2014/main" id="{A3C9A37D-E77F-8846-8F35-A8FAF23DC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2493" name="Oval 5">
              <a:extLst>
                <a:ext uri="{FF2B5EF4-FFF2-40B4-BE49-F238E27FC236}">
                  <a16:creationId xmlns:a16="http://schemas.microsoft.com/office/drawing/2014/main" id="{9384F464-C48C-934F-AD21-FFFCDD227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1">
            <a:extLst>
              <a:ext uri="{FF2B5EF4-FFF2-40B4-BE49-F238E27FC236}">
                <a16:creationId xmlns:a16="http://schemas.microsoft.com/office/drawing/2014/main" id="{C2FF4CA4-69A9-A64B-A428-D3014AAD9EC5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3531" name="Rectangle 4">
              <a:extLst>
                <a:ext uri="{FF2B5EF4-FFF2-40B4-BE49-F238E27FC236}">
                  <a16:creationId xmlns:a16="http://schemas.microsoft.com/office/drawing/2014/main" id="{ECECA340-B87E-B742-A7A4-3160AB79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2" name="Rectangle 5">
              <a:extLst>
                <a:ext uri="{FF2B5EF4-FFF2-40B4-BE49-F238E27FC236}">
                  <a16:creationId xmlns:a16="http://schemas.microsoft.com/office/drawing/2014/main" id="{8C5857D1-3742-3D48-B71F-AD90AD213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3" name="Rectangle 6">
              <a:extLst>
                <a:ext uri="{FF2B5EF4-FFF2-40B4-BE49-F238E27FC236}">
                  <a16:creationId xmlns:a16="http://schemas.microsoft.com/office/drawing/2014/main" id="{12AEF1D2-02A5-9245-AC98-788AEB8EC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Rectangle 7">
              <a:extLst>
                <a:ext uri="{FF2B5EF4-FFF2-40B4-BE49-F238E27FC236}">
                  <a16:creationId xmlns:a16="http://schemas.microsoft.com/office/drawing/2014/main" id="{127DF584-B58D-0B44-B35D-891ACC099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Rectangle 8">
              <a:extLst>
                <a:ext uri="{FF2B5EF4-FFF2-40B4-BE49-F238E27FC236}">
                  <a16:creationId xmlns:a16="http://schemas.microsoft.com/office/drawing/2014/main" id="{B41ED8B1-2D6C-F147-AD32-A2BD7DE28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6" name="Rectangle 9">
              <a:extLst>
                <a:ext uri="{FF2B5EF4-FFF2-40B4-BE49-F238E27FC236}">
                  <a16:creationId xmlns:a16="http://schemas.microsoft.com/office/drawing/2014/main" id="{FE9348BA-A842-3347-B5C7-02AF4C932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7" name="Rectangle 10">
              <a:extLst>
                <a:ext uri="{FF2B5EF4-FFF2-40B4-BE49-F238E27FC236}">
                  <a16:creationId xmlns:a16="http://schemas.microsoft.com/office/drawing/2014/main" id="{0EB15087-5821-9E41-AE2B-D4BF64E36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8" name="Rectangle 11">
              <a:extLst>
                <a:ext uri="{FF2B5EF4-FFF2-40B4-BE49-F238E27FC236}">
                  <a16:creationId xmlns:a16="http://schemas.microsoft.com/office/drawing/2014/main" id="{C78A6FDE-3D91-FC44-A3B9-C61354F79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9" name="Rectangle 12">
              <a:extLst>
                <a:ext uri="{FF2B5EF4-FFF2-40B4-BE49-F238E27FC236}">
                  <a16:creationId xmlns:a16="http://schemas.microsoft.com/office/drawing/2014/main" id="{B93134DD-8BE5-EC42-A3DD-32D96C304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0" name="Rectangle 13">
              <a:extLst>
                <a:ext uri="{FF2B5EF4-FFF2-40B4-BE49-F238E27FC236}">
                  <a16:creationId xmlns:a16="http://schemas.microsoft.com/office/drawing/2014/main" id="{47DAB1CE-D2D9-1544-B5E2-E04FBFA56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1" name="Rectangle 14">
              <a:extLst>
                <a:ext uri="{FF2B5EF4-FFF2-40B4-BE49-F238E27FC236}">
                  <a16:creationId xmlns:a16="http://schemas.microsoft.com/office/drawing/2014/main" id="{FD65E7A7-6C6E-814B-872D-020350987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2" name="Rectangle 15">
              <a:extLst>
                <a:ext uri="{FF2B5EF4-FFF2-40B4-BE49-F238E27FC236}">
                  <a16:creationId xmlns:a16="http://schemas.microsoft.com/office/drawing/2014/main" id="{674D26D5-A0BF-8D41-809E-EE27487A3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3" name="Rectangle 16">
              <a:extLst>
                <a:ext uri="{FF2B5EF4-FFF2-40B4-BE49-F238E27FC236}">
                  <a16:creationId xmlns:a16="http://schemas.microsoft.com/office/drawing/2014/main" id="{502B93D3-BCCD-034A-BD41-B2728AFAD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4" name="Rectangle 17">
              <a:extLst>
                <a:ext uri="{FF2B5EF4-FFF2-40B4-BE49-F238E27FC236}">
                  <a16:creationId xmlns:a16="http://schemas.microsoft.com/office/drawing/2014/main" id="{6E223330-43D0-F64C-B630-A61C116A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5" name="Rectangle 18">
              <a:extLst>
                <a:ext uri="{FF2B5EF4-FFF2-40B4-BE49-F238E27FC236}">
                  <a16:creationId xmlns:a16="http://schemas.microsoft.com/office/drawing/2014/main" id="{4EC3447D-7AB7-5F4C-AE02-B7BB739E0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6" name="Rectangle 19">
              <a:extLst>
                <a:ext uri="{FF2B5EF4-FFF2-40B4-BE49-F238E27FC236}">
                  <a16:creationId xmlns:a16="http://schemas.microsoft.com/office/drawing/2014/main" id="{C5F62143-0ECE-6149-A136-D6D02E46E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7" name="Rectangle 20">
              <a:extLst>
                <a:ext uri="{FF2B5EF4-FFF2-40B4-BE49-F238E27FC236}">
                  <a16:creationId xmlns:a16="http://schemas.microsoft.com/office/drawing/2014/main" id="{0DEB2582-CC5B-E24B-92C3-A1FE009E7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8" name="Rectangle 21">
              <a:extLst>
                <a:ext uri="{FF2B5EF4-FFF2-40B4-BE49-F238E27FC236}">
                  <a16:creationId xmlns:a16="http://schemas.microsoft.com/office/drawing/2014/main" id="{3BD8EEFE-55EF-0E4E-AD12-21DF4E6F3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49" name="Rectangle 22">
              <a:extLst>
                <a:ext uri="{FF2B5EF4-FFF2-40B4-BE49-F238E27FC236}">
                  <a16:creationId xmlns:a16="http://schemas.microsoft.com/office/drawing/2014/main" id="{B8B75100-1C52-5A46-BA84-3BFBD4EEB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0" name="Rectangle 23">
              <a:extLst>
                <a:ext uri="{FF2B5EF4-FFF2-40B4-BE49-F238E27FC236}">
                  <a16:creationId xmlns:a16="http://schemas.microsoft.com/office/drawing/2014/main" id="{0C9A417D-1EC8-0A44-8C51-7F3994DC5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1" name="Rectangle 24">
              <a:extLst>
                <a:ext uri="{FF2B5EF4-FFF2-40B4-BE49-F238E27FC236}">
                  <a16:creationId xmlns:a16="http://schemas.microsoft.com/office/drawing/2014/main" id="{A53EACF9-EC77-DD4D-BDC6-BB90208CF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2" name="Rectangle 25">
              <a:extLst>
                <a:ext uri="{FF2B5EF4-FFF2-40B4-BE49-F238E27FC236}">
                  <a16:creationId xmlns:a16="http://schemas.microsoft.com/office/drawing/2014/main" id="{5BDF183B-5C02-1A4B-8D2A-2BD8C2F21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3" name="Rectangle 26">
              <a:extLst>
                <a:ext uri="{FF2B5EF4-FFF2-40B4-BE49-F238E27FC236}">
                  <a16:creationId xmlns:a16="http://schemas.microsoft.com/office/drawing/2014/main" id="{A527F3DE-107F-1847-98F7-C9FB83688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4" name="Rectangle 27">
              <a:extLst>
                <a:ext uri="{FF2B5EF4-FFF2-40B4-BE49-F238E27FC236}">
                  <a16:creationId xmlns:a16="http://schemas.microsoft.com/office/drawing/2014/main" id="{C627D9AC-B93E-1E45-919B-BC0D20E3E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5" name="Rectangle 28">
              <a:extLst>
                <a:ext uri="{FF2B5EF4-FFF2-40B4-BE49-F238E27FC236}">
                  <a16:creationId xmlns:a16="http://schemas.microsoft.com/office/drawing/2014/main" id="{A235C680-ED0F-3848-B1F5-523F0D3F2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6" name="Rectangle 29">
              <a:extLst>
                <a:ext uri="{FF2B5EF4-FFF2-40B4-BE49-F238E27FC236}">
                  <a16:creationId xmlns:a16="http://schemas.microsoft.com/office/drawing/2014/main" id="{64416F34-5E9D-E94E-87F5-7125293F6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7" name="Rectangle 30">
              <a:extLst>
                <a:ext uri="{FF2B5EF4-FFF2-40B4-BE49-F238E27FC236}">
                  <a16:creationId xmlns:a16="http://schemas.microsoft.com/office/drawing/2014/main" id="{214E852A-0587-5842-872C-5E9C39469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58" name="Rectangle 31">
              <a:extLst>
                <a:ext uri="{FF2B5EF4-FFF2-40B4-BE49-F238E27FC236}">
                  <a16:creationId xmlns:a16="http://schemas.microsoft.com/office/drawing/2014/main" id="{F656F2D7-09A3-4A4E-9ADA-25CF51538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59" name="Rectangle 32">
              <a:extLst>
                <a:ext uri="{FF2B5EF4-FFF2-40B4-BE49-F238E27FC236}">
                  <a16:creationId xmlns:a16="http://schemas.microsoft.com/office/drawing/2014/main" id="{7F0BA350-3112-6B4D-B9E8-417F84883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0" name="Rectangle 33">
              <a:extLst>
                <a:ext uri="{FF2B5EF4-FFF2-40B4-BE49-F238E27FC236}">
                  <a16:creationId xmlns:a16="http://schemas.microsoft.com/office/drawing/2014/main" id="{C0AF92BA-B052-034A-A273-3263E8EDB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1" name="Rectangle 34">
              <a:extLst>
                <a:ext uri="{FF2B5EF4-FFF2-40B4-BE49-F238E27FC236}">
                  <a16:creationId xmlns:a16="http://schemas.microsoft.com/office/drawing/2014/main" id="{041BE01B-C8C8-1A45-950B-1F3DC2979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2" name="Rectangle 35">
              <a:extLst>
                <a:ext uri="{FF2B5EF4-FFF2-40B4-BE49-F238E27FC236}">
                  <a16:creationId xmlns:a16="http://schemas.microsoft.com/office/drawing/2014/main" id="{F7FD7B1E-AE26-4D45-A5D5-0E01BDDD2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3" name="Rectangle 36">
              <a:extLst>
                <a:ext uri="{FF2B5EF4-FFF2-40B4-BE49-F238E27FC236}">
                  <a16:creationId xmlns:a16="http://schemas.microsoft.com/office/drawing/2014/main" id="{E2AF2541-5D78-2848-A7A8-C124C8671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4" name="Rectangle 37">
              <a:extLst>
                <a:ext uri="{FF2B5EF4-FFF2-40B4-BE49-F238E27FC236}">
                  <a16:creationId xmlns:a16="http://schemas.microsoft.com/office/drawing/2014/main" id="{48A88D33-B483-994B-AC74-7F28AAFB0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5" name="Rectangle 38">
              <a:extLst>
                <a:ext uri="{FF2B5EF4-FFF2-40B4-BE49-F238E27FC236}">
                  <a16:creationId xmlns:a16="http://schemas.microsoft.com/office/drawing/2014/main" id="{F75A81EC-9028-4F4C-B139-05AFB39E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6" name="Rectangle 39">
              <a:extLst>
                <a:ext uri="{FF2B5EF4-FFF2-40B4-BE49-F238E27FC236}">
                  <a16:creationId xmlns:a16="http://schemas.microsoft.com/office/drawing/2014/main" id="{6E6FFD72-4F5A-964E-8584-7C55763D3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7" name="Rectangle 40">
              <a:extLst>
                <a:ext uri="{FF2B5EF4-FFF2-40B4-BE49-F238E27FC236}">
                  <a16:creationId xmlns:a16="http://schemas.microsoft.com/office/drawing/2014/main" id="{FD4014F0-1466-1441-A201-8FDC4B90B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8" name="Rectangle 41">
              <a:extLst>
                <a:ext uri="{FF2B5EF4-FFF2-40B4-BE49-F238E27FC236}">
                  <a16:creationId xmlns:a16="http://schemas.microsoft.com/office/drawing/2014/main" id="{D3FC8681-C708-7F47-8CD6-CE2258D40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9" name="Rectangle 42">
              <a:extLst>
                <a:ext uri="{FF2B5EF4-FFF2-40B4-BE49-F238E27FC236}">
                  <a16:creationId xmlns:a16="http://schemas.microsoft.com/office/drawing/2014/main" id="{DD10482E-198B-2342-B2BC-A3B2F43C8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0" name="Rectangle 43">
              <a:extLst>
                <a:ext uri="{FF2B5EF4-FFF2-40B4-BE49-F238E27FC236}">
                  <a16:creationId xmlns:a16="http://schemas.microsoft.com/office/drawing/2014/main" id="{9D3F12BB-62E4-3049-A8DF-5421B3EC5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1" name="Rectangle 44">
              <a:extLst>
                <a:ext uri="{FF2B5EF4-FFF2-40B4-BE49-F238E27FC236}">
                  <a16:creationId xmlns:a16="http://schemas.microsoft.com/office/drawing/2014/main" id="{3F44BCA1-2CB5-694A-A2CC-D46F5E385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2" name="Rectangle 45">
              <a:extLst>
                <a:ext uri="{FF2B5EF4-FFF2-40B4-BE49-F238E27FC236}">
                  <a16:creationId xmlns:a16="http://schemas.microsoft.com/office/drawing/2014/main" id="{B6D78588-AAAE-BC44-B78B-3CA65B1AF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3" name="Rectangle 46">
              <a:extLst>
                <a:ext uri="{FF2B5EF4-FFF2-40B4-BE49-F238E27FC236}">
                  <a16:creationId xmlns:a16="http://schemas.microsoft.com/office/drawing/2014/main" id="{2DE84820-718A-0644-A05C-B0B011544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3574" name="Rectangle 47">
              <a:extLst>
                <a:ext uri="{FF2B5EF4-FFF2-40B4-BE49-F238E27FC236}">
                  <a16:creationId xmlns:a16="http://schemas.microsoft.com/office/drawing/2014/main" id="{F199EBDB-B33B-A740-80C2-451E0294E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5" name="Rectangle 48">
              <a:extLst>
                <a:ext uri="{FF2B5EF4-FFF2-40B4-BE49-F238E27FC236}">
                  <a16:creationId xmlns:a16="http://schemas.microsoft.com/office/drawing/2014/main" id="{85E9839E-3AEC-6249-AB40-B0D3DC14D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6" name="Rectangle 49">
              <a:extLst>
                <a:ext uri="{FF2B5EF4-FFF2-40B4-BE49-F238E27FC236}">
                  <a16:creationId xmlns:a16="http://schemas.microsoft.com/office/drawing/2014/main" id="{0692B196-4007-F042-A379-F0B1E9794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7" name="Rectangle 50">
              <a:extLst>
                <a:ext uri="{FF2B5EF4-FFF2-40B4-BE49-F238E27FC236}">
                  <a16:creationId xmlns:a16="http://schemas.microsoft.com/office/drawing/2014/main" id="{C9562D80-4D64-5740-B537-0FEA27EC5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8" name="Rectangle 51">
              <a:extLst>
                <a:ext uri="{FF2B5EF4-FFF2-40B4-BE49-F238E27FC236}">
                  <a16:creationId xmlns:a16="http://schemas.microsoft.com/office/drawing/2014/main" id="{99B5F2AD-D962-8744-847F-E6CB67DA7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9" name="Rectangle 52">
              <a:extLst>
                <a:ext uri="{FF2B5EF4-FFF2-40B4-BE49-F238E27FC236}">
                  <a16:creationId xmlns:a16="http://schemas.microsoft.com/office/drawing/2014/main" id="{76A6D772-4C00-0C45-A538-CE50B8809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0" name="Rectangle 53">
              <a:extLst>
                <a:ext uri="{FF2B5EF4-FFF2-40B4-BE49-F238E27FC236}">
                  <a16:creationId xmlns:a16="http://schemas.microsoft.com/office/drawing/2014/main" id="{CA2B2729-40FA-9C4C-9580-358A52AF2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1" name="Rectangle 54">
              <a:extLst>
                <a:ext uri="{FF2B5EF4-FFF2-40B4-BE49-F238E27FC236}">
                  <a16:creationId xmlns:a16="http://schemas.microsoft.com/office/drawing/2014/main" id="{4F7DC7FF-92AE-124D-A501-05DC08651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2" name="Rectangle 55">
              <a:extLst>
                <a:ext uri="{FF2B5EF4-FFF2-40B4-BE49-F238E27FC236}">
                  <a16:creationId xmlns:a16="http://schemas.microsoft.com/office/drawing/2014/main" id="{C8A63A6E-127C-0E45-907F-8E5221FBB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3" name="Rectangle 56">
              <a:extLst>
                <a:ext uri="{FF2B5EF4-FFF2-40B4-BE49-F238E27FC236}">
                  <a16:creationId xmlns:a16="http://schemas.microsoft.com/office/drawing/2014/main" id="{60C99C56-9918-7746-ADB0-4CCA12AA3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4" name="Rectangle 57">
              <a:extLst>
                <a:ext uri="{FF2B5EF4-FFF2-40B4-BE49-F238E27FC236}">
                  <a16:creationId xmlns:a16="http://schemas.microsoft.com/office/drawing/2014/main" id="{795F6551-99DE-F64D-ADB4-A771BA646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5" name="Rectangle 58">
              <a:extLst>
                <a:ext uri="{FF2B5EF4-FFF2-40B4-BE49-F238E27FC236}">
                  <a16:creationId xmlns:a16="http://schemas.microsoft.com/office/drawing/2014/main" id="{7DEF3758-BBFB-F848-96CB-E0C840884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6" name="Rectangle 59">
              <a:extLst>
                <a:ext uri="{FF2B5EF4-FFF2-40B4-BE49-F238E27FC236}">
                  <a16:creationId xmlns:a16="http://schemas.microsoft.com/office/drawing/2014/main" id="{9899A8AC-A7B8-9C47-AB5F-023C05A2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7" name="Rectangle 60">
              <a:extLst>
                <a:ext uri="{FF2B5EF4-FFF2-40B4-BE49-F238E27FC236}">
                  <a16:creationId xmlns:a16="http://schemas.microsoft.com/office/drawing/2014/main" id="{B804EA3C-BC39-DC4F-A249-2AD65B9FC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0" name="Title 1">
            <a:extLst>
              <a:ext uri="{FF2B5EF4-FFF2-40B4-BE49-F238E27FC236}">
                <a16:creationId xmlns:a16="http://schemas.microsoft.com/office/drawing/2014/main" id="{432785BA-5D04-D445-886A-AB7DD7A8103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3491" name="TextBox 2">
            <a:extLst>
              <a:ext uri="{FF2B5EF4-FFF2-40B4-BE49-F238E27FC236}">
                <a16:creationId xmlns:a16="http://schemas.microsoft.com/office/drawing/2014/main" id="{2C9F4559-E628-EC43-96D5-8D448FDD6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3492" name="TextBox 62">
            <a:extLst>
              <a:ext uri="{FF2B5EF4-FFF2-40B4-BE49-F238E27FC236}">
                <a16:creationId xmlns:a16="http://schemas.microsoft.com/office/drawing/2014/main" id="{D6B33922-29DE-3442-BF5D-2A7209112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3493" name="Rectangle 3">
            <a:extLst>
              <a:ext uri="{FF2B5EF4-FFF2-40B4-BE49-F238E27FC236}">
                <a16:creationId xmlns:a16="http://schemas.microsoft.com/office/drawing/2014/main" id="{A7DE6929-5FAA-894B-B583-C5A6D1E6E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578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4" name="Oval 111">
            <a:extLst>
              <a:ext uri="{FF2B5EF4-FFF2-40B4-BE49-F238E27FC236}">
                <a16:creationId xmlns:a16="http://schemas.microsoft.com/office/drawing/2014/main" id="{2DBA6329-0C69-304D-ABEF-0B8E22CD7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9914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3495" name="Group 104">
            <a:extLst>
              <a:ext uri="{FF2B5EF4-FFF2-40B4-BE49-F238E27FC236}">
                <a16:creationId xmlns:a16="http://schemas.microsoft.com/office/drawing/2014/main" id="{01E53763-A453-4647-8FF8-806CF14C998C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3497" name="Freeform 4">
              <a:extLst>
                <a:ext uri="{FF2B5EF4-FFF2-40B4-BE49-F238E27FC236}">
                  <a16:creationId xmlns:a16="http://schemas.microsoft.com/office/drawing/2014/main" id="{8F5A5F4C-58F2-6444-AE53-CF2A5CBD6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8" name="Freeform 7">
              <a:extLst>
                <a:ext uri="{FF2B5EF4-FFF2-40B4-BE49-F238E27FC236}">
                  <a16:creationId xmlns:a16="http://schemas.microsoft.com/office/drawing/2014/main" id="{ADDF99F0-2910-F847-8FE7-8E8D5339E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9" name="Freeform 9">
              <a:extLst>
                <a:ext uri="{FF2B5EF4-FFF2-40B4-BE49-F238E27FC236}">
                  <a16:creationId xmlns:a16="http://schemas.microsoft.com/office/drawing/2014/main" id="{7FABF295-725D-654E-A6E7-C7359AE3D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0" name="Freeform 12">
              <a:extLst>
                <a:ext uri="{FF2B5EF4-FFF2-40B4-BE49-F238E27FC236}">
                  <a16:creationId xmlns:a16="http://schemas.microsoft.com/office/drawing/2014/main" id="{293E012C-79AD-CB4B-9778-A738AEA9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1" name="Freeform 14">
              <a:extLst>
                <a:ext uri="{FF2B5EF4-FFF2-40B4-BE49-F238E27FC236}">
                  <a16:creationId xmlns:a16="http://schemas.microsoft.com/office/drawing/2014/main" id="{B07CF9D8-00BA-2343-AC60-BDE6CA3E5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Rectangle 15">
              <a:extLst>
                <a:ext uri="{FF2B5EF4-FFF2-40B4-BE49-F238E27FC236}">
                  <a16:creationId xmlns:a16="http://schemas.microsoft.com/office/drawing/2014/main" id="{22D8FD61-BCA6-2343-871B-B7127B720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03" name="Freeform 29">
              <a:extLst>
                <a:ext uri="{FF2B5EF4-FFF2-40B4-BE49-F238E27FC236}">
                  <a16:creationId xmlns:a16="http://schemas.microsoft.com/office/drawing/2014/main" id="{E9A05B91-B559-6B45-B139-2DEFDE522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4" name="Freeform 30">
              <a:extLst>
                <a:ext uri="{FF2B5EF4-FFF2-40B4-BE49-F238E27FC236}">
                  <a16:creationId xmlns:a16="http://schemas.microsoft.com/office/drawing/2014/main" id="{10C0BA65-D57F-5046-AB3B-C6D50FD1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5" name="Freeform 31">
              <a:extLst>
                <a:ext uri="{FF2B5EF4-FFF2-40B4-BE49-F238E27FC236}">
                  <a16:creationId xmlns:a16="http://schemas.microsoft.com/office/drawing/2014/main" id="{0A5D8859-48D3-A946-87C9-228539A0F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6" name="Freeform 32">
              <a:extLst>
                <a:ext uri="{FF2B5EF4-FFF2-40B4-BE49-F238E27FC236}">
                  <a16:creationId xmlns:a16="http://schemas.microsoft.com/office/drawing/2014/main" id="{337F418F-8A02-FF47-A33E-F73274D0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Freeform 33">
              <a:extLst>
                <a:ext uri="{FF2B5EF4-FFF2-40B4-BE49-F238E27FC236}">
                  <a16:creationId xmlns:a16="http://schemas.microsoft.com/office/drawing/2014/main" id="{CB9F4B3B-7A64-574A-9AD9-708BFEEDC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8" name="Freeform 34">
              <a:extLst>
                <a:ext uri="{FF2B5EF4-FFF2-40B4-BE49-F238E27FC236}">
                  <a16:creationId xmlns:a16="http://schemas.microsoft.com/office/drawing/2014/main" id="{DE41CC99-F3EF-AA49-99D0-90E9809C3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9" name="Freeform 35">
              <a:extLst>
                <a:ext uri="{FF2B5EF4-FFF2-40B4-BE49-F238E27FC236}">
                  <a16:creationId xmlns:a16="http://schemas.microsoft.com/office/drawing/2014/main" id="{1FB422A4-A548-E841-83DE-762B8173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0" name="Rectangle 37">
              <a:extLst>
                <a:ext uri="{FF2B5EF4-FFF2-40B4-BE49-F238E27FC236}">
                  <a16:creationId xmlns:a16="http://schemas.microsoft.com/office/drawing/2014/main" id="{825F91A1-842A-8244-B31B-C0997A047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11" name="Freeform 44">
              <a:extLst>
                <a:ext uri="{FF2B5EF4-FFF2-40B4-BE49-F238E27FC236}">
                  <a16:creationId xmlns:a16="http://schemas.microsoft.com/office/drawing/2014/main" id="{281D9043-2570-1F4E-A6E5-33401ECC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Line 45">
              <a:extLst>
                <a:ext uri="{FF2B5EF4-FFF2-40B4-BE49-F238E27FC236}">
                  <a16:creationId xmlns:a16="http://schemas.microsoft.com/office/drawing/2014/main" id="{9D5AA80A-E7DD-214E-A2BC-0A243EFE98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Rectangle 47">
              <a:extLst>
                <a:ext uri="{FF2B5EF4-FFF2-40B4-BE49-F238E27FC236}">
                  <a16:creationId xmlns:a16="http://schemas.microsoft.com/office/drawing/2014/main" id="{2AA34A42-0003-7845-B854-715D3A93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3514" name="Group 122">
              <a:extLst>
                <a:ext uri="{FF2B5EF4-FFF2-40B4-BE49-F238E27FC236}">
                  <a16:creationId xmlns:a16="http://schemas.microsoft.com/office/drawing/2014/main" id="{C18D80E1-2DF0-BE47-A45D-F5BCA06E0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3528" name="Rectangle 48">
                <a:extLst>
                  <a:ext uri="{FF2B5EF4-FFF2-40B4-BE49-F238E27FC236}">
                    <a16:creationId xmlns:a16="http://schemas.microsoft.com/office/drawing/2014/main" id="{21E8198B-80ED-7C49-AA65-30F1D1BFF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3529" name="Rectangle 51">
                <a:extLst>
                  <a:ext uri="{FF2B5EF4-FFF2-40B4-BE49-F238E27FC236}">
                    <a16:creationId xmlns:a16="http://schemas.microsoft.com/office/drawing/2014/main" id="{498E2984-A6A7-4943-BFD6-3A0C08C66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30" name="Rectangle 54">
                <a:extLst>
                  <a:ext uri="{FF2B5EF4-FFF2-40B4-BE49-F238E27FC236}">
                    <a16:creationId xmlns:a16="http://schemas.microsoft.com/office/drawing/2014/main" id="{D242AC06-91C2-C441-9B99-3ED936841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3515" name="Group 124">
              <a:extLst>
                <a:ext uri="{FF2B5EF4-FFF2-40B4-BE49-F238E27FC236}">
                  <a16:creationId xmlns:a16="http://schemas.microsoft.com/office/drawing/2014/main" id="{1B076F58-02AF-0C4C-A22D-760260EA2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3525" name="Rectangle 48">
                <a:extLst>
                  <a:ext uri="{FF2B5EF4-FFF2-40B4-BE49-F238E27FC236}">
                    <a16:creationId xmlns:a16="http://schemas.microsoft.com/office/drawing/2014/main" id="{E9823682-4737-BB40-A1CA-781FA501C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3526" name="Rectangle 51">
                <a:extLst>
                  <a:ext uri="{FF2B5EF4-FFF2-40B4-BE49-F238E27FC236}">
                    <a16:creationId xmlns:a16="http://schemas.microsoft.com/office/drawing/2014/main" id="{ACFA86FF-563A-3B4D-AC05-8AF9ECFF9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7" name="Rectangle 54">
                <a:extLst>
                  <a:ext uri="{FF2B5EF4-FFF2-40B4-BE49-F238E27FC236}">
                    <a16:creationId xmlns:a16="http://schemas.microsoft.com/office/drawing/2014/main" id="{CD8BF8AF-CC19-7E4D-9AB0-B863A4B70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3516" name="Group 125">
              <a:extLst>
                <a:ext uri="{FF2B5EF4-FFF2-40B4-BE49-F238E27FC236}">
                  <a16:creationId xmlns:a16="http://schemas.microsoft.com/office/drawing/2014/main" id="{395CA46F-6EDE-2140-811A-931BD8544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3522" name="Rectangle 48">
                <a:extLst>
                  <a:ext uri="{FF2B5EF4-FFF2-40B4-BE49-F238E27FC236}">
                    <a16:creationId xmlns:a16="http://schemas.microsoft.com/office/drawing/2014/main" id="{53BEC9AE-0161-2445-9183-EDADA534F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3523" name="Rectangle 51">
                <a:extLst>
                  <a:ext uri="{FF2B5EF4-FFF2-40B4-BE49-F238E27FC236}">
                    <a16:creationId xmlns:a16="http://schemas.microsoft.com/office/drawing/2014/main" id="{527AD960-36F1-6C43-B640-638714523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4" name="Rectangle 54">
                <a:extLst>
                  <a:ext uri="{FF2B5EF4-FFF2-40B4-BE49-F238E27FC236}">
                    <a16:creationId xmlns:a16="http://schemas.microsoft.com/office/drawing/2014/main" id="{E134A6E9-B6D7-694A-86E4-04BFC253E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3517" name="Group 126">
              <a:extLst>
                <a:ext uri="{FF2B5EF4-FFF2-40B4-BE49-F238E27FC236}">
                  <a16:creationId xmlns:a16="http://schemas.microsoft.com/office/drawing/2014/main" id="{BC3DB37E-F2D2-2841-97AD-B89010A75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3519" name="Rectangle 48">
                <a:extLst>
                  <a:ext uri="{FF2B5EF4-FFF2-40B4-BE49-F238E27FC236}">
                    <a16:creationId xmlns:a16="http://schemas.microsoft.com/office/drawing/2014/main" id="{D1133C0A-45A6-DB47-A8AC-486CA76FE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3520" name="Rectangle 51">
                <a:extLst>
                  <a:ext uri="{FF2B5EF4-FFF2-40B4-BE49-F238E27FC236}">
                    <a16:creationId xmlns:a16="http://schemas.microsoft.com/office/drawing/2014/main" id="{D8CCD110-8DA8-924A-AF1A-89B76FCB3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3521" name="Rectangle 54">
                <a:extLst>
                  <a:ext uri="{FF2B5EF4-FFF2-40B4-BE49-F238E27FC236}">
                    <a16:creationId xmlns:a16="http://schemas.microsoft.com/office/drawing/2014/main" id="{0CFC579C-40CB-D644-8190-61EEC20DD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3518" name="Oval 5">
              <a:extLst>
                <a:ext uri="{FF2B5EF4-FFF2-40B4-BE49-F238E27FC236}">
                  <a16:creationId xmlns:a16="http://schemas.microsoft.com/office/drawing/2014/main" id="{3739B209-E2EA-D54C-A491-CD396D327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3496" name="Oval 105">
            <a:extLst>
              <a:ext uri="{FF2B5EF4-FFF2-40B4-BE49-F238E27FC236}">
                <a16:creationId xmlns:a16="http://schemas.microsoft.com/office/drawing/2014/main" id="{A9C48279-2E00-EB46-885A-607BEF51D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6" y="4903789"/>
            <a:ext cx="657225" cy="2889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4">
            <a:extLst>
              <a:ext uri="{FF2B5EF4-FFF2-40B4-BE49-F238E27FC236}">
                <a16:creationId xmlns:a16="http://schemas.microsoft.com/office/drawing/2014/main" id="{E9DCD6E8-D095-C941-B9C4-68FC0CD9664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18" name="Rectangle 5">
            <a:extLst>
              <a:ext uri="{FF2B5EF4-FFF2-40B4-BE49-F238E27FC236}">
                <a16:creationId xmlns:a16="http://schemas.microsoft.com/office/drawing/2014/main" id="{4E56DFAA-88DB-564E-9BFC-D73B6FA859B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19" name="Rectangle 6">
            <a:extLst>
              <a:ext uri="{FF2B5EF4-FFF2-40B4-BE49-F238E27FC236}">
                <a16:creationId xmlns:a16="http://schemas.microsoft.com/office/drawing/2014/main" id="{30FB6752-DA65-C14C-9A5C-02F14372953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20" name="Rectangle 7">
            <a:extLst>
              <a:ext uri="{FF2B5EF4-FFF2-40B4-BE49-F238E27FC236}">
                <a16:creationId xmlns:a16="http://schemas.microsoft.com/office/drawing/2014/main" id="{00C40B5F-CCDA-C74B-8743-63254FAC83C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1" name="Freeform 8">
            <a:extLst>
              <a:ext uri="{FF2B5EF4-FFF2-40B4-BE49-F238E27FC236}">
                <a16:creationId xmlns:a16="http://schemas.microsoft.com/office/drawing/2014/main" id="{43EF5635-E03B-974A-A472-B9E5C36CFEFB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2" name="Line 9">
            <a:extLst>
              <a:ext uri="{FF2B5EF4-FFF2-40B4-BE49-F238E27FC236}">
                <a16:creationId xmlns:a16="http://schemas.microsoft.com/office/drawing/2014/main" id="{3EC4FAF2-36EA-2B44-93A8-3904F31002E4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3" name="Freeform 10">
            <a:extLst>
              <a:ext uri="{FF2B5EF4-FFF2-40B4-BE49-F238E27FC236}">
                <a16:creationId xmlns:a16="http://schemas.microsoft.com/office/drawing/2014/main" id="{59D1141E-FE95-A343-9A81-15630CEDAD46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4" name="Freeform 11">
            <a:extLst>
              <a:ext uri="{FF2B5EF4-FFF2-40B4-BE49-F238E27FC236}">
                <a16:creationId xmlns:a16="http://schemas.microsoft.com/office/drawing/2014/main" id="{68EB0D94-9877-1744-B614-1E9CC7CE2D16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5" name="Rectangle 12">
            <a:extLst>
              <a:ext uri="{FF2B5EF4-FFF2-40B4-BE49-F238E27FC236}">
                <a16:creationId xmlns:a16="http://schemas.microsoft.com/office/drawing/2014/main" id="{41E2771A-C774-FE4E-A161-C2847E2B167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26" name="Freeform 13">
            <a:extLst>
              <a:ext uri="{FF2B5EF4-FFF2-40B4-BE49-F238E27FC236}">
                <a16:creationId xmlns:a16="http://schemas.microsoft.com/office/drawing/2014/main" id="{423C9EB9-345E-794E-8AC3-1B7F164B38C9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7" name="Line 14">
            <a:extLst>
              <a:ext uri="{FF2B5EF4-FFF2-40B4-BE49-F238E27FC236}">
                <a16:creationId xmlns:a16="http://schemas.microsoft.com/office/drawing/2014/main" id="{1E094539-654D-D144-9765-CA55835750F6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8" name="Rectangle 15">
            <a:extLst>
              <a:ext uri="{FF2B5EF4-FFF2-40B4-BE49-F238E27FC236}">
                <a16:creationId xmlns:a16="http://schemas.microsoft.com/office/drawing/2014/main" id="{EDB5AC34-63CD-3947-B0C6-AC0AF9042CB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29" name="Freeform 16">
            <a:extLst>
              <a:ext uri="{FF2B5EF4-FFF2-40B4-BE49-F238E27FC236}">
                <a16:creationId xmlns:a16="http://schemas.microsoft.com/office/drawing/2014/main" id="{627EC72F-6235-F94D-ADB6-34E03CBA3FB4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0" name="Freeform 17">
            <a:extLst>
              <a:ext uri="{FF2B5EF4-FFF2-40B4-BE49-F238E27FC236}">
                <a16:creationId xmlns:a16="http://schemas.microsoft.com/office/drawing/2014/main" id="{0E066AF4-C6F8-9940-9EC7-04C1FFB267BE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1" name="Freeform 18">
            <a:extLst>
              <a:ext uri="{FF2B5EF4-FFF2-40B4-BE49-F238E27FC236}">
                <a16:creationId xmlns:a16="http://schemas.microsoft.com/office/drawing/2014/main" id="{BA9B5FB8-1173-CC42-87CD-EE497952183B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2" name="Line 19">
            <a:extLst>
              <a:ext uri="{FF2B5EF4-FFF2-40B4-BE49-F238E27FC236}">
                <a16:creationId xmlns:a16="http://schemas.microsoft.com/office/drawing/2014/main" id="{8066ED34-540C-F948-A00B-53FF9502179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3" name="Freeform 20">
            <a:extLst>
              <a:ext uri="{FF2B5EF4-FFF2-40B4-BE49-F238E27FC236}">
                <a16:creationId xmlns:a16="http://schemas.microsoft.com/office/drawing/2014/main" id="{B8D72767-8B30-EE4E-B9B2-8490E60E5F9C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2751139"/>
            <a:ext cx="131763" cy="65087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rgbClr val="0000FF"/>
          </a:solidFill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4" name="Freeform 21">
            <a:extLst>
              <a:ext uri="{FF2B5EF4-FFF2-40B4-BE49-F238E27FC236}">
                <a16:creationId xmlns:a16="http://schemas.microsoft.com/office/drawing/2014/main" id="{5E6F07A1-09BF-DA44-98E0-AD51062D61FE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2179639"/>
            <a:ext cx="4476750" cy="746125"/>
          </a:xfrm>
          <a:custGeom>
            <a:avLst/>
            <a:gdLst>
              <a:gd name="T0" fmla="*/ 2147483646 w 4908"/>
              <a:gd name="T1" fmla="*/ 2147483646 h 817"/>
              <a:gd name="T2" fmla="*/ 2147483646 w 4908"/>
              <a:gd name="T3" fmla="*/ 2147483646 h 817"/>
              <a:gd name="T4" fmla="*/ 2147483646 w 4908"/>
              <a:gd name="T5" fmla="*/ 0 h 817"/>
              <a:gd name="T6" fmla="*/ 0 w 4908"/>
              <a:gd name="T7" fmla="*/ 0 h 817"/>
              <a:gd name="T8" fmla="*/ 0 w 4908"/>
              <a:gd name="T9" fmla="*/ 2147483646 h 8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8"/>
              <a:gd name="T16" fmla="*/ 0 h 817"/>
              <a:gd name="T17" fmla="*/ 4908 w 4908"/>
              <a:gd name="T18" fmla="*/ 817 h 8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8" h="817">
                <a:moveTo>
                  <a:pt x="4908" y="673"/>
                </a:moveTo>
                <a:lnTo>
                  <a:pt x="4619" y="673"/>
                </a:lnTo>
                <a:lnTo>
                  <a:pt x="4619" y="0"/>
                </a:lnTo>
                <a:lnTo>
                  <a:pt x="0" y="0"/>
                </a:lnTo>
                <a:lnTo>
                  <a:pt x="0" y="817"/>
                </a:lnTo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5" name="Rectangle 22">
            <a:extLst>
              <a:ext uri="{FF2B5EF4-FFF2-40B4-BE49-F238E27FC236}">
                <a16:creationId xmlns:a16="http://schemas.microsoft.com/office/drawing/2014/main" id="{0197BE84-FFF7-D74C-B6DA-D030F79BB50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36" name="Freeform 23">
            <a:extLst>
              <a:ext uri="{FF2B5EF4-FFF2-40B4-BE49-F238E27FC236}">
                <a16:creationId xmlns:a16="http://schemas.microsoft.com/office/drawing/2014/main" id="{1C70DFAF-8AD1-3643-8C22-F83D766B8AE3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7" name="Freeform 24">
            <a:extLst>
              <a:ext uri="{FF2B5EF4-FFF2-40B4-BE49-F238E27FC236}">
                <a16:creationId xmlns:a16="http://schemas.microsoft.com/office/drawing/2014/main" id="{411547B8-0342-C540-9AED-78DBE85A40C0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8" name="Freeform 25">
            <a:extLst>
              <a:ext uri="{FF2B5EF4-FFF2-40B4-BE49-F238E27FC236}">
                <a16:creationId xmlns:a16="http://schemas.microsoft.com/office/drawing/2014/main" id="{74AEBDF7-B6B3-9741-8A4D-76DE9CDD7511}"/>
              </a:ext>
            </a:extLst>
          </p:cNvPr>
          <p:cNvSpPr>
            <a:spLocks noChangeAspect="1"/>
          </p:cNvSpPr>
          <p:nvPr/>
        </p:nvSpPr>
        <p:spPr bwMode="auto">
          <a:xfrm>
            <a:off x="2492375" y="2916238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2"/>
                </a:lnTo>
                <a:lnTo>
                  <a:pt x="17" y="2"/>
                </a:lnTo>
                <a:lnTo>
                  <a:pt x="16" y="3"/>
                </a:lnTo>
                <a:lnTo>
                  <a:pt x="14" y="3"/>
                </a:lnTo>
                <a:lnTo>
                  <a:pt x="13" y="3"/>
                </a:lnTo>
                <a:lnTo>
                  <a:pt x="13" y="4"/>
                </a:lnTo>
                <a:lnTo>
                  <a:pt x="12" y="4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8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4" y="12"/>
                </a:lnTo>
                <a:lnTo>
                  <a:pt x="4" y="14"/>
                </a:lnTo>
                <a:lnTo>
                  <a:pt x="2" y="15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2" y="34"/>
                </a:lnTo>
                <a:lnTo>
                  <a:pt x="2" y="35"/>
                </a:lnTo>
                <a:lnTo>
                  <a:pt x="4" y="36"/>
                </a:lnTo>
                <a:lnTo>
                  <a:pt x="4" y="38"/>
                </a:lnTo>
                <a:lnTo>
                  <a:pt x="5" y="39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4"/>
                </a:lnTo>
                <a:lnTo>
                  <a:pt x="10" y="45"/>
                </a:lnTo>
                <a:lnTo>
                  <a:pt x="11" y="45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8" y="45"/>
                </a:lnTo>
                <a:lnTo>
                  <a:pt x="40" y="44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9"/>
                </a:lnTo>
                <a:lnTo>
                  <a:pt x="44" y="39"/>
                </a:lnTo>
                <a:lnTo>
                  <a:pt x="44" y="38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3"/>
                </a:lnTo>
                <a:lnTo>
                  <a:pt x="47" y="32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7"/>
                </a:lnTo>
                <a:lnTo>
                  <a:pt x="48" y="24"/>
                </a:lnTo>
                <a:lnTo>
                  <a:pt x="48" y="23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7" y="20"/>
                </a:lnTo>
                <a:lnTo>
                  <a:pt x="47" y="18"/>
                </a:lnTo>
                <a:lnTo>
                  <a:pt x="47" y="17"/>
                </a:lnTo>
                <a:lnTo>
                  <a:pt x="47" y="16"/>
                </a:lnTo>
                <a:lnTo>
                  <a:pt x="46" y="15"/>
                </a:lnTo>
                <a:lnTo>
                  <a:pt x="46" y="14"/>
                </a:lnTo>
                <a:lnTo>
                  <a:pt x="44" y="12"/>
                </a:lnTo>
                <a:lnTo>
                  <a:pt x="44" y="11"/>
                </a:lnTo>
                <a:lnTo>
                  <a:pt x="43" y="11"/>
                </a:lnTo>
                <a:lnTo>
                  <a:pt x="43" y="10"/>
                </a:lnTo>
                <a:lnTo>
                  <a:pt x="42" y="9"/>
                </a:lnTo>
                <a:lnTo>
                  <a:pt x="41" y="8"/>
                </a:lnTo>
                <a:lnTo>
                  <a:pt x="40" y="6"/>
                </a:lnTo>
                <a:lnTo>
                  <a:pt x="38" y="5"/>
                </a:lnTo>
                <a:lnTo>
                  <a:pt x="37" y="5"/>
                </a:lnTo>
                <a:lnTo>
                  <a:pt x="36" y="4"/>
                </a:lnTo>
                <a:lnTo>
                  <a:pt x="35" y="3"/>
                </a:lnTo>
                <a:lnTo>
                  <a:pt x="34" y="3"/>
                </a:lnTo>
                <a:lnTo>
                  <a:pt x="32" y="3"/>
                </a:lnTo>
                <a:lnTo>
                  <a:pt x="31" y="2"/>
                </a:lnTo>
                <a:lnTo>
                  <a:pt x="30" y="2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9" name="Freeform 26">
            <a:extLst>
              <a:ext uri="{FF2B5EF4-FFF2-40B4-BE49-F238E27FC236}">
                <a16:creationId xmlns:a16="http://schemas.microsoft.com/office/drawing/2014/main" id="{F9C30A0F-2F52-2741-A3C5-3A76AC1E4832}"/>
              </a:ext>
            </a:extLst>
          </p:cNvPr>
          <p:cNvSpPr>
            <a:spLocks noChangeAspect="1"/>
          </p:cNvSpPr>
          <p:nvPr/>
        </p:nvSpPr>
        <p:spPr bwMode="auto">
          <a:xfrm>
            <a:off x="2479675" y="2905126"/>
            <a:ext cx="50800" cy="49213"/>
          </a:xfrm>
          <a:custGeom>
            <a:avLst/>
            <a:gdLst>
              <a:gd name="T0" fmla="*/ 2147483646 w 57"/>
              <a:gd name="T1" fmla="*/ 0 h 55"/>
              <a:gd name="T2" fmla="*/ 2147483646 w 57"/>
              <a:gd name="T3" fmla="*/ 2147483646 h 55"/>
              <a:gd name="T4" fmla="*/ 2147483646 w 57"/>
              <a:gd name="T5" fmla="*/ 2147483646 h 55"/>
              <a:gd name="T6" fmla="*/ 2147483646 w 57"/>
              <a:gd name="T7" fmla="*/ 2147483646 h 55"/>
              <a:gd name="T8" fmla="*/ 2147483646 w 57"/>
              <a:gd name="T9" fmla="*/ 2147483646 h 55"/>
              <a:gd name="T10" fmla="*/ 2147483646 w 57"/>
              <a:gd name="T11" fmla="*/ 2147483646 h 55"/>
              <a:gd name="T12" fmla="*/ 2147483646 w 57"/>
              <a:gd name="T13" fmla="*/ 2147483646 h 55"/>
              <a:gd name="T14" fmla="*/ 2147483646 w 57"/>
              <a:gd name="T15" fmla="*/ 2147483646 h 55"/>
              <a:gd name="T16" fmla="*/ 2147483646 w 57"/>
              <a:gd name="T17" fmla="*/ 2147483646 h 55"/>
              <a:gd name="T18" fmla="*/ 2147483646 w 57"/>
              <a:gd name="T19" fmla="*/ 2147483646 h 55"/>
              <a:gd name="T20" fmla="*/ 0 w 57"/>
              <a:gd name="T21" fmla="*/ 2147483646 h 55"/>
              <a:gd name="T22" fmla="*/ 2147483646 w 57"/>
              <a:gd name="T23" fmla="*/ 2147483646 h 55"/>
              <a:gd name="T24" fmla="*/ 2147483646 w 57"/>
              <a:gd name="T25" fmla="*/ 2147483646 h 55"/>
              <a:gd name="T26" fmla="*/ 2147483646 w 57"/>
              <a:gd name="T27" fmla="*/ 2147483646 h 55"/>
              <a:gd name="T28" fmla="*/ 2147483646 w 57"/>
              <a:gd name="T29" fmla="*/ 2147483646 h 55"/>
              <a:gd name="T30" fmla="*/ 2147483646 w 57"/>
              <a:gd name="T31" fmla="*/ 2147483646 h 55"/>
              <a:gd name="T32" fmla="*/ 2147483646 w 57"/>
              <a:gd name="T33" fmla="*/ 2147483646 h 55"/>
              <a:gd name="T34" fmla="*/ 2147483646 w 57"/>
              <a:gd name="T35" fmla="*/ 2147483646 h 55"/>
              <a:gd name="T36" fmla="*/ 2147483646 w 57"/>
              <a:gd name="T37" fmla="*/ 2147483646 h 55"/>
              <a:gd name="T38" fmla="*/ 2147483646 w 57"/>
              <a:gd name="T39" fmla="*/ 2147483646 h 55"/>
              <a:gd name="T40" fmla="*/ 2147483646 w 57"/>
              <a:gd name="T41" fmla="*/ 2147483646 h 55"/>
              <a:gd name="T42" fmla="*/ 2147483646 w 57"/>
              <a:gd name="T43" fmla="*/ 2147483646 h 55"/>
              <a:gd name="T44" fmla="*/ 2147483646 w 57"/>
              <a:gd name="T45" fmla="*/ 2147483646 h 55"/>
              <a:gd name="T46" fmla="*/ 2147483646 w 57"/>
              <a:gd name="T47" fmla="*/ 2147483646 h 55"/>
              <a:gd name="T48" fmla="*/ 2147483646 w 57"/>
              <a:gd name="T49" fmla="*/ 2147483646 h 55"/>
              <a:gd name="T50" fmla="*/ 2147483646 w 57"/>
              <a:gd name="T51" fmla="*/ 2147483646 h 55"/>
              <a:gd name="T52" fmla="*/ 2147483646 w 57"/>
              <a:gd name="T53" fmla="*/ 2147483646 h 55"/>
              <a:gd name="T54" fmla="*/ 2147483646 w 57"/>
              <a:gd name="T55" fmla="*/ 2147483646 h 55"/>
              <a:gd name="T56" fmla="*/ 2147483646 w 57"/>
              <a:gd name="T57" fmla="*/ 2147483646 h 55"/>
              <a:gd name="T58" fmla="*/ 2147483646 w 57"/>
              <a:gd name="T59" fmla="*/ 2147483646 h 55"/>
              <a:gd name="T60" fmla="*/ 2147483646 w 57"/>
              <a:gd name="T61" fmla="*/ 2147483646 h 55"/>
              <a:gd name="T62" fmla="*/ 2147483646 w 57"/>
              <a:gd name="T63" fmla="*/ 2147483646 h 55"/>
              <a:gd name="T64" fmla="*/ 2147483646 w 57"/>
              <a:gd name="T65" fmla="*/ 2147483646 h 55"/>
              <a:gd name="T66" fmla="*/ 2147483646 w 57"/>
              <a:gd name="T67" fmla="*/ 2147483646 h 55"/>
              <a:gd name="T68" fmla="*/ 2147483646 w 57"/>
              <a:gd name="T69" fmla="*/ 2147483646 h 55"/>
              <a:gd name="T70" fmla="*/ 2147483646 w 57"/>
              <a:gd name="T71" fmla="*/ 2147483646 h 55"/>
              <a:gd name="T72" fmla="*/ 2147483646 w 57"/>
              <a:gd name="T73" fmla="*/ 2147483646 h 55"/>
              <a:gd name="T74" fmla="*/ 2147483646 w 57"/>
              <a:gd name="T75" fmla="*/ 2147483646 h 55"/>
              <a:gd name="T76" fmla="*/ 2147483646 w 57"/>
              <a:gd name="T77" fmla="*/ 2147483646 h 55"/>
              <a:gd name="T78" fmla="*/ 2147483646 w 57"/>
              <a:gd name="T79" fmla="*/ 2147483646 h 55"/>
              <a:gd name="T80" fmla="*/ 2147483646 w 57"/>
              <a:gd name="T81" fmla="*/ 2147483646 h 55"/>
              <a:gd name="T82" fmla="*/ 2147483646 w 57"/>
              <a:gd name="T83" fmla="*/ 2147483646 h 55"/>
              <a:gd name="T84" fmla="*/ 2147483646 w 57"/>
              <a:gd name="T85" fmla="*/ 0 h 55"/>
              <a:gd name="T86" fmla="*/ 2147483646 w 57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7"/>
              <a:gd name="T133" fmla="*/ 0 h 55"/>
              <a:gd name="T134" fmla="*/ 57 w 57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7" h="55">
                <a:moveTo>
                  <a:pt x="29" y="0"/>
                </a:move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3" y="0"/>
                </a:lnTo>
                <a:lnTo>
                  <a:pt x="22" y="1"/>
                </a:lnTo>
                <a:lnTo>
                  <a:pt x="21" y="1"/>
                </a:lnTo>
                <a:lnTo>
                  <a:pt x="20" y="1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5" y="4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9" y="9"/>
                </a:lnTo>
                <a:lnTo>
                  <a:pt x="9" y="10"/>
                </a:lnTo>
                <a:lnTo>
                  <a:pt x="8" y="10"/>
                </a:lnTo>
                <a:lnTo>
                  <a:pt x="7" y="11"/>
                </a:lnTo>
                <a:lnTo>
                  <a:pt x="5" y="12"/>
                </a:lnTo>
                <a:lnTo>
                  <a:pt x="5" y="13"/>
                </a:lnTo>
                <a:lnTo>
                  <a:pt x="4" y="15"/>
                </a:lnTo>
                <a:lnTo>
                  <a:pt x="4" y="16"/>
                </a:lnTo>
                <a:lnTo>
                  <a:pt x="3" y="17"/>
                </a:lnTo>
                <a:lnTo>
                  <a:pt x="3" y="18"/>
                </a:lnTo>
                <a:lnTo>
                  <a:pt x="3" y="19"/>
                </a:lnTo>
                <a:lnTo>
                  <a:pt x="2" y="21"/>
                </a:lnTo>
                <a:lnTo>
                  <a:pt x="2" y="22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29"/>
                </a:lnTo>
                <a:lnTo>
                  <a:pt x="2" y="30"/>
                </a:lnTo>
                <a:lnTo>
                  <a:pt x="2" y="33"/>
                </a:lnTo>
                <a:lnTo>
                  <a:pt x="2" y="34"/>
                </a:lnTo>
                <a:lnTo>
                  <a:pt x="2" y="35"/>
                </a:lnTo>
                <a:lnTo>
                  <a:pt x="3" y="36"/>
                </a:lnTo>
                <a:lnTo>
                  <a:pt x="3" y="37"/>
                </a:lnTo>
                <a:lnTo>
                  <a:pt x="3" y="39"/>
                </a:lnTo>
                <a:lnTo>
                  <a:pt x="4" y="40"/>
                </a:lnTo>
                <a:lnTo>
                  <a:pt x="4" y="41"/>
                </a:lnTo>
                <a:lnTo>
                  <a:pt x="5" y="42"/>
                </a:lnTo>
                <a:lnTo>
                  <a:pt x="5" y="43"/>
                </a:lnTo>
                <a:lnTo>
                  <a:pt x="7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10" y="48"/>
                </a:lnTo>
                <a:lnTo>
                  <a:pt x="11" y="49"/>
                </a:lnTo>
                <a:lnTo>
                  <a:pt x="13" y="51"/>
                </a:lnTo>
                <a:lnTo>
                  <a:pt x="14" y="51"/>
                </a:lnTo>
                <a:lnTo>
                  <a:pt x="15" y="52"/>
                </a:lnTo>
                <a:lnTo>
                  <a:pt x="16" y="52"/>
                </a:lnTo>
                <a:lnTo>
                  <a:pt x="17" y="53"/>
                </a:lnTo>
                <a:lnTo>
                  <a:pt x="19" y="53"/>
                </a:lnTo>
                <a:lnTo>
                  <a:pt x="20" y="54"/>
                </a:lnTo>
                <a:lnTo>
                  <a:pt x="21" y="54"/>
                </a:lnTo>
                <a:lnTo>
                  <a:pt x="22" y="55"/>
                </a:lnTo>
                <a:lnTo>
                  <a:pt x="23" y="55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4" y="55"/>
                </a:lnTo>
                <a:lnTo>
                  <a:pt x="35" y="55"/>
                </a:lnTo>
                <a:lnTo>
                  <a:pt x="38" y="54"/>
                </a:lnTo>
                <a:lnTo>
                  <a:pt x="39" y="54"/>
                </a:lnTo>
                <a:lnTo>
                  <a:pt x="40" y="53"/>
                </a:lnTo>
                <a:lnTo>
                  <a:pt x="41" y="53"/>
                </a:lnTo>
                <a:lnTo>
                  <a:pt x="43" y="52"/>
                </a:lnTo>
                <a:lnTo>
                  <a:pt x="44" y="52"/>
                </a:lnTo>
                <a:lnTo>
                  <a:pt x="45" y="51"/>
                </a:lnTo>
                <a:lnTo>
                  <a:pt x="46" y="51"/>
                </a:lnTo>
                <a:lnTo>
                  <a:pt x="46" y="49"/>
                </a:lnTo>
                <a:lnTo>
                  <a:pt x="47" y="48"/>
                </a:lnTo>
                <a:lnTo>
                  <a:pt x="49" y="48"/>
                </a:lnTo>
                <a:lnTo>
                  <a:pt x="50" y="47"/>
                </a:lnTo>
                <a:lnTo>
                  <a:pt x="51" y="46"/>
                </a:lnTo>
                <a:lnTo>
                  <a:pt x="51" y="45"/>
                </a:lnTo>
                <a:lnTo>
                  <a:pt x="52" y="43"/>
                </a:lnTo>
                <a:lnTo>
                  <a:pt x="53" y="42"/>
                </a:lnTo>
                <a:lnTo>
                  <a:pt x="53" y="41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6" y="36"/>
                </a:lnTo>
                <a:lnTo>
                  <a:pt x="56" y="35"/>
                </a:lnTo>
                <a:lnTo>
                  <a:pt x="56" y="34"/>
                </a:lnTo>
                <a:lnTo>
                  <a:pt x="57" y="33"/>
                </a:lnTo>
                <a:lnTo>
                  <a:pt x="57" y="30"/>
                </a:lnTo>
                <a:lnTo>
                  <a:pt x="57" y="29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6" y="22"/>
                </a:lnTo>
                <a:lnTo>
                  <a:pt x="56" y="21"/>
                </a:lnTo>
                <a:lnTo>
                  <a:pt x="56" y="19"/>
                </a:lnTo>
                <a:lnTo>
                  <a:pt x="55" y="18"/>
                </a:lnTo>
                <a:lnTo>
                  <a:pt x="55" y="17"/>
                </a:lnTo>
                <a:lnTo>
                  <a:pt x="55" y="16"/>
                </a:lnTo>
                <a:lnTo>
                  <a:pt x="53" y="15"/>
                </a:lnTo>
                <a:lnTo>
                  <a:pt x="53" y="13"/>
                </a:lnTo>
                <a:lnTo>
                  <a:pt x="52" y="12"/>
                </a:lnTo>
                <a:lnTo>
                  <a:pt x="51" y="11"/>
                </a:lnTo>
                <a:lnTo>
                  <a:pt x="51" y="10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5" y="5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8" y="1"/>
                </a:lnTo>
                <a:lnTo>
                  <a:pt x="35" y="1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40" name="Freeform 27">
            <a:extLst>
              <a:ext uri="{FF2B5EF4-FFF2-40B4-BE49-F238E27FC236}">
                <a16:creationId xmlns:a16="http://schemas.microsoft.com/office/drawing/2014/main" id="{98CBD1B0-4707-2842-8553-DB47A6DF6AF3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1" name="Line 28">
            <a:extLst>
              <a:ext uri="{FF2B5EF4-FFF2-40B4-BE49-F238E27FC236}">
                <a16:creationId xmlns:a16="http://schemas.microsoft.com/office/drawing/2014/main" id="{21426668-22E0-0E46-B925-720AA622ED28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42" name="Rectangle 29">
            <a:extLst>
              <a:ext uri="{FF2B5EF4-FFF2-40B4-BE49-F238E27FC236}">
                <a16:creationId xmlns:a16="http://schemas.microsoft.com/office/drawing/2014/main" id="{7DAFC645-FE63-6744-BA5B-481DAC05FD5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43" name="Rectangle 30">
            <a:extLst>
              <a:ext uri="{FF2B5EF4-FFF2-40B4-BE49-F238E27FC236}">
                <a16:creationId xmlns:a16="http://schemas.microsoft.com/office/drawing/2014/main" id="{16CFA81F-CD3C-4444-A55D-3B435AD682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44" name="Rectangle 31">
            <a:extLst>
              <a:ext uri="{FF2B5EF4-FFF2-40B4-BE49-F238E27FC236}">
                <a16:creationId xmlns:a16="http://schemas.microsoft.com/office/drawing/2014/main" id="{2EDEC553-30C5-7142-A502-EB2B11F26CB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45" name="Rectangle 32">
            <a:extLst>
              <a:ext uri="{FF2B5EF4-FFF2-40B4-BE49-F238E27FC236}">
                <a16:creationId xmlns:a16="http://schemas.microsoft.com/office/drawing/2014/main" id="{E27856D5-0C8C-1B49-9F0B-E5A7D3634E3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46" name="Rectangle 33">
            <a:extLst>
              <a:ext uri="{FF2B5EF4-FFF2-40B4-BE49-F238E27FC236}">
                <a16:creationId xmlns:a16="http://schemas.microsoft.com/office/drawing/2014/main" id="{B6E8BC1B-3507-AF44-8AB4-D8444600AC5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247" name="Title 1">
            <a:extLst>
              <a:ext uri="{FF2B5EF4-FFF2-40B4-BE49-F238E27FC236}">
                <a16:creationId xmlns:a16="http://schemas.microsoft.com/office/drawing/2014/main" id="{C7A243FB-B268-D24C-89A9-D9F6EE5D020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600"/>
              <a:t>The general form of a synchronous sequential circuit</a:t>
            </a:r>
          </a:p>
        </p:txBody>
      </p:sp>
      <p:sp>
        <p:nvSpPr>
          <p:cNvPr id="9248" name="TextBox 125">
            <a:extLst>
              <a:ext uri="{FF2B5EF4-FFF2-40B4-BE49-F238E27FC236}">
                <a16:creationId xmlns:a16="http://schemas.microsoft.com/office/drawing/2014/main" id="{951CBC52-21E8-F446-B9DA-4A7C0DE915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6.1 from the textbook ]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">
            <a:extLst>
              <a:ext uri="{FF2B5EF4-FFF2-40B4-BE49-F238E27FC236}">
                <a16:creationId xmlns:a16="http://schemas.microsoft.com/office/drawing/2014/main" id="{D5E949E9-0AD7-0347-94AF-540D60708634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4554" name="Rectangle 4">
              <a:extLst>
                <a:ext uri="{FF2B5EF4-FFF2-40B4-BE49-F238E27FC236}">
                  <a16:creationId xmlns:a16="http://schemas.microsoft.com/office/drawing/2014/main" id="{485543C2-2C53-2043-9B5F-1FD7F237F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5" name="Rectangle 5">
              <a:extLst>
                <a:ext uri="{FF2B5EF4-FFF2-40B4-BE49-F238E27FC236}">
                  <a16:creationId xmlns:a16="http://schemas.microsoft.com/office/drawing/2014/main" id="{984133A5-12DD-8548-B7DA-E37650D42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6" name="Rectangle 6">
              <a:extLst>
                <a:ext uri="{FF2B5EF4-FFF2-40B4-BE49-F238E27FC236}">
                  <a16:creationId xmlns:a16="http://schemas.microsoft.com/office/drawing/2014/main" id="{3ABC4389-AA8C-5247-9E26-0B912C790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7" name="Rectangle 7">
              <a:extLst>
                <a:ext uri="{FF2B5EF4-FFF2-40B4-BE49-F238E27FC236}">
                  <a16:creationId xmlns:a16="http://schemas.microsoft.com/office/drawing/2014/main" id="{B27BFF36-5423-4445-8A45-29483587D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8" name="Rectangle 8">
              <a:extLst>
                <a:ext uri="{FF2B5EF4-FFF2-40B4-BE49-F238E27FC236}">
                  <a16:creationId xmlns:a16="http://schemas.microsoft.com/office/drawing/2014/main" id="{AA3E7DD4-0E87-C84D-910C-6B0E3764E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9" name="Rectangle 9">
              <a:extLst>
                <a:ext uri="{FF2B5EF4-FFF2-40B4-BE49-F238E27FC236}">
                  <a16:creationId xmlns:a16="http://schemas.microsoft.com/office/drawing/2014/main" id="{84BCA6EB-D836-B146-A54A-DBE0CE77C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0" name="Rectangle 10">
              <a:extLst>
                <a:ext uri="{FF2B5EF4-FFF2-40B4-BE49-F238E27FC236}">
                  <a16:creationId xmlns:a16="http://schemas.microsoft.com/office/drawing/2014/main" id="{7E3AFBD5-76D6-C547-8E45-D00F7C77D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1" name="Rectangle 11">
              <a:extLst>
                <a:ext uri="{FF2B5EF4-FFF2-40B4-BE49-F238E27FC236}">
                  <a16:creationId xmlns:a16="http://schemas.microsoft.com/office/drawing/2014/main" id="{084FB0C0-DF7D-8A45-8FA0-F2AD20993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2" name="Rectangle 12">
              <a:extLst>
                <a:ext uri="{FF2B5EF4-FFF2-40B4-BE49-F238E27FC236}">
                  <a16:creationId xmlns:a16="http://schemas.microsoft.com/office/drawing/2014/main" id="{6BBB8215-6D17-B945-906D-56CCA20DB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3" name="Rectangle 13">
              <a:extLst>
                <a:ext uri="{FF2B5EF4-FFF2-40B4-BE49-F238E27FC236}">
                  <a16:creationId xmlns:a16="http://schemas.microsoft.com/office/drawing/2014/main" id="{39164954-94D6-3D47-92C9-A460440BB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4" name="Rectangle 14">
              <a:extLst>
                <a:ext uri="{FF2B5EF4-FFF2-40B4-BE49-F238E27FC236}">
                  <a16:creationId xmlns:a16="http://schemas.microsoft.com/office/drawing/2014/main" id="{D710B105-685C-9843-B90C-F4D9564C2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5" name="Rectangle 15">
              <a:extLst>
                <a:ext uri="{FF2B5EF4-FFF2-40B4-BE49-F238E27FC236}">
                  <a16:creationId xmlns:a16="http://schemas.microsoft.com/office/drawing/2014/main" id="{4CE7778C-B581-CF42-963A-86BB5B97F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6" name="Rectangle 16">
              <a:extLst>
                <a:ext uri="{FF2B5EF4-FFF2-40B4-BE49-F238E27FC236}">
                  <a16:creationId xmlns:a16="http://schemas.microsoft.com/office/drawing/2014/main" id="{C5C18B58-78CB-814F-9560-F57111143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7" name="Rectangle 17">
              <a:extLst>
                <a:ext uri="{FF2B5EF4-FFF2-40B4-BE49-F238E27FC236}">
                  <a16:creationId xmlns:a16="http://schemas.microsoft.com/office/drawing/2014/main" id="{92953008-520F-464D-8B22-6767E0160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8" name="Rectangle 18">
              <a:extLst>
                <a:ext uri="{FF2B5EF4-FFF2-40B4-BE49-F238E27FC236}">
                  <a16:creationId xmlns:a16="http://schemas.microsoft.com/office/drawing/2014/main" id="{97CB1197-711A-DB46-81B0-3D6581BA0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9" name="Rectangle 19">
              <a:extLst>
                <a:ext uri="{FF2B5EF4-FFF2-40B4-BE49-F238E27FC236}">
                  <a16:creationId xmlns:a16="http://schemas.microsoft.com/office/drawing/2014/main" id="{0B44495F-606C-9241-99B0-D352ECDA2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0" name="Rectangle 20">
              <a:extLst>
                <a:ext uri="{FF2B5EF4-FFF2-40B4-BE49-F238E27FC236}">
                  <a16:creationId xmlns:a16="http://schemas.microsoft.com/office/drawing/2014/main" id="{3F9BA7C2-A904-9947-AEBB-A4E960BF6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1" name="Rectangle 21">
              <a:extLst>
                <a:ext uri="{FF2B5EF4-FFF2-40B4-BE49-F238E27FC236}">
                  <a16:creationId xmlns:a16="http://schemas.microsoft.com/office/drawing/2014/main" id="{8F37308B-EB48-FD49-9978-B06A45A9F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2" name="Rectangle 22">
              <a:extLst>
                <a:ext uri="{FF2B5EF4-FFF2-40B4-BE49-F238E27FC236}">
                  <a16:creationId xmlns:a16="http://schemas.microsoft.com/office/drawing/2014/main" id="{87D8712D-97CB-0D44-9E7C-00D2F5005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3" name="Rectangle 23">
              <a:extLst>
                <a:ext uri="{FF2B5EF4-FFF2-40B4-BE49-F238E27FC236}">
                  <a16:creationId xmlns:a16="http://schemas.microsoft.com/office/drawing/2014/main" id="{6328E5B9-3670-9348-B1BE-EB52B9E75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4" name="Rectangle 24">
              <a:extLst>
                <a:ext uri="{FF2B5EF4-FFF2-40B4-BE49-F238E27FC236}">
                  <a16:creationId xmlns:a16="http://schemas.microsoft.com/office/drawing/2014/main" id="{738FAD1D-13D6-0F44-B7B9-6A7A6516B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5" name="Rectangle 25">
              <a:extLst>
                <a:ext uri="{FF2B5EF4-FFF2-40B4-BE49-F238E27FC236}">
                  <a16:creationId xmlns:a16="http://schemas.microsoft.com/office/drawing/2014/main" id="{30F375FD-BCC8-C24A-95AB-66F2E254A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6" name="Rectangle 26">
              <a:extLst>
                <a:ext uri="{FF2B5EF4-FFF2-40B4-BE49-F238E27FC236}">
                  <a16:creationId xmlns:a16="http://schemas.microsoft.com/office/drawing/2014/main" id="{685509A9-B53B-5843-896F-0DC49C5CB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7" name="Rectangle 27">
              <a:extLst>
                <a:ext uri="{FF2B5EF4-FFF2-40B4-BE49-F238E27FC236}">
                  <a16:creationId xmlns:a16="http://schemas.microsoft.com/office/drawing/2014/main" id="{56CE9B6F-C592-4B49-B94C-68A6AB24F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8" name="Rectangle 28">
              <a:extLst>
                <a:ext uri="{FF2B5EF4-FFF2-40B4-BE49-F238E27FC236}">
                  <a16:creationId xmlns:a16="http://schemas.microsoft.com/office/drawing/2014/main" id="{995825E6-2B1A-264D-98D8-B631674A3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79" name="Rectangle 29">
              <a:extLst>
                <a:ext uri="{FF2B5EF4-FFF2-40B4-BE49-F238E27FC236}">
                  <a16:creationId xmlns:a16="http://schemas.microsoft.com/office/drawing/2014/main" id="{62968298-BE2A-C244-8259-3E8B91BE4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0" name="Rectangle 30">
              <a:extLst>
                <a:ext uri="{FF2B5EF4-FFF2-40B4-BE49-F238E27FC236}">
                  <a16:creationId xmlns:a16="http://schemas.microsoft.com/office/drawing/2014/main" id="{2357DD66-38F3-DA45-B05E-2F13F56E4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1" name="Rectangle 31">
              <a:extLst>
                <a:ext uri="{FF2B5EF4-FFF2-40B4-BE49-F238E27FC236}">
                  <a16:creationId xmlns:a16="http://schemas.microsoft.com/office/drawing/2014/main" id="{622457C9-4DA1-F349-BE73-A5298ADB5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82" name="Rectangle 32">
              <a:extLst>
                <a:ext uri="{FF2B5EF4-FFF2-40B4-BE49-F238E27FC236}">
                  <a16:creationId xmlns:a16="http://schemas.microsoft.com/office/drawing/2014/main" id="{ADDA8E89-2A0D-EC45-BF02-A86002AA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3" name="Rectangle 33">
              <a:extLst>
                <a:ext uri="{FF2B5EF4-FFF2-40B4-BE49-F238E27FC236}">
                  <a16:creationId xmlns:a16="http://schemas.microsoft.com/office/drawing/2014/main" id="{C0D7A359-FA51-754F-9047-F21C460DB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4" name="Rectangle 34">
              <a:extLst>
                <a:ext uri="{FF2B5EF4-FFF2-40B4-BE49-F238E27FC236}">
                  <a16:creationId xmlns:a16="http://schemas.microsoft.com/office/drawing/2014/main" id="{3049DC41-2542-AC47-9578-4042F1163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5" name="Rectangle 35">
              <a:extLst>
                <a:ext uri="{FF2B5EF4-FFF2-40B4-BE49-F238E27FC236}">
                  <a16:creationId xmlns:a16="http://schemas.microsoft.com/office/drawing/2014/main" id="{27357ACC-396A-5147-9E1D-1D4367F0F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6" name="Rectangle 36">
              <a:extLst>
                <a:ext uri="{FF2B5EF4-FFF2-40B4-BE49-F238E27FC236}">
                  <a16:creationId xmlns:a16="http://schemas.microsoft.com/office/drawing/2014/main" id="{A287DC62-E0A3-6745-90C1-24B1003A5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7" name="Rectangle 37">
              <a:extLst>
                <a:ext uri="{FF2B5EF4-FFF2-40B4-BE49-F238E27FC236}">
                  <a16:creationId xmlns:a16="http://schemas.microsoft.com/office/drawing/2014/main" id="{09C6DF15-E36C-7943-ABA4-0E69E1D05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8" name="Rectangle 38">
              <a:extLst>
                <a:ext uri="{FF2B5EF4-FFF2-40B4-BE49-F238E27FC236}">
                  <a16:creationId xmlns:a16="http://schemas.microsoft.com/office/drawing/2014/main" id="{642DF297-E28A-454B-ABAF-47C4E51CE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89" name="Rectangle 39">
              <a:extLst>
                <a:ext uri="{FF2B5EF4-FFF2-40B4-BE49-F238E27FC236}">
                  <a16:creationId xmlns:a16="http://schemas.microsoft.com/office/drawing/2014/main" id="{0C2CDD89-5D19-3242-8910-944B3F728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0" name="Rectangle 40">
              <a:extLst>
                <a:ext uri="{FF2B5EF4-FFF2-40B4-BE49-F238E27FC236}">
                  <a16:creationId xmlns:a16="http://schemas.microsoft.com/office/drawing/2014/main" id="{61E7CEAE-37EA-C64D-B2AE-59ECD200A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1" name="Rectangle 41">
              <a:extLst>
                <a:ext uri="{FF2B5EF4-FFF2-40B4-BE49-F238E27FC236}">
                  <a16:creationId xmlns:a16="http://schemas.microsoft.com/office/drawing/2014/main" id="{DD15EF0E-6A85-1D4E-B94C-605CF7482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2" name="Rectangle 42">
              <a:extLst>
                <a:ext uri="{FF2B5EF4-FFF2-40B4-BE49-F238E27FC236}">
                  <a16:creationId xmlns:a16="http://schemas.microsoft.com/office/drawing/2014/main" id="{767530EE-B265-C040-AC0B-AC83E8C6E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3" name="Rectangle 43">
              <a:extLst>
                <a:ext uri="{FF2B5EF4-FFF2-40B4-BE49-F238E27FC236}">
                  <a16:creationId xmlns:a16="http://schemas.microsoft.com/office/drawing/2014/main" id="{F1B6FFE8-B439-0743-95E4-D2D552398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4" name="Rectangle 44">
              <a:extLst>
                <a:ext uri="{FF2B5EF4-FFF2-40B4-BE49-F238E27FC236}">
                  <a16:creationId xmlns:a16="http://schemas.microsoft.com/office/drawing/2014/main" id="{E8981485-7BE7-1640-A6D4-A47FD9955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Rectangle 45">
              <a:extLst>
                <a:ext uri="{FF2B5EF4-FFF2-40B4-BE49-F238E27FC236}">
                  <a16:creationId xmlns:a16="http://schemas.microsoft.com/office/drawing/2014/main" id="{F5F80FDE-5D0D-9246-9D0A-AFF85A4EC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6" name="Rectangle 46">
              <a:extLst>
                <a:ext uri="{FF2B5EF4-FFF2-40B4-BE49-F238E27FC236}">
                  <a16:creationId xmlns:a16="http://schemas.microsoft.com/office/drawing/2014/main" id="{E309EEDD-C701-9848-B987-FDFC0E70B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4597" name="Rectangle 47">
              <a:extLst>
                <a:ext uri="{FF2B5EF4-FFF2-40B4-BE49-F238E27FC236}">
                  <a16:creationId xmlns:a16="http://schemas.microsoft.com/office/drawing/2014/main" id="{2C6E29DA-C9F0-EB4C-9561-E8CBE731B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8" name="Rectangle 48">
              <a:extLst>
                <a:ext uri="{FF2B5EF4-FFF2-40B4-BE49-F238E27FC236}">
                  <a16:creationId xmlns:a16="http://schemas.microsoft.com/office/drawing/2014/main" id="{49A3372A-648F-9F44-8688-608C74DA9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9" name="Rectangle 49">
              <a:extLst>
                <a:ext uri="{FF2B5EF4-FFF2-40B4-BE49-F238E27FC236}">
                  <a16:creationId xmlns:a16="http://schemas.microsoft.com/office/drawing/2014/main" id="{4E2B8414-3AE2-7B4F-8E56-D2C5F89F2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0" name="Rectangle 50">
              <a:extLst>
                <a:ext uri="{FF2B5EF4-FFF2-40B4-BE49-F238E27FC236}">
                  <a16:creationId xmlns:a16="http://schemas.microsoft.com/office/drawing/2014/main" id="{216928C4-D1F3-C54B-AA62-6B612FDAA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1" name="Rectangle 51">
              <a:extLst>
                <a:ext uri="{FF2B5EF4-FFF2-40B4-BE49-F238E27FC236}">
                  <a16:creationId xmlns:a16="http://schemas.microsoft.com/office/drawing/2014/main" id="{46EBE1CD-1C93-2C46-A57A-9C0120D5A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2" name="Rectangle 52">
              <a:extLst>
                <a:ext uri="{FF2B5EF4-FFF2-40B4-BE49-F238E27FC236}">
                  <a16:creationId xmlns:a16="http://schemas.microsoft.com/office/drawing/2014/main" id="{256FB764-9C26-B947-AB84-A85EF4B85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3" name="Rectangle 53">
              <a:extLst>
                <a:ext uri="{FF2B5EF4-FFF2-40B4-BE49-F238E27FC236}">
                  <a16:creationId xmlns:a16="http://schemas.microsoft.com/office/drawing/2014/main" id="{8F06DE84-9DF0-E64E-B629-9B9AAEB21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4" name="Rectangle 54">
              <a:extLst>
                <a:ext uri="{FF2B5EF4-FFF2-40B4-BE49-F238E27FC236}">
                  <a16:creationId xmlns:a16="http://schemas.microsoft.com/office/drawing/2014/main" id="{1AF45EFC-00D3-5443-BDAD-5AF5DEBF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5" name="Rectangle 55">
              <a:extLst>
                <a:ext uri="{FF2B5EF4-FFF2-40B4-BE49-F238E27FC236}">
                  <a16:creationId xmlns:a16="http://schemas.microsoft.com/office/drawing/2014/main" id="{DAB39973-DA05-1C41-9822-23043E61B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6" name="Rectangle 56">
              <a:extLst>
                <a:ext uri="{FF2B5EF4-FFF2-40B4-BE49-F238E27FC236}">
                  <a16:creationId xmlns:a16="http://schemas.microsoft.com/office/drawing/2014/main" id="{C512C88E-36AE-B044-830E-939FECA93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7" name="Rectangle 57">
              <a:extLst>
                <a:ext uri="{FF2B5EF4-FFF2-40B4-BE49-F238E27FC236}">
                  <a16:creationId xmlns:a16="http://schemas.microsoft.com/office/drawing/2014/main" id="{2D2A9277-61D1-5E45-B8C2-8782E8402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8" name="Rectangle 58">
              <a:extLst>
                <a:ext uri="{FF2B5EF4-FFF2-40B4-BE49-F238E27FC236}">
                  <a16:creationId xmlns:a16="http://schemas.microsoft.com/office/drawing/2014/main" id="{920C21F8-E19D-2F4D-A970-058F0C014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9" name="Rectangle 59">
              <a:extLst>
                <a:ext uri="{FF2B5EF4-FFF2-40B4-BE49-F238E27FC236}">
                  <a16:creationId xmlns:a16="http://schemas.microsoft.com/office/drawing/2014/main" id="{EAE0BEBF-118A-754F-93A0-57CC45D3F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0" name="Rectangle 60">
              <a:extLst>
                <a:ext uri="{FF2B5EF4-FFF2-40B4-BE49-F238E27FC236}">
                  <a16:creationId xmlns:a16="http://schemas.microsoft.com/office/drawing/2014/main" id="{81B8DC5C-AEBB-574D-BD9F-B465FB9C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4514" name="Title 1">
            <a:extLst>
              <a:ext uri="{FF2B5EF4-FFF2-40B4-BE49-F238E27FC236}">
                <a16:creationId xmlns:a16="http://schemas.microsoft.com/office/drawing/2014/main" id="{386B9B8E-B457-8049-95BD-C445C47E768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4515" name="TextBox 2">
            <a:extLst>
              <a:ext uri="{FF2B5EF4-FFF2-40B4-BE49-F238E27FC236}">
                <a16:creationId xmlns:a16="http://schemas.microsoft.com/office/drawing/2014/main" id="{DD5F2B52-20EC-334B-8F01-9AA2A204B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4516" name="TextBox 62">
            <a:extLst>
              <a:ext uri="{FF2B5EF4-FFF2-40B4-BE49-F238E27FC236}">
                <a16:creationId xmlns:a16="http://schemas.microsoft.com/office/drawing/2014/main" id="{933846DF-017F-534C-ACA5-F5DF3A9DB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4517" name="Rectangle 3">
            <a:extLst>
              <a:ext uri="{FF2B5EF4-FFF2-40B4-BE49-F238E27FC236}">
                <a16:creationId xmlns:a16="http://schemas.microsoft.com/office/drawing/2014/main" id="{5F76BFEF-0FA2-A449-9D83-98AFFEF1D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37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18" name="Oval 111">
            <a:extLst>
              <a:ext uri="{FF2B5EF4-FFF2-40B4-BE49-F238E27FC236}">
                <a16:creationId xmlns:a16="http://schemas.microsoft.com/office/drawing/2014/main" id="{4AF8D0B8-78E1-1B4C-920E-F0E64239B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9" y="2609851"/>
            <a:ext cx="338137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4519" name="Group 103">
            <a:extLst>
              <a:ext uri="{FF2B5EF4-FFF2-40B4-BE49-F238E27FC236}">
                <a16:creationId xmlns:a16="http://schemas.microsoft.com/office/drawing/2014/main" id="{62B8B4AD-7638-F540-BD4D-D5D2BF263717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4520" name="Freeform 4">
              <a:extLst>
                <a:ext uri="{FF2B5EF4-FFF2-40B4-BE49-F238E27FC236}">
                  <a16:creationId xmlns:a16="http://schemas.microsoft.com/office/drawing/2014/main" id="{6C1745CE-2EC5-DF44-9BAA-C6A020B91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1" name="Freeform 7">
              <a:extLst>
                <a:ext uri="{FF2B5EF4-FFF2-40B4-BE49-F238E27FC236}">
                  <a16:creationId xmlns:a16="http://schemas.microsoft.com/office/drawing/2014/main" id="{29117AF6-8A99-CF4B-BC02-A667B3138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2" name="Freeform 9">
              <a:extLst>
                <a:ext uri="{FF2B5EF4-FFF2-40B4-BE49-F238E27FC236}">
                  <a16:creationId xmlns:a16="http://schemas.microsoft.com/office/drawing/2014/main" id="{FF054BDE-0B2F-1243-ADDA-E06B6B60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3" name="Freeform 12">
              <a:extLst>
                <a:ext uri="{FF2B5EF4-FFF2-40B4-BE49-F238E27FC236}">
                  <a16:creationId xmlns:a16="http://schemas.microsoft.com/office/drawing/2014/main" id="{6F329F27-8EFF-6840-9369-CFAFFD8A4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4" name="Freeform 14">
              <a:extLst>
                <a:ext uri="{FF2B5EF4-FFF2-40B4-BE49-F238E27FC236}">
                  <a16:creationId xmlns:a16="http://schemas.microsoft.com/office/drawing/2014/main" id="{79665C1D-D584-A243-979F-47734EEE2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Rectangle 15">
              <a:extLst>
                <a:ext uri="{FF2B5EF4-FFF2-40B4-BE49-F238E27FC236}">
                  <a16:creationId xmlns:a16="http://schemas.microsoft.com/office/drawing/2014/main" id="{33050528-AD99-3F48-9168-8A43C24A8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6" name="Freeform 29">
              <a:extLst>
                <a:ext uri="{FF2B5EF4-FFF2-40B4-BE49-F238E27FC236}">
                  <a16:creationId xmlns:a16="http://schemas.microsoft.com/office/drawing/2014/main" id="{FAE4C8D9-B16F-694B-B184-D4FE6DA39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30">
              <a:extLst>
                <a:ext uri="{FF2B5EF4-FFF2-40B4-BE49-F238E27FC236}">
                  <a16:creationId xmlns:a16="http://schemas.microsoft.com/office/drawing/2014/main" id="{78CFFD5C-A8F2-5946-BADF-2C43B92A2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Freeform 31">
              <a:extLst>
                <a:ext uri="{FF2B5EF4-FFF2-40B4-BE49-F238E27FC236}">
                  <a16:creationId xmlns:a16="http://schemas.microsoft.com/office/drawing/2014/main" id="{4BD6276B-FCB0-3748-9EF1-91A5B07DA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Freeform 32">
              <a:extLst>
                <a:ext uri="{FF2B5EF4-FFF2-40B4-BE49-F238E27FC236}">
                  <a16:creationId xmlns:a16="http://schemas.microsoft.com/office/drawing/2014/main" id="{9BB4AF6F-46CF-AF49-AB6C-D1F74C0E7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Freeform 33">
              <a:extLst>
                <a:ext uri="{FF2B5EF4-FFF2-40B4-BE49-F238E27FC236}">
                  <a16:creationId xmlns:a16="http://schemas.microsoft.com/office/drawing/2014/main" id="{0CDC9267-B83A-BB47-9346-656CF4BE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1" name="Freeform 34">
              <a:extLst>
                <a:ext uri="{FF2B5EF4-FFF2-40B4-BE49-F238E27FC236}">
                  <a16:creationId xmlns:a16="http://schemas.microsoft.com/office/drawing/2014/main" id="{C0409FB0-665A-854D-865D-DCD7FEECE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2" name="Freeform 35">
              <a:extLst>
                <a:ext uri="{FF2B5EF4-FFF2-40B4-BE49-F238E27FC236}">
                  <a16:creationId xmlns:a16="http://schemas.microsoft.com/office/drawing/2014/main" id="{CA23A627-A05E-C14F-8947-25046D9D0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3" name="Rectangle 37">
              <a:extLst>
                <a:ext uri="{FF2B5EF4-FFF2-40B4-BE49-F238E27FC236}">
                  <a16:creationId xmlns:a16="http://schemas.microsoft.com/office/drawing/2014/main" id="{BEF4F2D4-033F-5744-90DC-7920153F3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34" name="Freeform 44">
              <a:extLst>
                <a:ext uri="{FF2B5EF4-FFF2-40B4-BE49-F238E27FC236}">
                  <a16:creationId xmlns:a16="http://schemas.microsoft.com/office/drawing/2014/main" id="{92801E08-45D0-D649-B836-F277FDA0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Line 45">
              <a:extLst>
                <a:ext uri="{FF2B5EF4-FFF2-40B4-BE49-F238E27FC236}">
                  <a16:creationId xmlns:a16="http://schemas.microsoft.com/office/drawing/2014/main" id="{79E8CE3C-6E5D-B744-943F-122ADB196F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Rectangle 47">
              <a:extLst>
                <a:ext uri="{FF2B5EF4-FFF2-40B4-BE49-F238E27FC236}">
                  <a16:creationId xmlns:a16="http://schemas.microsoft.com/office/drawing/2014/main" id="{7A7D2BB9-52C2-2C4A-8097-9A5ABFC61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37" name="Group 121">
              <a:extLst>
                <a:ext uri="{FF2B5EF4-FFF2-40B4-BE49-F238E27FC236}">
                  <a16:creationId xmlns:a16="http://schemas.microsoft.com/office/drawing/2014/main" id="{63A58417-0906-944B-91C6-FE3A860CDF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4551" name="Rectangle 48">
                <a:extLst>
                  <a:ext uri="{FF2B5EF4-FFF2-40B4-BE49-F238E27FC236}">
                    <a16:creationId xmlns:a16="http://schemas.microsoft.com/office/drawing/2014/main" id="{9C4EEFA8-01B5-C94F-8DE2-67F38B6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4552" name="Rectangle 51">
                <a:extLst>
                  <a:ext uri="{FF2B5EF4-FFF2-40B4-BE49-F238E27FC236}">
                    <a16:creationId xmlns:a16="http://schemas.microsoft.com/office/drawing/2014/main" id="{01F0EAE3-3BD1-144C-B4C0-728FA0FEA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53" name="Rectangle 54">
                <a:extLst>
                  <a:ext uri="{FF2B5EF4-FFF2-40B4-BE49-F238E27FC236}">
                    <a16:creationId xmlns:a16="http://schemas.microsoft.com/office/drawing/2014/main" id="{6B2F334F-FAB2-0A44-A7C0-5A0B6994E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4538" name="Oval 5">
              <a:extLst>
                <a:ext uri="{FF2B5EF4-FFF2-40B4-BE49-F238E27FC236}">
                  <a16:creationId xmlns:a16="http://schemas.microsoft.com/office/drawing/2014/main" id="{7728A31E-0703-F644-8744-4DE7B59DC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4539" name="Group 123">
              <a:extLst>
                <a:ext uri="{FF2B5EF4-FFF2-40B4-BE49-F238E27FC236}">
                  <a16:creationId xmlns:a16="http://schemas.microsoft.com/office/drawing/2014/main" id="{93A92EB5-6F9E-7541-9A13-89BC734BC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4548" name="Rectangle 48">
                <a:extLst>
                  <a:ext uri="{FF2B5EF4-FFF2-40B4-BE49-F238E27FC236}">
                    <a16:creationId xmlns:a16="http://schemas.microsoft.com/office/drawing/2014/main" id="{6450F6DB-8E74-B845-A9A1-91ED374FB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4549" name="Rectangle 51">
                <a:extLst>
                  <a:ext uri="{FF2B5EF4-FFF2-40B4-BE49-F238E27FC236}">
                    <a16:creationId xmlns:a16="http://schemas.microsoft.com/office/drawing/2014/main" id="{96033144-1F17-934C-8BAA-CC7B7A248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50" name="Rectangle 54">
                <a:extLst>
                  <a:ext uri="{FF2B5EF4-FFF2-40B4-BE49-F238E27FC236}">
                    <a16:creationId xmlns:a16="http://schemas.microsoft.com/office/drawing/2014/main" id="{59C895AE-C068-C14B-B44A-B6B9E8097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4540" name="Group 124">
              <a:extLst>
                <a:ext uri="{FF2B5EF4-FFF2-40B4-BE49-F238E27FC236}">
                  <a16:creationId xmlns:a16="http://schemas.microsoft.com/office/drawing/2014/main" id="{6833FF56-5F16-D040-915C-DC6D8E9450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4545" name="Rectangle 48">
                <a:extLst>
                  <a:ext uri="{FF2B5EF4-FFF2-40B4-BE49-F238E27FC236}">
                    <a16:creationId xmlns:a16="http://schemas.microsoft.com/office/drawing/2014/main" id="{A81BDDEE-0D9D-6542-8171-485BBBFC7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4546" name="Rectangle 51">
                <a:extLst>
                  <a:ext uri="{FF2B5EF4-FFF2-40B4-BE49-F238E27FC236}">
                    <a16:creationId xmlns:a16="http://schemas.microsoft.com/office/drawing/2014/main" id="{0815A0E2-A7D2-624E-AC60-8630B6708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47" name="Rectangle 54">
                <a:extLst>
                  <a:ext uri="{FF2B5EF4-FFF2-40B4-BE49-F238E27FC236}">
                    <a16:creationId xmlns:a16="http://schemas.microsoft.com/office/drawing/2014/main" id="{DA2F726F-3F02-514B-B26A-1BFCB2E93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4541" name="Group 125">
              <a:extLst>
                <a:ext uri="{FF2B5EF4-FFF2-40B4-BE49-F238E27FC236}">
                  <a16:creationId xmlns:a16="http://schemas.microsoft.com/office/drawing/2014/main" id="{CD7BA3AE-970A-A049-BC0A-253652451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4542" name="Rectangle 48">
                <a:extLst>
                  <a:ext uri="{FF2B5EF4-FFF2-40B4-BE49-F238E27FC236}">
                    <a16:creationId xmlns:a16="http://schemas.microsoft.com/office/drawing/2014/main" id="{49494E8D-B1B3-FD43-B07D-7EEC17A40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4543" name="Rectangle 51">
                <a:extLst>
                  <a:ext uri="{FF2B5EF4-FFF2-40B4-BE49-F238E27FC236}">
                    <a16:creationId xmlns:a16="http://schemas.microsoft.com/office/drawing/2014/main" id="{1543A89A-C46B-494C-9CD2-DE42A6FA4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4544" name="Rectangle 54">
                <a:extLst>
                  <a:ext uri="{FF2B5EF4-FFF2-40B4-BE49-F238E27FC236}">
                    <a16:creationId xmlns:a16="http://schemas.microsoft.com/office/drawing/2014/main" id="{418625A2-2ED0-A24C-B817-646698285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BED91394-C757-274C-8068-A18075C9AA47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5578" name="Rectangle 4">
              <a:extLst>
                <a:ext uri="{FF2B5EF4-FFF2-40B4-BE49-F238E27FC236}">
                  <a16:creationId xmlns:a16="http://schemas.microsoft.com/office/drawing/2014/main" id="{FD51DC8A-21BC-784E-9C1F-46D9D49F0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5">
              <a:extLst>
                <a:ext uri="{FF2B5EF4-FFF2-40B4-BE49-F238E27FC236}">
                  <a16:creationId xmlns:a16="http://schemas.microsoft.com/office/drawing/2014/main" id="{59D5F38E-E651-6C47-9BCA-51CDC23D2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Rectangle 6">
              <a:extLst>
                <a:ext uri="{FF2B5EF4-FFF2-40B4-BE49-F238E27FC236}">
                  <a16:creationId xmlns:a16="http://schemas.microsoft.com/office/drawing/2014/main" id="{A2380148-6EC8-CA4F-9B41-EE9748FB9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1" name="Rectangle 7">
              <a:extLst>
                <a:ext uri="{FF2B5EF4-FFF2-40B4-BE49-F238E27FC236}">
                  <a16:creationId xmlns:a16="http://schemas.microsoft.com/office/drawing/2014/main" id="{C68ED84E-0DB5-6F4A-874F-DE230FF53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Rectangle 8">
              <a:extLst>
                <a:ext uri="{FF2B5EF4-FFF2-40B4-BE49-F238E27FC236}">
                  <a16:creationId xmlns:a16="http://schemas.microsoft.com/office/drawing/2014/main" id="{08648DDA-C640-8A44-A898-BC0B421CC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Rectangle 9">
              <a:extLst>
                <a:ext uri="{FF2B5EF4-FFF2-40B4-BE49-F238E27FC236}">
                  <a16:creationId xmlns:a16="http://schemas.microsoft.com/office/drawing/2014/main" id="{292A3895-5C94-FC41-B777-EB7CFB3A2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4" name="Rectangle 10">
              <a:extLst>
                <a:ext uri="{FF2B5EF4-FFF2-40B4-BE49-F238E27FC236}">
                  <a16:creationId xmlns:a16="http://schemas.microsoft.com/office/drawing/2014/main" id="{B2D3C9F8-3D8D-F246-9AA9-37CCC6494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5" name="Rectangle 11">
              <a:extLst>
                <a:ext uri="{FF2B5EF4-FFF2-40B4-BE49-F238E27FC236}">
                  <a16:creationId xmlns:a16="http://schemas.microsoft.com/office/drawing/2014/main" id="{FFE06EAB-91E7-5A4E-A721-DC2ACAEA2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6" name="Rectangle 12">
              <a:extLst>
                <a:ext uri="{FF2B5EF4-FFF2-40B4-BE49-F238E27FC236}">
                  <a16:creationId xmlns:a16="http://schemas.microsoft.com/office/drawing/2014/main" id="{2AC4605F-E465-9D48-B1C4-216391F6D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7" name="Rectangle 13">
              <a:extLst>
                <a:ext uri="{FF2B5EF4-FFF2-40B4-BE49-F238E27FC236}">
                  <a16:creationId xmlns:a16="http://schemas.microsoft.com/office/drawing/2014/main" id="{4E3AB6E5-32DE-5243-BBF7-CAC8240F7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8" name="Rectangle 14">
              <a:extLst>
                <a:ext uri="{FF2B5EF4-FFF2-40B4-BE49-F238E27FC236}">
                  <a16:creationId xmlns:a16="http://schemas.microsoft.com/office/drawing/2014/main" id="{C9AC9A40-6860-1C46-AB85-1B6D41903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Rectangle 15">
              <a:extLst>
                <a:ext uri="{FF2B5EF4-FFF2-40B4-BE49-F238E27FC236}">
                  <a16:creationId xmlns:a16="http://schemas.microsoft.com/office/drawing/2014/main" id="{F6C0ACF1-B500-2B4F-86F9-15EBE15F3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Rectangle 16">
              <a:extLst>
                <a:ext uri="{FF2B5EF4-FFF2-40B4-BE49-F238E27FC236}">
                  <a16:creationId xmlns:a16="http://schemas.microsoft.com/office/drawing/2014/main" id="{E0B83E8C-DCBE-534E-9643-DDBEA0E7A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1" name="Rectangle 17">
              <a:extLst>
                <a:ext uri="{FF2B5EF4-FFF2-40B4-BE49-F238E27FC236}">
                  <a16:creationId xmlns:a16="http://schemas.microsoft.com/office/drawing/2014/main" id="{7B3E79C5-8E71-6144-BD95-A8EC326B7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2" name="Rectangle 18">
              <a:extLst>
                <a:ext uri="{FF2B5EF4-FFF2-40B4-BE49-F238E27FC236}">
                  <a16:creationId xmlns:a16="http://schemas.microsoft.com/office/drawing/2014/main" id="{E84C1260-0110-0E4A-BE71-39F6412D9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3" name="Rectangle 19">
              <a:extLst>
                <a:ext uri="{FF2B5EF4-FFF2-40B4-BE49-F238E27FC236}">
                  <a16:creationId xmlns:a16="http://schemas.microsoft.com/office/drawing/2014/main" id="{BBECBE5E-1F71-4249-A9F9-585FFDC45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4" name="Rectangle 20">
              <a:extLst>
                <a:ext uri="{FF2B5EF4-FFF2-40B4-BE49-F238E27FC236}">
                  <a16:creationId xmlns:a16="http://schemas.microsoft.com/office/drawing/2014/main" id="{89965374-A00B-004E-BC56-E8B1452CA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5" name="Rectangle 21">
              <a:extLst>
                <a:ext uri="{FF2B5EF4-FFF2-40B4-BE49-F238E27FC236}">
                  <a16:creationId xmlns:a16="http://schemas.microsoft.com/office/drawing/2014/main" id="{6F0CC0AB-CCB8-4E40-94EB-E480D4E84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6" name="Rectangle 22">
              <a:extLst>
                <a:ext uri="{FF2B5EF4-FFF2-40B4-BE49-F238E27FC236}">
                  <a16:creationId xmlns:a16="http://schemas.microsoft.com/office/drawing/2014/main" id="{DEB69E4F-9F9D-C049-8BE0-02C913327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7" name="Rectangle 23">
              <a:extLst>
                <a:ext uri="{FF2B5EF4-FFF2-40B4-BE49-F238E27FC236}">
                  <a16:creationId xmlns:a16="http://schemas.microsoft.com/office/drawing/2014/main" id="{2202A020-7FAC-DD41-9916-8470006A3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8" name="Rectangle 24">
              <a:extLst>
                <a:ext uri="{FF2B5EF4-FFF2-40B4-BE49-F238E27FC236}">
                  <a16:creationId xmlns:a16="http://schemas.microsoft.com/office/drawing/2014/main" id="{A2CD5715-76FE-8B4D-A088-53B242FB1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9" name="Rectangle 25">
              <a:extLst>
                <a:ext uri="{FF2B5EF4-FFF2-40B4-BE49-F238E27FC236}">
                  <a16:creationId xmlns:a16="http://schemas.microsoft.com/office/drawing/2014/main" id="{7D433ACD-6C44-F541-BACD-E806D0F4E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0" name="Rectangle 26">
              <a:extLst>
                <a:ext uri="{FF2B5EF4-FFF2-40B4-BE49-F238E27FC236}">
                  <a16:creationId xmlns:a16="http://schemas.microsoft.com/office/drawing/2014/main" id="{CCE70BAD-9755-2140-A792-4CB4BB270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1" name="Rectangle 27">
              <a:extLst>
                <a:ext uri="{FF2B5EF4-FFF2-40B4-BE49-F238E27FC236}">
                  <a16:creationId xmlns:a16="http://schemas.microsoft.com/office/drawing/2014/main" id="{14E210E3-F238-0F49-8638-F10BF515F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2" name="Rectangle 28">
              <a:extLst>
                <a:ext uri="{FF2B5EF4-FFF2-40B4-BE49-F238E27FC236}">
                  <a16:creationId xmlns:a16="http://schemas.microsoft.com/office/drawing/2014/main" id="{10A69553-BE4F-6F47-A1BE-CEC771FB9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3" name="Rectangle 29">
              <a:extLst>
                <a:ext uri="{FF2B5EF4-FFF2-40B4-BE49-F238E27FC236}">
                  <a16:creationId xmlns:a16="http://schemas.microsoft.com/office/drawing/2014/main" id="{8B65349A-AB6A-6D44-A8B4-B38BBA4B7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4" name="Rectangle 30">
              <a:extLst>
                <a:ext uri="{FF2B5EF4-FFF2-40B4-BE49-F238E27FC236}">
                  <a16:creationId xmlns:a16="http://schemas.microsoft.com/office/drawing/2014/main" id="{1F2F0B22-E2E9-2C4C-AE9C-709408784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5" name="Rectangle 31">
              <a:extLst>
                <a:ext uri="{FF2B5EF4-FFF2-40B4-BE49-F238E27FC236}">
                  <a16:creationId xmlns:a16="http://schemas.microsoft.com/office/drawing/2014/main" id="{CCBF6431-8B2C-1F4E-8A08-FAC2A9F24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06" name="Rectangle 32">
              <a:extLst>
                <a:ext uri="{FF2B5EF4-FFF2-40B4-BE49-F238E27FC236}">
                  <a16:creationId xmlns:a16="http://schemas.microsoft.com/office/drawing/2014/main" id="{7433CCCE-6556-F44D-B1B6-ED0D72295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7" name="Rectangle 33">
              <a:extLst>
                <a:ext uri="{FF2B5EF4-FFF2-40B4-BE49-F238E27FC236}">
                  <a16:creationId xmlns:a16="http://schemas.microsoft.com/office/drawing/2014/main" id="{BB425D36-59D1-584C-B258-7D02CDC29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8" name="Rectangle 34">
              <a:extLst>
                <a:ext uri="{FF2B5EF4-FFF2-40B4-BE49-F238E27FC236}">
                  <a16:creationId xmlns:a16="http://schemas.microsoft.com/office/drawing/2014/main" id="{40823A56-223C-2740-9EA7-35E977161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9" name="Rectangle 35">
              <a:extLst>
                <a:ext uri="{FF2B5EF4-FFF2-40B4-BE49-F238E27FC236}">
                  <a16:creationId xmlns:a16="http://schemas.microsoft.com/office/drawing/2014/main" id="{E17F5BCE-41E8-3148-9068-9CB3B84A8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0" name="Rectangle 36">
              <a:extLst>
                <a:ext uri="{FF2B5EF4-FFF2-40B4-BE49-F238E27FC236}">
                  <a16:creationId xmlns:a16="http://schemas.microsoft.com/office/drawing/2014/main" id="{4E17F61A-D177-D542-8E25-840269AF5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1" name="Rectangle 37">
              <a:extLst>
                <a:ext uri="{FF2B5EF4-FFF2-40B4-BE49-F238E27FC236}">
                  <a16:creationId xmlns:a16="http://schemas.microsoft.com/office/drawing/2014/main" id="{68170DCF-0041-E542-8AC1-7C0A0B62A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2" name="Rectangle 38">
              <a:extLst>
                <a:ext uri="{FF2B5EF4-FFF2-40B4-BE49-F238E27FC236}">
                  <a16:creationId xmlns:a16="http://schemas.microsoft.com/office/drawing/2014/main" id="{D2D3C9C1-8E74-F54C-A916-3305125EB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3" name="Rectangle 39">
              <a:extLst>
                <a:ext uri="{FF2B5EF4-FFF2-40B4-BE49-F238E27FC236}">
                  <a16:creationId xmlns:a16="http://schemas.microsoft.com/office/drawing/2014/main" id="{7BEEC56A-2B2E-2741-BBDC-A0B0A0E78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4" name="Rectangle 40">
              <a:extLst>
                <a:ext uri="{FF2B5EF4-FFF2-40B4-BE49-F238E27FC236}">
                  <a16:creationId xmlns:a16="http://schemas.microsoft.com/office/drawing/2014/main" id="{03BA3489-CB58-8B4D-B880-641ADFF4E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5" name="Rectangle 41">
              <a:extLst>
                <a:ext uri="{FF2B5EF4-FFF2-40B4-BE49-F238E27FC236}">
                  <a16:creationId xmlns:a16="http://schemas.microsoft.com/office/drawing/2014/main" id="{32E0D586-DB43-DE41-910D-CF06DF42E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6" name="Rectangle 42">
              <a:extLst>
                <a:ext uri="{FF2B5EF4-FFF2-40B4-BE49-F238E27FC236}">
                  <a16:creationId xmlns:a16="http://schemas.microsoft.com/office/drawing/2014/main" id="{D143A13C-C99C-E645-837A-958078056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7" name="Rectangle 43">
              <a:extLst>
                <a:ext uri="{FF2B5EF4-FFF2-40B4-BE49-F238E27FC236}">
                  <a16:creationId xmlns:a16="http://schemas.microsoft.com/office/drawing/2014/main" id="{FBDA3E66-0949-354A-A3E7-30D73D538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8" name="Rectangle 44">
              <a:extLst>
                <a:ext uri="{FF2B5EF4-FFF2-40B4-BE49-F238E27FC236}">
                  <a16:creationId xmlns:a16="http://schemas.microsoft.com/office/drawing/2014/main" id="{EEA2A5F0-7FF7-3445-B50E-03BF2CE9E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9" name="Rectangle 45">
              <a:extLst>
                <a:ext uri="{FF2B5EF4-FFF2-40B4-BE49-F238E27FC236}">
                  <a16:creationId xmlns:a16="http://schemas.microsoft.com/office/drawing/2014/main" id="{CD5DCBD5-458D-6042-BCA4-EE36CAE8F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0" name="Rectangle 46">
              <a:extLst>
                <a:ext uri="{FF2B5EF4-FFF2-40B4-BE49-F238E27FC236}">
                  <a16:creationId xmlns:a16="http://schemas.microsoft.com/office/drawing/2014/main" id="{73BC8B76-CA20-8045-AEEB-2860128F4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5621" name="Rectangle 47">
              <a:extLst>
                <a:ext uri="{FF2B5EF4-FFF2-40B4-BE49-F238E27FC236}">
                  <a16:creationId xmlns:a16="http://schemas.microsoft.com/office/drawing/2014/main" id="{B5170E7C-0537-844E-B72E-0662D8521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2" name="Rectangle 48">
              <a:extLst>
                <a:ext uri="{FF2B5EF4-FFF2-40B4-BE49-F238E27FC236}">
                  <a16:creationId xmlns:a16="http://schemas.microsoft.com/office/drawing/2014/main" id="{AD04A648-ABE3-C24C-8299-262EBB9DF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3" name="Rectangle 49">
              <a:extLst>
                <a:ext uri="{FF2B5EF4-FFF2-40B4-BE49-F238E27FC236}">
                  <a16:creationId xmlns:a16="http://schemas.microsoft.com/office/drawing/2014/main" id="{A96546A7-AF1F-C345-B2BC-25789BA49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4" name="Rectangle 50">
              <a:extLst>
                <a:ext uri="{FF2B5EF4-FFF2-40B4-BE49-F238E27FC236}">
                  <a16:creationId xmlns:a16="http://schemas.microsoft.com/office/drawing/2014/main" id="{33451270-F1A5-4B4B-BAB4-D8311885A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5" name="Rectangle 51">
              <a:extLst>
                <a:ext uri="{FF2B5EF4-FFF2-40B4-BE49-F238E27FC236}">
                  <a16:creationId xmlns:a16="http://schemas.microsoft.com/office/drawing/2014/main" id="{258AC72F-FA9D-114D-BC8D-B73EF3424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6" name="Rectangle 52">
              <a:extLst>
                <a:ext uri="{FF2B5EF4-FFF2-40B4-BE49-F238E27FC236}">
                  <a16:creationId xmlns:a16="http://schemas.microsoft.com/office/drawing/2014/main" id="{13E246AD-BC7D-2042-AA6D-25A2B1EC1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7" name="Rectangle 53">
              <a:extLst>
                <a:ext uri="{FF2B5EF4-FFF2-40B4-BE49-F238E27FC236}">
                  <a16:creationId xmlns:a16="http://schemas.microsoft.com/office/drawing/2014/main" id="{8A34B4A7-14D4-9345-99B1-2130CD3D3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8" name="Rectangle 54">
              <a:extLst>
                <a:ext uri="{FF2B5EF4-FFF2-40B4-BE49-F238E27FC236}">
                  <a16:creationId xmlns:a16="http://schemas.microsoft.com/office/drawing/2014/main" id="{FE48FA83-C217-6A4E-A8C7-00DFD7151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9" name="Rectangle 55">
              <a:extLst>
                <a:ext uri="{FF2B5EF4-FFF2-40B4-BE49-F238E27FC236}">
                  <a16:creationId xmlns:a16="http://schemas.microsoft.com/office/drawing/2014/main" id="{016D74B8-F65E-5A4F-9F64-33E27245C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0" name="Rectangle 56">
              <a:extLst>
                <a:ext uri="{FF2B5EF4-FFF2-40B4-BE49-F238E27FC236}">
                  <a16:creationId xmlns:a16="http://schemas.microsoft.com/office/drawing/2014/main" id="{2077D0B3-D091-8244-A590-A00EADD9A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1" name="Rectangle 57">
              <a:extLst>
                <a:ext uri="{FF2B5EF4-FFF2-40B4-BE49-F238E27FC236}">
                  <a16:creationId xmlns:a16="http://schemas.microsoft.com/office/drawing/2014/main" id="{7DF41608-7E8C-BA4B-A94D-59A144E8B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2" name="Rectangle 58">
              <a:extLst>
                <a:ext uri="{FF2B5EF4-FFF2-40B4-BE49-F238E27FC236}">
                  <a16:creationId xmlns:a16="http://schemas.microsoft.com/office/drawing/2014/main" id="{223875AD-9384-784B-AC45-93D2585A4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3" name="Rectangle 59">
              <a:extLst>
                <a:ext uri="{FF2B5EF4-FFF2-40B4-BE49-F238E27FC236}">
                  <a16:creationId xmlns:a16="http://schemas.microsoft.com/office/drawing/2014/main" id="{749F4994-AF2C-D140-B664-1596933D2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4" name="Rectangle 60">
              <a:extLst>
                <a:ext uri="{FF2B5EF4-FFF2-40B4-BE49-F238E27FC236}">
                  <a16:creationId xmlns:a16="http://schemas.microsoft.com/office/drawing/2014/main" id="{97542607-92FE-4949-99EB-70C3AEDDF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E3C2E8E5-F614-B34F-A490-E1BB2884C3A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5539" name="TextBox 2">
            <a:extLst>
              <a:ext uri="{FF2B5EF4-FFF2-40B4-BE49-F238E27FC236}">
                <a16:creationId xmlns:a16="http://schemas.microsoft.com/office/drawing/2014/main" id="{8CD02E9B-FF61-9249-8E5E-2B59A07A7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5540" name="TextBox 62">
            <a:extLst>
              <a:ext uri="{FF2B5EF4-FFF2-40B4-BE49-F238E27FC236}">
                <a16:creationId xmlns:a16="http://schemas.microsoft.com/office/drawing/2014/main" id="{25F50F14-7DCB-4B42-9E47-3A69F410F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5541" name="Rectangle 3">
            <a:extLst>
              <a:ext uri="{FF2B5EF4-FFF2-40B4-BE49-F238E27FC236}">
                <a16:creationId xmlns:a16="http://schemas.microsoft.com/office/drawing/2014/main" id="{370D441F-91E4-114B-A25F-4583F6246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432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2" name="Oval 111">
            <a:extLst>
              <a:ext uri="{FF2B5EF4-FFF2-40B4-BE49-F238E27FC236}">
                <a16:creationId xmlns:a16="http://schemas.microsoft.com/office/drawing/2014/main" id="{2F3F2A4E-5051-2E4C-A9A9-315B0FB1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1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5543" name="Group 103">
            <a:extLst>
              <a:ext uri="{FF2B5EF4-FFF2-40B4-BE49-F238E27FC236}">
                <a16:creationId xmlns:a16="http://schemas.microsoft.com/office/drawing/2014/main" id="{22C14561-9530-764E-AEC8-2C36B69FE354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5544" name="Freeform 4">
              <a:extLst>
                <a:ext uri="{FF2B5EF4-FFF2-40B4-BE49-F238E27FC236}">
                  <a16:creationId xmlns:a16="http://schemas.microsoft.com/office/drawing/2014/main" id="{4C70550F-0A42-1A49-B032-F593232F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Freeform 7">
              <a:extLst>
                <a:ext uri="{FF2B5EF4-FFF2-40B4-BE49-F238E27FC236}">
                  <a16:creationId xmlns:a16="http://schemas.microsoft.com/office/drawing/2014/main" id="{71DA3B81-623C-B54B-BF0E-04AA51D50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Freeform 9">
              <a:extLst>
                <a:ext uri="{FF2B5EF4-FFF2-40B4-BE49-F238E27FC236}">
                  <a16:creationId xmlns:a16="http://schemas.microsoft.com/office/drawing/2014/main" id="{DE87B191-4523-2345-A1AD-B9C789926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Freeform 12">
              <a:extLst>
                <a:ext uri="{FF2B5EF4-FFF2-40B4-BE49-F238E27FC236}">
                  <a16:creationId xmlns:a16="http://schemas.microsoft.com/office/drawing/2014/main" id="{0238945F-92BB-574D-AFE1-80AE4D79B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Freeform 14">
              <a:extLst>
                <a:ext uri="{FF2B5EF4-FFF2-40B4-BE49-F238E27FC236}">
                  <a16:creationId xmlns:a16="http://schemas.microsoft.com/office/drawing/2014/main" id="{0702C186-7812-C04F-9516-9D3F4139E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Rectangle 15">
              <a:extLst>
                <a:ext uri="{FF2B5EF4-FFF2-40B4-BE49-F238E27FC236}">
                  <a16:creationId xmlns:a16="http://schemas.microsoft.com/office/drawing/2014/main" id="{99B1B9E0-D5FB-C648-A5D9-014595DB9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0" name="Freeform 29">
              <a:extLst>
                <a:ext uri="{FF2B5EF4-FFF2-40B4-BE49-F238E27FC236}">
                  <a16:creationId xmlns:a16="http://schemas.microsoft.com/office/drawing/2014/main" id="{76BC54E0-1FF2-5246-8301-173653E9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Freeform 30">
              <a:extLst>
                <a:ext uri="{FF2B5EF4-FFF2-40B4-BE49-F238E27FC236}">
                  <a16:creationId xmlns:a16="http://schemas.microsoft.com/office/drawing/2014/main" id="{693E56C4-4882-E841-8B71-2747748D5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31">
              <a:extLst>
                <a:ext uri="{FF2B5EF4-FFF2-40B4-BE49-F238E27FC236}">
                  <a16:creationId xmlns:a16="http://schemas.microsoft.com/office/drawing/2014/main" id="{E401AA1A-F0A5-BA42-BE57-7377970AD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32">
              <a:extLst>
                <a:ext uri="{FF2B5EF4-FFF2-40B4-BE49-F238E27FC236}">
                  <a16:creationId xmlns:a16="http://schemas.microsoft.com/office/drawing/2014/main" id="{DB958B93-A4F8-074D-83B8-58412BDE1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Freeform 33">
              <a:extLst>
                <a:ext uri="{FF2B5EF4-FFF2-40B4-BE49-F238E27FC236}">
                  <a16:creationId xmlns:a16="http://schemas.microsoft.com/office/drawing/2014/main" id="{5A6978FF-82ED-B94B-8EE5-E44B0D37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Freeform 34">
              <a:extLst>
                <a:ext uri="{FF2B5EF4-FFF2-40B4-BE49-F238E27FC236}">
                  <a16:creationId xmlns:a16="http://schemas.microsoft.com/office/drawing/2014/main" id="{99483D19-A777-194F-89BF-269F0FA10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Freeform 35">
              <a:extLst>
                <a:ext uri="{FF2B5EF4-FFF2-40B4-BE49-F238E27FC236}">
                  <a16:creationId xmlns:a16="http://schemas.microsoft.com/office/drawing/2014/main" id="{C6A5F7D4-D459-7448-B213-52493E9D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Rectangle 37">
              <a:extLst>
                <a:ext uri="{FF2B5EF4-FFF2-40B4-BE49-F238E27FC236}">
                  <a16:creationId xmlns:a16="http://schemas.microsoft.com/office/drawing/2014/main" id="{DD5F243D-F770-0748-9BDC-84296CC0A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8" name="Freeform 44">
              <a:extLst>
                <a:ext uri="{FF2B5EF4-FFF2-40B4-BE49-F238E27FC236}">
                  <a16:creationId xmlns:a16="http://schemas.microsoft.com/office/drawing/2014/main" id="{63EAFF9D-25CD-9C4E-AB71-1B089EA39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Line 45">
              <a:extLst>
                <a:ext uri="{FF2B5EF4-FFF2-40B4-BE49-F238E27FC236}">
                  <a16:creationId xmlns:a16="http://schemas.microsoft.com/office/drawing/2014/main" id="{313ECA76-C9BE-D94E-8998-88A2101A8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47">
              <a:extLst>
                <a:ext uri="{FF2B5EF4-FFF2-40B4-BE49-F238E27FC236}">
                  <a16:creationId xmlns:a16="http://schemas.microsoft.com/office/drawing/2014/main" id="{51680456-DB50-8F4C-B711-859BA69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5561" name="Group 121">
              <a:extLst>
                <a:ext uri="{FF2B5EF4-FFF2-40B4-BE49-F238E27FC236}">
                  <a16:creationId xmlns:a16="http://schemas.microsoft.com/office/drawing/2014/main" id="{72670F01-83FD-4E46-9EDF-E8466ACD6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5575" name="Rectangle 48">
                <a:extLst>
                  <a:ext uri="{FF2B5EF4-FFF2-40B4-BE49-F238E27FC236}">
                    <a16:creationId xmlns:a16="http://schemas.microsoft.com/office/drawing/2014/main" id="{E78EC0DE-7DAE-384C-A48E-B1C4A3ED0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5576" name="Rectangle 51">
                <a:extLst>
                  <a:ext uri="{FF2B5EF4-FFF2-40B4-BE49-F238E27FC236}">
                    <a16:creationId xmlns:a16="http://schemas.microsoft.com/office/drawing/2014/main" id="{E61604C1-9B51-9A4A-8A7C-01F9A3024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5577" name="Rectangle 54">
                <a:extLst>
                  <a:ext uri="{FF2B5EF4-FFF2-40B4-BE49-F238E27FC236}">
                    <a16:creationId xmlns:a16="http://schemas.microsoft.com/office/drawing/2014/main" id="{339EFA21-0E0B-5841-B639-31BBA9894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5562" name="Group 123">
              <a:extLst>
                <a:ext uri="{FF2B5EF4-FFF2-40B4-BE49-F238E27FC236}">
                  <a16:creationId xmlns:a16="http://schemas.microsoft.com/office/drawing/2014/main" id="{6276A482-8B8D-2844-BBF3-253B60409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5572" name="Rectangle 48">
                <a:extLst>
                  <a:ext uri="{FF2B5EF4-FFF2-40B4-BE49-F238E27FC236}">
                    <a16:creationId xmlns:a16="http://schemas.microsoft.com/office/drawing/2014/main" id="{B1B0ABD1-6B54-F943-B2DE-02F55BB03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5573" name="Rectangle 51">
                <a:extLst>
                  <a:ext uri="{FF2B5EF4-FFF2-40B4-BE49-F238E27FC236}">
                    <a16:creationId xmlns:a16="http://schemas.microsoft.com/office/drawing/2014/main" id="{45220AD9-7DA4-E447-9EA7-52800EFB1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74" name="Rectangle 54">
                <a:extLst>
                  <a:ext uri="{FF2B5EF4-FFF2-40B4-BE49-F238E27FC236}">
                    <a16:creationId xmlns:a16="http://schemas.microsoft.com/office/drawing/2014/main" id="{F5E77ED5-D59C-AC49-B583-028B7D77C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5563" name="Group 124">
              <a:extLst>
                <a:ext uri="{FF2B5EF4-FFF2-40B4-BE49-F238E27FC236}">
                  <a16:creationId xmlns:a16="http://schemas.microsoft.com/office/drawing/2014/main" id="{65C291A3-994A-6F40-8045-3A13572FE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5569" name="Rectangle 48">
                <a:extLst>
                  <a:ext uri="{FF2B5EF4-FFF2-40B4-BE49-F238E27FC236}">
                    <a16:creationId xmlns:a16="http://schemas.microsoft.com/office/drawing/2014/main" id="{DB553E8B-12D7-5A4B-9993-D26FBF766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5570" name="Rectangle 51">
                <a:extLst>
                  <a:ext uri="{FF2B5EF4-FFF2-40B4-BE49-F238E27FC236}">
                    <a16:creationId xmlns:a16="http://schemas.microsoft.com/office/drawing/2014/main" id="{9DCA271C-5653-7347-855D-A3BC6A7EB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71" name="Rectangle 54">
                <a:extLst>
                  <a:ext uri="{FF2B5EF4-FFF2-40B4-BE49-F238E27FC236}">
                    <a16:creationId xmlns:a16="http://schemas.microsoft.com/office/drawing/2014/main" id="{3BB930B2-93FC-004B-B262-B1C7EF307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5564" name="Group 125">
              <a:extLst>
                <a:ext uri="{FF2B5EF4-FFF2-40B4-BE49-F238E27FC236}">
                  <a16:creationId xmlns:a16="http://schemas.microsoft.com/office/drawing/2014/main" id="{B8C1E687-2185-5341-BC35-8912C4AFF7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5566" name="Rectangle 48">
                <a:extLst>
                  <a:ext uri="{FF2B5EF4-FFF2-40B4-BE49-F238E27FC236}">
                    <a16:creationId xmlns:a16="http://schemas.microsoft.com/office/drawing/2014/main" id="{82E4B070-F5AA-8A4B-86ED-52E37B484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5567" name="Rectangle 51">
                <a:extLst>
                  <a:ext uri="{FF2B5EF4-FFF2-40B4-BE49-F238E27FC236}">
                    <a16:creationId xmlns:a16="http://schemas.microsoft.com/office/drawing/2014/main" id="{9D519AC5-A57E-1F4B-8293-97EF1DE05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5568" name="Rectangle 54">
                <a:extLst>
                  <a:ext uri="{FF2B5EF4-FFF2-40B4-BE49-F238E27FC236}">
                    <a16:creationId xmlns:a16="http://schemas.microsoft.com/office/drawing/2014/main" id="{CE2D158E-42B7-D54F-BFD5-F5AFEE4E2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5565" name="Oval 5">
              <a:extLst>
                <a:ext uri="{FF2B5EF4-FFF2-40B4-BE49-F238E27FC236}">
                  <a16:creationId xmlns:a16="http://schemas.microsoft.com/office/drawing/2014/main" id="{17A3165D-FB9C-5841-B384-2EBA067B6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12462426-C174-B94B-96A9-5034F8536B9C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6603" name="Rectangle 4">
              <a:extLst>
                <a:ext uri="{FF2B5EF4-FFF2-40B4-BE49-F238E27FC236}">
                  <a16:creationId xmlns:a16="http://schemas.microsoft.com/office/drawing/2014/main" id="{13F6130C-7544-794D-8A67-25F87DC66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Rectangle 5">
              <a:extLst>
                <a:ext uri="{FF2B5EF4-FFF2-40B4-BE49-F238E27FC236}">
                  <a16:creationId xmlns:a16="http://schemas.microsoft.com/office/drawing/2014/main" id="{606F67DD-70FC-AF45-8C3B-1949C9ECF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Rectangle 6">
              <a:extLst>
                <a:ext uri="{FF2B5EF4-FFF2-40B4-BE49-F238E27FC236}">
                  <a16:creationId xmlns:a16="http://schemas.microsoft.com/office/drawing/2014/main" id="{29796108-B93B-7B44-B5C2-CF082BD85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6" name="Rectangle 7">
              <a:extLst>
                <a:ext uri="{FF2B5EF4-FFF2-40B4-BE49-F238E27FC236}">
                  <a16:creationId xmlns:a16="http://schemas.microsoft.com/office/drawing/2014/main" id="{F19A4525-4D8E-384C-9192-007A5C259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7" name="Rectangle 8">
              <a:extLst>
                <a:ext uri="{FF2B5EF4-FFF2-40B4-BE49-F238E27FC236}">
                  <a16:creationId xmlns:a16="http://schemas.microsoft.com/office/drawing/2014/main" id="{E0A8A319-96B2-7B41-8E89-3C81BDEFC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8" name="Rectangle 9">
              <a:extLst>
                <a:ext uri="{FF2B5EF4-FFF2-40B4-BE49-F238E27FC236}">
                  <a16:creationId xmlns:a16="http://schemas.microsoft.com/office/drawing/2014/main" id="{09CFDA86-1AB8-204F-A62E-68EF0C6BD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9" name="Rectangle 10">
              <a:extLst>
                <a:ext uri="{FF2B5EF4-FFF2-40B4-BE49-F238E27FC236}">
                  <a16:creationId xmlns:a16="http://schemas.microsoft.com/office/drawing/2014/main" id="{E6D0540E-4562-3D4F-91F4-1355D82D4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0" name="Rectangle 11">
              <a:extLst>
                <a:ext uri="{FF2B5EF4-FFF2-40B4-BE49-F238E27FC236}">
                  <a16:creationId xmlns:a16="http://schemas.microsoft.com/office/drawing/2014/main" id="{E0EDF35A-C7C5-F04F-AAB0-B8385424A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1" name="Rectangle 12">
              <a:extLst>
                <a:ext uri="{FF2B5EF4-FFF2-40B4-BE49-F238E27FC236}">
                  <a16:creationId xmlns:a16="http://schemas.microsoft.com/office/drawing/2014/main" id="{0ED419B7-F502-E74A-8E21-71206A8B2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2" name="Rectangle 13">
              <a:extLst>
                <a:ext uri="{FF2B5EF4-FFF2-40B4-BE49-F238E27FC236}">
                  <a16:creationId xmlns:a16="http://schemas.microsoft.com/office/drawing/2014/main" id="{F6D0557E-96F7-924C-B1A7-6453A19A7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3" name="Rectangle 14">
              <a:extLst>
                <a:ext uri="{FF2B5EF4-FFF2-40B4-BE49-F238E27FC236}">
                  <a16:creationId xmlns:a16="http://schemas.microsoft.com/office/drawing/2014/main" id="{AE2F1A4D-9DCE-0D44-BD30-A53574E4F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4" name="Rectangle 15">
              <a:extLst>
                <a:ext uri="{FF2B5EF4-FFF2-40B4-BE49-F238E27FC236}">
                  <a16:creationId xmlns:a16="http://schemas.microsoft.com/office/drawing/2014/main" id="{20E2A541-735A-544C-A3E5-7D5E92790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Rectangle 16">
              <a:extLst>
                <a:ext uri="{FF2B5EF4-FFF2-40B4-BE49-F238E27FC236}">
                  <a16:creationId xmlns:a16="http://schemas.microsoft.com/office/drawing/2014/main" id="{160D3F03-E5AB-5246-8221-8379EA6FF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Rectangle 17">
              <a:extLst>
                <a:ext uri="{FF2B5EF4-FFF2-40B4-BE49-F238E27FC236}">
                  <a16:creationId xmlns:a16="http://schemas.microsoft.com/office/drawing/2014/main" id="{D6C08910-3F32-7045-A9ED-0965C8DF7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Rectangle 18">
              <a:extLst>
                <a:ext uri="{FF2B5EF4-FFF2-40B4-BE49-F238E27FC236}">
                  <a16:creationId xmlns:a16="http://schemas.microsoft.com/office/drawing/2014/main" id="{A786DDBF-C26A-854E-8763-D25CD61D8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8" name="Rectangle 19">
              <a:extLst>
                <a:ext uri="{FF2B5EF4-FFF2-40B4-BE49-F238E27FC236}">
                  <a16:creationId xmlns:a16="http://schemas.microsoft.com/office/drawing/2014/main" id="{17B063A3-EBCA-1D44-B9AE-0F0414DF0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Rectangle 20">
              <a:extLst>
                <a:ext uri="{FF2B5EF4-FFF2-40B4-BE49-F238E27FC236}">
                  <a16:creationId xmlns:a16="http://schemas.microsoft.com/office/drawing/2014/main" id="{EEC788F3-2E75-B642-86C9-90F58F79B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0" name="Rectangle 21">
              <a:extLst>
                <a:ext uri="{FF2B5EF4-FFF2-40B4-BE49-F238E27FC236}">
                  <a16:creationId xmlns:a16="http://schemas.microsoft.com/office/drawing/2014/main" id="{827E9E5D-1233-9A46-B92B-B5CC153C2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1" name="Rectangle 22">
              <a:extLst>
                <a:ext uri="{FF2B5EF4-FFF2-40B4-BE49-F238E27FC236}">
                  <a16:creationId xmlns:a16="http://schemas.microsoft.com/office/drawing/2014/main" id="{F49D2C58-7FB4-6642-9E74-B2C43C4A8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2" name="Rectangle 23">
              <a:extLst>
                <a:ext uri="{FF2B5EF4-FFF2-40B4-BE49-F238E27FC236}">
                  <a16:creationId xmlns:a16="http://schemas.microsoft.com/office/drawing/2014/main" id="{FE62DDB5-5F9C-9E49-9E86-2A89C81F6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3" name="Rectangle 24">
              <a:extLst>
                <a:ext uri="{FF2B5EF4-FFF2-40B4-BE49-F238E27FC236}">
                  <a16:creationId xmlns:a16="http://schemas.microsoft.com/office/drawing/2014/main" id="{4202EDF7-5BDA-634E-BF6B-6D4A868C9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4" name="Rectangle 25">
              <a:extLst>
                <a:ext uri="{FF2B5EF4-FFF2-40B4-BE49-F238E27FC236}">
                  <a16:creationId xmlns:a16="http://schemas.microsoft.com/office/drawing/2014/main" id="{A0164131-BFCA-F647-BAB0-75564DEF6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5" name="Rectangle 26">
              <a:extLst>
                <a:ext uri="{FF2B5EF4-FFF2-40B4-BE49-F238E27FC236}">
                  <a16:creationId xmlns:a16="http://schemas.microsoft.com/office/drawing/2014/main" id="{1FA1D5C5-52DE-9B46-9337-4B12D2EE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6" name="Rectangle 27">
              <a:extLst>
                <a:ext uri="{FF2B5EF4-FFF2-40B4-BE49-F238E27FC236}">
                  <a16:creationId xmlns:a16="http://schemas.microsoft.com/office/drawing/2014/main" id="{A539C07F-866B-3342-9D4D-267EAABA2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7" name="Rectangle 28">
              <a:extLst>
                <a:ext uri="{FF2B5EF4-FFF2-40B4-BE49-F238E27FC236}">
                  <a16:creationId xmlns:a16="http://schemas.microsoft.com/office/drawing/2014/main" id="{02099811-AF2B-E643-8388-6498E4066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8" name="Rectangle 29">
              <a:extLst>
                <a:ext uri="{FF2B5EF4-FFF2-40B4-BE49-F238E27FC236}">
                  <a16:creationId xmlns:a16="http://schemas.microsoft.com/office/drawing/2014/main" id="{BFE5277F-2AA2-B74A-8FAF-01B93C366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9" name="Rectangle 30">
              <a:extLst>
                <a:ext uri="{FF2B5EF4-FFF2-40B4-BE49-F238E27FC236}">
                  <a16:creationId xmlns:a16="http://schemas.microsoft.com/office/drawing/2014/main" id="{BA72563D-D470-D24F-AD6B-D9A796B1A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0" name="Rectangle 31">
              <a:extLst>
                <a:ext uri="{FF2B5EF4-FFF2-40B4-BE49-F238E27FC236}">
                  <a16:creationId xmlns:a16="http://schemas.microsoft.com/office/drawing/2014/main" id="{BCD95CE7-F910-5C48-ACFE-72717D3FC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31" name="Rectangle 32">
              <a:extLst>
                <a:ext uri="{FF2B5EF4-FFF2-40B4-BE49-F238E27FC236}">
                  <a16:creationId xmlns:a16="http://schemas.microsoft.com/office/drawing/2014/main" id="{E41088D0-5B2B-E649-A37F-122C0108E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2" name="Rectangle 33">
              <a:extLst>
                <a:ext uri="{FF2B5EF4-FFF2-40B4-BE49-F238E27FC236}">
                  <a16:creationId xmlns:a16="http://schemas.microsoft.com/office/drawing/2014/main" id="{0F98CDA2-B352-2E44-945D-90AB2C46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3" name="Rectangle 34">
              <a:extLst>
                <a:ext uri="{FF2B5EF4-FFF2-40B4-BE49-F238E27FC236}">
                  <a16:creationId xmlns:a16="http://schemas.microsoft.com/office/drawing/2014/main" id="{C1CF7DA0-3470-2F4A-B2BE-5AB8B3CE5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4" name="Rectangle 35">
              <a:extLst>
                <a:ext uri="{FF2B5EF4-FFF2-40B4-BE49-F238E27FC236}">
                  <a16:creationId xmlns:a16="http://schemas.microsoft.com/office/drawing/2014/main" id="{C62497A4-B563-8046-8D7A-617CC3D30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5" name="Rectangle 36">
              <a:extLst>
                <a:ext uri="{FF2B5EF4-FFF2-40B4-BE49-F238E27FC236}">
                  <a16:creationId xmlns:a16="http://schemas.microsoft.com/office/drawing/2014/main" id="{E0060166-FFF4-2046-9550-E605607F8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6" name="Rectangle 37">
              <a:extLst>
                <a:ext uri="{FF2B5EF4-FFF2-40B4-BE49-F238E27FC236}">
                  <a16:creationId xmlns:a16="http://schemas.microsoft.com/office/drawing/2014/main" id="{0B1094FE-12FF-5746-B24A-7F34CE1AB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7" name="Rectangle 38">
              <a:extLst>
                <a:ext uri="{FF2B5EF4-FFF2-40B4-BE49-F238E27FC236}">
                  <a16:creationId xmlns:a16="http://schemas.microsoft.com/office/drawing/2014/main" id="{1F31A3A6-0FAC-0A44-B380-52F7312AC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8" name="Rectangle 39">
              <a:extLst>
                <a:ext uri="{FF2B5EF4-FFF2-40B4-BE49-F238E27FC236}">
                  <a16:creationId xmlns:a16="http://schemas.microsoft.com/office/drawing/2014/main" id="{EBCE0AAF-9682-C843-B3C0-E4B7E2110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9" name="Rectangle 40">
              <a:extLst>
                <a:ext uri="{FF2B5EF4-FFF2-40B4-BE49-F238E27FC236}">
                  <a16:creationId xmlns:a16="http://schemas.microsoft.com/office/drawing/2014/main" id="{ED0F5C2A-E472-294E-A7B8-274125EA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0" name="Rectangle 41">
              <a:extLst>
                <a:ext uri="{FF2B5EF4-FFF2-40B4-BE49-F238E27FC236}">
                  <a16:creationId xmlns:a16="http://schemas.microsoft.com/office/drawing/2014/main" id="{7C090104-81AE-AD44-BC4A-88310905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1" name="Rectangle 42">
              <a:extLst>
                <a:ext uri="{FF2B5EF4-FFF2-40B4-BE49-F238E27FC236}">
                  <a16:creationId xmlns:a16="http://schemas.microsoft.com/office/drawing/2014/main" id="{046EB045-9510-E342-A2E5-8DDC6431B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2" name="Rectangle 43">
              <a:extLst>
                <a:ext uri="{FF2B5EF4-FFF2-40B4-BE49-F238E27FC236}">
                  <a16:creationId xmlns:a16="http://schemas.microsoft.com/office/drawing/2014/main" id="{0E393F72-AC9E-964D-A57E-DBD591A6B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3" name="Rectangle 44">
              <a:extLst>
                <a:ext uri="{FF2B5EF4-FFF2-40B4-BE49-F238E27FC236}">
                  <a16:creationId xmlns:a16="http://schemas.microsoft.com/office/drawing/2014/main" id="{CA69F27A-C764-0C43-BD12-B5F24FEE6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4" name="Rectangle 45">
              <a:extLst>
                <a:ext uri="{FF2B5EF4-FFF2-40B4-BE49-F238E27FC236}">
                  <a16:creationId xmlns:a16="http://schemas.microsoft.com/office/drawing/2014/main" id="{E1AE4DDE-A4B2-DD42-BB2A-676BB7AE0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5" name="Rectangle 46">
              <a:extLst>
                <a:ext uri="{FF2B5EF4-FFF2-40B4-BE49-F238E27FC236}">
                  <a16:creationId xmlns:a16="http://schemas.microsoft.com/office/drawing/2014/main" id="{42FB338E-15C1-EB44-92C3-257A7EA36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6646" name="Rectangle 47">
              <a:extLst>
                <a:ext uri="{FF2B5EF4-FFF2-40B4-BE49-F238E27FC236}">
                  <a16:creationId xmlns:a16="http://schemas.microsoft.com/office/drawing/2014/main" id="{07C22049-AB9D-3342-9A52-3E697C5A5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7" name="Rectangle 48">
              <a:extLst>
                <a:ext uri="{FF2B5EF4-FFF2-40B4-BE49-F238E27FC236}">
                  <a16:creationId xmlns:a16="http://schemas.microsoft.com/office/drawing/2014/main" id="{A4A0E06F-3BB6-FB4D-AB3F-1586244FC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8" name="Rectangle 49">
              <a:extLst>
                <a:ext uri="{FF2B5EF4-FFF2-40B4-BE49-F238E27FC236}">
                  <a16:creationId xmlns:a16="http://schemas.microsoft.com/office/drawing/2014/main" id="{5804A713-5B75-4345-B5A8-F7966DB9D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9" name="Rectangle 50">
              <a:extLst>
                <a:ext uri="{FF2B5EF4-FFF2-40B4-BE49-F238E27FC236}">
                  <a16:creationId xmlns:a16="http://schemas.microsoft.com/office/drawing/2014/main" id="{7F09D978-ADA8-8043-A9B7-2787AF9EE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0" name="Rectangle 51">
              <a:extLst>
                <a:ext uri="{FF2B5EF4-FFF2-40B4-BE49-F238E27FC236}">
                  <a16:creationId xmlns:a16="http://schemas.microsoft.com/office/drawing/2014/main" id="{CBD1C8C3-73BD-F542-8191-04B12B866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1" name="Rectangle 52">
              <a:extLst>
                <a:ext uri="{FF2B5EF4-FFF2-40B4-BE49-F238E27FC236}">
                  <a16:creationId xmlns:a16="http://schemas.microsoft.com/office/drawing/2014/main" id="{2E8B1E91-27E7-4F45-AC29-4FC0B96AC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2" name="Rectangle 53">
              <a:extLst>
                <a:ext uri="{FF2B5EF4-FFF2-40B4-BE49-F238E27FC236}">
                  <a16:creationId xmlns:a16="http://schemas.microsoft.com/office/drawing/2014/main" id="{352B1E65-FF78-D743-B412-81FBE290F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3" name="Rectangle 54">
              <a:extLst>
                <a:ext uri="{FF2B5EF4-FFF2-40B4-BE49-F238E27FC236}">
                  <a16:creationId xmlns:a16="http://schemas.microsoft.com/office/drawing/2014/main" id="{6B478E83-ABD4-D145-86A7-48A47903F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4" name="Rectangle 55">
              <a:extLst>
                <a:ext uri="{FF2B5EF4-FFF2-40B4-BE49-F238E27FC236}">
                  <a16:creationId xmlns:a16="http://schemas.microsoft.com/office/drawing/2014/main" id="{E7AB25F5-5B65-BA4E-B25A-4A4F51CFE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5" name="Rectangle 56">
              <a:extLst>
                <a:ext uri="{FF2B5EF4-FFF2-40B4-BE49-F238E27FC236}">
                  <a16:creationId xmlns:a16="http://schemas.microsoft.com/office/drawing/2014/main" id="{980FC0AA-CEEF-744B-8609-CCF5CE673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6" name="Rectangle 57">
              <a:extLst>
                <a:ext uri="{FF2B5EF4-FFF2-40B4-BE49-F238E27FC236}">
                  <a16:creationId xmlns:a16="http://schemas.microsoft.com/office/drawing/2014/main" id="{87E52484-805A-CD49-AF6E-F3A55F3C2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7" name="Rectangle 58">
              <a:extLst>
                <a:ext uri="{FF2B5EF4-FFF2-40B4-BE49-F238E27FC236}">
                  <a16:creationId xmlns:a16="http://schemas.microsoft.com/office/drawing/2014/main" id="{CA0B8937-0565-B241-AF0F-5E1FCAA9E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8" name="Rectangle 59">
              <a:extLst>
                <a:ext uri="{FF2B5EF4-FFF2-40B4-BE49-F238E27FC236}">
                  <a16:creationId xmlns:a16="http://schemas.microsoft.com/office/drawing/2014/main" id="{9FED3F7D-BF9E-EA4E-B65A-4A38EE7B5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59" name="Rectangle 60">
              <a:extLst>
                <a:ext uri="{FF2B5EF4-FFF2-40B4-BE49-F238E27FC236}">
                  <a16:creationId xmlns:a16="http://schemas.microsoft.com/office/drawing/2014/main" id="{5F468591-9C58-1F45-A7CC-121258BD5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6562" name="Title 1">
            <a:extLst>
              <a:ext uri="{FF2B5EF4-FFF2-40B4-BE49-F238E27FC236}">
                <a16:creationId xmlns:a16="http://schemas.microsoft.com/office/drawing/2014/main" id="{D7BAC811-F5F2-B449-9A8D-55E4CDA6161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6563" name="TextBox 2">
            <a:extLst>
              <a:ext uri="{FF2B5EF4-FFF2-40B4-BE49-F238E27FC236}">
                <a16:creationId xmlns:a16="http://schemas.microsoft.com/office/drawing/2014/main" id="{48E63809-396E-5C40-901B-88D6B77B4C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6564" name="TextBox 62">
            <a:extLst>
              <a:ext uri="{FF2B5EF4-FFF2-40B4-BE49-F238E27FC236}">
                <a16:creationId xmlns:a16="http://schemas.microsoft.com/office/drawing/2014/main" id="{1A478179-A91B-1A4D-BA69-A93405182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6565" name="Rectangle 3">
            <a:extLst>
              <a:ext uri="{FF2B5EF4-FFF2-40B4-BE49-F238E27FC236}">
                <a16:creationId xmlns:a16="http://schemas.microsoft.com/office/drawing/2014/main" id="{13A4E229-775E-C34D-BD89-F7DB01F63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6" name="Oval 111">
            <a:extLst>
              <a:ext uri="{FF2B5EF4-FFF2-40B4-BE49-F238E27FC236}">
                <a16:creationId xmlns:a16="http://schemas.microsoft.com/office/drawing/2014/main" id="{AEA2B115-DADB-AC41-8CF2-9FD2926C0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1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7" name="Oval 105">
            <a:extLst>
              <a:ext uri="{FF2B5EF4-FFF2-40B4-BE49-F238E27FC236}">
                <a16:creationId xmlns:a16="http://schemas.microsoft.com/office/drawing/2014/main" id="{7F5050B8-F0C0-5341-9442-0F77DA5C6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6" y="4903789"/>
            <a:ext cx="657225" cy="2889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6568" name="Group 104">
            <a:extLst>
              <a:ext uri="{FF2B5EF4-FFF2-40B4-BE49-F238E27FC236}">
                <a16:creationId xmlns:a16="http://schemas.microsoft.com/office/drawing/2014/main" id="{35359149-CDEA-3C47-BDCB-81E297EB5A81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6569" name="Freeform 4">
              <a:extLst>
                <a:ext uri="{FF2B5EF4-FFF2-40B4-BE49-F238E27FC236}">
                  <a16:creationId xmlns:a16="http://schemas.microsoft.com/office/drawing/2014/main" id="{3821B2FF-2171-514B-82DB-39478714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7">
              <a:extLst>
                <a:ext uri="{FF2B5EF4-FFF2-40B4-BE49-F238E27FC236}">
                  <a16:creationId xmlns:a16="http://schemas.microsoft.com/office/drawing/2014/main" id="{E451075D-22B9-824F-B43E-7B8EA715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9">
              <a:extLst>
                <a:ext uri="{FF2B5EF4-FFF2-40B4-BE49-F238E27FC236}">
                  <a16:creationId xmlns:a16="http://schemas.microsoft.com/office/drawing/2014/main" id="{988EB6BE-F255-6D43-9705-765D5DA20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12">
              <a:extLst>
                <a:ext uri="{FF2B5EF4-FFF2-40B4-BE49-F238E27FC236}">
                  <a16:creationId xmlns:a16="http://schemas.microsoft.com/office/drawing/2014/main" id="{516BE93A-2C73-8442-9A14-C37F98F0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14">
              <a:extLst>
                <a:ext uri="{FF2B5EF4-FFF2-40B4-BE49-F238E27FC236}">
                  <a16:creationId xmlns:a16="http://schemas.microsoft.com/office/drawing/2014/main" id="{26B9B07C-97C0-354F-AB3B-8FA06FFD7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Rectangle 15">
              <a:extLst>
                <a:ext uri="{FF2B5EF4-FFF2-40B4-BE49-F238E27FC236}">
                  <a16:creationId xmlns:a16="http://schemas.microsoft.com/office/drawing/2014/main" id="{E1B68323-DA26-2147-88AF-E204CA098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5" name="Freeform 29">
              <a:extLst>
                <a:ext uri="{FF2B5EF4-FFF2-40B4-BE49-F238E27FC236}">
                  <a16:creationId xmlns:a16="http://schemas.microsoft.com/office/drawing/2014/main" id="{83FEE583-AA97-7041-AA0B-A3DAC84E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30">
              <a:extLst>
                <a:ext uri="{FF2B5EF4-FFF2-40B4-BE49-F238E27FC236}">
                  <a16:creationId xmlns:a16="http://schemas.microsoft.com/office/drawing/2014/main" id="{00A5F658-15E9-764F-8A34-D9F8FFADB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31">
              <a:extLst>
                <a:ext uri="{FF2B5EF4-FFF2-40B4-BE49-F238E27FC236}">
                  <a16:creationId xmlns:a16="http://schemas.microsoft.com/office/drawing/2014/main" id="{8F6E8ABC-396F-494C-B61E-7A9B51E1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32">
              <a:extLst>
                <a:ext uri="{FF2B5EF4-FFF2-40B4-BE49-F238E27FC236}">
                  <a16:creationId xmlns:a16="http://schemas.microsoft.com/office/drawing/2014/main" id="{DDE435A4-A997-7544-A285-738A49997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33">
              <a:extLst>
                <a:ext uri="{FF2B5EF4-FFF2-40B4-BE49-F238E27FC236}">
                  <a16:creationId xmlns:a16="http://schemas.microsoft.com/office/drawing/2014/main" id="{59C37840-FA4D-244F-AB28-5394F452C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34">
              <a:extLst>
                <a:ext uri="{FF2B5EF4-FFF2-40B4-BE49-F238E27FC236}">
                  <a16:creationId xmlns:a16="http://schemas.microsoft.com/office/drawing/2014/main" id="{542258CC-C5A0-C74B-B902-8EDCC22F8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35">
              <a:extLst>
                <a:ext uri="{FF2B5EF4-FFF2-40B4-BE49-F238E27FC236}">
                  <a16:creationId xmlns:a16="http://schemas.microsoft.com/office/drawing/2014/main" id="{D53730F3-481D-B542-AD59-2A024B76C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Rectangle 37">
              <a:extLst>
                <a:ext uri="{FF2B5EF4-FFF2-40B4-BE49-F238E27FC236}">
                  <a16:creationId xmlns:a16="http://schemas.microsoft.com/office/drawing/2014/main" id="{1271ED8A-5D93-5E47-9CFB-E8DFF93D4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3" name="Freeform 44">
              <a:extLst>
                <a:ext uri="{FF2B5EF4-FFF2-40B4-BE49-F238E27FC236}">
                  <a16:creationId xmlns:a16="http://schemas.microsoft.com/office/drawing/2014/main" id="{7F05A642-48E1-7D47-90C4-3541D9AC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Line 45">
              <a:extLst>
                <a:ext uri="{FF2B5EF4-FFF2-40B4-BE49-F238E27FC236}">
                  <a16:creationId xmlns:a16="http://schemas.microsoft.com/office/drawing/2014/main" id="{1DC8628C-C293-8F4C-A603-FE78F61172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Rectangle 47">
              <a:extLst>
                <a:ext uri="{FF2B5EF4-FFF2-40B4-BE49-F238E27FC236}">
                  <a16:creationId xmlns:a16="http://schemas.microsoft.com/office/drawing/2014/main" id="{34E73F3D-6DBE-B64D-AECF-896ABF338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6586" name="Group 122">
              <a:extLst>
                <a:ext uri="{FF2B5EF4-FFF2-40B4-BE49-F238E27FC236}">
                  <a16:creationId xmlns:a16="http://schemas.microsoft.com/office/drawing/2014/main" id="{D5733C3F-73B2-2E43-ABD5-E5C91943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6600" name="Rectangle 48">
                <a:extLst>
                  <a:ext uri="{FF2B5EF4-FFF2-40B4-BE49-F238E27FC236}">
                    <a16:creationId xmlns:a16="http://schemas.microsoft.com/office/drawing/2014/main" id="{E4557BB0-E9A8-134B-8D92-F9E8E8ADE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6601" name="Rectangle 51">
                <a:extLst>
                  <a:ext uri="{FF2B5EF4-FFF2-40B4-BE49-F238E27FC236}">
                    <a16:creationId xmlns:a16="http://schemas.microsoft.com/office/drawing/2014/main" id="{B9C30BA8-4AC7-C649-A869-C778DB994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602" name="Rectangle 54">
                <a:extLst>
                  <a:ext uri="{FF2B5EF4-FFF2-40B4-BE49-F238E27FC236}">
                    <a16:creationId xmlns:a16="http://schemas.microsoft.com/office/drawing/2014/main" id="{605F6586-066F-D142-9E98-07604C6B5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6587" name="Group 124">
              <a:extLst>
                <a:ext uri="{FF2B5EF4-FFF2-40B4-BE49-F238E27FC236}">
                  <a16:creationId xmlns:a16="http://schemas.microsoft.com/office/drawing/2014/main" id="{89952307-6DBF-9E42-8B6B-EA8493AC0D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6597" name="Rectangle 48">
                <a:extLst>
                  <a:ext uri="{FF2B5EF4-FFF2-40B4-BE49-F238E27FC236}">
                    <a16:creationId xmlns:a16="http://schemas.microsoft.com/office/drawing/2014/main" id="{DD196B8E-A276-B94F-8F0C-787225CBC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6598" name="Rectangle 51">
                <a:extLst>
                  <a:ext uri="{FF2B5EF4-FFF2-40B4-BE49-F238E27FC236}">
                    <a16:creationId xmlns:a16="http://schemas.microsoft.com/office/drawing/2014/main" id="{F6FD57C0-68CB-B141-9DC9-67598BEDD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99" name="Rectangle 54">
                <a:extLst>
                  <a:ext uri="{FF2B5EF4-FFF2-40B4-BE49-F238E27FC236}">
                    <a16:creationId xmlns:a16="http://schemas.microsoft.com/office/drawing/2014/main" id="{F2AEE876-5A08-434E-9DE1-158114915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6588" name="Group 125">
              <a:extLst>
                <a:ext uri="{FF2B5EF4-FFF2-40B4-BE49-F238E27FC236}">
                  <a16:creationId xmlns:a16="http://schemas.microsoft.com/office/drawing/2014/main" id="{C50B4D10-448B-0446-B6EB-1A07B6F40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6594" name="Rectangle 48">
                <a:extLst>
                  <a:ext uri="{FF2B5EF4-FFF2-40B4-BE49-F238E27FC236}">
                    <a16:creationId xmlns:a16="http://schemas.microsoft.com/office/drawing/2014/main" id="{F7FBFA04-0091-2844-8FE2-D52602A7D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6595" name="Rectangle 51">
                <a:extLst>
                  <a:ext uri="{FF2B5EF4-FFF2-40B4-BE49-F238E27FC236}">
                    <a16:creationId xmlns:a16="http://schemas.microsoft.com/office/drawing/2014/main" id="{479A7187-171E-4C44-A893-F33387711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6596" name="Rectangle 54">
                <a:extLst>
                  <a:ext uri="{FF2B5EF4-FFF2-40B4-BE49-F238E27FC236}">
                    <a16:creationId xmlns:a16="http://schemas.microsoft.com/office/drawing/2014/main" id="{EC9D3346-26E2-2744-8C51-0182F5662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6589" name="Group 126">
              <a:extLst>
                <a:ext uri="{FF2B5EF4-FFF2-40B4-BE49-F238E27FC236}">
                  <a16:creationId xmlns:a16="http://schemas.microsoft.com/office/drawing/2014/main" id="{D56F49B8-F21B-234E-B584-634B0EE1A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6591" name="Rectangle 48">
                <a:extLst>
                  <a:ext uri="{FF2B5EF4-FFF2-40B4-BE49-F238E27FC236}">
                    <a16:creationId xmlns:a16="http://schemas.microsoft.com/office/drawing/2014/main" id="{EDBD680D-55AB-C542-8E1E-FCC49EEDE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6592" name="Rectangle 51">
                <a:extLst>
                  <a:ext uri="{FF2B5EF4-FFF2-40B4-BE49-F238E27FC236}">
                    <a16:creationId xmlns:a16="http://schemas.microsoft.com/office/drawing/2014/main" id="{72978E2C-E43F-E941-AC36-093B09A32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6593" name="Rectangle 54">
                <a:extLst>
                  <a:ext uri="{FF2B5EF4-FFF2-40B4-BE49-F238E27FC236}">
                    <a16:creationId xmlns:a16="http://schemas.microsoft.com/office/drawing/2014/main" id="{A88A9305-0EE8-1647-B672-2E4FC6C51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6590" name="Oval 5">
              <a:extLst>
                <a:ext uri="{FF2B5EF4-FFF2-40B4-BE49-F238E27FC236}">
                  <a16:creationId xmlns:a16="http://schemas.microsoft.com/office/drawing/2014/main" id="{A562C686-B59E-3544-B18B-FC8109A0F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1">
            <a:extLst>
              <a:ext uri="{FF2B5EF4-FFF2-40B4-BE49-F238E27FC236}">
                <a16:creationId xmlns:a16="http://schemas.microsoft.com/office/drawing/2014/main" id="{2204748C-9137-D540-BE26-98FF4FD29CC9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7627" name="Rectangle 4">
              <a:extLst>
                <a:ext uri="{FF2B5EF4-FFF2-40B4-BE49-F238E27FC236}">
                  <a16:creationId xmlns:a16="http://schemas.microsoft.com/office/drawing/2014/main" id="{1F7EA602-39F9-174D-A7CA-B9A8037CD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8" name="Rectangle 5">
              <a:extLst>
                <a:ext uri="{FF2B5EF4-FFF2-40B4-BE49-F238E27FC236}">
                  <a16:creationId xmlns:a16="http://schemas.microsoft.com/office/drawing/2014/main" id="{D67A4780-9F2E-0C4A-81C3-B971472FE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9" name="Rectangle 6">
              <a:extLst>
                <a:ext uri="{FF2B5EF4-FFF2-40B4-BE49-F238E27FC236}">
                  <a16:creationId xmlns:a16="http://schemas.microsoft.com/office/drawing/2014/main" id="{E285877D-C50F-0249-A563-C28ACD7A9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0" name="Rectangle 7">
              <a:extLst>
                <a:ext uri="{FF2B5EF4-FFF2-40B4-BE49-F238E27FC236}">
                  <a16:creationId xmlns:a16="http://schemas.microsoft.com/office/drawing/2014/main" id="{25C0C44A-492C-E647-AAE2-1C081D33A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1" name="Rectangle 8">
              <a:extLst>
                <a:ext uri="{FF2B5EF4-FFF2-40B4-BE49-F238E27FC236}">
                  <a16:creationId xmlns:a16="http://schemas.microsoft.com/office/drawing/2014/main" id="{47894426-1616-854F-8A62-9B11A8AEF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Rectangle 9">
              <a:extLst>
                <a:ext uri="{FF2B5EF4-FFF2-40B4-BE49-F238E27FC236}">
                  <a16:creationId xmlns:a16="http://schemas.microsoft.com/office/drawing/2014/main" id="{25B111B3-DCC8-234E-9B68-7C1A02382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3" name="Rectangle 10">
              <a:extLst>
                <a:ext uri="{FF2B5EF4-FFF2-40B4-BE49-F238E27FC236}">
                  <a16:creationId xmlns:a16="http://schemas.microsoft.com/office/drawing/2014/main" id="{2A83D618-06DC-1147-A178-CA3856552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4" name="Rectangle 11">
              <a:extLst>
                <a:ext uri="{FF2B5EF4-FFF2-40B4-BE49-F238E27FC236}">
                  <a16:creationId xmlns:a16="http://schemas.microsoft.com/office/drawing/2014/main" id="{4DB5FECC-EDD8-064E-9A2C-11F92CB41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5" name="Rectangle 12">
              <a:extLst>
                <a:ext uri="{FF2B5EF4-FFF2-40B4-BE49-F238E27FC236}">
                  <a16:creationId xmlns:a16="http://schemas.microsoft.com/office/drawing/2014/main" id="{70AC9C5E-A05E-CC41-B76B-31EEAD6B0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6" name="Rectangle 13">
              <a:extLst>
                <a:ext uri="{FF2B5EF4-FFF2-40B4-BE49-F238E27FC236}">
                  <a16:creationId xmlns:a16="http://schemas.microsoft.com/office/drawing/2014/main" id="{E5B7324D-F850-664B-9381-30BBC5C88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7" name="Rectangle 14">
              <a:extLst>
                <a:ext uri="{FF2B5EF4-FFF2-40B4-BE49-F238E27FC236}">
                  <a16:creationId xmlns:a16="http://schemas.microsoft.com/office/drawing/2014/main" id="{34FB2A6F-6BC1-414D-9BF2-7E3B1C22F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8" name="Rectangle 15">
              <a:extLst>
                <a:ext uri="{FF2B5EF4-FFF2-40B4-BE49-F238E27FC236}">
                  <a16:creationId xmlns:a16="http://schemas.microsoft.com/office/drawing/2014/main" id="{C759E9CA-511B-094D-9C15-0FD6E3906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9" name="Rectangle 16">
              <a:extLst>
                <a:ext uri="{FF2B5EF4-FFF2-40B4-BE49-F238E27FC236}">
                  <a16:creationId xmlns:a16="http://schemas.microsoft.com/office/drawing/2014/main" id="{07AF879A-2AE9-004A-B693-351E16442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0" name="Rectangle 17">
              <a:extLst>
                <a:ext uri="{FF2B5EF4-FFF2-40B4-BE49-F238E27FC236}">
                  <a16:creationId xmlns:a16="http://schemas.microsoft.com/office/drawing/2014/main" id="{97AB5DEE-C856-224F-8BD6-E1CFF242F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1" name="Rectangle 18">
              <a:extLst>
                <a:ext uri="{FF2B5EF4-FFF2-40B4-BE49-F238E27FC236}">
                  <a16:creationId xmlns:a16="http://schemas.microsoft.com/office/drawing/2014/main" id="{9A259552-D9A7-7F4A-B8F5-6A7F724BA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2" name="Rectangle 19">
              <a:extLst>
                <a:ext uri="{FF2B5EF4-FFF2-40B4-BE49-F238E27FC236}">
                  <a16:creationId xmlns:a16="http://schemas.microsoft.com/office/drawing/2014/main" id="{84086C0C-C44F-E046-9D4D-41F4F9894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3" name="Rectangle 20">
              <a:extLst>
                <a:ext uri="{FF2B5EF4-FFF2-40B4-BE49-F238E27FC236}">
                  <a16:creationId xmlns:a16="http://schemas.microsoft.com/office/drawing/2014/main" id="{575A32A9-E203-264D-9203-B051CF6E7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4" name="Rectangle 21">
              <a:extLst>
                <a:ext uri="{FF2B5EF4-FFF2-40B4-BE49-F238E27FC236}">
                  <a16:creationId xmlns:a16="http://schemas.microsoft.com/office/drawing/2014/main" id="{A7F6EE93-DD34-1044-9E68-C3ADA6EC4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5" name="Rectangle 22">
              <a:extLst>
                <a:ext uri="{FF2B5EF4-FFF2-40B4-BE49-F238E27FC236}">
                  <a16:creationId xmlns:a16="http://schemas.microsoft.com/office/drawing/2014/main" id="{EC496454-BBA9-444C-B2ED-33AB81B40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6" name="Rectangle 23">
              <a:extLst>
                <a:ext uri="{FF2B5EF4-FFF2-40B4-BE49-F238E27FC236}">
                  <a16:creationId xmlns:a16="http://schemas.microsoft.com/office/drawing/2014/main" id="{7B6FE77F-B5DF-AE42-9DE7-5FDE73F20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7" name="Rectangle 24">
              <a:extLst>
                <a:ext uri="{FF2B5EF4-FFF2-40B4-BE49-F238E27FC236}">
                  <a16:creationId xmlns:a16="http://schemas.microsoft.com/office/drawing/2014/main" id="{16485BBD-C07E-4C4F-86DD-C21E436B8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8" name="Rectangle 25">
              <a:extLst>
                <a:ext uri="{FF2B5EF4-FFF2-40B4-BE49-F238E27FC236}">
                  <a16:creationId xmlns:a16="http://schemas.microsoft.com/office/drawing/2014/main" id="{CA163EE4-F025-D24D-8683-C1498B2B1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9" name="Rectangle 26">
              <a:extLst>
                <a:ext uri="{FF2B5EF4-FFF2-40B4-BE49-F238E27FC236}">
                  <a16:creationId xmlns:a16="http://schemas.microsoft.com/office/drawing/2014/main" id="{9C5FFE37-891D-C045-9A96-524B5E9C0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0" name="Rectangle 27">
              <a:extLst>
                <a:ext uri="{FF2B5EF4-FFF2-40B4-BE49-F238E27FC236}">
                  <a16:creationId xmlns:a16="http://schemas.microsoft.com/office/drawing/2014/main" id="{E2397F0A-431C-064C-9206-85C1B425F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1" name="Rectangle 28">
              <a:extLst>
                <a:ext uri="{FF2B5EF4-FFF2-40B4-BE49-F238E27FC236}">
                  <a16:creationId xmlns:a16="http://schemas.microsoft.com/office/drawing/2014/main" id="{2B94CB6C-1278-DB4B-B780-5451427E1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2" name="Rectangle 29">
              <a:extLst>
                <a:ext uri="{FF2B5EF4-FFF2-40B4-BE49-F238E27FC236}">
                  <a16:creationId xmlns:a16="http://schemas.microsoft.com/office/drawing/2014/main" id="{38C19145-4ACD-6442-82FC-B7987C5A9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3" name="Rectangle 30">
              <a:extLst>
                <a:ext uri="{FF2B5EF4-FFF2-40B4-BE49-F238E27FC236}">
                  <a16:creationId xmlns:a16="http://schemas.microsoft.com/office/drawing/2014/main" id="{F1B601C7-866A-C744-A064-C955F0BEE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4" name="Rectangle 31">
              <a:extLst>
                <a:ext uri="{FF2B5EF4-FFF2-40B4-BE49-F238E27FC236}">
                  <a16:creationId xmlns:a16="http://schemas.microsoft.com/office/drawing/2014/main" id="{063FECC2-25E4-654A-892F-B278C8E51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55" name="Rectangle 32">
              <a:extLst>
                <a:ext uri="{FF2B5EF4-FFF2-40B4-BE49-F238E27FC236}">
                  <a16:creationId xmlns:a16="http://schemas.microsoft.com/office/drawing/2014/main" id="{95CE60C4-62CE-B447-94DB-AFD92155C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6" name="Rectangle 33">
              <a:extLst>
                <a:ext uri="{FF2B5EF4-FFF2-40B4-BE49-F238E27FC236}">
                  <a16:creationId xmlns:a16="http://schemas.microsoft.com/office/drawing/2014/main" id="{799082FB-9293-2343-A033-F7615D4BF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7" name="Rectangle 34">
              <a:extLst>
                <a:ext uri="{FF2B5EF4-FFF2-40B4-BE49-F238E27FC236}">
                  <a16:creationId xmlns:a16="http://schemas.microsoft.com/office/drawing/2014/main" id="{A8817CC0-7037-5E44-9FC2-0F33CE0FA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8" name="Rectangle 35">
              <a:extLst>
                <a:ext uri="{FF2B5EF4-FFF2-40B4-BE49-F238E27FC236}">
                  <a16:creationId xmlns:a16="http://schemas.microsoft.com/office/drawing/2014/main" id="{D935D578-4A0C-0446-B0E6-CA67A1C7F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9" name="Rectangle 36">
              <a:extLst>
                <a:ext uri="{FF2B5EF4-FFF2-40B4-BE49-F238E27FC236}">
                  <a16:creationId xmlns:a16="http://schemas.microsoft.com/office/drawing/2014/main" id="{41609B39-A29E-4B4C-84A8-90D43D622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0" name="Rectangle 37">
              <a:extLst>
                <a:ext uri="{FF2B5EF4-FFF2-40B4-BE49-F238E27FC236}">
                  <a16:creationId xmlns:a16="http://schemas.microsoft.com/office/drawing/2014/main" id="{E869A154-138F-314D-85CB-91FA80F65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1" name="Rectangle 38">
              <a:extLst>
                <a:ext uri="{FF2B5EF4-FFF2-40B4-BE49-F238E27FC236}">
                  <a16:creationId xmlns:a16="http://schemas.microsoft.com/office/drawing/2014/main" id="{21B9AA91-6308-D449-8B9E-A78837ED9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2" name="Rectangle 39">
              <a:extLst>
                <a:ext uri="{FF2B5EF4-FFF2-40B4-BE49-F238E27FC236}">
                  <a16:creationId xmlns:a16="http://schemas.microsoft.com/office/drawing/2014/main" id="{5091A92A-0569-744A-A971-9989A42E4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3" name="Rectangle 40">
              <a:extLst>
                <a:ext uri="{FF2B5EF4-FFF2-40B4-BE49-F238E27FC236}">
                  <a16:creationId xmlns:a16="http://schemas.microsoft.com/office/drawing/2014/main" id="{23C093A8-E0FA-2146-B6CB-52D6824C2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4" name="Rectangle 41">
              <a:extLst>
                <a:ext uri="{FF2B5EF4-FFF2-40B4-BE49-F238E27FC236}">
                  <a16:creationId xmlns:a16="http://schemas.microsoft.com/office/drawing/2014/main" id="{D51A0BD0-BDF3-6948-A5A2-F8A21D06A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5" name="Rectangle 42">
              <a:extLst>
                <a:ext uri="{FF2B5EF4-FFF2-40B4-BE49-F238E27FC236}">
                  <a16:creationId xmlns:a16="http://schemas.microsoft.com/office/drawing/2014/main" id="{A1075CD0-4DE6-DC46-AA4F-EC4CC99C1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6" name="Rectangle 43">
              <a:extLst>
                <a:ext uri="{FF2B5EF4-FFF2-40B4-BE49-F238E27FC236}">
                  <a16:creationId xmlns:a16="http://schemas.microsoft.com/office/drawing/2014/main" id="{4736301F-E32E-3147-B50F-9C366F2D7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7" name="Rectangle 44">
              <a:extLst>
                <a:ext uri="{FF2B5EF4-FFF2-40B4-BE49-F238E27FC236}">
                  <a16:creationId xmlns:a16="http://schemas.microsoft.com/office/drawing/2014/main" id="{C4208FEF-BADA-AC45-8165-09F07C691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8" name="Rectangle 45">
              <a:extLst>
                <a:ext uri="{FF2B5EF4-FFF2-40B4-BE49-F238E27FC236}">
                  <a16:creationId xmlns:a16="http://schemas.microsoft.com/office/drawing/2014/main" id="{E00B0052-8AD9-3C44-815C-C02C9418C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9" name="Rectangle 46">
              <a:extLst>
                <a:ext uri="{FF2B5EF4-FFF2-40B4-BE49-F238E27FC236}">
                  <a16:creationId xmlns:a16="http://schemas.microsoft.com/office/drawing/2014/main" id="{031C7A61-01E8-E649-9A08-69924177A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7670" name="Rectangle 47">
              <a:extLst>
                <a:ext uri="{FF2B5EF4-FFF2-40B4-BE49-F238E27FC236}">
                  <a16:creationId xmlns:a16="http://schemas.microsoft.com/office/drawing/2014/main" id="{8109FF54-D9A5-B147-91A5-61CA80CE9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1" name="Rectangle 48">
              <a:extLst>
                <a:ext uri="{FF2B5EF4-FFF2-40B4-BE49-F238E27FC236}">
                  <a16:creationId xmlns:a16="http://schemas.microsoft.com/office/drawing/2014/main" id="{91FD05B9-E092-9340-A971-447F4100C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2" name="Rectangle 49">
              <a:extLst>
                <a:ext uri="{FF2B5EF4-FFF2-40B4-BE49-F238E27FC236}">
                  <a16:creationId xmlns:a16="http://schemas.microsoft.com/office/drawing/2014/main" id="{1A7A3580-C385-B348-9FB8-1689C1A63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3" name="Rectangle 50">
              <a:extLst>
                <a:ext uri="{FF2B5EF4-FFF2-40B4-BE49-F238E27FC236}">
                  <a16:creationId xmlns:a16="http://schemas.microsoft.com/office/drawing/2014/main" id="{85783E9C-3062-B846-90FA-7B4463BA0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4" name="Rectangle 51">
              <a:extLst>
                <a:ext uri="{FF2B5EF4-FFF2-40B4-BE49-F238E27FC236}">
                  <a16:creationId xmlns:a16="http://schemas.microsoft.com/office/drawing/2014/main" id="{E571CAC4-2205-5F45-9D41-97AB72145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5" name="Rectangle 52">
              <a:extLst>
                <a:ext uri="{FF2B5EF4-FFF2-40B4-BE49-F238E27FC236}">
                  <a16:creationId xmlns:a16="http://schemas.microsoft.com/office/drawing/2014/main" id="{32529853-F7F0-AE42-910C-F7ADCD6A1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6" name="Rectangle 53">
              <a:extLst>
                <a:ext uri="{FF2B5EF4-FFF2-40B4-BE49-F238E27FC236}">
                  <a16:creationId xmlns:a16="http://schemas.microsoft.com/office/drawing/2014/main" id="{739F932D-77A1-B048-A939-271059390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7" name="Rectangle 54">
              <a:extLst>
                <a:ext uri="{FF2B5EF4-FFF2-40B4-BE49-F238E27FC236}">
                  <a16:creationId xmlns:a16="http://schemas.microsoft.com/office/drawing/2014/main" id="{BB705F32-CA37-494B-B509-CD9785C50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8" name="Rectangle 55">
              <a:extLst>
                <a:ext uri="{FF2B5EF4-FFF2-40B4-BE49-F238E27FC236}">
                  <a16:creationId xmlns:a16="http://schemas.microsoft.com/office/drawing/2014/main" id="{0FFFA512-8A0B-8E40-A1CE-76DA6A32A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9" name="Rectangle 56">
              <a:extLst>
                <a:ext uri="{FF2B5EF4-FFF2-40B4-BE49-F238E27FC236}">
                  <a16:creationId xmlns:a16="http://schemas.microsoft.com/office/drawing/2014/main" id="{DE34858A-7D23-A340-9FC0-594895EA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0" name="Rectangle 57">
              <a:extLst>
                <a:ext uri="{FF2B5EF4-FFF2-40B4-BE49-F238E27FC236}">
                  <a16:creationId xmlns:a16="http://schemas.microsoft.com/office/drawing/2014/main" id="{A2985DA9-5F83-6346-9F7C-F265E0D4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1" name="Rectangle 58">
              <a:extLst>
                <a:ext uri="{FF2B5EF4-FFF2-40B4-BE49-F238E27FC236}">
                  <a16:creationId xmlns:a16="http://schemas.microsoft.com/office/drawing/2014/main" id="{BDEA3F03-090C-574B-9521-97A657086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2" name="Rectangle 59">
              <a:extLst>
                <a:ext uri="{FF2B5EF4-FFF2-40B4-BE49-F238E27FC236}">
                  <a16:creationId xmlns:a16="http://schemas.microsoft.com/office/drawing/2014/main" id="{A9F4D2FB-E870-EE45-847B-DB632F6FB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3" name="Rectangle 60">
              <a:extLst>
                <a:ext uri="{FF2B5EF4-FFF2-40B4-BE49-F238E27FC236}">
                  <a16:creationId xmlns:a16="http://schemas.microsoft.com/office/drawing/2014/main" id="{273BC69D-F7D4-5E40-AED0-BBF64A4FE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7586" name="Title 1">
            <a:extLst>
              <a:ext uri="{FF2B5EF4-FFF2-40B4-BE49-F238E27FC236}">
                <a16:creationId xmlns:a16="http://schemas.microsoft.com/office/drawing/2014/main" id="{ECFAB89E-5056-5D45-A074-1AF53A29C23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7587" name="TextBox 2">
            <a:extLst>
              <a:ext uri="{FF2B5EF4-FFF2-40B4-BE49-F238E27FC236}">
                <a16:creationId xmlns:a16="http://schemas.microsoft.com/office/drawing/2014/main" id="{C3EEAA16-D964-FC46-A9EC-296E233DD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7588" name="TextBox 62">
            <a:extLst>
              <a:ext uri="{FF2B5EF4-FFF2-40B4-BE49-F238E27FC236}">
                <a16:creationId xmlns:a16="http://schemas.microsoft.com/office/drawing/2014/main" id="{62DE7BAA-642A-504E-85F8-2F3E22E29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7589" name="Rectangle 3">
            <a:extLst>
              <a:ext uri="{FF2B5EF4-FFF2-40B4-BE49-F238E27FC236}">
                <a16:creationId xmlns:a16="http://schemas.microsoft.com/office/drawing/2014/main" id="{95BA6C83-9BD1-9D44-BBCC-B2DD4604F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590" name="Oval 111">
            <a:extLst>
              <a:ext uri="{FF2B5EF4-FFF2-40B4-BE49-F238E27FC236}">
                <a16:creationId xmlns:a16="http://schemas.microsoft.com/office/drawing/2014/main" id="{7ABBA855-4B5A-8D41-9527-414632B4B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5" y="2609851"/>
            <a:ext cx="338138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591" name="Oval 105">
            <a:extLst>
              <a:ext uri="{FF2B5EF4-FFF2-40B4-BE49-F238E27FC236}">
                <a16:creationId xmlns:a16="http://schemas.microsoft.com/office/drawing/2014/main" id="{D71EF441-9445-4142-AC8E-251D0399D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6" y="4903789"/>
            <a:ext cx="657225" cy="2889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7592" name="Group 105">
            <a:extLst>
              <a:ext uri="{FF2B5EF4-FFF2-40B4-BE49-F238E27FC236}">
                <a16:creationId xmlns:a16="http://schemas.microsoft.com/office/drawing/2014/main" id="{E81C3765-20B4-C64A-9F76-5B9955826F08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7593" name="Freeform 4">
              <a:extLst>
                <a:ext uri="{FF2B5EF4-FFF2-40B4-BE49-F238E27FC236}">
                  <a16:creationId xmlns:a16="http://schemas.microsoft.com/office/drawing/2014/main" id="{A64A5635-5BD9-1342-9773-5023B3E97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4" name="Freeform 7">
              <a:extLst>
                <a:ext uri="{FF2B5EF4-FFF2-40B4-BE49-F238E27FC236}">
                  <a16:creationId xmlns:a16="http://schemas.microsoft.com/office/drawing/2014/main" id="{C4E03776-021E-6D4F-AF79-D0FC6C6F0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5" name="Freeform 9">
              <a:extLst>
                <a:ext uri="{FF2B5EF4-FFF2-40B4-BE49-F238E27FC236}">
                  <a16:creationId xmlns:a16="http://schemas.microsoft.com/office/drawing/2014/main" id="{CBB90551-F61D-134A-B08F-C2915E87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6" name="Freeform 12">
              <a:extLst>
                <a:ext uri="{FF2B5EF4-FFF2-40B4-BE49-F238E27FC236}">
                  <a16:creationId xmlns:a16="http://schemas.microsoft.com/office/drawing/2014/main" id="{3E9A3B87-5740-C644-9FD4-D741F09AA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7" name="Freeform 14">
              <a:extLst>
                <a:ext uri="{FF2B5EF4-FFF2-40B4-BE49-F238E27FC236}">
                  <a16:creationId xmlns:a16="http://schemas.microsoft.com/office/drawing/2014/main" id="{647BDE17-ECB3-3140-BCBC-CBF84342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8" name="Rectangle 15">
              <a:extLst>
                <a:ext uri="{FF2B5EF4-FFF2-40B4-BE49-F238E27FC236}">
                  <a16:creationId xmlns:a16="http://schemas.microsoft.com/office/drawing/2014/main" id="{8C4507AE-5B6F-B848-8684-1131D41DB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599" name="Freeform 29">
              <a:extLst>
                <a:ext uri="{FF2B5EF4-FFF2-40B4-BE49-F238E27FC236}">
                  <a16:creationId xmlns:a16="http://schemas.microsoft.com/office/drawing/2014/main" id="{969F9491-7B1E-7D46-BDA2-28FE0525F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0" name="Freeform 30">
              <a:extLst>
                <a:ext uri="{FF2B5EF4-FFF2-40B4-BE49-F238E27FC236}">
                  <a16:creationId xmlns:a16="http://schemas.microsoft.com/office/drawing/2014/main" id="{4DE8A111-F62A-5D4F-8E98-6F8179A8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1" name="Freeform 31">
              <a:extLst>
                <a:ext uri="{FF2B5EF4-FFF2-40B4-BE49-F238E27FC236}">
                  <a16:creationId xmlns:a16="http://schemas.microsoft.com/office/drawing/2014/main" id="{81F782E0-94FF-FA49-8BF3-24921E071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2" name="Freeform 32">
              <a:extLst>
                <a:ext uri="{FF2B5EF4-FFF2-40B4-BE49-F238E27FC236}">
                  <a16:creationId xmlns:a16="http://schemas.microsoft.com/office/drawing/2014/main" id="{E9D6CCD0-6C07-5C44-99E0-7A8BA94E6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33">
              <a:extLst>
                <a:ext uri="{FF2B5EF4-FFF2-40B4-BE49-F238E27FC236}">
                  <a16:creationId xmlns:a16="http://schemas.microsoft.com/office/drawing/2014/main" id="{1DCDAF24-6D1E-8748-881B-065036B3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34">
              <a:extLst>
                <a:ext uri="{FF2B5EF4-FFF2-40B4-BE49-F238E27FC236}">
                  <a16:creationId xmlns:a16="http://schemas.microsoft.com/office/drawing/2014/main" id="{78FF0B6F-F80C-E44F-8840-CA0CD68A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Freeform 35">
              <a:extLst>
                <a:ext uri="{FF2B5EF4-FFF2-40B4-BE49-F238E27FC236}">
                  <a16:creationId xmlns:a16="http://schemas.microsoft.com/office/drawing/2014/main" id="{A81FAE60-989C-E64C-8D51-31DE3126C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Rectangle 37">
              <a:extLst>
                <a:ext uri="{FF2B5EF4-FFF2-40B4-BE49-F238E27FC236}">
                  <a16:creationId xmlns:a16="http://schemas.microsoft.com/office/drawing/2014/main" id="{FB68C525-73D8-F749-8C90-2BFEB9891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7" name="Freeform 44">
              <a:extLst>
                <a:ext uri="{FF2B5EF4-FFF2-40B4-BE49-F238E27FC236}">
                  <a16:creationId xmlns:a16="http://schemas.microsoft.com/office/drawing/2014/main" id="{CD4781DF-F79A-2448-80D5-46BEA248E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8" name="Line 45">
              <a:extLst>
                <a:ext uri="{FF2B5EF4-FFF2-40B4-BE49-F238E27FC236}">
                  <a16:creationId xmlns:a16="http://schemas.microsoft.com/office/drawing/2014/main" id="{25CBAC98-5F66-9A41-BCF3-7B2B3E0A2D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Rectangle 47">
              <a:extLst>
                <a:ext uri="{FF2B5EF4-FFF2-40B4-BE49-F238E27FC236}">
                  <a16:creationId xmlns:a16="http://schemas.microsoft.com/office/drawing/2014/main" id="{1E173930-CB74-DB4A-A929-9CE828711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7610" name="Group 123">
              <a:extLst>
                <a:ext uri="{FF2B5EF4-FFF2-40B4-BE49-F238E27FC236}">
                  <a16:creationId xmlns:a16="http://schemas.microsoft.com/office/drawing/2014/main" id="{97A50C8A-AB29-1146-AD9C-C519EB1662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7624" name="Rectangle 48">
                <a:extLst>
                  <a:ext uri="{FF2B5EF4-FFF2-40B4-BE49-F238E27FC236}">
                    <a16:creationId xmlns:a16="http://schemas.microsoft.com/office/drawing/2014/main" id="{1D474B2F-422C-744A-B044-A5BE0833D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7625" name="Rectangle 51">
                <a:extLst>
                  <a:ext uri="{FF2B5EF4-FFF2-40B4-BE49-F238E27FC236}">
                    <a16:creationId xmlns:a16="http://schemas.microsoft.com/office/drawing/2014/main" id="{A1E7A3B0-9C79-FE4D-9228-9631CC06A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26" name="Rectangle 54">
                <a:extLst>
                  <a:ext uri="{FF2B5EF4-FFF2-40B4-BE49-F238E27FC236}">
                    <a16:creationId xmlns:a16="http://schemas.microsoft.com/office/drawing/2014/main" id="{F3D63638-5089-234A-997F-C7CBF5B77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7611" name="Group 124">
              <a:extLst>
                <a:ext uri="{FF2B5EF4-FFF2-40B4-BE49-F238E27FC236}">
                  <a16:creationId xmlns:a16="http://schemas.microsoft.com/office/drawing/2014/main" id="{9F6F6D54-F5AE-3C48-B3B8-B880425E44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7621" name="Rectangle 48">
                <a:extLst>
                  <a:ext uri="{FF2B5EF4-FFF2-40B4-BE49-F238E27FC236}">
                    <a16:creationId xmlns:a16="http://schemas.microsoft.com/office/drawing/2014/main" id="{59792D21-5FE2-624D-916B-D900FF0D3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7622" name="Rectangle 51">
                <a:extLst>
                  <a:ext uri="{FF2B5EF4-FFF2-40B4-BE49-F238E27FC236}">
                    <a16:creationId xmlns:a16="http://schemas.microsoft.com/office/drawing/2014/main" id="{288C36DA-A4FA-4846-BD3D-C59038812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23" name="Rectangle 54">
                <a:extLst>
                  <a:ext uri="{FF2B5EF4-FFF2-40B4-BE49-F238E27FC236}">
                    <a16:creationId xmlns:a16="http://schemas.microsoft.com/office/drawing/2014/main" id="{BC82C5A2-5607-AB49-8B2F-158BD91D6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7612" name="Group 125">
              <a:extLst>
                <a:ext uri="{FF2B5EF4-FFF2-40B4-BE49-F238E27FC236}">
                  <a16:creationId xmlns:a16="http://schemas.microsoft.com/office/drawing/2014/main" id="{9A161E5C-5B0C-A24D-A6A1-DF342DD7D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7618" name="Rectangle 48">
                <a:extLst>
                  <a:ext uri="{FF2B5EF4-FFF2-40B4-BE49-F238E27FC236}">
                    <a16:creationId xmlns:a16="http://schemas.microsoft.com/office/drawing/2014/main" id="{7FE05215-FE99-AF40-93A8-F8089D382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7619" name="Rectangle 51">
                <a:extLst>
                  <a:ext uri="{FF2B5EF4-FFF2-40B4-BE49-F238E27FC236}">
                    <a16:creationId xmlns:a16="http://schemas.microsoft.com/office/drawing/2014/main" id="{14CF8285-E392-5B42-80CB-E51919508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7620" name="Rectangle 54">
                <a:extLst>
                  <a:ext uri="{FF2B5EF4-FFF2-40B4-BE49-F238E27FC236}">
                    <a16:creationId xmlns:a16="http://schemas.microsoft.com/office/drawing/2014/main" id="{A5963222-0B55-8345-B6CE-CBBDE1D10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7613" name="Group 126">
              <a:extLst>
                <a:ext uri="{FF2B5EF4-FFF2-40B4-BE49-F238E27FC236}">
                  <a16:creationId xmlns:a16="http://schemas.microsoft.com/office/drawing/2014/main" id="{CB21E7C7-415B-FC46-840E-E85631DE15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7615" name="Rectangle 48">
                <a:extLst>
                  <a:ext uri="{FF2B5EF4-FFF2-40B4-BE49-F238E27FC236}">
                    <a16:creationId xmlns:a16="http://schemas.microsoft.com/office/drawing/2014/main" id="{7EB6FCFB-F643-0444-854D-93B97177E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7616" name="Rectangle 51">
                <a:extLst>
                  <a:ext uri="{FF2B5EF4-FFF2-40B4-BE49-F238E27FC236}">
                    <a16:creationId xmlns:a16="http://schemas.microsoft.com/office/drawing/2014/main" id="{B0BE5BE4-3EEE-E247-BBB3-C2030BD55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7617" name="Rectangle 54">
                <a:extLst>
                  <a:ext uri="{FF2B5EF4-FFF2-40B4-BE49-F238E27FC236}">
                    <a16:creationId xmlns:a16="http://schemas.microsoft.com/office/drawing/2014/main" id="{50B8F0D7-39DE-1345-9C8A-F82A1A2B5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7614" name="Oval 5">
              <a:extLst>
                <a:ext uri="{FF2B5EF4-FFF2-40B4-BE49-F238E27FC236}">
                  <a16:creationId xmlns:a16="http://schemas.microsoft.com/office/drawing/2014/main" id="{C4A5E395-FE72-6947-9727-987C628B9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1">
            <a:extLst>
              <a:ext uri="{FF2B5EF4-FFF2-40B4-BE49-F238E27FC236}">
                <a16:creationId xmlns:a16="http://schemas.microsoft.com/office/drawing/2014/main" id="{2B261CBA-F9F9-A942-980C-C1D62BACC86E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8650" name="Rectangle 4">
              <a:extLst>
                <a:ext uri="{FF2B5EF4-FFF2-40B4-BE49-F238E27FC236}">
                  <a16:creationId xmlns:a16="http://schemas.microsoft.com/office/drawing/2014/main" id="{7BB05AD5-5683-1741-A6CB-DC41FC142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1" name="Rectangle 5">
              <a:extLst>
                <a:ext uri="{FF2B5EF4-FFF2-40B4-BE49-F238E27FC236}">
                  <a16:creationId xmlns:a16="http://schemas.microsoft.com/office/drawing/2014/main" id="{B53589BB-E70F-8644-8EAC-5D2A9180F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2" name="Rectangle 6">
              <a:extLst>
                <a:ext uri="{FF2B5EF4-FFF2-40B4-BE49-F238E27FC236}">
                  <a16:creationId xmlns:a16="http://schemas.microsoft.com/office/drawing/2014/main" id="{8DD6CBC5-2F14-4941-83A1-1860894CA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3" name="Rectangle 7">
              <a:extLst>
                <a:ext uri="{FF2B5EF4-FFF2-40B4-BE49-F238E27FC236}">
                  <a16:creationId xmlns:a16="http://schemas.microsoft.com/office/drawing/2014/main" id="{49133F3E-DE22-034A-B37C-A7F4B724A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4" name="Rectangle 8">
              <a:extLst>
                <a:ext uri="{FF2B5EF4-FFF2-40B4-BE49-F238E27FC236}">
                  <a16:creationId xmlns:a16="http://schemas.microsoft.com/office/drawing/2014/main" id="{53F0F5BE-4FC3-A449-87EF-8EA64972F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5" name="Rectangle 9">
              <a:extLst>
                <a:ext uri="{FF2B5EF4-FFF2-40B4-BE49-F238E27FC236}">
                  <a16:creationId xmlns:a16="http://schemas.microsoft.com/office/drawing/2014/main" id="{E15734B5-1444-324C-A921-DBDDCB16F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6" name="Rectangle 10">
              <a:extLst>
                <a:ext uri="{FF2B5EF4-FFF2-40B4-BE49-F238E27FC236}">
                  <a16:creationId xmlns:a16="http://schemas.microsoft.com/office/drawing/2014/main" id="{FCE56501-E313-FA43-AFBE-110C7605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7" name="Rectangle 11">
              <a:extLst>
                <a:ext uri="{FF2B5EF4-FFF2-40B4-BE49-F238E27FC236}">
                  <a16:creationId xmlns:a16="http://schemas.microsoft.com/office/drawing/2014/main" id="{2B714F10-0FAB-EA49-B8A7-4E0D162F2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8" name="Rectangle 12">
              <a:extLst>
                <a:ext uri="{FF2B5EF4-FFF2-40B4-BE49-F238E27FC236}">
                  <a16:creationId xmlns:a16="http://schemas.microsoft.com/office/drawing/2014/main" id="{A0689057-76C1-AD47-AAAB-4CD5733E3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9" name="Rectangle 13">
              <a:extLst>
                <a:ext uri="{FF2B5EF4-FFF2-40B4-BE49-F238E27FC236}">
                  <a16:creationId xmlns:a16="http://schemas.microsoft.com/office/drawing/2014/main" id="{1CF0655A-735F-DC44-B436-8AD9C6FE9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0" name="Rectangle 14">
              <a:extLst>
                <a:ext uri="{FF2B5EF4-FFF2-40B4-BE49-F238E27FC236}">
                  <a16:creationId xmlns:a16="http://schemas.microsoft.com/office/drawing/2014/main" id="{E4A341C0-BA5B-C540-A189-3A94E9252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1" name="Rectangle 15">
              <a:extLst>
                <a:ext uri="{FF2B5EF4-FFF2-40B4-BE49-F238E27FC236}">
                  <a16:creationId xmlns:a16="http://schemas.microsoft.com/office/drawing/2014/main" id="{35D308DC-5C2C-EB4E-88E1-BEFDEB411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2" name="Rectangle 16">
              <a:extLst>
                <a:ext uri="{FF2B5EF4-FFF2-40B4-BE49-F238E27FC236}">
                  <a16:creationId xmlns:a16="http://schemas.microsoft.com/office/drawing/2014/main" id="{87FBD89F-6861-F148-84F8-9552EF2E9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3" name="Rectangle 17">
              <a:extLst>
                <a:ext uri="{FF2B5EF4-FFF2-40B4-BE49-F238E27FC236}">
                  <a16:creationId xmlns:a16="http://schemas.microsoft.com/office/drawing/2014/main" id="{FE35EF91-EE1D-1947-9C09-2D35899B6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4" name="Rectangle 18">
              <a:extLst>
                <a:ext uri="{FF2B5EF4-FFF2-40B4-BE49-F238E27FC236}">
                  <a16:creationId xmlns:a16="http://schemas.microsoft.com/office/drawing/2014/main" id="{64DB73E4-929F-7346-A5A2-4E703417E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5" name="Rectangle 19">
              <a:extLst>
                <a:ext uri="{FF2B5EF4-FFF2-40B4-BE49-F238E27FC236}">
                  <a16:creationId xmlns:a16="http://schemas.microsoft.com/office/drawing/2014/main" id="{34A4E9C9-A48F-FC42-A892-804EC82DE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6" name="Rectangle 20">
              <a:extLst>
                <a:ext uri="{FF2B5EF4-FFF2-40B4-BE49-F238E27FC236}">
                  <a16:creationId xmlns:a16="http://schemas.microsoft.com/office/drawing/2014/main" id="{D6C365E0-A2A8-4046-B5D8-BF09C2D64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7" name="Rectangle 21">
              <a:extLst>
                <a:ext uri="{FF2B5EF4-FFF2-40B4-BE49-F238E27FC236}">
                  <a16:creationId xmlns:a16="http://schemas.microsoft.com/office/drawing/2014/main" id="{19E0432D-9071-3B43-AC5A-2CC3F9684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8" name="Rectangle 22">
              <a:extLst>
                <a:ext uri="{FF2B5EF4-FFF2-40B4-BE49-F238E27FC236}">
                  <a16:creationId xmlns:a16="http://schemas.microsoft.com/office/drawing/2014/main" id="{94A27CDF-362C-3A46-B476-73E2D00CE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9" name="Rectangle 23">
              <a:extLst>
                <a:ext uri="{FF2B5EF4-FFF2-40B4-BE49-F238E27FC236}">
                  <a16:creationId xmlns:a16="http://schemas.microsoft.com/office/drawing/2014/main" id="{8A426457-D5A0-A547-8DAF-96A43544B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Rectangle 24">
              <a:extLst>
                <a:ext uri="{FF2B5EF4-FFF2-40B4-BE49-F238E27FC236}">
                  <a16:creationId xmlns:a16="http://schemas.microsoft.com/office/drawing/2014/main" id="{3B6F656D-98AC-7847-A080-EC280CD4D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1" name="Rectangle 25">
              <a:extLst>
                <a:ext uri="{FF2B5EF4-FFF2-40B4-BE49-F238E27FC236}">
                  <a16:creationId xmlns:a16="http://schemas.microsoft.com/office/drawing/2014/main" id="{4BD588F7-8AC5-A842-80DF-4D7C42A8D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2" name="Rectangle 26">
              <a:extLst>
                <a:ext uri="{FF2B5EF4-FFF2-40B4-BE49-F238E27FC236}">
                  <a16:creationId xmlns:a16="http://schemas.microsoft.com/office/drawing/2014/main" id="{9354BAD2-FB99-3A4A-B423-9A48EB80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3" name="Rectangle 27">
              <a:extLst>
                <a:ext uri="{FF2B5EF4-FFF2-40B4-BE49-F238E27FC236}">
                  <a16:creationId xmlns:a16="http://schemas.microsoft.com/office/drawing/2014/main" id="{50F1ABB4-1A5C-3E4B-A5EA-361D425F0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4" name="Rectangle 28">
              <a:extLst>
                <a:ext uri="{FF2B5EF4-FFF2-40B4-BE49-F238E27FC236}">
                  <a16:creationId xmlns:a16="http://schemas.microsoft.com/office/drawing/2014/main" id="{6E0F9C5C-D4BA-DA44-853C-ADA7ECD76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5" name="Rectangle 29">
              <a:extLst>
                <a:ext uri="{FF2B5EF4-FFF2-40B4-BE49-F238E27FC236}">
                  <a16:creationId xmlns:a16="http://schemas.microsoft.com/office/drawing/2014/main" id="{419A7CE5-5CC7-F54B-A2F6-9E347AE9B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6" name="Rectangle 30">
              <a:extLst>
                <a:ext uri="{FF2B5EF4-FFF2-40B4-BE49-F238E27FC236}">
                  <a16:creationId xmlns:a16="http://schemas.microsoft.com/office/drawing/2014/main" id="{BC898EB1-743E-114A-A2D0-9D8D791A4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7" name="Rectangle 31">
              <a:extLst>
                <a:ext uri="{FF2B5EF4-FFF2-40B4-BE49-F238E27FC236}">
                  <a16:creationId xmlns:a16="http://schemas.microsoft.com/office/drawing/2014/main" id="{5691D171-A4CC-9042-B384-0CB92A2FD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78" name="Rectangle 32">
              <a:extLst>
                <a:ext uri="{FF2B5EF4-FFF2-40B4-BE49-F238E27FC236}">
                  <a16:creationId xmlns:a16="http://schemas.microsoft.com/office/drawing/2014/main" id="{034A5FC7-FB34-D04E-91B2-51B2BBCED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9" name="Rectangle 33">
              <a:extLst>
                <a:ext uri="{FF2B5EF4-FFF2-40B4-BE49-F238E27FC236}">
                  <a16:creationId xmlns:a16="http://schemas.microsoft.com/office/drawing/2014/main" id="{CA5CF241-99A2-8F46-85C2-149D09AE9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0" name="Rectangle 34">
              <a:extLst>
                <a:ext uri="{FF2B5EF4-FFF2-40B4-BE49-F238E27FC236}">
                  <a16:creationId xmlns:a16="http://schemas.microsoft.com/office/drawing/2014/main" id="{26515003-5059-AC43-BDE4-47D07ABA0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1" name="Rectangle 35">
              <a:extLst>
                <a:ext uri="{FF2B5EF4-FFF2-40B4-BE49-F238E27FC236}">
                  <a16:creationId xmlns:a16="http://schemas.microsoft.com/office/drawing/2014/main" id="{8BCDBEE5-3BF7-FE4D-8FA7-4AD3D7DD4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2" name="Rectangle 36">
              <a:extLst>
                <a:ext uri="{FF2B5EF4-FFF2-40B4-BE49-F238E27FC236}">
                  <a16:creationId xmlns:a16="http://schemas.microsoft.com/office/drawing/2014/main" id="{DEAF1CB0-613C-7843-AB8E-55AD317CD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3" name="Rectangle 37">
              <a:extLst>
                <a:ext uri="{FF2B5EF4-FFF2-40B4-BE49-F238E27FC236}">
                  <a16:creationId xmlns:a16="http://schemas.microsoft.com/office/drawing/2014/main" id="{F7FC9993-8C26-E449-B12F-23B73FC3F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4" name="Rectangle 38">
              <a:extLst>
                <a:ext uri="{FF2B5EF4-FFF2-40B4-BE49-F238E27FC236}">
                  <a16:creationId xmlns:a16="http://schemas.microsoft.com/office/drawing/2014/main" id="{84B107AF-0B77-1143-9F23-CAD3F3717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5" name="Rectangle 39">
              <a:extLst>
                <a:ext uri="{FF2B5EF4-FFF2-40B4-BE49-F238E27FC236}">
                  <a16:creationId xmlns:a16="http://schemas.microsoft.com/office/drawing/2014/main" id="{D60D8133-5E23-4C45-89F0-0AA4D4A1E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6" name="Rectangle 40">
              <a:extLst>
                <a:ext uri="{FF2B5EF4-FFF2-40B4-BE49-F238E27FC236}">
                  <a16:creationId xmlns:a16="http://schemas.microsoft.com/office/drawing/2014/main" id="{4B05AFB7-099B-EE40-BD9D-ADE595DDC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7" name="Rectangle 41">
              <a:extLst>
                <a:ext uri="{FF2B5EF4-FFF2-40B4-BE49-F238E27FC236}">
                  <a16:creationId xmlns:a16="http://schemas.microsoft.com/office/drawing/2014/main" id="{177BAB58-37D5-5648-BD68-CFB397533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8" name="Rectangle 42">
              <a:extLst>
                <a:ext uri="{FF2B5EF4-FFF2-40B4-BE49-F238E27FC236}">
                  <a16:creationId xmlns:a16="http://schemas.microsoft.com/office/drawing/2014/main" id="{3BFB9E4B-7205-7340-8AA8-C360461AF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9" name="Rectangle 43">
              <a:extLst>
                <a:ext uri="{FF2B5EF4-FFF2-40B4-BE49-F238E27FC236}">
                  <a16:creationId xmlns:a16="http://schemas.microsoft.com/office/drawing/2014/main" id="{AF8006A2-4075-374F-B743-9A9264378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0" name="Rectangle 44">
              <a:extLst>
                <a:ext uri="{FF2B5EF4-FFF2-40B4-BE49-F238E27FC236}">
                  <a16:creationId xmlns:a16="http://schemas.microsoft.com/office/drawing/2014/main" id="{C927C6B8-C5E5-7845-8CC4-767B24D76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1" name="Rectangle 45">
              <a:extLst>
                <a:ext uri="{FF2B5EF4-FFF2-40B4-BE49-F238E27FC236}">
                  <a16:creationId xmlns:a16="http://schemas.microsoft.com/office/drawing/2014/main" id="{32350A33-771A-EA4A-AE25-D9ED4005F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2" name="Rectangle 46">
              <a:extLst>
                <a:ext uri="{FF2B5EF4-FFF2-40B4-BE49-F238E27FC236}">
                  <a16:creationId xmlns:a16="http://schemas.microsoft.com/office/drawing/2014/main" id="{D44AC89E-DDA7-0541-A4DF-D813791FB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8693" name="Rectangle 47">
              <a:extLst>
                <a:ext uri="{FF2B5EF4-FFF2-40B4-BE49-F238E27FC236}">
                  <a16:creationId xmlns:a16="http://schemas.microsoft.com/office/drawing/2014/main" id="{CB08F715-43E1-3F41-80C1-82ACB40C6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4" name="Rectangle 48">
              <a:extLst>
                <a:ext uri="{FF2B5EF4-FFF2-40B4-BE49-F238E27FC236}">
                  <a16:creationId xmlns:a16="http://schemas.microsoft.com/office/drawing/2014/main" id="{7FB3EDFC-4C03-7A4B-84FC-3B7BA16AE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5" name="Rectangle 49">
              <a:extLst>
                <a:ext uri="{FF2B5EF4-FFF2-40B4-BE49-F238E27FC236}">
                  <a16:creationId xmlns:a16="http://schemas.microsoft.com/office/drawing/2014/main" id="{365A4687-A443-F345-8289-7CD2BF7B7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6" name="Rectangle 50">
              <a:extLst>
                <a:ext uri="{FF2B5EF4-FFF2-40B4-BE49-F238E27FC236}">
                  <a16:creationId xmlns:a16="http://schemas.microsoft.com/office/drawing/2014/main" id="{36900D64-99CC-0347-BDFB-F338008EA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7" name="Rectangle 51">
              <a:extLst>
                <a:ext uri="{FF2B5EF4-FFF2-40B4-BE49-F238E27FC236}">
                  <a16:creationId xmlns:a16="http://schemas.microsoft.com/office/drawing/2014/main" id="{FAC70894-84AB-1B4C-92A3-F0ED40DBF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8" name="Rectangle 52">
              <a:extLst>
                <a:ext uri="{FF2B5EF4-FFF2-40B4-BE49-F238E27FC236}">
                  <a16:creationId xmlns:a16="http://schemas.microsoft.com/office/drawing/2014/main" id="{A54D98D9-91D9-6D4A-8382-8802AC55D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9" name="Rectangle 53">
              <a:extLst>
                <a:ext uri="{FF2B5EF4-FFF2-40B4-BE49-F238E27FC236}">
                  <a16:creationId xmlns:a16="http://schemas.microsoft.com/office/drawing/2014/main" id="{3393D401-4037-8849-A316-E8A2E4C72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0" name="Rectangle 54">
              <a:extLst>
                <a:ext uri="{FF2B5EF4-FFF2-40B4-BE49-F238E27FC236}">
                  <a16:creationId xmlns:a16="http://schemas.microsoft.com/office/drawing/2014/main" id="{59CD02CF-0109-F14D-AE1B-F6EFCC488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1" name="Rectangle 55">
              <a:extLst>
                <a:ext uri="{FF2B5EF4-FFF2-40B4-BE49-F238E27FC236}">
                  <a16:creationId xmlns:a16="http://schemas.microsoft.com/office/drawing/2014/main" id="{A7A737E9-DC56-0C4F-BF40-FBF4F62A8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2" name="Rectangle 56">
              <a:extLst>
                <a:ext uri="{FF2B5EF4-FFF2-40B4-BE49-F238E27FC236}">
                  <a16:creationId xmlns:a16="http://schemas.microsoft.com/office/drawing/2014/main" id="{4A968ADD-EB5E-5C44-A544-B5685C58F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3" name="Rectangle 57">
              <a:extLst>
                <a:ext uri="{FF2B5EF4-FFF2-40B4-BE49-F238E27FC236}">
                  <a16:creationId xmlns:a16="http://schemas.microsoft.com/office/drawing/2014/main" id="{580825D0-49CC-4246-9DC5-8B6616A93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4" name="Rectangle 58">
              <a:extLst>
                <a:ext uri="{FF2B5EF4-FFF2-40B4-BE49-F238E27FC236}">
                  <a16:creationId xmlns:a16="http://schemas.microsoft.com/office/drawing/2014/main" id="{62F0FDC9-467B-C242-8984-E30AE7533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5" name="Rectangle 59">
              <a:extLst>
                <a:ext uri="{FF2B5EF4-FFF2-40B4-BE49-F238E27FC236}">
                  <a16:creationId xmlns:a16="http://schemas.microsoft.com/office/drawing/2014/main" id="{E6710FE0-CCEB-934F-B89D-BD400AC58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6" name="Rectangle 60">
              <a:extLst>
                <a:ext uri="{FF2B5EF4-FFF2-40B4-BE49-F238E27FC236}">
                  <a16:creationId xmlns:a16="http://schemas.microsoft.com/office/drawing/2014/main" id="{746F326D-FFB8-FE4A-88F8-FC8696BEA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8610" name="Title 1">
            <a:extLst>
              <a:ext uri="{FF2B5EF4-FFF2-40B4-BE49-F238E27FC236}">
                <a16:creationId xmlns:a16="http://schemas.microsoft.com/office/drawing/2014/main" id="{8D5E4A8C-10EA-584E-B77A-E969CD971FD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8611" name="TextBox 2">
            <a:extLst>
              <a:ext uri="{FF2B5EF4-FFF2-40B4-BE49-F238E27FC236}">
                <a16:creationId xmlns:a16="http://schemas.microsoft.com/office/drawing/2014/main" id="{0400E180-33E0-8547-B672-A0966EBF6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8612" name="TextBox 62">
            <a:extLst>
              <a:ext uri="{FF2B5EF4-FFF2-40B4-BE49-F238E27FC236}">
                <a16:creationId xmlns:a16="http://schemas.microsoft.com/office/drawing/2014/main" id="{077B3022-9EC5-254F-BC72-D6A5DE969E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8613" name="Rectangle 3">
            <a:extLst>
              <a:ext uri="{FF2B5EF4-FFF2-40B4-BE49-F238E27FC236}">
                <a16:creationId xmlns:a16="http://schemas.microsoft.com/office/drawing/2014/main" id="{52C2F114-8796-1044-B882-8F3D9E78D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323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8614" name="Oval 111">
            <a:extLst>
              <a:ext uri="{FF2B5EF4-FFF2-40B4-BE49-F238E27FC236}">
                <a16:creationId xmlns:a16="http://schemas.microsoft.com/office/drawing/2014/main" id="{0599902C-2D96-E740-B03B-370BAFB29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7364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8615" name="Group 103">
            <a:extLst>
              <a:ext uri="{FF2B5EF4-FFF2-40B4-BE49-F238E27FC236}">
                <a16:creationId xmlns:a16="http://schemas.microsoft.com/office/drawing/2014/main" id="{E7C85FB5-4C87-8544-AD3B-039CF5ABAEFE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8616" name="Freeform 4">
              <a:extLst>
                <a:ext uri="{FF2B5EF4-FFF2-40B4-BE49-F238E27FC236}">
                  <a16:creationId xmlns:a16="http://schemas.microsoft.com/office/drawing/2014/main" id="{D055A58E-0A53-3A43-96CB-AE9D9201D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Freeform 7">
              <a:extLst>
                <a:ext uri="{FF2B5EF4-FFF2-40B4-BE49-F238E27FC236}">
                  <a16:creationId xmlns:a16="http://schemas.microsoft.com/office/drawing/2014/main" id="{59D36EB4-F8EE-8E49-8107-5ED3DEA3A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Freeform 9">
              <a:extLst>
                <a:ext uri="{FF2B5EF4-FFF2-40B4-BE49-F238E27FC236}">
                  <a16:creationId xmlns:a16="http://schemas.microsoft.com/office/drawing/2014/main" id="{DAE9A599-6A02-D343-83F9-FA20231D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19" name="Freeform 12">
              <a:extLst>
                <a:ext uri="{FF2B5EF4-FFF2-40B4-BE49-F238E27FC236}">
                  <a16:creationId xmlns:a16="http://schemas.microsoft.com/office/drawing/2014/main" id="{EB0B9868-E71C-F841-97BE-40FC03EA8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Freeform 14">
              <a:extLst>
                <a:ext uri="{FF2B5EF4-FFF2-40B4-BE49-F238E27FC236}">
                  <a16:creationId xmlns:a16="http://schemas.microsoft.com/office/drawing/2014/main" id="{C3627D24-A1DB-5042-8446-B60594303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1" name="Rectangle 15">
              <a:extLst>
                <a:ext uri="{FF2B5EF4-FFF2-40B4-BE49-F238E27FC236}">
                  <a16:creationId xmlns:a16="http://schemas.microsoft.com/office/drawing/2014/main" id="{D85FD3E1-0C6B-534B-9619-117DF83C3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2" name="Freeform 29">
              <a:extLst>
                <a:ext uri="{FF2B5EF4-FFF2-40B4-BE49-F238E27FC236}">
                  <a16:creationId xmlns:a16="http://schemas.microsoft.com/office/drawing/2014/main" id="{9663FA67-12E4-2948-8320-4A4CFCEF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3" name="Freeform 30">
              <a:extLst>
                <a:ext uri="{FF2B5EF4-FFF2-40B4-BE49-F238E27FC236}">
                  <a16:creationId xmlns:a16="http://schemas.microsoft.com/office/drawing/2014/main" id="{EFFF0974-442B-A24C-9600-9D0C21DB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4" name="Freeform 31">
              <a:extLst>
                <a:ext uri="{FF2B5EF4-FFF2-40B4-BE49-F238E27FC236}">
                  <a16:creationId xmlns:a16="http://schemas.microsoft.com/office/drawing/2014/main" id="{6B47FF70-BFF6-6E43-9A5C-36F9A98C6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5" name="Freeform 32">
              <a:extLst>
                <a:ext uri="{FF2B5EF4-FFF2-40B4-BE49-F238E27FC236}">
                  <a16:creationId xmlns:a16="http://schemas.microsoft.com/office/drawing/2014/main" id="{4503EE11-B1B4-CB41-92CB-23015CC94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6" name="Freeform 33">
              <a:extLst>
                <a:ext uri="{FF2B5EF4-FFF2-40B4-BE49-F238E27FC236}">
                  <a16:creationId xmlns:a16="http://schemas.microsoft.com/office/drawing/2014/main" id="{1A0AF77F-7028-4341-B935-BD2BC142B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7" name="Freeform 34">
              <a:extLst>
                <a:ext uri="{FF2B5EF4-FFF2-40B4-BE49-F238E27FC236}">
                  <a16:creationId xmlns:a16="http://schemas.microsoft.com/office/drawing/2014/main" id="{729E9EEC-4202-7D48-8C15-5911CCD9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8" name="Freeform 35">
              <a:extLst>
                <a:ext uri="{FF2B5EF4-FFF2-40B4-BE49-F238E27FC236}">
                  <a16:creationId xmlns:a16="http://schemas.microsoft.com/office/drawing/2014/main" id="{5B6CCFB4-61D1-CF43-966F-10B69601B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9" name="Rectangle 37">
              <a:extLst>
                <a:ext uri="{FF2B5EF4-FFF2-40B4-BE49-F238E27FC236}">
                  <a16:creationId xmlns:a16="http://schemas.microsoft.com/office/drawing/2014/main" id="{7ABC8B06-0FF7-F141-A575-657989B24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0" name="Freeform 44">
              <a:extLst>
                <a:ext uri="{FF2B5EF4-FFF2-40B4-BE49-F238E27FC236}">
                  <a16:creationId xmlns:a16="http://schemas.microsoft.com/office/drawing/2014/main" id="{D2B2A59C-C1A3-494E-A286-A267F9F8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31" name="Line 45">
              <a:extLst>
                <a:ext uri="{FF2B5EF4-FFF2-40B4-BE49-F238E27FC236}">
                  <a16:creationId xmlns:a16="http://schemas.microsoft.com/office/drawing/2014/main" id="{A14D2840-A0BF-AD46-BF0C-9700E5123B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Rectangle 47">
              <a:extLst>
                <a:ext uri="{FF2B5EF4-FFF2-40B4-BE49-F238E27FC236}">
                  <a16:creationId xmlns:a16="http://schemas.microsoft.com/office/drawing/2014/main" id="{80143BB1-2EB5-6741-A94D-C060AF0F9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8633" name="Group 121">
              <a:extLst>
                <a:ext uri="{FF2B5EF4-FFF2-40B4-BE49-F238E27FC236}">
                  <a16:creationId xmlns:a16="http://schemas.microsoft.com/office/drawing/2014/main" id="{AA315CF3-7184-7C4F-A29F-F6E7D5BA6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8647" name="Rectangle 48">
                <a:extLst>
                  <a:ext uri="{FF2B5EF4-FFF2-40B4-BE49-F238E27FC236}">
                    <a16:creationId xmlns:a16="http://schemas.microsoft.com/office/drawing/2014/main" id="{9FC140F9-917E-A242-AE24-66C4C9C6F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8648" name="Rectangle 51">
                <a:extLst>
                  <a:ext uri="{FF2B5EF4-FFF2-40B4-BE49-F238E27FC236}">
                    <a16:creationId xmlns:a16="http://schemas.microsoft.com/office/drawing/2014/main" id="{03806F79-BF77-744B-8EC2-3903AE73C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8649" name="Rectangle 54">
                <a:extLst>
                  <a:ext uri="{FF2B5EF4-FFF2-40B4-BE49-F238E27FC236}">
                    <a16:creationId xmlns:a16="http://schemas.microsoft.com/office/drawing/2014/main" id="{D976B5A5-7451-7E4C-93F6-832A6AA17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8634" name="Oval 5">
              <a:extLst>
                <a:ext uri="{FF2B5EF4-FFF2-40B4-BE49-F238E27FC236}">
                  <a16:creationId xmlns:a16="http://schemas.microsoft.com/office/drawing/2014/main" id="{9A65B7DB-3265-C34A-84FE-49D0DC7EB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100" y="475138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8635" name="Group 123">
              <a:extLst>
                <a:ext uri="{FF2B5EF4-FFF2-40B4-BE49-F238E27FC236}">
                  <a16:creationId xmlns:a16="http://schemas.microsoft.com/office/drawing/2014/main" id="{8461604E-6B61-914C-9A2C-216603B4F0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8644" name="Rectangle 48">
                <a:extLst>
                  <a:ext uri="{FF2B5EF4-FFF2-40B4-BE49-F238E27FC236}">
                    <a16:creationId xmlns:a16="http://schemas.microsoft.com/office/drawing/2014/main" id="{08BCEBEF-5774-C149-99EA-EA8A4B4EF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8645" name="Rectangle 51">
                <a:extLst>
                  <a:ext uri="{FF2B5EF4-FFF2-40B4-BE49-F238E27FC236}">
                    <a16:creationId xmlns:a16="http://schemas.microsoft.com/office/drawing/2014/main" id="{B2A5998A-B445-6846-82F7-AE0A1D6A8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8646" name="Rectangle 54">
                <a:extLst>
                  <a:ext uri="{FF2B5EF4-FFF2-40B4-BE49-F238E27FC236}">
                    <a16:creationId xmlns:a16="http://schemas.microsoft.com/office/drawing/2014/main" id="{CE44ACE2-1386-0E46-960F-DAD93225E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8636" name="Group 124">
              <a:extLst>
                <a:ext uri="{FF2B5EF4-FFF2-40B4-BE49-F238E27FC236}">
                  <a16:creationId xmlns:a16="http://schemas.microsoft.com/office/drawing/2014/main" id="{754F88D8-3C1A-1548-A0F5-E48AD46C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8641" name="Rectangle 48">
                <a:extLst>
                  <a:ext uri="{FF2B5EF4-FFF2-40B4-BE49-F238E27FC236}">
                    <a16:creationId xmlns:a16="http://schemas.microsoft.com/office/drawing/2014/main" id="{EC89982E-5A16-CE4D-A13D-8500F6C12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8642" name="Rectangle 51">
                <a:extLst>
                  <a:ext uri="{FF2B5EF4-FFF2-40B4-BE49-F238E27FC236}">
                    <a16:creationId xmlns:a16="http://schemas.microsoft.com/office/drawing/2014/main" id="{745E8541-0294-FF46-AADC-BCE438614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8643" name="Rectangle 54">
                <a:extLst>
                  <a:ext uri="{FF2B5EF4-FFF2-40B4-BE49-F238E27FC236}">
                    <a16:creationId xmlns:a16="http://schemas.microsoft.com/office/drawing/2014/main" id="{43EF12F3-1789-C844-86A0-FEE2F66FA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8637" name="Group 125">
              <a:extLst>
                <a:ext uri="{FF2B5EF4-FFF2-40B4-BE49-F238E27FC236}">
                  <a16:creationId xmlns:a16="http://schemas.microsoft.com/office/drawing/2014/main" id="{2B7E83FE-6056-A841-80AD-F0B583C822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8638" name="Rectangle 48">
                <a:extLst>
                  <a:ext uri="{FF2B5EF4-FFF2-40B4-BE49-F238E27FC236}">
                    <a16:creationId xmlns:a16="http://schemas.microsoft.com/office/drawing/2014/main" id="{05480081-4632-C140-94B6-D9E11ECF7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8639" name="Rectangle 51">
                <a:extLst>
                  <a:ext uri="{FF2B5EF4-FFF2-40B4-BE49-F238E27FC236}">
                    <a16:creationId xmlns:a16="http://schemas.microsoft.com/office/drawing/2014/main" id="{8F017CB0-5394-2648-855C-194416CE2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8640" name="Rectangle 54">
                <a:extLst>
                  <a:ext uri="{FF2B5EF4-FFF2-40B4-BE49-F238E27FC236}">
                    <a16:creationId xmlns:a16="http://schemas.microsoft.com/office/drawing/2014/main" id="{79911947-C882-9543-8812-1DEBCFBF4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3" name="Group 1">
            <a:extLst>
              <a:ext uri="{FF2B5EF4-FFF2-40B4-BE49-F238E27FC236}">
                <a16:creationId xmlns:a16="http://schemas.microsoft.com/office/drawing/2014/main" id="{314B299E-27ED-1347-93CB-285DC73A3874}"/>
              </a:ext>
            </a:extLst>
          </p:cNvPr>
          <p:cNvGrpSpPr>
            <a:grpSpLocks/>
          </p:cNvGrpSpPr>
          <p:nvPr/>
        </p:nvGrpSpPr>
        <p:grpSpPr bwMode="auto">
          <a:xfrm>
            <a:off x="2038350" y="1905001"/>
            <a:ext cx="7056438" cy="981075"/>
            <a:chOff x="1123950" y="2905125"/>
            <a:chExt cx="7056438" cy="981075"/>
          </a:xfrm>
        </p:grpSpPr>
        <p:sp>
          <p:nvSpPr>
            <p:cNvPr id="69674" name="Rectangle 4">
              <a:extLst>
                <a:ext uri="{FF2B5EF4-FFF2-40B4-BE49-F238E27FC236}">
                  <a16:creationId xmlns:a16="http://schemas.microsoft.com/office/drawing/2014/main" id="{E45FE131-7FD2-B943-8A0F-6B198472B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5" name="Rectangle 5">
              <a:extLst>
                <a:ext uri="{FF2B5EF4-FFF2-40B4-BE49-F238E27FC236}">
                  <a16:creationId xmlns:a16="http://schemas.microsoft.com/office/drawing/2014/main" id="{3F37D77A-69E4-DB4E-B737-CDAF77951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6" name="Rectangle 6">
              <a:extLst>
                <a:ext uri="{FF2B5EF4-FFF2-40B4-BE49-F238E27FC236}">
                  <a16:creationId xmlns:a16="http://schemas.microsoft.com/office/drawing/2014/main" id="{16A66F19-52A8-4F4A-8841-FAAD1D66C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7" name="Rectangle 7">
              <a:extLst>
                <a:ext uri="{FF2B5EF4-FFF2-40B4-BE49-F238E27FC236}">
                  <a16:creationId xmlns:a16="http://schemas.microsoft.com/office/drawing/2014/main" id="{D68B536A-44AE-0D4B-AB67-FB1B1E748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8" name="Rectangle 8">
              <a:extLst>
                <a:ext uri="{FF2B5EF4-FFF2-40B4-BE49-F238E27FC236}">
                  <a16:creationId xmlns:a16="http://schemas.microsoft.com/office/drawing/2014/main" id="{A526AB70-8D38-5345-9388-F167F970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9" name="Rectangle 9">
              <a:extLst>
                <a:ext uri="{FF2B5EF4-FFF2-40B4-BE49-F238E27FC236}">
                  <a16:creationId xmlns:a16="http://schemas.microsoft.com/office/drawing/2014/main" id="{4EE5E68B-A6D3-9F49-AA67-590EFC47C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0" name="Rectangle 10">
              <a:extLst>
                <a:ext uri="{FF2B5EF4-FFF2-40B4-BE49-F238E27FC236}">
                  <a16:creationId xmlns:a16="http://schemas.microsoft.com/office/drawing/2014/main" id="{350A881B-7423-6D4A-965B-BBA9014DE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1" name="Rectangle 11">
              <a:extLst>
                <a:ext uri="{FF2B5EF4-FFF2-40B4-BE49-F238E27FC236}">
                  <a16:creationId xmlns:a16="http://schemas.microsoft.com/office/drawing/2014/main" id="{44271B6E-E402-8B4F-9871-A91E23E69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2" name="Rectangle 12">
              <a:extLst>
                <a:ext uri="{FF2B5EF4-FFF2-40B4-BE49-F238E27FC236}">
                  <a16:creationId xmlns:a16="http://schemas.microsoft.com/office/drawing/2014/main" id="{4E4AA43B-7FAC-0444-859D-6A0AFEA61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3" name="Rectangle 13">
              <a:extLst>
                <a:ext uri="{FF2B5EF4-FFF2-40B4-BE49-F238E27FC236}">
                  <a16:creationId xmlns:a16="http://schemas.microsoft.com/office/drawing/2014/main" id="{7A989E0B-EEEF-A346-B3F0-45021CBFB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4" name="Rectangle 14">
              <a:extLst>
                <a:ext uri="{FF2B5EF4-FFF2-40B4-BE49-F238E27FC236}">
                  <a16:creationId xmlns:a16="http://schemas.microsoft.com/office/drawing/2014/main" id="{B6A94CA8-0273-5947-BC3B-076221D4C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5" name="Rectangle 15">
              <a:extLst>
                <a:ext uri="{FF2B5EF4-FFF2-40B4-BE49-F238E27FC236}">
                  <a16:creationId xmlns:a16="http://schemas.microsoft.com/office/drawing/2014/main" id="{C80B487A-4594-6A4F-B6F3-54FFBE9CF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6" name="Rectangle 16">
              <a:extLst>
                <a:ext uri="{FF2B5EF4-FFF2-40B4-BE49-F238E27FC236}">
                  <a16:creationId xmlns:a16="http://schemas.microsoft.com/office/drawing/2014/main" id="{075A329F-3054-F148-89C5-924B01456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7" name="Rectangle 17">
              <a:extLst>
                <a:ext uri="{FF2B5EF4-FFF2-40B4-BE49-F238E27FC236}">
                  <a16:creationId xmlns:a16="http://schemas.microsoft.com/office/drawing/2014/main" id="{FAF743BC-EEA7-4E4E-B842-847923CC3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8" name="Rectangle 18">
              <a:extLst>
                <a:ext uri="{FF2B5EF4-FFF2-40B4-BE49-F238E27FC236}">
                  <a16:creationId xmlns:a16="http://schemas.microsoft.com/office/drawing/2014/main" id="{61A3EA9D-D709-7B45-9BE8-B16DA3CF7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9" name="Rectangle 19">
              <a:extLst>
                <a:ext uri="{FF2B5EF4-FFF2-40B4-BE49-F238E27FC236}">
                  <a16:creationId xmlns:a16="http://schemas.microsoft.com/office/drawing/2014/main" id="{4AAABE18-A83C-CD46-BD76-9D869E9D6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0" name="Rectangle 20">
              <a:extLst>
                <a:ext uri="{FF2B5EF4-FFF2-40B4-BE49-F238E27FC236}">
                  <a16:creationId xmlns:a16="http://schemas.microsoft.com/office/drawing/2014/main" id="{B609CD9C-E35A-044E-A585-06FA2BFB4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1" name="Rectangle 21">
              <a:extLst>
                <a:ext uri="{FF2B5EF4-FFF2-40B4-BE49-F238E27FC236}">
                  <a16:creationId xmlns:a16="http://schemas.microsoft.com/office/drawing/2014/main" id="{7912DE14-D90D-624E-89D6-E58D1705F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2" name="Rectangle 22">
              <a:extLst>
                <a:ext uri="{FF2B5EF4-FFF2-40B4-BE49-F238E27FC236}">
                  <a16:creationId xmlns:a16="http://schemas.microsoft.com/office/drawing/2014/main" id="{849008A5-F493-E849-ADAF-ADB86E03C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3" name="Rectangle 23">
              <a:extLst>
                <a:ext uri="{FF2B5EF4-FFF2-40B4-BE49-F238E27FC236}">
                  <a16:creationId xmlns:a16="http://schemas.microsoft.com/office/drawing/2014/main" id="{999D42E3-0033-F64B-91CE-E448CC9C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Rectangle 24">
              <a:extLst>
                <a:ext uri="{FF2B5EF4-FFF2-40B4-BE49-F238E27FC236}">
                  <a16:creationId xmlns:a16="http://schemas.microsoft.com/office/drawing/2014/main" id="{296BB9E0-A5CD-5245-AA0A-9977B7EF8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5" name="Rectangle 25">
              <a:extLst>
                <a:ext uri="{FF2B5EF4-FFF2-40B4-BE49-F238E27FC236}">
                  <a16:creationId xmlns:a16="http://schemas.microsoft.com/office/drawing/2014/main" id="{4CBDD5F7-30A4-2A45-8744-1D108A484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Rectangle 26">
              <a:extLst>
                <a:ext uri="{FF2B5EF4-FFF2-40B4-BE49-F238E27FC236}">
                  <a16:creationId xmlns:a16="http://schemas.microsoft.com/office/drawing/2014/main" id="{02494CE2-F6AF-CE41-870B-2B4A1EE19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7" name="Rectangle 27">
              <a:extLst>
                <a:ext uri="{FF2B5EF4-FFF2-40B4-BE49-F238E27FC236}">
                  <a16:creationId xmlns:a16="http://schemas.microsoft.com/office/drawing/2014/main" id="{CE1C3848-04ED-3346-905A-2773D9042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Rectangle 28">
              <a:extLst>
                <a:ext uri="{FF2B5EF4-FFF2-40B4-BE49-F238E27FC236}">
                  <a16:creationId xmlns:a16="http://schemas.microsoft.com/office/drawing/2014/main" id="{749DE9D0-9935-534A-A2FE-A3E3F40AD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9" name="Rectangle 29">
              <a:extLst>
                <a:ext uri="{FF2B5EF4-FFF2-40B4-BE49-F238E27FC236}">
                  <a16:creationId xmlns:a16="http://schemas.microsoft.com/office/drawing/2014/main" id="{12D970D7-0987-574D-AAF5-4D270706C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0" name="Rectangle 30">
              <a:extLst>
                <a:ext uri="{FF2B5EF4-FFF2-40B4-BE49-F238E27FC236}">
                  <a16:creationId xmlns:a16="http://schemas.microsoft.com/office/drawing/2014/main" id="{96044D97-A51B-364D-BDDB-45EDFE918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1" name="Rectangle 31">
              <a:extLst>
                <a:ext uri="{FF2B5EF4-FFF2-40B4-BE49-F238E27FC236}">
                  <a16:creationId xmlns:a16="http://schemas.microsoft.com/office/drawing/2014/main" id="{7A923395-D99B-C84D-A2C7-C62786DA2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02" name="Rectangle 32">
              <a:extLst>
                <a:ext uri="{FF2B5EF4-FFF2-40B4-BE49-F238E27FC236}">
                  <a16:creationId xmlns:a16="http://schemas.microsoft.com/office/drawing/2014/main" id="{F305DF7D-8FC4-D240-A955-C4D57C958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3" name="Rectangle 33">
              <a:extLst>
                <a:ext uri="{FF2B5EF4-FFF2-40B4-BE49-F238E27FC236}">
                  <a16:creationId xmlns:a16="http://schemas.microsoft.com/office/drawing/2014/main" id="{A5B86442-22F2-684C-97FD-666AE72B4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4" name="Rectangle 34">
              <a:extLst>
                <a:ext uri="{FF2B5EF4-FFF2-40B4-BE49-F238E27FC236}">
                  <a16:creationId xmlns:a16="http://schemas.microsoft.com/office/drawing/2014/main" id="{78EBC399-8A94-544F-9534-5C931D8D2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5" name="Rectangle 35">
              <a:extLst>
                <a:ext uri="{FF2B5EF4-FFF2-40B4-BE49-F238E27FC236}">
                  <a16:creationId xmlns:a16="http://schemas.microsoft.com/office/drawing/2014/main" id="{3C4F16A7-07EA-9344-A71C-A611811FB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6" name="Rectangle 36">
              <a:extLst>
                <a:ext uri="{FF2B5EF4-FFF2-40B4-BE49-F238E27FC236}">
                  <a16:creationId xmlns:a16="http://schemas.microsoft.com/office/drawing/2014/main" id="{14D6BCCD-A98E-5D4E-BEA7-189D1BEA7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7" name="Rectangle 37">
              <a:extLst>
                <a:ext uri="{FF2B5EF4-FFF2-40B4-BE49-F238E27FC236}">
                  <a16:creationId xmlns:a16="http://schemas.microsoft.com/office/drawing/2014/main" id="{F69665C9-00D8-154E-A153-A4A21C6CB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8" name="Rectangle 38">
              <a:extLst>
                <a:ext uri="{FF2B5EF4-FFF2-40B4-BE49-F238E27FC236}">
                  <a16:creationId xmlns:a16="http://schemas.microsoft.com/office/drawing/2014/main" id="{BC04F11D-7399-E44C-BEF9-EEE8F2461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9" name="Rectangle 39">
              <a:extLst>
                <a:ext uri="{FF2B5EF4-FFF2-40B4-BE49-F238E27FC236}">
                  <a16:creationId xmlns:a16="http://schemas.microsoft.com/office/drawing/2014/main" id="{FE6A5FC4-9310-6341-AC3D-A5E3AAD3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0" name="Rectangle 40">
              <a:extLst>
                <a:ext uri="{FF2B5EF4-FFF2-40B4-BE49-F238E27FC236}">
                  <a16:creationId xmlns:a16="http://schemas.microsoft.com/office/drawing/2014/main" id="{EE82840D-343C-4843-9C69-2DD70C60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1" name="Rectangle 41">
              <a:extLst>
                <a:ext uri="{FF2B5EF4-FFF2-40B4-BE49-F238E27FC236}">
                  <a16:creationId xmlns:a16="http://schemas.microsoft.com/office/drawing/2014/main" id="{B0A0233C-C653-F643-A50E-7CB276641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2" name="Rectangle 42">
              <a:extLst>
                <a:ext uri="{FF2B5EF4-FFF2-40B4-BE49-F238E27FC236}">
                  <a16:creationId xmlns:a16="http://schemas.microsoft.com/office/drawing/2014/main" id="{476912E3-7757-A14E-8DE2-214A13F7F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3" name="Rectangle 43">
              <a:extLst>
                <a:ext uri="{FF2B5EF4-FFF2-40B4-BE49-F238E27FC236}">
                  <a16:creationId xmlns:a16="http://schemas.microsoft.com/office/drawing/2014/main" id="{F095B8BC-F115-AE4A-8182-EA34E248D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4" name="Rectangle 44">
              <a:extLst>
                <a:ext uri="{FF2B5EF4-FFF2-40B4-BE49-F238E27FC236}">
                  <a16:creationId xmlns:a16="http://schemas.microsoft.com/office/drawing/2014/main" id="{DCE18D96-36E0-EF4A-B3C2-876E2E67C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5" name="Rectangle 45">
              <a:extLst>
                <a:ext uri="{FF2B5EF4-FFF2-40B4-BE49-F238E27FC236}">
                  <a16:creationId xmlns:a16="http://schemas.microsoft.com/office/drawing/2014/main" id="{39055B46-E177-FB46-A3BD-CA84AFEE5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6" name="Rectangle 46">
              <a:extLst>
                <a:ext uri="{FF2B5EF4-FFF2-40B4-BE49-F238E27FC236}">
                  <a16:creationId xmlns:a16="http://schemas.microsoft.com/office/drawing/2014/main" id="{C1CF6AFF-D250-4144-A6CD-8E5B91314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69717" name="Rectangle 47">
              <a:extLst>
                <a:ext uri="{FF2B5EF4-FFF2-40B4-BE49-F238E27FC236}">
                  <a16:creationId xmlns:a16="http://schemas.microsoft.com/office/drawing/2014/main" id="{75F759E8-717D-F14C-92D7-99867384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8" name="Rectangle 48">
              <a:extLst>
                <a:ext uri="{FF2B5EF4-FFF2-40B4-BE49-F238E27FC236}">
                  <a16:creationId xmlns:a16="http://schemas.microsoft.com/office/drawing/2014/main" id="{0A9FEA88-3565-A44E-98CD-660534600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9" name="Rectangle 49">
              <a:extLst>
                <a:ext uri="{FF2B5EF4-FFF2-40B4-BE49-F238E27FC236}">
                  <a16:creationId xmlns:a16="http://schemas.microsoft.com/office/drawing/2014/main" id="{6781D8DF-E218-854A-83A3-90D368051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0" name="Rectangle 50">
              <a:extLst>
                <a:ext uri="{FF2B5EF4-FFF2-40B4-BE49-F238E27FC236}">
                  <a16:creationId xmlns:a16="http://schemas.microsoft.com/office/drawing/2014/main" id="{89A30CF1-368B-6B49-BB3C-6F6F54290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1" name="Rectangle 51">
              <a:extLst>
                <a:ext uri="{FF2B5EF4-FFF2-40B4-BE49-F238E27FC236}">
                  <a16:creationId xmlns:a16="http://schemas.microsoft.com/office/drawing/2014/main" id="{87C1AB44-744C-C048-B8F0-821CE2408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2" name="Rectangle 52">
              <a:extLst>
                <a:ext uri="{FF2B5EF4-FFF2-40B4-BE49-F238E27FC236}">
                  <a16:creationId xmlns:a16="http://schemas.microsoft.com/office/drawing/2014/main" id="{746FC255-FDB5-FA4E-A435-5974C62B4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3" name="Rectangle 53">
              <a:extLst>
                <a:ext uri="{FF2B5EF4-FFF2-40B4-BE49-F238E27FC236}">
                  <a16:creationId xmlns:a16="http://schemas.microsoft.com/office/drawing/2014/main" id="{33C3BE10-DEC3-9D42-944D-8745F3F7C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4" name="Rectangle 54">
              <a:extLst>
                <a:ext uri="{FF2B5EF4-FFF2-40B4-BE49-F238E27FC236}">
                  <a16:creationId xmlns:a16="http://schemas.microsoft.com/office/drawing/2014/main" id="{5F431533-FDCA-F543-B61C-18E33EF7B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5" name="Rectangle 55">
              <a:extLst>
                <a:ext uri="{FF2B5EF4-FFF2-40B4-BE49-F238E27FC236}">
                  <a16:creationId xmlns:a16="http://schemas.microsoft.com/office/drawing/2014/main" id="{35E7FEED-FEA3-8743-8FEF-6785B192B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6" name="Rectangle 56">
              <a:extLst>
                <a:ext uri="{FF2B5EF4-FFF2-40B4-BE49-F238E27FC236}">
                  <a16:creationId xmlns:a16="http://schemas.microsoft.com/office/drawing/2014/main" id="{2217F5CD-2DE4-8747-9EB8-3D19E7B38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7" name="Rectangle 57">
              <a:extLst>
                <a:ext uri="{FF2B5EF4-FFF2-40B4-BE49-F238E27FC236}">
                  <a16:creationId xmlns:a16="http://schemas.microsoft.com/office/drawing/2014/main" id="{84D5C610-F5A7-6F40-8F76-076DA4F84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8" name="Rectangle 58">
              <a:extLst>
                <a:ext uri="{FF2B5EF4-FFF2-40B4-BE49-F238E27FC236}">
                  <a16:creationId xmlns:a16="http://schemas.microsoft.com/office/drawing/2014/main" id="{49B13C15-E45A-114D-A6AE-129FF3E8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9" name="Rectangle 59">
              <a:extLst>
                <a:ext uri="{FF2B5EF4-FFF2-40B4-BE49-F238E27FC236}">
                  <a16:creationId xmlns:a16="http://schemas.microsoft.com/office/drawing/2014/main" id="{52683C1D-4F24-B140-981B-1600C2AAE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0" name="Rectangle 60">
              <a:extLst>
                <a:ext uri="{FF2B5EF4-FFF2-40B4-BE49-F238E27FC236}">
                  <a16:creationId xmlns:a16="http://schemas.microsoft.com/office/drawing/2014/main" id="{B9FB572B-F565-3D4D-BD2F-8BCBD37C9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9634" name="Title 1">
            <a:extLst>
              <a:ext uri="{FF2B5EF4-FFF2-40B4-BE49-F238E27FC236}">
                <a16:creationId xmlns:a16="http://schemas.microsoft.com/office/drawing/2014/main" id="{2C07CA33-B3B3-1742-BB99-2E1828057C0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a Simulation </a:t>
            </a:r>
          </a:p>
        </p:txBody>
      </p:sp>
      <p:sp>
        <p:nvSpPr>
          <p:cNvPr id="69635" name="TextBox 2">
            <a:extLst>
              <a:ext uri="{FF2B5EF4-FFF2-40B4-BE49-F238E27FC236}">
                <a16:creationId xmlns:a16="http://schemas.microsoft.com/office/drawing/2014/main" id="{B14DBEE9-C5F3-3E4D-B0CC-41DA63352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212883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69636" name="TextBox 62">
            <a:extLst>
              <a:ext uri="{FF2B5EF4-FFF2-40B4-BE49-F238E27FC236}">
                <a16:creationId xmlns:a16="http://schemas.microsoft.com/office/drawing/2014/main" id="{41CEB62F-186F-4541-9980-1E7E010A0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2436813"/>
            <a:ext cx="9810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69637" name="Rectangle 3">
            <a:extLst>
              <a:ext uri="{FF2B5EF4-FFF2-40B4-BE49-F238E27FC236}">
                <a16:creationId xmlns:a16="http://schemas.microsoft.com/office/drawing/2014/main" id="{C1B3DE56-3725-914A-B513-B0230FCB5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2273300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9638" name="Oval 111">
            <a:extLst>
              <a:ext uri="{FF2B5EF4-FFF2-40B4-BE49-F238E27FC236}">
                <a16:creationId xmlns:a16="http://schemas.microsoft.com/office/drawing/2014/main" id="{314725FE-D2CC-BA49-892D-F210E1C3F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7914" y="2609851"/>
            <a:ext cx="339725" cy="32702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9639" name="Group 103">
            <a:extLst>
              <a:ext uri="{FF2B5EF4-FFF2-40B4-BE49-F238E27FC236}">
                <a16:creationId xmlns:a16="http://schemas.microsoft.com/office/drawing/2014/main" id="{F32E0CDA-B222-B34B-9896-5A8206D7BFD4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3886201"/>
            <a:ext cx="6208680" cy="1958765"/>
            <a:chOff x="1567406" y="3886200"/>
            <a:chExt cx="6208764" cy="1959494"/>
          </a:xfrm>
        </p:grpSpPr>
        <p:sp>
          <p:nvSpPr>
            <p:cNvPr id="69640" name="Freeform 4">
              <a:extLst>
                <a:ext uri="{FF2B5EF4-FFF2-40B4-BE49-F238E27FC236}">
                  <a16:creationId xmlns:a16="http://schemas.microsoft.com/office/drawing/2014/main" id="{DCE3CB9E-34E7-9C49-A4AF-B76D489C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159375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1" name="Freeform 7">
              <a:extLst>
                <a:ext uri="{FF2B5EF4-FFF2-40B4-BE49-F238E27FC236}">
                  <a16:creationId xmlns:a16="http://schemas.microsoft.com/office/drawing/2014/main" id="{85FB59E4-5931-5841-8375-519B2810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2" y="4662488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2" name="Freeform 9">
              <a:extLst>
                <a:ext uri="{FF2B5EF4-FFF2-40B4-BE49-F238E27FC236}">
                  <a16:creationId xmlns:a16="http://schemas.microsoft.com/office/drawing/2014/main" id="{C83BA2E0-099F-2A41-B0B0-5C70CCB6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2" y="5165725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3" name="Freeform 12">
              <a:extLst>
                <a:ext uri="{FF2B5EF4-FFF2-40B4-BE49-F238E27FC236}">
                  <a16:creationId xmlns:a16="http://schemas.microsoft.com/office/drawing/2014/main" id="{8660563D-6F84-F047-964E-362F6771A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7" y="4662488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4" name="Freeform 14">
              <a:extLst>
                <a:ext uri="{FF2B5EF4-FFF2-40B4-BE49-F238E27FC236}">
                  <a16:creationId xmlns:a16="http://schemas.microsoft.com/office/drawing/2014/main" id="{4D0BD9ED-3671-1543-956D-D53AF770A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0" y="4662488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Rectangle 15">
              <a:extLst>
                <a:ext uri="{FF2B5EF4-FFF2-40B4-BE49-F238E27FC236}">
                  <a16:creationId xmlns:a16="http://schemas.microsoft.com/office/drawing/2014/main" id="{A80416AC-2305-804B-AFF6-47726A92A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6" name="Freeform 29">
              <a:extLst>
                <a:ext uri="{FF2B5EF4-FFF2-40B4-BE49-F238E27FC236}">
                  <a16:creationId xmlns:a16="http://schemas.microsoft.com/office/drawing/2014/main" id="{2E7E2025-F00E-D143-A884-AD874CDF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5208588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7" name="Freeform 30">
              <a:extLst>
                <a:ext uri="{FF2B5EF4-FFF2-40B4-BE49-F238E27FC236}">
                  <a16:creationId xmlns:a16="http://schemas.microsoft.com/office/drawing/2014/main" id="{91DF702B-B8EB-7243-9CB2-44E95CD92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12" y="5210175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8" name="Freeform 31">
              <a:extLst>
                <a:ext uri="{FF2B5EF4-FFF2-40B4-BE49-F238E27FC236}">
                  <a16:creationId xmlns:a16="http://schemas.microsoft.com/office/drawing/2014/main" id="{FEFBCEDA-C4E9-7F4F-8604-4643DD46C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7" y="5302250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Freeform 32">
              <a:extLst>
                <a:ext uri="{FF2B5EF4-FFF2-40B4-BE49-F238E27FC236}">
                  <a16:creationId xmlns:a16="http://schemas.microsoft.com/office/drawing/2014/main" id="{3BCF2A57-42DE-CA4A-8BF4-F6F68C98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484688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0" name="Freeform 33">
              <a:extLst>
                <a:ext uri="{FF2B5EF4-FFF2-40B4-BE49-F238E27FC236}">
                  <a16:creationId xmlns:a16="http://schemas.microsoft.com/office/drawing/2014/main" id="{B3DFFE10-1EB5-9D44-9063-875905393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0" y="4640263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34">
              <a:extLst>
                <a:ext uri="{FF2B5EF4-FFF2-40B4-BE49-F238E27FC236}">
                  <a16:creationId xmlns:a16="http://schemas.microsoft.com/office/drawing/2014/main" id="{C685F167-56FC-414C-B114-77DCF35E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2" y="4484688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Freeform 35">
              <a:extLst>
                <a:ext uri="{FF2B5EF4-FFF2-40B4-BE49-F238E27FC236}">
                  <a16:creationId xmlns:a16="http://schemas.microsoft.com/office/drawing/2014/main" id="{AF1F6D07-BB6C-1A4E-A8D7-3B31FEE22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2" y="4662488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3" name="Rectangle 37">
              <a:extLst>
                <a:ext uri="{FF2B5EF4-FFF2-40B4-BE49-F238E27FC236}">
                  <a16:creationId xmlns:a16="http://schemas.microsoft.com/office/drawing/2014/main" id="{C468819A-4380-B041-ACA5-1239D9E19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4662" y="4879975"/>
              <a:ext cx="187555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4" name="Freeform 44">
              <a:extLst>
                <a:ext uri="{FF2B5EF4-FFF2-40B4-BE49-F238E27FC236}">
                  <a16:creationId xmlns:a16="http://schemas.microsoft.com/office/drawing/2014/main" id="{8756F4EC-364C-0344-A786-80BA9067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4479925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5" name="Line 45">
              <a:extLst>
                <a:ext uri="{FF2B5EF4-FFF2-40B4-BE49-F238E27FC236}">
                  <a16:creationId xmlns:a16="http://schemas.microsoft.com/office/drawing/2014/main" id="{9E4416EA-87FD-DB46-98C4-D2192B3A98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3475" y="4184650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6" name="Rectangle 47">
              <a:extLst>
                <a:ext uri="{FF2B5EF4-FFF2-40B4-BE49-F238E27FC236}">
                  <a16:creationId xmlns:a16="http://schemas.microsoft.com/office/drawing/2014/main" id="{097D0649-C12A-0948-991C-238B75878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637" y="3886200"/>
              <a:ext cx="508159" cy="24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69657" name="Group 121">
              <a:extLst>
                <a:ext uri="{FF2B5EF4-FFF2-40B4-BE49-F238E27FC236}">
                  <a16:creationId xmlns:a16="http://schemas.microsoft.com/office/drawing/2014/main" id="{F5229611-68B9-5743-8CA0-8A8C69C65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4800" y="4146736"/>
              <a:ext cx="1090636" cy="284092"/>
              <a:chOff x="4114800" y="4173379"/>
              <a:chExt cx="1090636" cy="284092"/>
            </a:xfrm>
          </p:grpSpPr>
          <p:sp>
            <p:nvSpPr>
              <p:cNvPr id="69671" name="Rectangle 48">
                <a:extLst>
                  <a:ext uri="{FF2B5EF4-FFF2-40B4-BE49-F238E27FC236}">
                    <a16:creationId xmlns:a16="http://schemas.microsoft.com/office/drawing/2014/main" id="{51809881-3E7E-B049-AD31-800DBCA76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150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FF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FF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solidFill>
                    <a:srgbClr val="FF0000"/>
                  </a:solidFill>
                  <a:latin typeface="Times" pitchFamily="2" charset="0"/>
                </a:endParaRPr>
              </a:p>
            </p:txBody>
          </p:sp>
          <p:sp>
            <p:nvSpPr>
              <p:cNvPr id="69672" name="Rectangle 51">
                <a:extLst>
                  <a:ext uri="{FF2B5EF4-FFF2-40B4-BE49-F238E27FC236}">
                    <a16:creationId xmlns:a16="http://schemas.microsoft.com/office/drawing/2014/main" id="{3A88C8D6-869F-5C4F-8EB9-9CE931C62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FF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FF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FF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solidFill>
                    <a:srgbClr val="0000FF"/>
                  </a:solidFill>
                  <a:latin typeface="Times" pitchFamily="2" charset="0"/>
                </a:endParaRPr>
              </a:p>
            </p:txBody>
          </p:sp>
          <p:sp>
            <p:nvSpPr>
              <p:cNvPr id="69673" name="Rectangle 54">
                <a:extLst>
                  <a:ext uri="{FF2B5EF4-FFF2-40B4-BE49-F238E27FC236}">
                    <a16:creationId xmlns:a16="http://schemas.microsoft.com/office/drawing/2014/main" id="{AEB30FC3-4807-5D40-828C-ED0063808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9658" name="Group 122">
              <a:extLst>
                <a:ext uri="{FF2B5EF4-FFF2-40B4-BE49-F238E27FC236}">
                  <a16:creationId xmlns:a16="http://schemas.microsoft.com/office/drawing/2014/main" id="{41C02C45-5652-684F-B1C5-0F2B560B8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406" y="4876374"/>
              <a:ext cx="1090636" cy="284092"/>
              <a:chOff x="4114800" y="4173379"/>
              <a:chExt cx="1090636" cy="284092"/>
            </a:xfrm>
          </p:grpSpPr>
          <p:sp>
            <p:nvSpPr>
              <p:cNvPr id="69668" name="Rectangle 48">
                <a:extLst>
                  <a:ext uri="{FF2B5EF4-FFF2-40B4-BE49-F238E27FC236}">
                    <a16:creationId xmlns:a16="http://schemas.microsoft.com/office/drawing/2014/main" id="{7EDF786F-5C4B-F143-A0C2-B1ED49111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9669" name="Rectangle 51">
                <a:extLst>
                  <a:ext uri="{FF2B5EF4-FFF2-40B4-BE49-F238E27FC236}">
                    <a16:creationId xmlns:a16="http://schemas.microsoft.com/office/drawing/2014/main" id="{D6A40EEF-15DB-8146-A3A4-709C3D896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9670" name="Rectangle 54">
                <a:extLst>
                  <a:ext uri="{FF2B5EF4-FFF2-40B4-BE49-F238E27FC236}">
                    <a16:creationId xmlns:a16="http://schemas.microsoft.com/office/drawing/2014/main" id="{A14720AB-1DEB-5744-B80A-D44896802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9659" name="Group 123">
              <a:extLst>
                <a:ext uri="{FF2B5EF4-FFF2-40B4-BE49-F238E27FC236}">
                  <a16:creationId xmlns:a16="http://schemas.microsoft.com/office/drawing/2014/main" id="{F6008CC4-782B-FC44-84C0-0BF7B859A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5534" y="4875073"/>
              <a:ext cx="1090636" cy="284092"/>
              <a:chOff x="4114800" y="4173379"/>
              <a:chExt cx="1090636" cy="284092"/>
            </a:xfrm>
          </p:grpSpPr>
          <p:sp>
            <p:nvSpPr>
              <p:cNvPr id="69665" name="Rectangle 48">
                <a:extLst>
                  <a:ext uri="{FF2B5EF4-FFF2-40B4-BE49-F238E27FC236}">
                    <a16:creationId xmlns:a16="http://schemas.microsoft.com/office/drawing/2014/main" id="{A97AF5E9-6FC5-354F-8F5F-7A4B3BE9A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9666" name="Rectangle 51">
                <a:extLst>
                  <a:ext uri="{FF2B5EF4-FFF2-40B4-BE49-F238E27FC236}">
                    <a16:creationId xmlns:a16="http://schemas.microsoft.com/office/drawing/2014/main" id="{B5C2FC61-DAED-E347-ACBE-606EF6CC6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1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9667" name="Rectangle 54">
                <a:extLst>
                  <a:ext uri="{FF2B5EF4-FFF2-40B4-BE49-F238E27FC236}">
                    <a16:creationId xmlns:a16="http://schemas.microsoft.com/office/drawing/2014/main" id="{44E0033B-8E2B-844D-A5DB-090F9DCCC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69660" name="Group 124">
              <a:extLst>
                <a:ext uri="{FF2B5EF4-FFF2-40B4-BE49-F238E27FC236}">
                  <a16:creationId xmlns:a16="http://schemas.microsoft.com/office/drawing/2014/main" id="{3CC7B283-2209-054A-A8C9-0EFE5A690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7650" y="5561602"/>
              <a:ext cx="1090636" cy="284092"/>
              <a:chOff x="4114800" y="4173379"/>
              <a:chExt cx="1090636" cy="284092"/>
            </a:xfrm>
          </p:grpSpPr>
          <p:sp>
            <p:nvSpPr>
              <p:cNvPr id="69662" name="Rectangle 48">
                <a:extLst>
                  <a:ext uri="{FF2B5EF4-FFF2-40B4-BE49-F238E27FC236}">
                    <a16:creationId xmlns:a16="http://schemas.microsoft.com/office/drawing/2014/main" id="{CE91F6FB-5A52-9B4F-9CEB-FBBF7938B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4182260"/>
                <a:ext cx="47271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endParaRPr lang="en-US" altLang="en-US">
                  <a:latin typeface="Times" pitchFamily="2" charset="0"/>
                </a:endParaRPr>
              </a:p>
            </p:txBody>
          </p:sp>
          <p:sp>
            <p:nvSpPr>
              <p:cNvPr id="69663" name="Rectangle 51">
                <a:extLst>
                  <a:ext uri="{FF2B5EF4-FFF2-40B4-BE49-F238E27FC236}">
                    <a16:creationId xmlns:a16="http://schemas.microsoft.com/office/drawing/2014/main" id="{377267F2-02D5-8142-9A3B-6D07A50E0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162" y="4173379"/>
                <a:ext cx="463274" cy="24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latin typeface="Times-Roman" pitchFamily="2" charset="0"/>
                  </a:rPr>
                  <a:t>z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r>
                  <a:rPr lang="en-US" altLang="en-US" sz="1600">
                    <a:solidFill>
                      <a:srgbClr val="000000"/>
                    </a:solidFill>
                    <a:latin typeface="Times-Roman" pitchFamily="2" charset="0"/>
                  </a:rPr>
                  <a:t>= 0</a:t>
                </a:r>
                <a:r>
                  <a:rPr lang="en-US" altLang="en-US" sz="16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69664" name="Rectangle 54">
                <a:extLst>
                  <a:ext uri="{FF2B5EF4-FFF2-40B4-BE49-F238E27FC236}">
                    <a16:creationId xmlns:a16="http://schemas.microsoft.com/office/drawing/2014/main" id="{4A39D25F-8978-4848-A45D-C70EC4260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7" y="4195763"/>
                <a:ext cx="91373" cy="261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Symbol" pitchFamily="2" charset="2"/>
                  </a:rPr>
                  <a:t>¤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9661" name="Oval 5">
              <a:extLst>
                <a:ext uri="{FF2B5EF4-FFF2-40B4-BE49-F238E27FC236}">
                  <a16:creationId xmlns:a16="http://schemas.microsoft.com/office/drawing/2014/main" id="{E7CBE67B-07E5-8B41-ACC6-C5D0CC47C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9686" y="4756195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7" name="Group 1">
            <a:extLst>
              <a:ext uri="{FF2B5EF4-FFF2-40B4-BE49-F238E27FC236}">
                <a16:creationId xmlns:a16="http://schemas.microsoft.com/office/drawing/2014/main" id="{DC0833EC-A8C9-194F-B3A9-D3BEAB0EACBF}"/>
              </a:ext>
            </a:extLst>
          </p:cNvPr>
          <p:cNvGrpSpPr>
            <a:grpSpLocks/>
          </p:cNvGrpSpPr>
          <p:nvPr/>
        </p:nvGrpSpPr>
        <p:grpSpPr bwMode="auto">
          <a:xfrm>
            <a:off x="2613026" y="1371600"/>
            <a:ext cx="6130825" cy="1950710"/>
            <a:chOff x="1698625" y="2646362"/>
            <a:chExt cx="6130825" cy="1950710"/>
          </a:xfrm>
        </p:grpSpPr>
        <p:sp>
          <p:nvSpPr>
            <p:cNvPr id="70699" name="Freeform 4">
              <a:extLst>
                <a:ext uri="{FF2B5EF4-FFF2-40B4-BE49-F238E27FC236}">
                  <a16:creationId xmlns:a16="http://schemas.microsoft.com/office/drawing/2014/main" id="{07B2D6DC-5009-754B-8625-4B65F8A25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5" y="3919537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7">
              <a:extLst>
                <a:ext uri="{FF2B5EF4-FFF2-40B4-BE49-F238E27FC236}">
                  <a16:creationId xmlns:a16="http://schemas.microsoft.com/office/drawing/2014/main" id="{045A1D58-4591-5A40-AE73-C59E20E07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2012" y="3422650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9">
              <a:extLst>
                <a:ext uri="{FF2B5EF4-FFF2-40B4-BE49-F238E27FC236}">
                  <a16:creationId xmlns:a16="http://schemas.microsoft.com/office/drawing/2014/main" id="{3769C784-9ECC-4A42-A3CC-CFAFA6DE2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512" y="3925887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Freeform 12">
              <a:extLst>
                <a:ext uri="{FF2B5EF4-FFF2-40B4-BE49-F238E27FC236}">
                  <a16:creationId xmlns:a16="http://schemas.microsoft.com/office/drawing/2014/main" id="{1FEA979F-A540-2F4A-90CC-E55DCDC6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7" y="3422650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14">
              <a:extLst>
                <a:ext uri="{FF2B5EF4-FFF2-40B4-BE49-F238E27FC236}">
                  <a16:creationId xmlns:a16="http://schemas.microsoft.com/office/drawing/2014/main" id="{45F80D34-7193-A44E-B058-72F7D3D4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000" y="3422650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Rectangle 15">
              <a:extLst>
                <a:ext uri="{FF2B5EF4-FFF2-40B4-BE49-F238E27FC236}">
                  <a16:creationId xmlns:a16="http://schemas.microsoft.com/office/drawing/2014/main" id="{7E6D8A3D-6547-7640-A7C7-2FEA83666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412" y="3640137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5" name="Rectangle 16">
              <a:extLst>
                <a:ext uri="{FF2B5EF4-FFF2-40B4-BE49-F238E27FC236}">
                  <a16:creationId xmlns:a16="http://schemas.microsoft.com/office/drawing/2014/main" id="{99D34D10-8B1E-0643-8D0E-96E79EEF4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5" y="43402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6" name="Rectangle 17">
              <a:extLst>
                <a:ext uri="{FF2B5EF4-FFF2-40B4-BE49-F238E27FC236}">
                  <a16:creationId xmlns:a16="http://schemas.microsoft.com/office/drawing/2014/main" id="{A10F9933-1F66-5C48-B9B6-9395785B6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300" y="434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7" name="Rectangle 18">
              <a:extLst>
                <a:ext uri="{FF2B5EF4-FFF2-40B4-BE49-F238E27FC236}">
                  <a16:creationId xmlns:a16="http://schemas.microsoft.com/office/drawing/2014/main" id="{27DC904D-FED1-C744-8BBB-BC714477D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2" y="4340225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8" name="Rectangle 19">
              <a:extLst>
                <a:ext uri="{FF2B5EF4-FFF2-40B4-BE49-F238E27FC236}">
                  <a16:creationId xmlns:a16="http://schemas.microsoft.com/office/drawing/2014/main" id="{79AE7824-291A-E243-AED5-309831F9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2" y="4340225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9" name="Rectangle 20">
              <a:extLst>
                <a:ext uri="{FF2B5EF4-FFF2-40B4-BE49-F238E27FC236}">
                  <a16:creationId xmlns:a16="http://schemas.microsoft.com/office/drawing/2014/main" id="{FE1EFF57-79AE-1E44-97AA-DD34F14F1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434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0" name="Rectangle 21">
              <a:extLst>
                <a:ext uri="{FF2B5EF4-FFF2-40B4-BE49-F238E27FC236}">
                  <a16:creationId xmlns:a16="http://schemas.microsoft.com/office/drawing/2014/main" id="{3E224A53-BC32-654E-A792-2A5EBCB2E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4340225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22">
              <a:extLst>
                <a:ext uri="{FF2B5EF4-FFF2-40B4-BE49-F238E27FC236}">
                  <a16:creationId xmlns:a16="http://schemas.microsoft.com/office/drawing/2014/main" id="{7DAB3221-BE13-AF49-9820-3F1E2B447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4335462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Rectangle 23">
              <a:extLst>
                <a:ext uri="{FF2B5EF4-FFF2-40B4-BE49-F238E27FC236}">
                  <a16:creationId xmlns:a16="http://schemas.microsoft.com/office/drawing/2014/main" id="{95E3009D-9806-754C-B2A9-C9CA06F06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3537" y="36242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Rectangle 24">
              <a:extLst>
                <a:ext uri="{FF2B5EF4-FFF2-40B4-BE49-F238E27FC236}">
                  <a16:creationId xmlns:a16="http://schemas.microsoft.com/office/drawing/2014/main" id="{6524309A-F63E-4E40-9415-553BC316C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5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Rectangle 25">
              <a:extLst>
                <a:ext uri="{FF2B5EF4-FFF2-40B4-BE49-F238E27FC236}">
                  <a16:creationId xmlns:a16="http://schemas.microsoft.com/office/drawing/2014/main" id="{A7BBDFFD-21E3-784E-97F7-B175F8882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9912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Rectangle 26">
              <a:extLst>
                <a:ext uri="{FF2B5EF4-FFF2-40B4-BE49-F238E27FC236}">
                  <a16:creationId xmlns:a16="http://schemas.microsoft.com/office/drawing/2014/main" id="{07DC89A6-0FEB-2144-AA05-D440CA3FA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2187" y="3624262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Rectangle 27">
              <a:extLst>
                <a:ext uri="{FF2B5EF4-FFF2-40B4-BE49-F238E27FC236}">
                  <a16:creationId xmlns:a16="http://schemas.microsoft.com/office/drawing/2014/main" id="{C4D51888-37F4-B44A-AD43-A8FD5F95A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2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7" name="Rectangle 28">
              <a:extLst>
                <a:ext uri="{FF2B5EF4-FFF2-40B4-BE49-F238E27FC236}">
                  <a16:creationId xmlns:a16="http://schemas.microsoft.com/office/drawing/2014/main" id="{501A7200-5F49-2546-8C3B-1C4F05AF7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1412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8" name="Freeform 29">
              <a:extLst>
                <a:ext uri="{FF2B5EF4-FFF2-40B4-BE49-F238E27FC236}">
                  <a16:creationId xmlns:a16="http://schemas.microsoft.com/office/drawing/2014/main" id="{FA621A8C-0320-024D-9A93-D04AA70BB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3968750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Freeform 30">
              <a:extLst>
                <a:ext uri="{FF2B5EF4-FFF2-40B4-BE49-F238E27FC236}">
                  <a16:creationId xmlns:a16="http://schemas.microsoft.com/office/drawing/2014/main" id="{8EA41540-470E-AC47-B345-C0ED3853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312" y="3970337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Freeform 31">
              <a:extLst>
                <a:ext uri="{FF2B5EF4-FFF2-40B4-BE49-F238E27FC236}">
                  <a16:creationId xmlns:a16="http://schemas.microsoft.com/office/drawing/2014/main" id="{9B1149DA-2EA4-334F-9BEE-CB9E7EF3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7" y="4062412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Freeform 32">
              <a:extLst>
                <a:ext uri="{FF2B5EF4-FFF2-40B4-BE49-F238E27FC236}">
                  <a16:creationId xmlns:a16="http://schemas.microsoft.com/office/drawing/2014/main" id="{5D18FB06-5002-9D40-973E-53005C69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3244850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Freeform 33">
              <a:extLst>
                <a:ext uri="{FF2B5EF4-FFF2-40B4-BE49-F238E27FC236}">
                  <a16:creationId xmlns:a16="http://schemas.microsoft.com/office/drawing/2014/main" id="{A408869E-8841-E147-8842-0FA4AF3C0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3400425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Freeform 34">
              <a:extLst>
                <a:ext uri="{FF2B5EF4-FFF2-40B4-BE49-F238E27FC236}">
                  <a16:creationId xmlns:a16="http://schemas.microsoft.com/office/drawing/2014/main" id="{D2C315A0-BFA6-A14D-A14F-A34DD6581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512" y="3244850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Freeform 35">
              <a:extLst>
                <a:ext uri="{FF2B5EF4-FFF2-40B4-BE49-F238E27FC236}">
                  <a16:creationId xmlns:a16="http://schemas.microsoft.com/office/drawing/2014/main" id="{2C2D5ED7-73C8-1E41-BBFB-D59E24AAD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2" y="3422650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Rectangle 36">
              <a:extLst>
                <a:ext uri="{FF2B5EF4-FFF2-40B4-BE49-F238E27FC236}">
                  <a16:creationId xmlns:a16="http://schemas.microsoft.com/office/drawing/2014/main" id="{C6C38DC8-0388-9146-BB87-1399F798D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6462" y="36195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6" name="Rectangle 37">
              <a:extLst>
                <a:ext uri="{FF2B5EF4-FFF2-40B4-BE49-F238E27FC236}">
                  <a16:creationId xmlns:a16="http://schemas.microsoft.com/office/drawing/2014/main" id="{3AD95134-1790-0144-BFD7-FD95632E4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0862" y="3640137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7" name="Rectangle 38">
              <a:extLst>
                <a:ext uri="{FF2B5EF4-FFF2-40B4-BE49-F238E27FC236}">
                  <a16:creationId xmlns:a16="http://schemas.microsoft.com/office/drawing/2014/main" id="{DA2DAAE2-EB31-7442-84C7-E0DA30584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36242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Rectangle 39">
              <a:extLst>
                <a:ext uri="{FF2B5EF4-FFF2-40B4-BE49-F238E27FC236}">
                  <a16:creationId xmlns:a16="http://schemas.microsoft.com/office/drawing/2014/main" id="{B93A273F-2535-6C43-9AF4-2136E3544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150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9" name="Rectangle 40">
              <a:extLst>
                <a:ext uri="{FF2B5EF4-FFF2-40B4-BE49-F238E27FC236}">
                  <a16:creationId xmlns:a16="http://schemas.microsoft.com/office/drawing/2014/main" id="{F0F2E04D-61EF-804B-AA77-657C331E4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0" name="Rectangle 41">
              <a:extLst>
                <a:ext uri="{FF2B5EF4-FFF2-40B4-BE49-F238E27FC236}">
                  <a16:creationId xmlns:a16="http://schemas.microsoft.com/office/drawing/2014/main" id="{85076B6C-129B-1048-99ED-0F434D3A0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62" y="3624262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1" name="Rectangle 42">
              <a:extLst>
                <a:ext uri="{FF2B5EF4-FFF2-40B4-BE49-F238E27FC236}">
                  <a16:creationId xmlns:a16="http://schemas.microsoft.com/office/drawing/2014/main" id="{F9D68BC6-A764-CF4C-ADB2-249C9B43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650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Rectangle 43">
              <a:extLst>
                <a:ext uri="{FF2B5EF4-FFF2-40B4-BE49-F238E27FC236}">
                  <a16:creationId xmlns:a16="http://schemas.microsoft.com/office/drawing/2014/main" id="{233E6267-F9AE-0B4F-881B-6C13B740B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087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3" name="Freeform 44">
              <a:extLst>
                <a:ext uri="{FF2B5EF4-FFF2-40B4-BE49-F238E27FC236}">
                  <a16:creationId xmlns:a16="http://schemas.microsoft.com/office/drawing/2014/main" id="{0F05EC0B-B85E-BD4A-B0B3-828555CEC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3240087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4" name="Line 45">
              <a:extLst>
                <a:ext uri="{FF2B5EF4-FFF2-40B4-BE49-F238E27FC236}">
                  <a16:creationId xmlns:a16="http://schemas.microsoft.com/office/drawing/2014/main" id="{4E863A2A-889D-D945-BD04-3E9A4C1D83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9675" y="2944812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Rectangle 46">
              <a:extLst>
                <a:ext uri="{FF2B5EF4-FFF2-40B4-BE49-F238E27FC236}">
                  <a16:creationId xmlns:a16="http://schemas.microsoft.com/office/drawing/2014/main" id="{2213CB09-D1F0-EC49-94E0-F4DF2C21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137" y="36195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6" name="Rectangle 47">
              <a:extLst>
                <a:ext uri="{FF2B5EF4-FFF2-40B4-BE49-F238E27FC236}">
                  <a16:creationId xmlns:a16="http://schemas.microsoft.com/office/drawing/2014/main" id="{18C8C951-38BB-514D-B416-02C54A221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837" y="2646362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7" name="Rectangle 48">
              <a:extLst>
                <a:ext uri="{FF2B5EF4-FFF2-40B4-BE49-F238E27FC236}">
                  <a16:creationId xmlns:a16="http://schemas.microsoft.com/office/drawing/2014/main" id="{DF49C665-2A3C-914E-8713-C8DFE0071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5" y="296068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8" name="Rectangle 49">
              <a:extLst>
                <a:ext uri="{FF2B5EF4-FFF2-40B4-BE49-F238E27FC236}">
                  <a16:creationId xmlns:a16="http://schemas.microsoft.com/office/drawing/2014/main" id="{DF0F6511-A07A-B641-8D3A-647BBCC0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300" y="29606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9" name="Rectangle 50">
              <a:extLst>
                <a:ext uri="{FF2B5EF4-FFF2-40B4-BE49-F238E27FC236}">
                  <a16:creationId xmlns:a16="http://schemas.microsoft.com/office/drawing/2014/main" id="{0BCFBEAA-EEB9-7643-AD72-A866EAECE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2" y="2960687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0" name="Rectangle 51">
              <a:extLst>
                <a:ext uri="{FF2B5EF4-FFF2-40B4-BE49-F238E27FC236}">
                  <a16:creationId xmlns:a16="http://schemas.microsoft.com/office/drawing/2014/main" id="{E28824A8-B9B7-DF4C-AC9B-80347D97A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2" y="2960687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1" name="Rectangle 52">
              <a:extLst>
                <a:ext uri="{FF2B5EF4-FFF2-40B4-BE49-F238E27FC236}">
                  <a16:creationId xmlns:a16="http://schemas.microsoft.com/office/drawing/2014/main" id="{E15D7D38-7FB1-0945-8EB5-966BDF498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29606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2" name="Rectangle 53">
              <a:extLst>
                <a:ext uri="{FF2B5EF4-FFF2-40B4-BE49-F238E27FC236}">
                  <a16:creationId xmlns:a16="http://schemas.microsoft.com/office/drawing/2014/main" id="{8AAE9CC5-090F-CB4E-B1A9-E37C355CE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2960687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3" name="Rectangle 54">
              <a:extLst>
                <a:ext uri="{FF2B5EF4-FFF2-40B4-BE49-F238E27FC236}">
                  <a16:creationId xmlns:a16="http://schemas.microsoft.com/office/drawing/2014/main" id="{9D209605-122B-0A43-B14D-21BE486A2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29559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0658" name="Title 1">
            <a:extLst>
              <a:ext uri="{FF2B5EF4-FFF2-40B4-BE49-F238E27FC236}">
                <a16:creationId xmlns:a16="http://schemas.microsoft.com/office/drawing/2014/main" id="{B75F7515-0595-264A-AECC-ACC19EFC3F8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Now Let’s Do the State Table for this FSM</a:t>
            </a:r>
          </a:p>
        </p:txBody>
      </p:sp>
      <p:grpSp>
        <p:nvGrpSpPr>
          <p:cNvPr id="70659" name="Group 51">
            <a:extLst>
              <a:ext uri="{FF2B5EF4-FFF2-40B4-BE49-F238E27FC236}">
                <a16:creationId xmlns:a16="http://schemas.microsoft.com/office/drawing/2014/main" id="{DC26017C-D905-504D-B0B5-DD959E60BC9B}"/>
              </a:ext>
            </a:extLst>
          </p:cNvPr>
          <p:cNvGrpSpPr>
            <a:grpSpLocks/>
          </p:cNvGrpSpPr>
          <p:nvPr/>
        </p:nvGrpSpPr>
        <p:grpSpPr bwMode="auto">
          <a:xfrm>
            <a:off x="3119438" y="4229100"/>
            <a:ext cx="4881562" cy="1714500"/>
            <a:chOff x="1301" y="1220"/>
            <a:chExt cx="3075" cy="1080"/>
          </a:xfrm>
        </p:grpSpPr>
        <p:sp>
          <p:nvSpPr>
            <p:cNvPr id="70660" name="Rectangle 4">
              <a:extLst>
                <a:ext uri="{FF2B5EF4-FFF2-40B4-BE49-F238E27FC236}">
                  <a16:creationId xmlns:a16="http://schemas.microsoft.com/office/drawing/2014/main" id="{BB48B276-DD27-724E-AC37-99C333EB2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1" name="Rectangle 5">
              <a:extLst>
                <a:ext uri="{FF2B5EF4-FFF2-40B4-BE49-F238E27FC236}">
                  <a16:creationId xmlns:a16="http://schemas.microsoft.com/office/drawing/2014/main" id="{5BD2C8D0-535A-E543-B70B-C2377C1A4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2" name="Rectangle 6">
              <a:extLst>
                <a:ext uri="{FF2B5EF4-FFF2-40B4-BE49-F238E27FC236}">
                  <a16:creationId xmlns:a16="http://schemas.microsoft.com/office/drawing/2014/main" id="{43FB86FF-53E5-5946-B64E-5551D1D88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3" name="Rectangle 7">
              <a:extLst>
                <a:ext uri="{FF2B5EF4-FFF2-40B4-BE49-F238E27FC236}">
                  <a16:creationId xmlns:a16="http://schemas.microsoft.com/office/drawing/2014/main" id="{A2F06F21-3FB0-404D-A2A3-CAC9D7257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64" name="Rectangle 8">
              <a:extLst>
                <a:ext uri="{FF2B5EF4-FFF2-40B4-BE49-F238E27FC236}">
                  <a16:creationId xmlns:a16="http://schemas.microsoft.com/office/drawing/2014/main" id="{401A3985-85CC-5B44-80C5-431B17FCA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5" name="Rectangle 9">
              <a:extLst>
                <a:ext uri="{FF2B5EF4-FFF2-40B4-BE49-F238E27FC236}">
                  <a16:creationId xmlns:a16="http://schemas.microsoft.com/office/drawing/2014/main" id="{FA9F6875-A575-344D-92C1-060B5FD43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90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66" name="Rectangle 10">
              <a:extLst>
                <a:ext uri="{FF2B5EF4-FFF2-40B4-BE49-F238E27FC236}">
                  <a16:creationId xmlns:a16="http://schemas.microsoft.com/office/drawing/2014/main" id="{C5AD4006-7394-1949-A891-BB690380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67" name="Rectangle 11">
              <a:extLst>
                <a:ext uri="{FF2B5EF4-FFF2-40B4-BE49-F238E27FC236}">
                  <a16:creationId xmlns:a16="http://schemas.microsoft.com/office/drawing/2014/main" id="{7248B780-DDE1-7842-8F01-81A6154B3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8" name="Rectangle 12">
              <a:extLst>
                <a:ext uri="{FF2B5EF4-FFF2-40B4-BE49-F238E27FC236}">
                  <a16:creationId xmlns:a16="http://schemas.microsoft.com/office/drawing/2014/main" id="{EFAB1504-7622-5F40-9CCE-94215BA79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69" name="Rectangle 13">
              <a:extLst>
                <a:ext uri="{FF2B5EF4-FFF2-40B4-BE49-F238E27FC236}">
                  <a16:creationId xmlns:a16="http://schemas.microsoft.com/office/drawing/2014/main" id="{6B323EB7-BA6C-AA4F-9001-C750B7986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0" name="Rectangle 14">
              <a:extLst>
                <a:ext uri="{FF2B5EF4-FFF2-40B4-BE49-F238E27FC236}">
                  <a16:creationId xmlns:a16="http://schemas.microsoft.com/office/drawing/2014/main" id="{3C6B4C6E-B0DB-EA4D-BEA3-995727F5B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71" name="Rectangle 15">
              <a:extLst>
                <a:ext uri="{FF2B5EF4-FFF2-40B4-BE49-F238E27FC236}">
                  <a16:creationId xmlns:a16="http://schemas.microsoft.com/office/drawing/2014/main" id="{D28A9E53-39B3-6C42-A3AA-D77CB2CB1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2" name="Rectangle 16">
              <a:extLst>
                <a:ext uri="{FF2B5EF4-FFF2-40B4-BE49-F238E27FC236}">
                  <a16:creationId xmlns:a16="http://schemas.microsoft.com/office/drawing/2014/main" id="{D30364BB-AFC0-3A4C-A221-FE2BDD7A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73" name="Rectangle 17">
              <a:extLst>
                <a:ext uri="{FF2B5EF4-FFF2-40B4-BE49-F238E27FC236}">
                  <a16:creationId xmlns:a16="http://schemas.microsoft.com/office/drawing/2014/main" id="{0B84D415-ABC2-2C45-90AC-C1B35201F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74" name="Rectangle 18">
              <a:extLst>
                <a:ext uri="{FF2B5EF4-FFF2-40B4-BE49-F238E27FC236}">
                  <a16:creationId xmlns:a16="http://schemas.microsoft.com/office/drawing/2014/main" id="{244F65DD-0EA2-EF4E-B19C-2B35D2E25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75" name="Rectangle 19">
              <a:extLst>
                <a:ext uri="{FF2B5EF4-FFF2-40B4-BE49-F238E27FC236}">
                  <a16:creationId xmlns:a16="http://schemas.microsoft.com/office/drawing/2014/main" id="{54A6DDA4-C30D-A84A-AD22-10D8CA974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76" name="Rectangle 20">
              <a:extLst>
                <a:ext uri="{FF2B5EF4-FFF2-40B4-BE49-F238E27FC236}">
                  <a16:creationId xmlns:a16="http://schemas.microsoft.com/office/drawing/2014/main" id="{08234A42-85BB-7642-845E-F4294FA01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77" name="Rectangle 21">
              <a:extLst>
                <a:ext uri="{FF2B5EF4-FFF2-40B4-BE49-F238E27FC236}">
                  <a16:creationId xmlns:a16="http://schemas.microsoft.com/office/drawing/2014/main" id="{E77649C2-4FB3-014F-8E34-3A8F0E134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78" name="Rectangle 22">
              <a:extLst>
                <a:ext uri="{FF2B5EF4-FFF2-40B4-BE49-F238E27FC236}">
                  <a16:creationId xmlns:a16="http://schemas.microsoft.com/office/drawing/2014/main" id="{A29B22FB-05B9-9546-A20F-BE7F49ED1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9" name="Rectangle 23">
              <a:extLst>
                <a:ext uri="{FF2B5EF4-FFF2-40B4-BE49-F238E27FC236}">
                  <a16:creationId xmlns:a16="http://schemas.microsoft.com/office/drawing/2014/main" id="{B09AB8CA-9969-1B4E-955D-E54AF158B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0" name="Rectangle 24">
              <a:extLst>
                <a:ext uri="{FF2B5EF4-FFF2-40B4-BE49-F238E27FC236}">
                  <a16:creationId xmlns:a16="http://schemas.microsoft.com/office/drawing/2014/main" id="{641F9E98-A95D-E043-B181-D964AD492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81" name="Rectangle 25">
              <a:extLst>
                <a:ext uri="{FF2B5EF4-FFF2-40B4-BE49-F238E27FC236}">
                  <a16:creationId xmlns:a16="http://schemas.microsoft.com/office/drawing/2014/main" id="{E014A0B2-FF9B-F742-A7F2-E3C1B5F73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2" name="Rectangle 26">
              <a:extLst>
                <a:ext uri="{FF2B5EF4-FFF2-40B4-BE49-F238E27FC236}">
                  <a16:creationId xmlns:a16="http://schemas.microsoft.com/office/drawing/2014/main" id="{3C65279D-3AAA-DF4E-851B-0C7446181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3" name="Rectangle 27">
              <a:extLst>
                <a:ext uri="{FF2B5EF4-FFF2-40B4-BE49-F238E27FC236}">
                  <a16:creationId xmlns:a16="http://schemas.microsoft.com/office/drawing/2014/main" id="{8BECC968-1120-9346-A60A-FAFC47C45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0684" name="Rectangle 28">
              <a:extLst>
                <a:ext uri="{FF2B5EF4-FFF2-40B4-BE49-F238E27FC236}">
                  <a16:creationId xmlns:a16="http://schemas.microsoft.com/office/drawing/2014/main" id="{D6E04844-9695-7C42-B637-469754E5E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5" name="Rectangle 29">
              <a:extLst>
                <a:ext uri="{FF2B5EF4-FFF2-40B4-BE49-F238E27FC236}">
                  <a16:creationId xmlns:a16="http://schemas.microsoft.com/office/drawing/2014/main" id="{6453C3D3-FDA0-2948-9454-5AA14156B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Rectangle 30">
              <a:extLst>
                <a:ext uri="{FF2B5EF4-FFF2-40B4-BE49-F238E27FC236}">
                  <a16:creationId xmlns:a16="http://schemas.microsoft.com/office/drawing/2014/main" id="{DDB7D295-B006-0942-BD09-F4AB40ADB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7" name="Rectangle 31">
              <a:extLst>
                <a:ext uri="{FF2B5EF4-FFF2-40B4-BE49-F238E27FC236}">
                  <a16:creationId xmlns:a16="http://schemas.microsoft.com/office/drawing/2014/main" id="{04AABFD0-0D37-B444-B5F0-30181093C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8" name="Rectangle 32">
              <a:extLst>
                <a:ext uri="{FF2B5EF4-FFF2-40B4-BE49-F238E27FC236}">
                  <a16:creationId xmlns:a16="http://schemas.microsoft.com/office/drawing/2014/main" id="{A66ED897-E0DA-E647-AB0C-77A6055CB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89" name="Rectangle 33">
              <a:extLst>
                <a:ext uri="{FF2B5EF4-FFF2-40B4-BE49-F238E27FC236}">
                  <a16:creationId xmlns:a16="http://schemas.microsoft.com/office/drawing/2014/main" id="{D55100BC-E0FF-2F43-84E5-74CBC8A45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0" name="Rectangle 34">
              <a:extLst>
                <a:ext uri="{FF2B5EF4-FFF2-40B4-BE49-F238E27FC236}">
                  <a16:creationId xmlns:a16="http://schemas.microsoft.com/office/drawing/2014/main" id="{C0F911AC-1B84-C64E-A851-D92FF786A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91" name="Rectangle 36">
              <a:extLst>
                <a:ext uri="{FF2B5EF4-FFF2-40B4-BE49-F238E27FC236}">
                  <a16:creationId xmlns:a16="http://schemas.microsoft.com/office/drawing/2014/main" id="{186B0EB2-4F37-7646-83B7-5DF7A9A13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2" name="Rectangle 39">
              <a:extLst>
                <a:ext uri="{FF2B5EF4-FFF2-40B4-BE49-F238E27FC236}">
                  <a16:creationId xmlns:a16="http://schemas.microsoft.com/office/drawing/2014/main" id="{94308F30-55CC-ED4C-AB7D-77C63278D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3" name="Rectangle 40">
              <a:extLst>
                <a:ext uri="{FF2B5EF4-FFF2-40B4-BE49-F238E27FC236}">
                  <a16:creationId xmlns:a16="http://schemas.microsoft.com/office/drawing/2014/main" id="{8A1185A6-BEF4-9C45-9DA0-6D341755D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4" name="Rectangle 42">
              <a:extLst>
                <a:ext uri="{FF2B5EF4-FFF2-40B4-BE49-F238E27FC236}">
                  <a16:creationId xmlns:a16="http://schemas.microsoft.com/office/drawing/2014/main" id="{088AF547-1272-5C46-B5B9-ED3A035E2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5" name="Rectangle 43">
              <a:extLst>
                <a:ext uri="{FF2B5EF4-FFF2-40B4-BE49-F238E27FC236}">
                  <a16:creationId xmlns:a16="http://schemas.microsoft.com/office/drawing/2014/main" id="{D66417E5-E20F-4042-85C8-F6364EDA5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0696" name="Rectangle 45">
              <a:extLst>
                <a:ext uri="{FF2B5EF4-FFF2-40B4-BE49-F238E27FC236}">
                  <a16:creationId xmlns:a16="http://schemas.microsoft.com/office/drawing/2014/main" id="{6BCEEC8D-3BA5-CD4D-BAEF-F7D4C7061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7" name="Rectangle 48">
              <a:extLst>
                <a:ext uri="{FF2B5EF4-FFF2-40B4-BE49-F238E27FC236}">
                  <a16:creationId xmlns:a16="http://schemas.microsoft.com/office/drawing/2014/main" id="{CFF5BC0B-B4B8-144D-872B-D57D6930B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8" name="Rectangle 49">
              <a:extLst>
                <a:ext uri="{FF2B5EF4-FFF2-40B4-BE49-F238E27FC236}">
                  <a16:creationId xmlns:a16="http://schemas.microsoft.com/office/drawing/2014/main" id="{1191FFC1-B87A-0248-820F-10D1DEEE5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1" name="Group 1">
            <a:extLst>
              <a:ext uri="{FF2B5EF4-FFF2-40B4-BE49-F238E27FC236}">
                <a16:creationId xmlns:a16="http://schemas.microsoft.com/office/drawing/2014/main" id="{8225C77B-404B-F947-88D6-0220801C0D03}"/>
              </a:ext>
            </a:extLst>
          </p:cNvPr>
          <p:cNvGrpSpPr>
            <a:grpSpLocks/>
          </p:cNvGrpSpPr>
          <p:nvPr/>
        </p:nvGrpSpPr>
        <p:grpSpPr bwMode="auto">
          <a:xfrm>
            <a:off x="2613026" y="1371600"/>
            <a:ext cx="6130825" cy="1950710"/>
            <a:chOff x="1698625" y="2646362"/>
            <a:chExt cx="6130825" cy="1950710"/>
          </a:xfrm>
        </p:grpSpPr>
        <p:sp>
          <p:nvSpPr>
            <p:cNvPr id="71731" name="Freeform 4">
              <a:extLst>
                <a:ext uri="{FF2B5EF4-FFF2-40B4-BE49-F238E27FC236}">
                  <a16:creationId xmlns:a16="http://schemas.microsoft.com/office/drawing/2014/main" id="{0CB0432C-A318-A84A-8AB5-03022ED15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5" y="3919537"/>
              <a:ext cx="136525" cy="112713"/>
            </a:xfrm>
            <a:custGeom>
              <a:avLst/>
              <a:gdLst>
                <a:gd name="T0" fmla="*/ 2147483646 w 173"/>
                <a:gd name="T1" fmla="*/ 2147483646 h 144"/>
                <a:gd name="T2" fmla="*/ 0 w 173"/>
                <a:gd name="T3" fmla="*/ 0 h 144"/>
                <a:gd name="T4" fmla="*/ 2147483646 w 173"/>
                <a:gd name="T5" fmla="*/ 2147483646 h 144"/>
                <a:gd name="T6" fmla="*/ 2147483646 w 173"/>
                <a:gd name="T7" fmla="*/ 2147483646 h 144"/>
                <a:gd name="T8" fmla="*/ 2147483646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173" y="86"/>
                  </a:moveTo>
                  <a:lnTo>
                    <a:pt x="0" y="0"/>
                  </a:lnTo>
                  <a:lnTo>
                    <a:pt x="115" y="144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Freeform 7">
              <a:extLst>
                <a:ext uri="{FF2B5EF4-FFF2-40B4-BE49-F238E27FC236}">
                  <a16:creationId xmlns:a16="http://schemas.microsoft.com/office/drawing/2014/main" id="{173049DB-9B3B-D241-B500-AAF1D2580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2012" y="3422650"/>
              <a:ext cx="639763" cy="639762"/>
            </a:xfrm>
            <a:custGeom>
              <a:avLst/>
              <a:gdLst>
                <a:gd name="T0" fmla="*/ 2147483646 w 805"/>
                <a:gd name="T1" fmla="*/ 2147483646 h 805"/>
                <a:gd name="T2" fmla="*/ 2147483646 w 805"/>
                <a:gd name="T3" fmla="*/ 2147483646 h 805"/>
                <a:gd name="T4" fmla="*/ 2147483646 w 805"/>
                <a:gd name="T5" fmla="*/ 2147483646 h 805"/>
                <a:gd name="T6" fmla="*/ 2147483646 w 805"/>
                <a:gd name="T7" fmla="*/ 2147483646 h 805"/>
                <a:gd name="T8" fmla="*/ 2147483646 w 805"/>
                <a:gd name="T9" fmla="*/ 2147483646 h 805"/>
                <a:gd name="T10" fmla="*/ 2147483646 w 805"/>
                <a:gd name="T11" fmla="*/ 2147483646 h 805"/>
                <a:gd name="T12" fmla="*/ 2147483646 w 805"/>
                <a:gd name="T13" fmla="*/ 2147483646 h 805"/>
                <a:gd name="T14" fmla="*/ 2147483646 w 805"/>
                <a:gd name="T15" fmla="*/ 2147483646 h 805"/>
                <a:gd name="T16" fmla="*/ 2147483646 w 805"/>
                <a:gd name="T17" fmla="*/ 2147483646 h 805"/>
                <a:gd name="T18" fmla="*/ 2147483646 w 805"/>
                <a:gd name="T19" fmla="*/ 2147483646 h 805"/>
                <a:gd name="T20" fmla="*/ 2147483646 w 805"/>
                <a:gd name="T21" fmla="*/ 2147483646 h 805"/>
                <a:gd name="T22" fmla="*/ 2147483646 w 805"/>
                <a:gd name="T23" fmla="*/ 0 h 805"/>
                <a:gd name="T24" fmla="*/ 2147483646 w 805"/>
                <a:gd name="T25" fmla="*/ 2147483646 h 805"/>
                <a:gd name="T26" fmla="*/ 2147483646 w 805"/>
                <a:gd name="T27" fmla="*/ 2147483646 h 805"/>
                <a:gd name="T28" fmla="*/ 2147483646 w 805"/>
                <a:gd name="T29" fmla="*/ 2147483646 h 805"/>
                <a:gd name="T30" fmla="*/ 2147483646 w 805"/>
                <a:gd name="T31" fmla="*/ 2147483646 h 805"/>
                <a:gd name="T32" fmla="*/ 2147483646 w 805"/>
                <a:gd name="T33" fmla="*/ 2147483646 h 805"/>
                <a:gd name="T34" fmla="*/ 2147483646 w 805"/>
                <a:gd name="T35" fmla="*/ 2147483646 h 805"/>
                <a:gd name="T36" fmla="*/ 2147483646 w 805"/>
                <a:gd name="T37" fmla="*/ 2147483646 h 805"/>
                <a:gd name="T38" fmla="*/ 2147483646 w 805"/>
                <a:gd name="T39" fmla="*/ 2147483646 h 805"/>
                <a:gd name="T40" fmla="*/ 2147483646 w 805"/>
                <a:gd name="T41" fmla="*/ 2147483646 h 805"/>
                <a:gd name="T42" fmla="*/ 2147483646 w 805"/>
                <a:gd name="T43" fmla="*/ 2147483646 h 805"/>
                <a:gd name="T44" fmla="*/ 2147483646 w 805"/>
                <a:gd name="T45" fmla="*/ 2147483646 h 805"/>
                <a:gd name="T46" fmla="*/ 2147483646 w 805"/>
                <a:gd name="T47" fmla="*/ 2147483646 h 805"/>
                <a:gd name="T48" fmla="*/ 2147483646 w 805"/>
                <a:gd name="T49" fmla="*/ 2147483646 h 805"/>
                <a:gd name="T50" fmla="*/ 2147483646 w 805"/>
                <a:gd name="T51" fmla="*/ 2147483646 h 805"/>
                <a:gd name="T52" fmla="*/ 2147483646 w 805"/>
                <a:gd name="T53" fmla="*/ 2147483646 h 805"/>
                <a:gd name="T54" fmla="*/ 2147483646 w 805"/>
                <a:gd name="T55" fmla="*/ 2147483646 h 805"/>
                <a:gd name="T56" fmla="*/ 2147483646 w 805"/>
                <a:gd name="T57" fmla="*/ 2147483646 h 805"/>
                <a:gd name="T58" fmla="*/ 2147483646 w 805"/>
                <a:gd name="T59" fmla="*/ 2147483646 h 805"/>
                <a:gd name="T60" fmla="*/ 2147483646 w 805"/>
                <a:gd name="T61" fmla="*/ 2147483646 h 805"/>
                <a:gd name="T62" fmla="*/ 2147483646 w 805"/>
                <a:gd name="T63" fmla="*/ 2147483646 h 805"/>
                <a:gd name="T64" fmla="*/ 2147483646 w 805"/>
                <a:gd name="T65" fmla="*/ 2147483646 h 805"/>
                <a:gd name="T66" fmla="*/ 2147483646 w 805"/>
                <a:gd name="T67" fmla="*/ 2147483646 h 805"/>
                <a:gd name="T68" fmla="*/ 2147483646 w 805"/>
                <a:gd name="T69" fmla="*/ 2147483646 h 805"/>
                <a:gd name="T70" fmla="*/ 2147483646 w 805"/>
                <a:gd name="T71" fmla="*/ 2147483646 h 805"/>
                <a:gd name="T72" fmla="*/ 2147483646 w 805"/>
                <a:gd name="T73" fmla="*/ 2147483646 h 805"/>
                <a:gd name="T74" fmla="*/ 2147483646 w 805"/>
                <a:gd name="T75" fmla="*/ 2147483646 h 805"/>
                <a:gd name="T76" fmla="*/ 2147483646 w 805"/>
                <a:gd name="T77" fmla="*/ 2147483646 h 805"/>
                <a:gd name="T78" fmla="*/ 2147483646 w 805"/>
                <a:gd name="T79" fmla="*/ 2147483646 h 805"/>
                <a:gd name="T80" fmla="*/ 2147483646 w 805"/>
                <a:gd name="T81" fmla="*/ 2147483646 h 805"/>
                <a:gd name="T82" fmla="*/ 2147483646 w 805"/>
                <a:gd name="T83" fmla="*/ 2147483646 h 805"/>
                <a:gd name="T84" fmla="*/ 2147483646 w 805"/>
                <a:gd name="T85" fmla="*/ 2147483646 h 805"/>
                <a:gd name="T86" fmla="*/ 2147483646 w 805"/>
                <a:gd name="T87" fmla="*/ 2147483646 h 805"/>
                <a:gd name="T88" fmla="*/ 2147483646 w 805"/>
                <a:gd name="T89" fmla="*/ 2147483646 h 805"/>
                <a:gd name="T90" fmla="*/ 2147483646 w 805"/>
                <a:gd name="T91" fmla="*/ 2147483646 h 805"/>
                <a:gd name="T92" fmla="*/ 2147483646 w 805"/>
                <a:gd name="T93" fmla="*/ 2147483646 h 805"/>
                <a:gd name="T94" fmla="*/ 2147483646 w 805"/>
                <a:gd name="T95" fmla="*/ 2147483646 h 805"/>
                <a:gd name="T96" fmla="*/ 2147483646 w 805"/>
                <a:gd name="T97" fmla="*/ 2147483646 h 805"/>
                <a:gd name="T98" fmla="*/ 2147483646 w 805"/>
                <a:gd name="T99" fmla="*/ 2147483646 h 805"/>
                <a:gd name="T100" fmla="*/ 2147483646 w 805"/>
                <a:gd name="T101" fmla="*/ 2147483646 h 805"/>
                <a:gd name="T102" fmla="*/ 2147483646 w 805"/>
                <a:gd name="T103" fmla="*/ 2147483646 h 805"/>
                <a:gd name="T104" fmla="*/ 2147483646 w 805"/>
                <a:gd name="T105" fmla="*/ 2147483646 h 805"/>
                <a:gd name="T106" fmla="*/ 2147483646 w 805"/>
                <a:gd name="T107" fmla="*/ 2147483646 h 805"/>
                <a:gd name="T108" fmla="*/ 2147483646 w 805"/>
                <a:gd name="T109" fmla="*/ 2147483646 h 805"/>
                <a:gd name="T110" fmla="*/ 2147483646 w 805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5"/>
                <a:gd name="T169" fmla="*/ 0 h 805"/>
                <a:gd name="T170" fmla="*/ 805 w 805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5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5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8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3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6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8" y="1"/>
                  </a:lnTo>
                  <a:lnTo>
                    <a:pt x="440" y="3"/>
                  </a:lnTo>
                  <a:lnTo>
                    <a:pt x="460" y="4"/>
                  </a:lnTo>
                  <a:lnTo>
                    <a:pt x="480" y="8"/>
                  </a:lnTo>
                  <a:lnTo>
                    <a:pt x="500" y="13"/>
                  </a:lnTo>
                  <a:lnTo>
                    <a:pt x="519" y="18"/>
                  </a:lnTo>
                  <a:lnTo>
                    <a:pt x="538" y="24"/>
                  </a:lnTo>
                  <a:lnTo>
                    <a:pt x="556" y="31"/>
                  </a:lnTo>
                  <a:lnTo>
                    <a:pt x="575" y="40"/>
                  </a:lnTo>
                  <a:lnTo>
                    <a:pt x="592" y="49"/>
                  </a:lnTo>
                  <a:lnTo>
                    <a:pt x="610" y="59"/>
                  </a:lnTo>
                  <a:lnTo>
                    <a:pt x="625" y="70"/>
                  </a:lnTo>
                  <a:lnTo>
                    <a:pt x="641" y="82"/>
                  </a:lnTo>
                  <a:lnTo>
                    <a:pt x="657" y="93"/>
                  </a:lnTo>
                  <a:lnTo>
                    <a:pt x="671" y="106"/>
                  </a:lnTo>
                  <a:lnTo>
                    <a:pt x="686" y="119"/>
                  </a:lnTo>
                  <a:lnTo>
                    <a:pt x="700" y="133"/>
                  </a:lnTo>
                  <a:lnTo>
                    <a:pt x="713" y="148"/>
                  </a:lnTo>
                  <a:lnTo>
                    <a:pt x="725" y="164"/>
                  </a:lnTo>
                  <a:lnTo>
                    <a:pt x="736" y="179"/>
                  </a:lnTo>
                  <a:lnTo>
                    <a:pt x="746" y="197"/>
                  </a:lnTo>
                  <a:lnTo>
                    <a:pt x="756" y="214"/>
                  </a:lnTo>
                  <a:lnTo>
                    <a:pt x="765" y="231"/>
                  </a:lnTo>
                  <a:lnTo>
                    <a:pt x="774" y="248"/>
                  </a:lnTo>
                  <a:lnTo>
                    <a:pt x="781" y="267"/>
                  </a:lnTo>
                  <a:lnTo>
                    <a:pt x="788" y="286"/>
                  </a:lnTo>
                  <a:lnTo>
                    <a:pt x="792" y="306"/>
                  </a:lnTo>
                  <a:lnTo>
                    <a:pt x="798" y="326"/>
                  </a:lnTo>
                  <a:lnTo>
                    <a:pt x="801" y="345"/>
                  </a:lnTo>
                  <a:lnTo>
                    <a:pt x="804" y="366"/>
                  </a:lnTo>
                  <a:lnTo>
                    <a:pt x="805" y="386"/>
                  </a:lnTo>
                  <a:lnTo>
                    <a:pt x="805" y="408"/>
                  </a:lnTo>
                  <a:lnTo>
                    <a:pt x="805" y="398"/>
                  </a:lnTo>
                  <a:lnTo>
                    <a:pt x="805" y="418"/>
                  </a:lnTo>
                  <a:lnTo>
                    <a:pt x="804" y="439"/>
                  </a:lnTo>
                  <a:lnTo>
                    <a:pt x="801" y="460"/>
                  </a:lnTo>
                  <a:lnTo>
                    <a:pt x="798" y="480"/>
                  </a:lnTo>
                  <a:lnTo>
                    <a:pt x="792" y="500"/>
                  </a:lnTo>
                  <a:lnTo>
                    <a:pt x="788" y="519"/>
                  </a:lnTo>
                  <a:lnTo>
                    <a:pt x="781" y="537"/>
                  </a:lnTo>
                  <a:lnTo>
                    <a:pt x="774" y="556"/>
                  </a:lnTo>
                  <a:lnTo>
                    <a:pt x="765" y="575"/>
                  </a:lnTo>
                  <a:lnTo>
                    <a:pt x="756" y="592"/>
                  </a:lnTo>
                  <a:lnTo>
                    <a:pt x="746" y="609"/>
                  </a:lnTo>
                  <a:lnTo>
                    <a:pt x="736" y="625"/>
                  </a:lnTo>
                  <a:lnTo>
                    <a:pt x="725" y="641"/>
                  </a:lnTo>
                  <a:lnTo>
                    <a:pt x="713" y="656"/>
                  </a:lnTo>
                  <a:lnTo>
                    <a:pt x="700" y="671"/>
                  </a:lnTo>
                  <a:lnTo>
                    <a:pt x="686" y="685"/>
                  </a:lnTo>
                  <a:lnTo>
                    <a:pt x="671" y="700"/>
                  </a:lnTo>
                  <a:lnTo>
                    <a:pt x="657" y="713"/>
                  </a:lnTo>
                  <a:lnTo>
                    <a:pt x="641" y="724"/>
                  </a:lnTo>
                  <a:lnTo>
                    <a:pt x="625" y="736"/>
                  </a:lnTo>
                  <a:lnTo>
                    <a:pt x="610" y="746"/>
                  </a:lnTo>
                  <a:lnTo>
                    <a:pt x="592" y="756"/>
                  </a:lnTo>
                  <a:lnTo>
                    <a:pt x="575" y="764"/>
                  </a:lnTo>
                  <a:lnTo>
                    <a:pt x="556" y="773"/>
                  </a:lnTo>
                  <a:lnTo>
                    <a:pt x="538" y="780"/>
                  </a:lnTo>
                  <a:lnTo>
                    <a:pt x="519" y="786"/>
                  </a:lnTo>
                  <a:lnTo>
                    <a:pt x="500" y="792"/>
                  </a:lnTo>
                  <a:lnTo>
                    <a:pt x="480" y="796"/>
                  </a:lnTo>
                  <a:lnTo>
                    <a:pt x="460" y="800"/>
                  </a:lnTo>
                  <a:lnTo>
                    <a:pt x="440" y="803"/>
                  </a:lnTo>
                  <a:lnTo>
                    <a:pt x="418" y="805"/>
                  </a:lnTo>
                  <a:lnTo>
                    <a:pt x="398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6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3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8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5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9">
              <a:extLst>
                <a:ext uri="{FF2B5EF4-FFF2-40B4-BE49-F238E27FC236}">
                  <a16:creationId xmlns:a16="http://schemas.microsoft.com/office/drawing/2014/main" id="{C6EC6F98-AB73-814D-BEAC-94E16A3E9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512" y="3925887"/>
              <a:ext cx="114300" cy="112713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8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12">
              <a:extLst>
                <a:ext uri="{FF2B5EF4-FFF2-40B4-BE49-F238E27FC236}">
                  <a16:creationId xmlns:a16="http://schemas.microsoft.com/office/drawing/2014/main" id="{52A8161B-8E99-2040-B1B3-8451624B9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7" y="3422650"/>
              <a:ext cx="661988" cy="639762"/>
            </a:xfrm>
            <a:custGeom>
              <a:avLst/>
              <a:gdLst>
                <a:gd name="T0" fmla="*/ 2147483646 w 834"/>
                <a:gd name="T1" fmla="*/ 2147483646 h 805"/>
                <a:gd name="T2" fmla="*/ 2147483646 w 834"/>
                <a:gd name="T3" fmla="*/ 2147483646 h 805"/>
                <a:gd name="T4" fmla="*/ 2147483646 w 834"/>
                <a:gd name="T5" fmla="*/ 2147483646 h 805"/>
                <a:gd name="T6" fmla="*/ 2147483646 w 834"/>
                <a:gd name="T7" fmla="*/ 2147483646 h 805"/>
                <a:gd name="T8" fmla="*/ 2147483646 w 834"/>
                <a:gd name="T9" fmla="*/ 2147483646 h 805"/>
                <a:gd name="T10" fmla="*/ 2147483646 w 834"/>
                <a:gd name="T11" fmla="*/ 2147483646 h 805"/>
                <a:gd name="T12" fmla="*/ 2147483646 w 834"/>
                <a:gd name="T13" fmla="*/ 2147483646 h 805"/>
                <a:gd name="T14" fmla="*/ 2147483646 w 834"/>
                <a:gd name="T15" fmla="*/ 2147483646 h 805"/>
                <a:gd name="T16" fmla="*/ 2147483646 w 834"/>
                <a:gd name="T17" fmla="*/ 2147483646 h 805"/>
                <a:gd name="T18" fmla="*/ 2147483646 w 834"/>
                <a:gd name="T19" fmla="*/ 2147483646 h 805"/>
                <a:gd name="T20" fmla="*/ 2147483646 w 834"/>
                <a:gd name="T21" fmla="*/ 2147483646 h 805"/>
                <a:gd name="T22" fmla="*/ 2147483646 w 834"/>
                <a:gd name="T23" fmla="*/ 0 h 805"/>
                <a:gd name="T24" fmla="*/ 2147483646 w 834"/>
                <a:gd name="T25" fmla="*/ 2147483646 h 805"/>
                <a:gd name="T26" fmla="*/ 2147483646 w 834"/>
                <a:gd name="T27" fmla="*/ 2147483646 h 805"/>
                <a:gd name="T28" fmla="*/ 2147483646 w 834"/>
                <a:gd name="T29" fmla="*/ 2147483646 h 805"/>
                <a:gd name="T30" fmla="*/ 2147483646 w 834"/>
                <a:gd name="T31" fmla="*/ 2147483646 h 805"/>
                <a:gd name="T32" fmla="*/ 2147483646 w 834"/>
                <a:gd name="T33" fmla="*/ 2147483646 h 805"/>
                <a:gd name="T34" fmla="*/ 2147483646 w 834"/>
                <a:gd name="T35" fmla="*/ 2147483646 h 805"/>
                <a:gd name="T36" fmla="*/ 2147483646 w 834"/>
                <a:gd name="T37" fmla="*/ 2147483646 h 805"/>
                <a:gd name="T38" fmla="*/ 2147483646 w 834"/>
                <a:gd name="T39" fmla="*/ 2147483646 h 805"/>
                <a:gd name="T40" fmla="*/ 2147483646 w 834"/>
                <a:gd name="T41" fmla="*/ 2147483646 h 805"/>
                <a:gd name="T42" fmla="*/ 2147483646 w 834"/>
                <a:gd name="T43" fmla="*/ 2147483646 h 805"/>
                <a:gd name="T44" fmla="*/ 2147483646 w 834"/>
                <a:gd name="T45" fmla="*/ 2147483646 h 805"/>
                <a:gd name="T46" fmla="*/ 2147483646 w 834"/>
                <a:gd name="T47" fmla="*/ 2147483646 h 805"/>
                <a:gd name="T48" fmla="*/ 2147483646 w 834"/>
                <a:gd name="T49" fmla="*/ 2147483646 h 805"/>
                <a:gd name="T50" fmla="*/ 2147483646 w 834"/>
                <a:gd name="T51" fmla="*/ 2147483646 h 805"/>
                <a:gd name="T52" fmla="*/ 2147483646 w 834"/>
                <a:gd name="T53" fmla="*/ 2147483646 h 805"/>
                <a:gd name="T54" fmla="*/ 2147483646 w 834"/>
                <a:gd name="T55" fmla="*/ 2147483646 h 805"/>
                <a:gd name="T56" fmla="*/ 2147483646 w 834"/>
                <a:gd name="T57" fmla="*/ 2147483646 h 805"/>
                <a:gd name="T58" fmla="*/ 2147483646 w 834"/>
                <a:gd name="T59" fmla="*/ 2147483646 h 805"/>
                <a:gd name="T60" fmla="*/ 2147483646 w 834"/>
                <a:gd name="T61" fmla="*/ 2147483646 h 805"/>
                <a:gd name="T62" fmla="*/ 2147483646 w 834"/>
                <a:gd name="T63" fmla="*/ 2147483646 h 805"/>
                <a:gd name="T64" fmla="*/ 2147483646 w 834"/>
                <a:gd name="T65" fmla="*/ 2147483646 h 805"/>
                <a:gd name="T66" fmla="*/ 2147483646 w 834"/>
                <a:gd name="T67" fmla="*/ 2147483646 h 805"/>
                <a:gd name="T68" fmla="*/ 2147483646 w 834"/>
                <a:gd name="T69" fmla="*/ 2147483646 h 805"/>
                <a:gd name="T70" fmla="*/ 2147483646 w 834"/>
                <a:gd name="T71" fmla="*/ 2147483646 h 805"/>
                <a:gd name="T72" fmla="*/ 2147483646 w 834"/>
                <a:gd name="T73" fmla="*/ 2147483646 h 805"/>
                <a:gd name="T74" fmla="*/ 2147483646 w 834"/>
                <a:gd name="T75" fmla="*/ 2147483646 h 805"/>
                <a:gd name="T76" fmla="*/ 2147483646 w 834"/>
                <a:gd name="T77" fmla="*/ 2147483646 h 805"/>
                <a:gd name="T78" fmla="*/ 2147483646 w 834"/>
                <a:gd name="T79" fmla="*/ 2147483646 h 805"/>
                <a:gd name="T80" fmla="*/ 2147483646 w 834"/>
                <a:gd name="T81" fmla="*/ 2147483646 h 805"/>
                <a:gd name="T82" fmla="*/ 2147483646 w 834"/>
                <a:gd name="T83" fmla="*/ 2147483646 h 805"/>
                <a:gd name="T84" fmla="*/ 2147483646 w 834"/>
                <a:gd name="T85" fmla="*/ 2147483646 h 805"/>
                <a:gd name="T86" fmla="*/ 2147483646 w 834"/>
                <a:gd name="T87" fmla="*/ 2147483646 h 805"/>
                <a:gd name="T88" fmla="*/ 2147483646 w 834"/>
                <a:gd name="T89" fmla="*/ 2147483646 h 805"/>
                <a:gd name="T90" fmla="*/ 2147483646 w 834"/>
                <a:gd name="T91" fmla="*/ 2147483646 h 805"/>
                <a:gd name="T92" fmla="*/ 2147483646 w 834"/>
                <a:gd name="T93" fmla="*/ 2147483646 h 805"/>
                <a:gd name="T94" fmla="*/ 2147483646 w 834"/>
                <a:gd name="T95" fmla="*/ 2147483646 h 805"/>
                <a:gd name="T96" fmla="*/ 2147483646 w 834"/>
                <a:gd name="T97" fmla="*/ 2147483646 h 805"/>
                <a:gd name="T98" fmla="*/ 2147483646 w 834"/>
                <a:gd name="T99" fmla="*/ 2147483646 h 805"/>
                <a:gd name="T100" fmla="*/ 2147483646 w 834"/>
                <a:gd name="T101" fmla="*/ 2147483646 h 805"/>
                <a:gd name="T102" fmla="*/ 2147483646 w 834"/>
                <a:gd name="T103" fmla="*/ 2147483646 h 805"/>
                <a:gd name="T104" fmla="*/ 2147483646 w 834"/>
                <a:gd name="T105" fmla="*/ 2147483646 h 805"/>
                <a:gd name="T106" fmla="*/ 2147483646 w 834"/>
                <a:gd name="T107" fmla="*/ 2147483646 h 805"/>
                <a:gd name="T108" fmla="*/ 2147483646 w 834"/>
                <a:gd name="T109" fmla="*/ 2147483646 h 805"/>
                <a:gd name="T110" fmla="*/ 2147483646 w 834"/>
                <a:gd name="T111" fmla="*/ 2147483646 h 8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5"/>
                <a:gd name="T170" fmla="*/ 834 w 834"/>
                <a:gd name="T171" fmla="*/ 805 h 8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5">
                  <a:moveTo>
                    <a:pt x="0" y="398"/>
                  </a:moveTo>
                  <a:lnTo>
                    <a:pt x="0" y="408"/>
                  </a:lnTo>
                  <a:lnTo>
                    <a:pt x="1" y="386"/>
                  </a:lnTo>
                  <a:lnTo>
                    <a:pt x="3" y="366"/>
                  </a:lnTo>
                  <a:lnTo>
                    <a:pt x="6" y="345"/>
                  </a:lnTo>
                  <a:lnTo>
                    <a:pt x="8" y="326"/>
                  </a:lnTo>
                  <a:lnTo>
                    <a:pt x="13" y="306"/>
                  </a:lnTo>
                  <a:lnTo>
                    <a:pt x="19" y="286"/>
                  </a:lnTo>
                  <a:lnTo>
                    <a:pt x="24" y="267"/>
                  </a:lnTo>
                  <a:lnTo>
                    <a:pt x="33" y="248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70" y="179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3"/>
                  </a:lnTo>
                  <a:lnTo>
                    <a:pt x="119" y="119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4" y="49"/>
                  </a:lnTo>
                  <a:lnTo>
                    <a:pt x="231" y="40"/>
                  </a:lnTo>
                  <a:lnTo>
                    <a:pt x="249" y="31"/>
                  </a:lnTo>
                  <a:lnTo>
                    <a:pt x="267" y="24"/>
                  </a:lnTo>
                  <a:lnTo>
                    <a:pt x="286" y="18"/>
                  </a:lnTo>
                  <a:lnTo>
                    <a:pt x="306" y="13"/>
                  </a:lnTo>
                  <a:lnTo>
                    <a:pt x="326" y="8"/>
                  </a:lnTo>
                  <a:lnTo>
                    <a:pt x="347" y="4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427" y="0"/>
                  </a:lnTo>
                  <a:lnTo>
                    <a:pt x="447" y="1"/>
                  </a:lnTo>
                  <a:lnTo>
                    <a:pt x="469" y="3"/>
                  </a:lnTo>
                  <a:lnTo>
                    <a:pt x="489" y="4"/>
                  </a:lnTo>
                  <a:lnTo>
                    <a:pt x="509" y="8"/>
                  </a:lnTo>
                  <a:lnTo>
                    <a:pt x="529" y="13"/>
                  </a:lnTo>
                  <a:lnTo>
                    <a:pt x="548" y="18"/>
                  </a:lnTo>
                  <a:lnTo>
                    <a:pt x="567" y="24"/>
                  </a:lnTo>
                  <a:lnTo>
                    <a:pt x="585" y="31"/>
                  </a:lnTo>
                  <a:lnTo>
                    <a:pt x="604" y="40"/>
                  </a:lnTo>
                  <a:lnTo>
                    <a:pt x="621" y="49"/>
                  </a:lnTo>
                  <a:lnTo>
                    <a:pt x="639" y="59"/>
                  </a:lnTo>
                  <a:lnTo>
                    <a:pt x="654" y="70"/>
                  </a:lnTo>
                  <a:lnTo>
                    <a:pt x="670" y="82"/>
                  </a:lnTo>
                  <a:lnTo>
                    <a:pt x="686" y="93"/>
                  </a:lnTo>
                  <a:lnTo>
                    <a:pt x="700" y="106"/>
                  </a:lnTo>
                  <a:lnTo>
                    <a:pt x="715" y="119"/>
                  </a:lnTo>
                  <a:lnTo>
                    <a:pt x="729" y="133"/>
                  </a:lnTo>
                  <a:lnTo>
                    <a:pt x="742" y="148"/>
                  </a:lnTo>
                  <a:lnTo>
                    <a:pt x="754" y="164"/>
                  </a:lnTo>
                  <a:lnTo>
                    <a:pt x="765" y="179"/>
                  </a:lnTo>
                  <a:lnTo>
                    <a:pt x="775" y="197"/>
                  </a:lnTo>
                  <a:lnTo>
                    <a:pt x="785" y="214"/>
                  </a:lnTo>
                  <a:lnTo>
                    <a:pt x="794" y="231"/>
                  </a:lnTo>
                  <a:lnTo>
                    <a:pt x="803" y="248"/>
                  </a:lnTo>
                  <a:lnTo>
                    <a:pt x="810" y="267"/>
                  </a:lnTo>
                  <a:lnTo>
                    <a:pt x="817" y="286"/>
                  </a:lnTo>
                  <a:lnTo>
                    <a:pt x="821" y="306"/>
                  </a:lnTo>
                  <a:lnTo>
                    <a:pt x="827" y="326"/>
                  </a:lnTo>
                  <a:lnTo>
                    <a:pt x="830" y="345"/>
                  </a:lnTo>
                  <a:lnTo>
                    <a:pt x="833" y="366"/>
                  </a:lnTo>
                  <a:lnTo>
                    <a:pt x="834" y="386"/>
                  </a:lnTo>
                  <a:lnTo>
                    <a:pt x="834" y="408"/>
                  </a:lnTo>
                  <a:lnTo>
                    <a:pt x="834" y="398"/>
                  </a:lnTo>
                  <a:lnTo>
                    <a:pt x="834" y="418"/>
                  </a:lnTo>
                  <a:lnTo>
                    <a:pt x="833" y="439"/>
                  </a:lnTo>
                  <a:lnTo>
                    <a:pt x="830" y="460"/>
                  </a:lnTo>
                  <a:lnTo>
                    <a:pt x="827" y="480"/>
                  </a:lnTo>
                  <a:lnTo>
                    <a:pt x="821" y="500"/>
                  </a:lnTo>
                  <a:lnTo>
                    <a:pt x="817" y="519"/>
                  </a:lnTo>
                  <a:lnTo>
                    <a:pt x="810" y="537"/>
                  </a:lnTo>
                  <a:lnTo>
                    <a:pt x="803" y="556"/>
                  </a:lnTo>
                  <a:lnTo>
                    <a:pt x="794" y="575"/>
                  </a:lnTo>
                  <a:lnTo>
                    <a:pt x="785" y="592"/>
                  </a:lnTo>
                  <a:lnTo>
                    <a:pt x="775" y="609"/>
                  </a:lnTo>
                  <a:lnTo>
                    <a:pt x="765" y="625"/>
                  </a:lnTo>
                  <a:lnTo>
                    <a:pt x="754" y="641"/>
                  </a:lnTo>
                  <a:lnTo>
                    <a:pt x="742" y="656"/>
                  </a:lnTo>
                  <a:lnTo>
                    <a:pt x="729" y="671"/>
                  </a:lnTo>
                  <a:lnTo>
                    <a:pt x="715" y="685"/>
                  </a:lnTo>
                  <a:lnTo>
                    <a:pt x="700" y="700"/>
                  </a:lnTo>
                  <a:lnTo>
                    <a:pt x="686" y="713"/>
                  </a:lnTo>
                  <a:lnTo>
                    <a:pt x="670" y="724"/>
                  </a:lnTo>
                  <a:lnTo>
                    <a:pt x="654" y="736"/>
                  </a:lnTo>
                  <a:lnTo>
                    <a:pt x="639" y="746"/>
                  </a:lnTo>
                  <a:lnTo>
                    <a:pt x="621" y="756"/>
                  </a:lnTo>
                  <a:lnTo>
                    <a:pt x="604" y="764"/>
                  </a:lnTo>
                  <a:lnTo>
                    <a:pt x="585" y="773"/>
                  </a:lnTo>
                  <a:lnTo>
                    <a:pt x="567" y="780"/>
                  </a:lnTo>
                  <a:lnTo>
                    <a:pt x="548" y="786"/>
                  </a:lnTo>
                  <a:lnTo>
                    <a:pt x="529" y="792"/>
                  </a:lnTo>
                  <a:lnTo>
                    <a:pt x="509" y="796"/>
                  </a:lnTo>
                  <a:lnTo>
                    <a:pt x="489" y="800"/>
                  </a:lnTo>
                  <a:lnTo>
                    <a:pt x="469" y="803"/>
                  </a:lnTo>
                  <a:lnTo>
                    <a:pt x="447" y="805"/>
                  </a:lnTo>
                  <a:lnTo>
                    <a:pt x="427" y="805"/>
                  </a:lnTo>
                  <a:lnTo>
                    <a:pt x="408" y="805"/>
                  </a:lnTo>
                  <a:lnTo>
                    <a:pt x="387" y="805"/>
                  </a:lnTo>
                  <a:lnTo>
                    <a:pt x="367" y="803"/>
                  </a:lnTo>
                  <a:lnTo>
                    <a:pt x="347" y="800"/>
                  </a:lnTo>
                  <a:lnTo>
                    <a:pt x="326" y="796"/>
                  </a:lnTo>
                  <a:lnTo>
                    <a:pt x="306" y="792"/>
                  </a:lnTo>
                  <a:lnTo>
                    <a:pt x="286" y="786"/>
                  </a:lnTo>
                  <a:lnTo>
                    <a:pt x="267" y="780"/>
                  </a:lnTo>
                  <a:lnTo>
                    <a:pt x="249" y="773"/>
                  </a:lnTo>
                  <a:lnTo>
                    <a:pt x="231" y="764"/>
                  </a:lnTo>
                  <a:lnTo>
                    <a:pt x="214" y="756"/>
                  </a:lnTo>
                  <a:lnTo>
                    <a:pt x="197" y="746"/>
                  </a:lnTo>
                  <a:lnTo>
                    <a:pt x="180" y="736"/>
                  </a:lnTo>
                  <a:lnTo>
                    <a:pt x="164" y="724"/>
                  </a:lnTo>
                  <a:lnTo>
                    <a:pt x="148" y="713"/>
                  </a:lnTo>
                  <a:lnTo>
                    <a:pt x="134" y="700"/>
                  </a:lnTo>
                  <a:lnTo>
                    <a:pt x="119" y="685"/>
                  </a:lnTo>
                  <a:lnTo>
                    <a:pt x="106" y="671"/>
                  </a:lnTo>
                  <a:lnTo>
                    <a:pt x="93" y="656"/>
                  </a:lnTo>
                  <a:lnTo>
                    <a:pt x="82" y="641"/>
                  </a:lnTo>
                  <a:lnTo>
                    <a:pt x="70" y="625"/>
                  </a:lnTo>
                  <a:lnTo>
                    <a:pt x="59" y="609"/>
                  </a:lnTo>
                  <a:lnTo>
                    <a:pt x="49" y="592"/>
                  </a:lnTo>
                  <a:lnTo>
                    <a:pt x="40" y="575"/>
                  </a:lnTo>
                  <a:lnTo>
                    <a:pt x="33" y="556"/>
                  </a:lnTo>
                  <a:lnTo>
                    <a:pt x="24" y="537"/>
                  </a:lnTo>
                  <a:lnTo>
                    <a:pt x="19" y="519"/>
                  </a:lnTo>
                  <a:lnTo>
                    <a:pt x="13" y="500"/>
                  </a:lnTo>
                  <a:lnTo>
                    <a:pt x="8" y="480"/>
                  </a:lnTo>
                  <a:lnTo>
                    <a:pt x="6" y="460"/>
                  </a:lnTo>
                  <a:lnTo>
                    <a:pt x="3" y="439"/>
                  </a:lnTo>
                  <a:lnTo>
                    <a:pt x="1" y="41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Freeform 14">
              <a:extLst>
                <a:ext uri="{FF2B5EF4-FFF2-40B4-BE49-F238E27FC236}">
                  <a16:creationId xmlns:a16="http://schemas.microsoft.com/office/drawing/2014/main" id="{821C550F-ABEA-174F-8317-1747AA46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000" y="3422650"/>
              <a:ext cx="646112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5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7" y="25"/>
                  </a:lnTo>
                  <a:lnTo>
                    <a:pt x="248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2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0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1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0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2" y="733"/>
                  </a:lnTo>
                  <a:lnTo>
                    <a:pt x="179" y="745"/>
                  </a:lnTo>
                  <a:lnTo>
                    <a:pt x="195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8" y="782"/>
                  </a:lnTo>
                  <a:lnTo>
                    <a:pt x="267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5" y="814"/>
                  </a:lnTo>
                  <a:lnTo>
                    <a:pt x="407" y="814"/>
                  </a:lnTo>
                  <a:lnTo>
                    <a:pt x="428" y="814"/>
                  </a:lnTo>
                  <a:lnTo>
                    <a:pt x="448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6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8" y="755"/>
                  </a:lnTo>
                  <a:lnTo>
                    <a:pt x="634" y="745"/>
                  </a:lnTo>
                  <a:lnTo>
                    <a:pt x="651" y="733"/>
                  </a:lnTo>
                  <a:lnTo>
                    <a:pt x="666" y="722"/>
                  </a:lnTo>
                  <a:lnTo>
                    <a:pt x="681" y="709"/>
                  </a:lnTo>
                  <a:lnTo>
                    <a:pt x="694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3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2" y="565"/>
                  </a:lnTo>
                  <a:lnTo>
                    <a:pt x="789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09" y="469"/>
                  </a:lnTo>
                  <a:lnTo>
                    <a:pt x="812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2" y="365"/>
                  </a:lnTo>
                  <a:lnTo>
                    <a:pt x="809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89" y="266"/>
                  </a:lnTo>
                  <a:lnTo>
                    <a:pt x="782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3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4" y="120"/>
                  </a:lnTo>
                  <a:lnTo>
                    <a:pt x="681" y="105"/>
                  </a:lnTo>
                  <a:lnTo>
                    <a:pt x="666" y="92"/>
                  </a:lnTo>
                  <a:lnTo>
                    <a:pt x="651" y="81"/>
                  </a:lnTo>
                  <a:lnTo>
                    <a:pt x="634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6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8" y="2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Rectangle 15">
              <a:extLst>
                <a:ext uri="{FF2B5EF4-FFF2-40B4-BE49-F238E27FC236}">
                  <a16:creationId xmlns:a16="http://schemas.microsoft.com/office/drawing/2014/main" id="{6B59C65D-ACD3-4D40-BF00-01A548B03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412" y="3640137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7" name="Rectangle 16">
              <a:extLst>
                <a:ext uri="{FF2B5EF4-FFF2-40B4-BE49-F238E27FC236}">
                  <a16:creationId xmlns:a16="http://schemas.microsoft.com/office/drawing/2014/main" id="{E6F00D7A-A8D7-894B-8593-85078B5AD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5" y="43402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8" name="Rectangle 17">
              <a:extLst>
                <a:ext uri="{FF2B5EF4-FFF2-40B4-BE49-F238E27FC236}">
                  <a16:creationId xmlns:a16="http://schemas.microsoft.com/office/drawing/2014/main" id="{95FA6200-5352-8F46-A5AE-7DF30CB17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300" y="434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9" name="Rectangle 18">
              <a:extLst>
                <a:ext uri="{FF2B5EF4-FFF2-40B4-BE49-F238E27FC236}">
                  <a16:creationId xmlns:a16="http://schemas.microsoft.com/office/drawing/2014/main" id="{3D943F51-419C-104C-AA75-2089682D7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2" y="4340225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0" name="Rectangle 19">
              <a:extLst>
                <a:ext uri="{FF2B5EF4-FFF2-40B4-BE49-F238E27FC236}">
                  <a16:creationId xmlns:a16="http://schemas.microsoft.com/office/drawing/2014/main" id="{E42479B7-CFAC-E44B-92C6-7325B3D53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2" y="4340225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1" name="Rectangle 20">
              <a:extLst>
                <a:ext uri="{FF2B5EF4-FFF2-40B4-BE49-F238E27FC236}">
                  <a16:creationId xmlns:a16="http://schemas.microsoft.com/office/drawing/2014/main" id="{5E509551-D441-004C-A900-2F0494A45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434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2" name="Rectangle 21">
              <a:extLst>
                <a:ext uri="{FF2B5EF4-FFF2-40B4-BE49-F238E27FC236}">
                  <a16:creationId xmlns:a16="http://schemas.microsoft.com/office/drawing/2014/main" id="{24154C97-FA3C-3A48-B69C-9D6618E6C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4340225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3" name="Rectangle 22">
              <a:extLst>
                <a:ext uri="{FF2B5EF4-FFF2-40B4-BE49-F238E27FC236}">
                  <a16:creationId xmlns:a16="http://schemas.microsoft.com/office/drawing/2014/main" id="{44DE50CC-CC80-E548-8DD5-BF17D17C7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4335462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4" name="Rectangle 23">
              <a:extLst>
                <a:ext uri="{FF2B5EF4-FFF2-40B4-BE49-F238E27FC236}">
                  <a16:creationId xmlns:a16="http://schemas.microsoft.com/office/drawing/2014/main" id="{0576205C-15ED-F946-9801-B7A115A86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3537" y="36242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5" name="Rectangle 24">
              <a:extLst>
                <a:ext uri="{FF2B5EF4-FFF2-40B4-BE49-F238E27FC236}">
                  <a16:creationId xmlns:a16="http://schemas.microsoft.com/office/drawing/2014/main" id="{E5587DBA-DA7B-5840-A121-70C457428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5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6" name="Rectangle 25">
              <a:extLst>
                <a:ext uri="{FF2B5EF4-FFF2-40B4-BE49-F238E27FC236}">
                  <a16:creationId xmlns:a16="http://schemas.microsoft.com/office/drawing/2014/main" id="{CCD8F502-2135-6740-AC98-B3AEF1460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9912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7" name="Rectangle 26">
              <a:extLst>
                <a:ext uri="{FF2B5EF4-FFF2-40B4-BE49-F238E27FC236}">
                  <a16:creationId xmlns:a16="http://schemas.microsoft.com/office/drawing/2014/main" id="{AE83F76F-D3E1-914C-897F-63A5DC03A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2187" y="3624262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8" name="Rectangle 27">
              <a:extLst>
                <a:ext uri="{FF2B5EF4-FFF2-40B4-BE49-F238E27FC236}">
                  <a16:creationId xmlns:a16="http://schemas.microsoft.com/office/drawing/2014/main" id="{3BEA0D09-01CA-7945-90DE-C189ACFE6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2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9" name="Rectangle 28">
              <a:extLst>
                <a:ext uri="{FF2B5EF4-FFF2-40B4-BE49-F238E27FC236}">
                  <a16:creationId xmlns:a16="http://schemas.microsoft.com/office/drawing/2014/main" id="{7DA3C517-AAB7-4440-BFD4-8799B7A04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1412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0" name="Freeform 29">
              <a:extLst>
                <a:ext uri="{FF2B5EF4-FFF2-40B4-BE49-F238E27FC236}">
                  <a16:creationId xmlns:a16="http://schemas.microsoft.com/office/drawing/2014/main" id="{0CA7AA0F-CE53-0B41-8CB7-C94359107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3968750"/>
              <a:ext cx="723900" cy="280987"/>
            </a:xfrm>
            <a:custGeom>
              <a:avLst/>
              <a:gdLst>
                <a:gd name="T0" fmla="*/ 2147483646 w 914"/>
                <a:gd name="T1" fmla="*/ 2147483646 h 355"/>
                <a:gd name="T2" fmla="*/ 2147483646 w 914"/>
                <a:gd name="T3" fmla="*/ 2147483646 h 355"/>
                <a:gd name="T4" fmla="*/ 2147483646 w 914"/>
                <a:gd name="T5" fmla="*/ 2147483646 h 355"/>
                <a:gd name="T6" fmla="*/ 2147483646 w 914"/>
                <a:gd name="T7" fmla="*/ 2147483646 h 355"/>
                <a:gd name="T8" fmla="*/ 2147483646 w 914"/>
                <a:gd name="T9" fmla="*/ 2147483646 h 355"/>
                <a:gd name="T10" fmla="*/ 2147483646 w 914"/>
                <a:gd name="T11" fmla="*/ 2147483646 h 355"/>
                <a:gd name="T12" fmla="*/ 2147483646 w 914"/>
                <a:gd name="T13" fmla="*/ 2147483646 h 355"/>
                <a:gd name="T14" fmla="*/ 2147483646 w 914"/>
                <a:gd name="T15" fmla="*/ 2147483646 h 355"/>
                <a:gd name="T16" fmla="*/ 2147483646 w 914"/>
                <a:gd name="T17" fmla="*/ 2147483646 h 355"/>
                <a:gd name="T18" fmla="*/ 2147483646 w 914"/>
                <a:gd name="T19" fmla="*/ 2147483646 h 355"/>
                <a:gd name="T20" fmla="*/ 2147483646 w 914"/>
                <a:gd name="T21" fmla="*/ 2147483646 h 355"/>
                <a:gd name="T22" fmla="*/ 2147483646 w 914"/>
                <a:gd name="T23" fmla="*/ 2147483646 h 355"/>
                <a:gd name="T24" fmla="*/ 2147483646 w 914"/>
                <a:gd name="T25" fmla="*/ 2147483646 h 355"/>
                <a:gd name="T26" fmla="*/ 2147483646 w 914"/>
                <a:gd name="T27" fmla="*/ 2147483646 h 355"/>
                <a:gd name="T28" fmla="*/ 2147483646 w 914"/>
                <a:gd name="T29" fmla="*/ 2147483646 h 355"/>
                <a:gd name="T30" fmla="*/ 2147483646 w 914"/>
                <a:gd name="T31" fmla="*/ 2147483646 h 355"/>
                <a:gd name="T32" fmla="*/ 2147483646 w 914"/>
                <a:gd name="T33" fmla="*/ 2147483646 h 355"/>
                <a:gd name="T34" fmla="*/ 2147483646 w 914"/>
                <a:gd name="T35" fmla="*/ 2147483646 h 355"/>
                <a:gd name="T36" fmla="*/ 2147483646 w 914"/>
                <a:gd name="T37" fmla="*/ 2147483646 h 355"/>
                <a:gd name="T38" fmla="*/ 2147483646 w 914"/>
                <a:gd name="T39" fmla="*/ 2147483646 h 355"/>
                <a:gd name="T40" fmla="*/ 2147483646 w 914"/>
                <a:gd name="T41" fmla="*/ 2147483646 h 355"/>
                <a:gd name="T42" fmla="*/ 2147483646 w 914"/>
                <a:gd name="T43" fmla="*/ 2147483646 h 355"/>
                <a:gd name="T44" fmla="*/ 2147483646 w 914"/>
                <a:gd name="T45" fmla="*/ 2147483646 h 355"/>
                <a:gd name="T46" fmla="*/ 2147483646 w 914"/>
                <a:gd name="T47" fmla="*/ 2147483646 h 355"/>
                <a:gd name="T48" fmla="*/ 2147483646 w 914"/>
                <a:gd name="T49" fmla="*/ 2147483646 h 355"/>
                <a:gd name="T50" fmla="*/ 2147483646 w 914"/>
                <a:gd name="T51" fmla="*/ 2147483646 h 355"/>
                <a:gd name="T52" fmla="*/ 2147483646 w 914"/>
                <a:gd name="T53" fmla="*/ 2147483646 h 355"/>
                <a:gd name="T54" fmla="*/ 2147483646 w 914"/>
                <a:gd name="T55" fmla="*/ 2147483646 h 355"/>
                <a:gd name="T56" fmla="*/ 2147483646 w 914"/>
                <a:gd name="T57" fmla="*/ 2147483646 h 355"/>
                <a:gd name="T58" fmla="*/ 2147483646 w 914"/>
                <a:gd name="T59" fmla="*/ 2147483646 h 355"/>
                <a:gd name="T60" fmla="*/ 2147483646 w 914"/>
                <a:gd name="T61" fmla="*/ 2147483646 h 355"/>
                <a:gd name="T62" fmla="*/ 2147483646 w 914"/>
                <a:gd name="T63" fmla="*/ 2147483646 h 355"/>
                <a:gd name="T64" fmla="*/ 2147483646 w 914"/>
                <a:gd name="T65" fmla="*/ 2147483646 h 355"/>
                <a:gd name="T66" fmla="*/ 2147483646 w 914"/>
                <a:gd name="T67" fmla="*/ 2147483646 h 355"/>
                <a:gd name="T68" fmla="*/ 2147483646 w 914"/>
                <a:gd name="T69" fmla="*/ 2147483646 h 355"/>
                <a:gd name="T70" fmla="*/ 2147483646 w 914"/>
                <a:gd name="T71" fmla="*/ 2147483646 h 355"/>
                <a:gd name="T72" fmla="*/ 2147483646 w 914"/>
                <a:gd name="T73" fmla="*/ 2147483646 h 355"/>
                <a:gd name="T74" fmla="*/ 2147483646 w 914"/>
                <a:gd name="T75" fmla="*/ 2147483646 h 355"/>
                <a:gd name="T76" fmla="*/ 2147483646 w 914"/>
                <a:gd name="T77" fmla="*/ 2147483646 h 355"/>
                <a:gd name="T78" fmla="*/ 2147483646 w 914"/>
                <a:gd name="T79" fmla="*/ 2147483646 h 355"/>
                <a:gd name="T80" fmla="*/ 2147483646 w 914"/>
                <a:gd name="T81" fmla="*/ 2147483646 h 355"/>
                <a:gd name="T82" fmla="*/ 2147483646 w 914"/>
                <a:gd name="T83" fmla="*/ 2147483646 h 355"/>
                <a:gd name="T84" fmla="*/ 2147483646 w 914"/>
                <a:gd name="T85" fmla="*/ 2147483646 h 355"/>
                <a:gd name="T86" fmla="*/ 2147483646 w 914"/>
                <a:gd name="T87" fmla="*/ 2147483646 h 355"/>
                <a:gd name="T88" fmla="*/ 2147483646 w 914"/>
                <a:gd name="T89" fmla="*/ 2147483646 h 355"/>
                <a:gd name="T90" fmla="*/ 2147483646 w 914"/>
                <a:gd name="T91" fmla="*/ 2147483646 h 355"/>
                <a:gd name="T92" fmla="*/ 2147483646 w 914"/>
                <a:gd name="T93" fmla="*/ 2147483646 h 355"/>
                <a:gd name="T94" fmla="*/ 2147483646 w 914"/>
                <a:gd name="T95" fmla="*/ 2147483646 h 355"/>
                <a:gd name="T96" fmla="*/ 2147483646 w 914"/>
                <a:gd name="T97" fmla="*/ 2147483646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4"/>
                <a:gd name="T148" fmla="*/ 0 h 355"/>
                <a:gd name="T149" fmla="*/ 914 w 914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4" h="355">
                  <a:moveTo>
                    <a:pt x="914" y="0"/>
                  </a:moveTo>
                  <a:lnTo>
                    <a:pt x="891" y="18"/>
                  </a:lnTo>
                  <a:lnTo>
                    <a:pt x="869" y="36"/>
                  </a:lnTo>
                  <a:lnTo>
                    <a:pt x="849" y="53"/>
                  </a:lnTo>
                  <a:lnTo>
                    <a:pt x="829" y="67"/>
                  </a:lnTo>
                  <a:lnTo>
                    <a:pt x="812" y="82"/>
                  </a:lnTo>
                  <a:lnTo>
                    <a:pt x="796" y="95"/>
                  </a:lnTo>
                  <a:lnTo>
                    <a:pt x="780" y="107"/>
                  </a:lnTo>
                  <a:lnTo>
                    <a:pt x="766" y="119"/>
                  </a:lnTo>
                  <a:lnTo>
                    <a:pt x="751" y="129"/>
                  </a:lnTo>
                  <a:lnTo>
                    <a:pt x="738" y="139"/>
                  </a:lnTo>
                  <a:lnTo>
                    <a:pt x="727" y="148"/>
                  </a:lnTo>
                  <a:lnTo>
                    <a:pt x="715" y="156"/>
                  </a:lnTo>
                  <a:lnTo>
                    <a:pt x="704" y="164"/>
                  </a:lnTo>
                  <a:lnTo>
                    <a:pt x="694" y="171"/>
                  </a:lnTo>
                  <a:lnTo>
                    <a:pt x="685" y="178"/>
                  </a:lnTo>
                  <a:lnTo>
                    <a:pt x="677" y="184"/>
                  </a:lnTo>
                  <a:lnTo>
                    <a:pt x="667" y="189"/>
                  </a:lnTo>
                  <a:lnTo>
                    <a:pt x="659" y="195"/>
                  </a:lnTo>
                  <a:lnTo>
                    <a:pt x="651" y="201"/>
                  </a:lnTo>
                  <a:lnTo>
                    <a:pt x="642" y="205"/>
                  </a:lnTo>
                  <a:lnTo>
                    <a:pt x="635" y="210"/>
                  </a:lnTo>
                  <a:lnTo>
                    <a:pt x="626" y="214"/>
                  </a:lnTo>
                  <a:lnTo>
                    <a:pt x="619" y="218"/>
                  </a:lnTo>
                  <a:lnTo>
                    <a:pt x="610" y="221"/>
                  </a:lnTo>
                  <a:lnTo>
                    <a:pt x="602" y="225"/>
                  </a:lnTo>
                  <a:lnTo>
                    <a:pt x="593" y="230"/>
                  </a:lnTo>
                  <a:lnTo>
                    <a:pt x="585" y="233"/>
                  </a:lnTo>
                  <a:lnTo>
                    <a:pt x="576" y="237"/>
                  </a:lnTo>
                  <a:lnTo>
                    <a:pt x="566" y="241"/>
                  </a:lnTo>
                  <a:lnTo>
                    <a:pt x="556" y="245"/>
                  </a:lnTo>
                  <a:lnTo>
                    <a:pt x="544" y="250"/>
                  </a:lnTo>
                  <a:lnTo>
                    <a:pt x="533" y="254"/>
                  </a:lnTo>
                  <a:lnTo>
                    <a:pt x="521" y="258"/>
                  </a:lnTo>
                  <a:lnTo>
                    <a:pt x="511" y="263"/>
                  </a:lnTo>
                  <a:lnTo>
                    <a:pt x="501" y="267"/>
                  </a:lnTo>
                  <a:lnTo>
                    <a:pt x="491" y="270"/>
                  </a:lnTo>
                  <a:lnTo>
                    <a:pt x="482" y="274"/>
                  </a:lnTo>
                  <a:lnTo>
                    <a:pt x="474" y="277"/>
                  </a:lnTo>
                  <a:lnTo>
                    <a:pt x="465" y="280"/>
                  </a:lnTo>
                  <a:lnTo>
                    <a:pt x="458" y="283"/>
                  </a:lnTo>
                  <a:lnTo>
                    <a:pt x="449" y="286"/>
                  </a:lnTo>
                  <a:lnTo>
                    <a:pt x="442" y="289"/>
                  </a:lnTo>
                  <a:lnTo>
                    <a:pt x="436" y="291"/>
                  </a:lnTo>
                  <a:lnTo>
                    <a:pt x="429" y="293"/>
                  </a:lnTo>
                  <a:lnTo>
                    <a:pt x="422" y="296"/>
                  </a:lnTo>
                  <a:lnTo>
                    <a:pt x="416" y="297"/>
                  </a:lnTo>
                  <a:lnTo>
                    <a:pt x="409" y="300"/>
                  </a:lnTo>
                  <a:lnTo>
                    <a:pt x="403" y="302"/>
                  </a:lnTo>
                  <a:lnTo>
                    <a:pt x="396" y="303"/>
                  </a:lnTo>
                  <a:lnTo>
                    <a:pt x="389" y="304"/>
                  </a:lnTo>
                  <a:lnTo>
                    <a:pt x="383" y="306"/>
                  </a:lnTo>
                  <a:lnTo>
                    <a:pt x="376" y="309"/>
                  </a:lnTo>
                  <a:lnTo>
                    <a:pt x="369" y="310"/>
                  </a:lnTo>
                  <a:lnTo>
                    <a:pt x="360" y="312"/>
                  </a:lnTo>
                  <a:lnTo>
                    <a:pt x="353" y="313"/>
                  </a:lnTo>
                  <a:lnTo>
                    <a:pt x="344" y="314"/>
                  </a:lnTo>
                  <a:lnTo>
                    <a:pt x="334" y="316"/>
                  </a:lnTo>
                  <a:lnTo>
                    <a:pt x="326" y="317"/>
                  </a:lnTo>
                  <a:lnTo>
                    <a:pt x="316" y="320"/>
                  </a:lnTo>
                  <a:lnTo>
                    <a:pt x="304" y="322"/>
                  </a:lnTo>
                  <a:lnTo>
                    <a:pt x="293" y="323"/>
                  </a:lnTo>
                  <a:lnTo>
                    <a:pt x="281" y="326"/>
                  </a:lnTo>
                  <a:lnTo>
                    <a:pt x="268" y="327"/>
                  </a:lnTo>
                  <a:lnTo>
                    <a:pt x="254" y="330"/>
                  </a:lnTo>
                  <a:lnTo>
                    <a:pt x="239" y="332"/>
                  </a:lnTo>
                  <a:lnTo>
                    <a:pt x="226" y="335"/>
                  </a:lnTo>
                  <a:lnTo>
                    <a:pt x="215" y="336"/>
                  </a:lnTo>
                  <a:lnTo>
                    <a:pt x="203" y="339"/>
                  </a:lnTo>
                  <a:lnTo>
                    <a:pt x="193" y="340"/>
                  </a:lnTo>
                  <a:lnTo>
                    <a:pt x="183" y="342"/>
                  </a:lnTo>
                  <a:lnTo>
                    <a:pt x="173" y="343"/>
                  </a:lnTo>
                  <a:lnTo>
                    <a:pt x="164" y="345"/>
                  </a:lnTo>
                  <a:lnTo>
                    <a:pt x="156" y="346"/>
                  </a:lnTo>
                  <a:lnTo>
                    <a:pt x="149" y="348"/>
                  </a:lnTo>
                  <a:lnTo>
                    <a:pt x="140" y="348"/>
                  </a:lnTo>
                  <a:lnTo>
                    <a:pt x="133" y="349"/>
                  </a:lnTo>
                  <a:lnTo>
                    <a:pt x="127" y="350"/>
                  </a:lnTo>
                  <a:lnTo>
                    <a:pt x="120" y="350"/>
                  </a:lnTo>
                  <a:lnTo>
                    <a:pt x="114" y="352"/>
                  </a:lnTo>
                  <a:lnTo>
                    <a:pt x="108" y="352"/>
                  </a:lnTo>
                  <a:lnTo>
                    <a:pt x="103" y="353"/>
                  </a:lnTo>
                  <a:lnTo>
                    <a:pt x="97" y="353"/>
                  </a:lnTo>
                  <a:lnTo>
                    <a:pt x="91" y="353"/>
                  </a:lnTo>
                  <a:lnTo>
                    <a:pt x="85" y="353"/>
                  </a:lnTo>
                  <a:lnTo>
                    <a:pt x="80" y="355"/>
                  </a:lnTo>
                  <a:lnTo>
                    <a:pt x="74" y="355"/>
                  </a:lnTo>
                  <a:lnTo>
                    <a:pt x="67" y="355"/>
                  </a:lnTo>
                  <a:lnTo>
                    <a:pt x="61" y="355"/>
                  </a:lnTo>
                  <a:lnTo>
                    <a:pt x="55" y="355"/>
                  </a:lnTo>
                  <a:lnTo>
                    <a:pt x="48" y="355"/>
                  </a:lnTo>
                  <a:lnTo>
                    <a:pt x="41" y="355"/>
                  </a:lnTo>
                  <a:lnTo>
                    <a:pt x="34" y="355"/>
                  </a:lnTo>
                  <a:lnTo>
                    <a:pt x="26" y="355"/>
                  </a:lnTo>
                  <a:lnTo>
                    <a:pt x="18" y="355"/>
                  </a:lnTo>
                  <a:lnTo>
                    <a:pt x="9" y="355"/>
                  </a:lnTo>
                  <a:lnTo>
                    <a:pt x="0" y="35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30">
              <a:extLst>
                <a:ext uri="{FF2B5EF4-FFF2-40B4-BE49-F238E27FC236}">
                  <a16:creationId xmlns:a16="http://schemas.microsoft.com/office/drawing/2014/main" id="{24C7C7F0-AB19-3F40-9561-563F0AA75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312" y="3970337"/>
              <a:ext cx="136525" cy="114300"/>
            </a:xfrm>
            <a:custGeom>
              <a:avLst/>
              <a:gdLst>
                <a:gd name="T0" fmla="*/ 2147483646 w 173"/>
                <a:gd name="T1" fmla="*/ 2147483646 h 143"/>
                <a:gd name="T2" fmla="*/ 0 w 173"/>
                <a:gd name="T3" fmla="*/ 0 h 143"/>
                <a:gd name="T4" fmla="*/ 2147483646 w 173"/>
                <a:gd name="T5" fmla="*/ 2147483646 h 143"/>
                <a:gd name="T6" fmla="*/ 2147483646 w 173"/>
                <a:gd name="T7" fmla="*/ 2147483646 h 143"/>
                <a:gd name="T8" fmla="*/ 2147483646 w 173"/>
                <a:gd name="T9" fmla="*/ 2147483646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3"/>
                <a:gd name="T17" fmla="*/ 173 w 173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3">
                  <a:moveTo>
                    <a:pt x="173" y="86"/>
                  </a:moveTo>
                  <a:lnTo>
                    <a:pt x="0" y="0"/>
                  </a:lnTo>
                  <a:lnTo>
                    <a:pt x="115" y="143"/>
                  </a:lnTo>
                  <a:lnTo>
                    <a:pt x="144" y="115"/>
                  </a:lnTo>
                  <a:lnTo>
                    <a:pt x="173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Freeform 31">
              <a:extLst>
                <a:ext uri="{FF2B5EF4-FFF2-40B4-BE49-F238E27FC236}">
                  <a16:creationId xmlns:a16="http://schemas.microsoft.com/office/drawing/2014/main" id="{C74F6B7A-B745-C648-B5E7-3A6C542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7" y="4062412"/>
              <a:ext cx="588963" cy="187325"/>
            </a:xfrm>
            <a:custGeom>
              <a:avLst/>
              <a:gdLst>
                <a:gd name="T0" fmla="*/ 2147483646 w 742"/>
                <a:gd name="T1" fmla="*/ 2147483646 h 236"/>
                <a:gd name="T2" fmla="*/ 2147483646 w 742"/>
                <a:gd name="T3" fmla="*/ 2147483646 h 236"/>
                <a:gd name="T4" fmla="*/ 2147483646 w 742"/>
                <a:gd name="T5" fmla="*/ 2147483646 h 236"/>
                <a:gd name="T6" fmla="*/ 2147483646 w 742"/>
                <a:gd name="T7" fmla="*/ 2147483646 h 236"/>
                <a:gd name="T8" fmla="*/ 2147483646 w 742"/>
                <a:gd name="T9" fmla="*/ 2147483646 h 236"/>
                <a:gd name="T10" fmla="*/ 2147483646 w 742"/>
                <a:gd name="T11" fmla="*/ 2147483646 h 236"/>
                <a:gd name="T12" fmla="*/ 2147483646 w 742"/>
                <a:gd name="T13" fmla="*/ 2147483646 h 236"/>
                <a:gd name="T14" fmla="*/ 2147483646 w 742"/>
                <a:gd name="T15" fmla="*/ 2147483646 h 236"/>
                <a:gd name="T16" fmla="*/ 2147483646 w 742"/>
                <a:gd name="T17" fmla="*/ 2147483646 h 236"/>
                <a:gd name="T18" fmla="*/ 2147483646 w 742"/>
                <a:gd name="T19" fmla="*/ 2147483646 h 236"/>
                <a:gd name="T20" fmla="*/ 2147483646 w 742"/>
                <a:gd name="T21" fmla="*/ 2147483646 h 236"/>
                <a:gd name="T22" fmla="*/ 2147483646 w 742"/>
                <a:gd name="T23" fmla="*/ 2147483646 h 236"/>
                <a:gd name="T24" fmla="*/ 2147483646 w 742"/>
                <a:gd name="T25" fmla="*/ 2147483646 h 236"/>
                <a:gd name="T26" fmla="*/ 2147483646 w 742"/>
                <a:gd name="T27" fmla="*/ 2147483646 h 236"/>
                <a:gd name="T28" fmla="*/ 2147483646 w 742"/>
                <a:gd name="T29" fmla="*/ 2147483646 h 236"/>
                <a:gd name="T30" fmla="*/ 2147483646 w 742"/>
                <a:gd name="T31" fmla="*/ 2147483646 h 236"/>
                <a:gd name="T32" fmla="*/ 2147483646 w 742"/>
                <a:gd name="T33" fmla="*/ 2147483646 h 236"/>
                <a:gd name="T34" fmla="*/ 2147483646 w 742"/>
                <a:gd name="T35" fmla="*/ 2147483646 h 236"/>
                <a:gd name="T36" fmla="*/ 2147483646 w 742"/>
                <a:gd name="T37" fmla="*/ 2147483646 h 236"/>
                <a:gd name="T38" fmla="*/ 2147483646 w 742"/>
                <a:gd name="T39" fmla="*/ 2147483646 h 236"/>
                <a:gd name="T40" fmla="*/ 2147483646 w 742"/>
                <a:gd name="T41" fmla="*/ 2147483646 h 236"/>
                <a:gd name="T42" fmla="*/ 2147483646 w 742"/>
                <a:gd name="T43" fmla="*/ 2147483646 h 236"/>
                <a:gd name="T44" fmla="*/ 2147483646 w 742"/>
                <a:gd name="T45" fmla="*/ 2147483646 h 236"/>
                <a:gd name="T46" fmla="*/ 2147483646 w 742"/>
                <a:gd name="T47" fmla="*/ 2147483646 h 236"/>
                <a:gd name="T48" fmla="*/ 2147483646 w 742"/>
                <a:gd name="T49" fmla="*/ 2147483646 h 236"/>
                <a:gd name="T50" fmla="*/ 2147483646 w 742"/>
                <a:gd name="T51" fmla="*/ 2147483646 h 236"/>
                <a:gd name="T52" fmla="*/ 2147483646 w 742"/>
                <a:gd name="T53" fmla="*/ 2147483646 h 236"/>
                <a:gd name="T54" fmla="*/ 2147483646 w 742"/>
                <a:gd name="T55" fmla="*/ 2147483646 h 236"/>
                <a:gd name="T56" fmla="*/ 2147483646 w 742"/>
                <a:gd name="T57" fmla="*/ 2147483646 h 236"/>
                <a:gd name="T58" fmla="*/ 2147483646 w 742"/>
                <a:gd name="T59" fmla="*/ 2147483646 h 236"/>
                <a:gd name="T60" fmla="*/ 2147483646 w 742"/>
                <a:gd name="T61" fmla="*/ 2147483646 h 236"/>
                <a:gd name="T62" fmla="*/ 2147483646 w 742"/>
                <a:gd name="T63" fmla="*/ 2147483646 h 236"/>
                <a:gd name="T64" fmla="*/ 2147483646 w 742"/>
                <a:gd name="T65" fmla="*/ 2147483646 h 236"/>
                <a:gd name="T66" fmla="*/ 2147483646 w 742"/>
                <a:gd name="T67" fmla="*/ 2147483646 h 236"/>
                <a:gd name="T68" fmla="*/ 2147483646 w 742"/>
                <a:gd name="T69" fmla="*/ 2147483646 h 236"/>
                <a:gd name="T70" fmla="*/ 2147483646 w 742"/>
                <a:gd name="T71" fmla="*/ 2147483646 h 236"/>
                <a:gd name="T72" fmla="*/ 2147483646 w 742"/>
                <a:gd name="T73" fmla="*/ 2147483646 h 236"/>
                <a:gd name="T74" fmla="*/ 2147483646 w 742"/>
                <a:gd name="T75" fmla="*/ 2147483646 h 236"/>
                <a:gd name="T76" fmla="*/ 2147483646 w 742"/>
                <a:gd name="T77" fmla="*/ 2147483646 h 236"/>
                <a:gd name="T78" fmla="*/ 2147483646 w 742"/>
                <a:gd name="T79" fmla="*/ 2147483646 h 236"/>
                <a:gd name="T80" fmla="*/ 2147483646 w 742"/>
                <a:gd name="T81" fmla="*/ 2147483646 h 236"/>
                <a:gd name="T82" fmla="*/ 2147483646 w 742"/>
                <a:gd name="T83" fmla="*/ 2147483646 h 236"/>
                <a:gd name="T84" fmla="*/ 2147483646 w 742"/>
                <a:gd name="T85" fmla="*/ 2147483646 h 236"/>
                <a:gd name="T86" fmla="*/ 2147483646 w 742"/>
                <a:gd name="T87" fmla="*/ 2147483646 h 236"/>
                <a:gd name="T88" fmla="*/ 2147483646 w 742"/>
                <a:gd name="T89" fmla="*/ 2147483646 h 236"/>
                <a:gd name="T90" fmla="*/ 2147483646 w 742"/>
                <a:gd name="T91" fmla="*/ 2147483646 h 236"/>
                <a:gd name="T92" fmla="*/ 2147483646 w 742"/>
                <a:gd name="T93" fmla="*/ 2147483646 h 236"/>
                <a:gd name="T94" fmla="*/ 2147483646 w 742"/>
                <a:gd name="T95" fmla="*/ 2147483646 h 236"/>
                <a:gd name="T96" fmla="*/ 2147483646 w 742"/>
                <a:gd name="T97" fmla="*/ 2147483646 h 2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2"/>
                <a:gd name="T148" fmla="*/ 0 h 236"/>
                <a:gd name="T149" fmla="*/ 742 w 742"/>
                <a:gd name="T150" fmla="*/ 236 h 2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2" h="236">
                  <a:moveTo>
                    <a:pt x="0" y="0"/>
                  </a:moveTo>
                  <a:lnTo>
                    <a:pt x="9" y="7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3" y="27"/>
                  </a:lnTo>
                  <a:lnTo>
                    <a:pt x="41" y="33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61" y="49"/>
                  </a:lnTo>
                  <a:lnTo>
                    <a:pt x="66" y="53"/>
                  </a:lnTo>
                  <a:lnTo>
                    <a:pt x="72" y="59"/>
                  </a:lnTo>
                  <a:lnTo>
                    <a:pt x="79" y="63"/>
                  </a:lnTo>
                  <a:lnTo>
                    <a:pt x="85" y="68"/>
                  </a:lnTo>
                  <a:lnTo>
                    <a:pt x="91" y="72"/>
                  </a:lnTo>
                  <a:lnTo>
                    <a:pt x="97" y="76"/>
                  </a:lnTo>
                  <a:lnTo>
                    <a:pt x="101" y="79"/>
                  </a:lnTo>
                  <a:lnTo>
                    <a:pt x="107" y="83"/>
                  </a:lnTo>
                  <a:lnTo>
                    <a:pt x="112" y="86"/>
                  </a:lnTo>
                  <a:lnTo>
                    <a:pt x="118" y="91"/>
                  </a:lnTo>
                  <a:lnTo>
                    <a:pt x="124" y="93"/>
                  </a:lnTo>
                  <a:lnTo>
                    <a:pt x="130" y="98"/>
                  </a:lnTo>
                  <a:lnTo>
                    <a:pt x="135" y="101"/>
                  </a:lnTo>
                  <a:lnTo>
                    <a:pt x="141" y="103"/>
                  </a:lnTo>
                  <a:lnTo>
                    <a:pt x="147" y="106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66" y="116"/>
                  </a:lnTo>
                  <a:lnTo>
                    <a:pt x="171" y="119"/>
                  </a:lnTo>
                  <a:lnTo>
                    <a:pt x="179" y="122"/>
                  </a:lnTo>
                  <a:lnTo>
                    <a:pt x="186" y="125"/>
                  </a:lnTo>
                  <a:lnTo>
                    <a:pt x="193" y="128"/>
                  </a:lnTo>
                  <a:lnTo>
                    <a:pt x="200" y="132"/>
                  </a:lnTo>
                  <a:lnTo>
                    <a:pt x="209" y="135"/>
                  </a:lnTo>
                  <a:lnTo>
                    <a:pt x="220" y="139"/>
                  </a:lnTo>
                  <a:lnTo>
                    <a:pt x="232" y="144"/>
                  </a:lnTo>
                  <a:lnTo>
                    <a:pt x="242" y="148"/>
                  </a:lnTo>
                  <a:lnTo>
                    <a:pt x="251" y="151"/>
                  </a:lnTo>
                  <a:lnTo>
                    <a:pt x="261" y="155"/>
                  </a:lnTo>
                  <a:lnTo>
                    <a:pt x="269" y="158"/>
                  </a:lnTo>
                  <a:lnTo>
                    <a:pt x="276" y="161"/>
                  </a:lnTo>
                  <a:lnTo>
                    <a:pt x="285" y="164"/>
                  </a:lnTo>
                  <a:lnTo>
                    <a:pt x="292" y="167"/>
                  </a:lnTo>
                  <a:lnTo>
                    <a:pt x="299" y="170"/>
                  </a:lnTo>
                  <a:lnTo>
                    <a:pt x="307" y="172"/>
                  </a:lnTo>
                  <a:lnTo>
                    <a:pt x="312" y="174"/>
                  </a:lnTo>
                  <a:lnTo>
                    <a:pt x="320" y="177"/>
                  </a:lnTo>
                  <a:lnTo>
                    <a:pt x="325" y="178"/>
                  </a:lnTo>
                  <a:lnTo>
                    <a:pt x="333" y="181"/>
                  </a:lnTo>
                  <a:lnTo>
                    <a:pt x="338" y="183"/>
                  </a:lnTo>
                  <a:lnTo>
                    <a:pt x="345" y="184"/>
                  </a:lnTo>
                  <a:lnTo>
                    <a:pt x="353" y="185"/>
                  </a:lnTo>
                  <a:lnTo>
                    <a:pt x="360" y="187"/>
                  </a:lnTo>
                  <a:lnTo>
                    <a:pt x="366" y="190"/>
                  </a:lnTo>
                  <a:lnTo>
                    <a:pt x="374" y="191"/>
                  </a:lnTo>
                  <a:lnTo>
                    <a:pt x="381" y="193"/>
                  </a:lnTo>
                  <a:lnTo>
                    <a:pt x="390" y="194"/>
                  </a:lnTo>
                  <a:lnTo>
                    <a:pt x="399" y="195"/>
                  </a:lnTo>
                  <a:lnTo>
                    <a:pt x="407" y="197"/>
                  </a:lnTo>
                  <a:lnTo>
                    <a:pt x="416" y="198"/>
                  </a:lnTo>
                  <a:lnTo>
                    <a:pt x="427" y="201"/>
                  </a:lnTo>
                  <a:lnTo>
                    <a:pt x="438" y="203"/>
                  </a:lnTo>
                  <a:lnTo>
                    <a:pt x="449" y="204"/>
                  </a:lnTo>
                  <a:lnTo>
                    <a:pt x="461" y="207"/>
                  </a:lnTo>
                  <a:lnTo>
                    <a:pt x="473" y="208"/>
                  </a:lnTo>
                  <a:lnTo>
                    <a:pt x="488" y="211"/>
                  </a:lnTo>
                  <a:lnTo>
                    <a:pt x="502" y="213"/>
                  </a:lnTo>
                  <a:lnTo>
                    <a:pt x="515" y="216"/>
                  </a:lnTo>
                  <a:lnTo>
                    <a:pt x="527" y="217"/>
                  </a:lnTo>
                  <a:lnTo>
                    <a:pt x="538" y="220"/>
                  </a:lnTo>
                  <a:lnTo>
                    <a:pt x="550" y="221"/>
                  </a:lnTo>
                  <a:lnTo>
                    <a:pt x="560" y="223"/>
                  </a:lnTo>
                  <a:lnTo>
                    <a:pt x="568" y="224"/>
                  </a:lnTo>
                  <a:lnTo>
                    <a:pt x="577" y="226"/>
                  </a:lnTo>
                  <a:lnTo>
                    <a:pt x="586" y="227"/>
                  </a:lnTo>
                  <a:lnTo>
                    <a:pt x="594" y="229"/>
                  </a:lnTo>
                  <a:lnTo>
                    <a:pt x="602" y="229"/>
                  </a:lnTo>
                  <a:lnTo>
                    <a:pt x="609" y="230"/>
                  </a:lnTo>
                  <a:lnTo>
                    <a:pt x="616" y="231"/>
                  </a:lnTo>
                  <a:lnTo>
                    <a:pt x="622" y="231"/>
                  </a:lnTo>
                  <a:lnTo>
                    <a:pt x="627" y="233"/>
                  </a:lnTo>
                  <a:lnTo>
                    <a:pt x="635" y="233"/>
                  </a:lnTo>
                  <a:lnTo>
                    <a:pt x="640" y="234"/>
                  </a:lnTo>
                  <a:lnTo>
                    <a:pt x="646" y="234"/>
                  </a:lnTo>
                  <a:lnTo>
                    <a:pt x="652" y="234"/>
                  </a:lnTo>
                  <a:lnTo>
                    <a:pt x="658" y="234"/>
                  </a:lnTo>
                  <a:lnTo>
                    <a:pt x="663" y="236"/>
                  </a:lnTo>
                  <a:lnTo>
                    <a:pt x="669" y="236"/>
                  </a:lnTo>
                  <a:lnTo>
                    <a:pt x="675" y="236"/>
                  </a:lnTo>
                  <a:lnTo>
                    <a:pt x="681" y="236"/>
                  </a:lnTo>
                  <a:lnTo>
                    <a:pt x="688" y="236"/>
                  </a:lnTo>
                  <a:lnTo>
                    <a:pt x="694" y="236"/>
                  </a:lnTo>
                  <a:lnTo>
                    <a:pt x="701" y="236"/>
                  </a:lnTo>
                  <a:lnTo>
                    <a:pt x="708" y="236"/>
                  </a:lnTo>
                  <a:lnTo>
                    <a:pt x="717" y="236"/>
                  </a:lnTo>
                  <a:lnTo>
                    <a:pt x="724" y="236"/>
                  </a:lnTo>
                  <a:lnTo>
                    <a:pt x="732" y="236"/>
                  </a:lnTo>
                  <a:lnTo>
                    <a:pt x="742" y="2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3" name="Freeform 32">
              <a:extLst>
                <a:ext uri="{FF2B5EF4-FFF2-40B4-BE49-F238E27FC236}">
                  <a16:creationId xmlns:a16="http://schemas.microsoft.com/office/drawing/2014/main" id="{CAA9A017-B1E0-FB43-B658-45FB8F638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3244850"/>
              <a:ext cx="725487" cy="280987"/>
            </a:xfrm>
            <a:custGeom>
              <a:avLst/>
              <a:gdLst>
                <a:gd name="T0" fmla="*/ 2147483646 w 915"/>
                <a:gd name="T1" fmla="*/ 2147483646 h 355"/>
                <a:gd name="T2" fmla="*/ 2147483646 w 915"/>
                <a:gd name="T3" fmla="*/ 2147483646 h 355"/>
                <a:gd name="T4" fmla="*/ 2147483646 w 915"/>
                <a:gd name="T5" fmla="*/ 2147483646 h 355"/>
                <a:gd name="T6" fmla="*/ 2147483646 w 915"/>
                <a:gd name="T7" fmla="*/ 2147483646 h 355"/>
                <a:gd name="T8" fmla="*/ 2147483646 w 915"/>
                <a:gd name="T9" fmla="*/ 2147483646 h 355"/>
                <a:gd name="T10" fmla="*/ 2147483646 w 915"/>
                <a:gd name="T11" fmla="*/ 2147483646 h 355"/>
                <a:gd name="T12" fmla="*/ 2147483646 w 915"/>
                <a:gd name="T13" fmla="*/ 2147483646 h 355"/>
                <a:gd name="T14" fmla="*/ 2147483646 w 915"/>
                <a:gd name="T15" fmla="*/ 2147483646 h 355"/>
                <a:gd name="T16" fmla="*/ 2147483646 w 915"/>
                <a:gd name="T17" fmla="*/ 2147483646 h 355"/>
                <a:gd name="T18" fmla="*/ 2147483646 w 915"/>
                <a:gd name="T19" fmla="*/ 2147483646 h 355"/>
                <a:gd name="T20" fmla="*/ 2147483646 w 915"/>
                <a:gd name="T21" fmla="*/ 2147483646 h 355"/>
                <a:gd name="T22" fmla="*/ 2147483646 w 915"/>
                <a:gd name="T23" fmla="*/ 2147483646 h 355"/>
                <a:gd name="T24" fmla="*/ 2147483646 w 915"/>
                <a:gd name="T25" fmla="*/ 2147483646 h 355"/>
                <a:gd name="T26" fmla="*/ 2147483646 w 915"/>
                <a:gd name="T27" fmla="*/ 2147483646 h 355"/>
                <a:gd name="T28" fmla="*/ 2147483646 w 915"/>
                <a:gd name="T29" fmla="*/ 2147483646 h 355"/>
                <a:gd name="T30" fmla="*/ 2147483646 w 915"/>
                <a:gd name="T31" fmla="*/ 2147483646 h 355"/>
                <a:gd name="T32" fmla="*/ 2147483646 w 915"/>
                <a:gd name="T33" fmla="*/ 2147483646 h 355"/>
                <a:gd name="T34" fmla="*/ 2147483646 w 915"/>
                <a:gd name="T35" fmla="*/ 2147483646 h 355"/>
                <a:gd name="T36" fmla="*/ 2147483646 w 915"/>
                <a:gd name="T37" fmla="*/ 2147483646 h 355"/>
                <a:gd name="T38" fmla="*/ 2147483646 w 915"/>
                <a:gd name="T39" fmla="*/ 2147483646 h 355"/>
                <a:gd name="T40" fmla="*/ 2147483646 w 915"/>
                <a:gd name="T41" fmla="*/ 2147483646 h 355"/>
                <a:gd name="T42" fmla="*/ 2147483646 w 915"/>
                <a:gd name="T43" fmla="*/ 2147483646 h 355"/>
                <a:gd name="T44" fmla="*/ 2147483646 w 915"/>
                <a:gd name="T45" fmla="*/ 2147483646 h 355"/>
                <a:gd name="T46" fmla="*/ 2147483646 w 915"/>
                <a:gd name="T47" fmla="*/ 2147483646 h 355"/>
                <a:gd name="T48" fmla="*/ 2147483646 w 915"/>
                <a:gd name="T49" fmla="*/ 2147483646 h 355"/>
                <a:gd name="T50" fmla="*/ 2147483646 w 915"/>
                <a:gd name="T51" fmla="*/ 2147483646 h 355"/>
                <a:gd name="T52" fmla="*/ 2147483646 w 915"/>
                <a:gd name="T53" fmla="*/ 2147483646 h 355"/>
                <a:gd name="T54" fmla="*/ 2147483646 w 915"/>
                <a:gd name="T55" fmla="*/ 2147483646 h 355"/>
                <a:gd name="T56" fmla="*/ 2147483646 w 915"/>
                <a:gd name="T57" fmla="*/ 2147483646 h 355"/>
                <a:gd name="T58" fmla="*/ 2147483646 w 915"/>
                <a:gd name="T59" fmla="*/ 2147483646 h 355"/>
                <a:gd name="T60" fmla="*/ 2147483646 w 915"/>
                <a:gd name="T61" fmla="*/ 2147483646 h 355"/>
                <a:gd name="T62" fmla="*/ 2147483646 w 915"/>
                <a:gd name="T63" fmla="*/ 2147483646 h 355"/>
                <a:gd name="T64" fmla="*/ 2147483646 w 915"/>
                <a:gd name="T65" fmla="*/ 2147483646 h 355"/>
                <a:gd name="T66" fmla="*/ 2147483646 w 915"/>
                <a:gd name="T67" fmla="*/ 2147483646 h 355"/>
                <a:gd name="T68" fmla="*/ 2147483646 w 915"/>
                <a:gd name="T69" fmla="*/ 2147483646 h 355"/>
                <a:gd name="T70" fmla="*/ 2147483646 w 915"/>
                <a:gd name="T71" fmla="*/ 2147483646 h 355"/>
                <a:gd name="T72" fmla="*/ 2147483646 w 915"/>
                <a:gd name="T73" fmla="*/ 2147483646 h 355"/>
                <a:gd name="T74" fmla="*/ 2147483646 w 915"/>
                <a:gd name="T75" fmla="*/ 2147483646 h 355"/>
                <a:gd name="T76" fmla="*/ 2147483646 w 915"/>
                <a:gd name="T77" fmla="*/ 2147483646 h 355"/>
                <a:gd name="T78" fmla="*/ 2147483646 w 915"/>
                <a:gd name="T79" fmla="*/ 2147483646 h 355"/>
                <a:gd name="T80" fmla="*/ 2147483646 w 915"/>
                <a:gd name="T81" fmla="*/ 2147483646 h 355"/>
                <a:gd name="T82" fmla="*/ 2147483646 w 915"/>
                <a:gd name="T83" fmla="*/ 2147483646 h 355"/>
                <a:gd name="T84" fmla="*/ 2147483646 w 915"/>
                <a:gd name="T85" fmla="*/ 2147483646 h 355"/>
                <a:gd name="T86" fmla="*/ 2147483646 w 915"/>
                <a:gd name="T87" fmla="*/ 2147483646 h 355"/>
                <a:gd name="T88" fmla="*/ 2147483646 w 915"/>
                <a:gd name="T89" fmla="*/ 2147483646 h 355"/>
                <a:gd name="T90" fmla="*/ 2147483646 w 915"/>
                <a:gd name="T91" fmla="*/ 0 h 355"/>
                <a:gd name="T92" fmla="*/ 2147483646 w 915"/>
                <a:gd name="T93" fmla="*/ 0 h 355"/>
                <a:gd name="T94" fmla="*/ 2147483646 w 915"/>
                <a:gd name="T95" fmla="*/ 0 h 355"/>
                <a:gd name="T96" fmla="*/ 2147483646 w 915"/>
                <a:gd name="T97" fmla="*/ 0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15"/>
                <a:gd name="T148" fmla="*/ 0 h 355"/>
                <a:gd name="T149" fmla="*/ 915 w 915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15" h="355">
                  <a:moveTo>
                    <a:pt x="0" y="355"/>
                  </a:moveTo>
                  <a:lnTo>
                    <a:pt x="23" y="336"/>
                  </a:lnTo>
                  <a:lnTo>
                    <a:pt x="44" y="319"/>
                  </a:lnTo>
                  <a:lnTo>
                    <a:pt x="66" y="303"/>
                  </a:lnTo>
                  <a:lnTo>
                    <a:pt x="85" y="289"/>
                  </a:lnTo>
                  <a:lnTo>
                    <a:pt x="102" y="275"/>
                  </a:lnTo>
                  <a:lnTo>
                    <a:pt x="119" y="262"/>
                  </a:lnTo>
                  <a:lnTo>
                    <a:pt x="135" y="249"/>
                  </a:lnTo>
                  <a:lnTo>
                    <a:pt x="149" y="237"/>
                  </a:lnTo>
                  <a:lnTo>
                    <a:pt x="162" y="227"/>
                  </a:lnTo>
                  <a:lnTo>
                    <a:pt x="175" y="217"/>
                  </a:lnTo>
                  <a:lnTo>
                    <a:pt x="188" y="207"/>
                  </a:lnTo>
                  <a:lnTo>
                    <a:pt x="198" y="200"/>
                  </a:lnTo>
                  <a:lnTo>
                    <a:pt x="210" y="191"/>
                  </a:lnTo>
                  <a:lnTo>
                    <a:pt x="220" y="184"/>
                  </a:lnTo>
                  <a:lnTo>
                    <a:pt x="229" y="178"/>
                  </a:lnTo>
                  <a:lnTo>
                    <a:pt x="239" y="171"/>
                  </a:lnTo>
                  <a:lnTo>
                    <a:pt x="247" y="165"/>
                  </a:lnTo>
                  <a:lnTo>
                    <a:pt x="256" y="161"/>
                  </a:lnTo>
                  <a:lnTo>
                    <a:pt x="264" y="155"/>
                  </a:lnTo>
                  <a:lnTo>
                    <a:pt x="272" y="151"/>
                  </a:lnTo>
                  <a:lnTo>
                    <a:pt x="280" y="147"/>
                  </a:lnTo>
                  <a:lnTo>
                    <a:pt x="288" y="142"/>
                  </a:lnTo>
                  <a:lnTo>
                    <a:pt x="296" y="138"/>
                  </a:lnTo>
                  <a:lnTo>
                    <a:pt x="303" y="134"/>
                  </a:lnTo>
                  <a:lnTo>
                    <a:pt x="312" y="131"/>
                  </a:lnTo>
                  <a:lnTo>
                    <a:pt x="321" y="126"/>
                  </a:lnTo>
                  <a:lnTo>
                    <a:pt x="329" y="122"/>
                  </a:lnTo>
                  <a:lnTo>
                    <a:pt x="339" y="119"/>
                  </a:lnTo>
                  <a:lnTo>
                    <a:pt x="348" y="115"/>
                  </a:lnTo>
                  <a:lnTo>
                    <a:pt x="359" y="111"/>
                  </a:lnTo>
                  <a:lnTo>
                    <a:pt x="370" y="106"/>
                  </a:lnTo>
                  <a:lnTo>
                    <a:pt x="381" y="102"/>
                  </a:lnTo>
                  <a:lnTo>
                    <a:pt x="393" y="96"/>
                  </a:lnTo>
                  <a:lnTo>
                    <a:pt x="404" y="92"/>
                  </a:lnTo>
                  <a:lnTo>
                    <a:pt x="414" y="89"/>
                  </a:lnTo>
                  <a:lnTo>
                    <a:pt x="423" y="85"/>
                  </a:lnTo>
                  <a:lnTo>
                    <a:pt x="433" y="80"/>
                  </a:lnTo>
                  <a:lnTo>
                    <a:pt x="441" y="78"/>
                  </a:lnTo>
                  <a:lnTo>
                    <a:pt x="449" y="75"/>
                  </a:lnTo>
                  <a:lnTo>
                    <a:pt x="457" y="72"/>
                  </a:lnTo>
                  <a:lnTo>
                    <a:pt x="464" y="69"/>
                  </a:lnTo>
                  <a:lnTo>
                    <a:pt x="472" y="66"/>
                  </a:lnTo>
                  <a:lnTo>
                    <a:pt x="479" y="65"/>
                  </a:lnTo>
                  <a:lnTo>
                    <a:pt x="485" y="62"/>
                  </a:lnTo>
                  <a:lnTo>
                    <a:pt x="492" y="60"/>
                  </a:lnTo>
                  <a:lnTo>
                    <a:pt x="498" y="57"/>
                  </a:lnTo>
                  <a:lnTo>
                    <a:pt x="505" y="56"/>
                  </a:lnTo>
                  <a:lnTo>
                    <a:pt x="510" y="55"/>
                  </a:lnTo>
                  <a:lnTo>
                    <a:pt x="518" y="52"/>
                  </a:lnTo>
                  <a:lnTo>
                    <a:pt x="525" y="50"/>
                  </a:lnTo>
                  <a:lnTo>
                    <a:pt x="532" y="49"/>
                  </a:lnTo>
                  <a:lnTo>
                    <a:pt x="538" y="47"/>
                  </a:lnTo>
                  <a:lnTo>
                    <a:pt x="546" y="46"/>
                  </a:lnTo>
                  <a:lnTo>
                    <a:pt x="554" y="45"/>
                  </a:lnTo>
                  <a:lnTo>
                    <a:pt x="562" y="43"/>
                  </a:lnTo>
                  <a:lnTo>
                    <a:pt x="571" y="42"/>
                  </a:lnTo>
                  <a:lnTo>
                    <a:pt x="580" y="39"/>
                  </a:lnTo>
                  <a:lnTo>
                    <a:pt x="588" y="37"/>
                  </a:lnTo>
                  <a:lnTo>
                    <a:pt x="600" y="36"/>
                  </a:lnTo>
                  <a:lnTo>
                    <a:pt x="610" y="35"/>
                  </a:lnTo>
                  <a:lnTo>
                    <a:pt x="621" y="32"/>
                  </a:lnTo>
                  <a:lnTo>
                    <a:pt x="633" y="30"/>
                  </a:lnTo>
                  <a:lnTo>
                    <a:pt x="646" y="27"/>
                  </a:lnTo>
                  <a:lnTo>
                    <a:pt x="660" y="26"/>
                  </a:lnTo>
                  <a:lnTo>
                    <a:pt x="674" y="23"/>
                  </a:lnTo>
                  <a:lnTo>
                    <a:pt x="687" y="22"/>
                  </a:lnTo>
                  <a:lnTo>
                    <a:pt x="699" y="19"/>
                  </a:lnTo>
                  <a:lnTo>
                    <a:pt x="710" y="17"/>
                  </a:lnTo>
                  <a:lnTo>
                    <a:pt x="722" y="16"/>
                  </a:lnTo>
                  <a:lnTo>
                    <a:pt x="732" y="14"/>
                  </a:lnTo>
                  <a:lnTo>
                    <a:pt x="741" y="13"/>
                  </a:lnTo>
                  <a:lnTo>
                    <a:pt x="749" y="12"/>
                  </a:lnTo>
                  <a:lnTo>
                    <a:pt x="758" y="10"/>
                  </a:lnTo>
                  <a:lnTo>
                    <a:pt x="767" y="9"/>
                  </a:lnTo>
                  <a:lnTo>
                    <a:pt x="774" y="7"/>
                  </a:lnTo>
                  <a:lnTo>
                    <a:pt x="781" y="7"/>
                  </a:lnTo>
                  <a:lnTo>
                    <a:pt x="788" y="6"/>
                  </a:lnTo>
                  <a:lnTo>
                    <a:pt x="794" y="4"/>
                  </a:lnTo>
                  <a:lnTo>
                    <a:pt x="800" y="4"/>
                  </a:lnTo>
                  <a:lnTo>
                    <a:pt x="807" y="3"/>
                  </a:lnTo>
                  <a:lnTo>
                    <a:pt x="813" y="3"/>
                  </a:lnTo>
                  <a:lnTo>
                    <a:pt x="818" y="3"/>
                  </a:lnTo>
                  <a:lnTo>
                    <a:pt x="824" y="1"/>
                  </a:lnTo>
                  <a:lnTo>
                    <a:pt x="830" y="1"/>
                  </a:lnTo>
                  <a:lnTo>
                    <a:pt x="836" y="1"/>
                  </a:lnTo>
                  <a:lnTo>
                    <a:pt x="841" y="1"/>
                  </a:lnTo>
                  <a:lnTo>
                    <a:pt x="847" y="1"/>
                  </a:lnTo>
                  <a:lnTo>
                    <a:pt x="853" y="0"/>
                  </a:lnTo>
                  <a:lnTo>
                    <a:pt x="860" y="0"/>
                  </a:lnTo>
                  <a:lnTo>
                    <a:pt x="866" y="0"/>
                  </a:lnTo>
                  <a:lnTo>
                    <a:pt x="873" y="0"/>
                  </a:lnTo>
                  <a:lnTo>
                    <a:pt x="880" y="0"/>
                  </a:lnTo>
                  <a:lnTo>
                    <a:pt x="889" y="0"/>
                  </a:lnTo>
                  <a:lnTo>
                    <a:pt x="896" y="0"/>
                  </a:lnTo>
                  <a:lnTo>
                    <a:pt x="905" y="0"/>
                  </a:lnTo>
                  <a:lnTo>
                    <a:pt x="91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33">
              <a:extLst>
                <a:ext uri="{FF2B5EF4-FFF2-40B4-BE49-F238E27FC236}">
                  <a16:creationId xmlns:a16="http://schemas.microsoft.com/office/drawing/2014/main" id="{389C1FAC-0875-164F-B4AF-CA872570B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3400425"/>
              <a:ext cx="136525" cy="114300"/>
            </a:xfrm>
            <a:custGeom>
              <a:avLst/>
              <a:gdLst>
                <a:gd name="T0" fmla="*/ 0 w 173"/>
                <a:gd name="T1" fmla="*/ 2147483646 h 144"/>
                <a:gd name="T2" fmla="*/ 2147483646 w 173"/>
                <a:gd name="T3" fmla="*/ 2147483646 h 144"/>
                <a:gd name="T4" fmla="*/ 2147483646 w 173"/>
                <a:gd name="T5" fmla="*/ 0 h 144"/>
                <a:gd name="T6" fmla="*/ 2147483646 w 173"/>
                <a:gd name="T7" fmla="*/ 2147483646 h 144"/>
                <a:gd name="T8" fmla="*/ 0 w 17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44"/>
                <a:gd name="T17" fmla="*/ 173 w 17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44">
                  <a:moveTo>
                    <a:pt x="0" y="57"/>
                  </a:moveTo>
                  <a:lnTo>
                    <a:pt x="173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34">
              <a:extLst>
                <a:ext uri="{FF2B5EF4-FFF2-40B4-BE49-F238E27FC236}">
                  <a16:creationId xmlns:a16="http://schemas.microsoft.com/office/drawing/2014/main" id="{AAB42A67-D025-A74E-BA66-48ABDA52C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512" y="3244850"/>
              <a:ext cx="585788" cy="169862"/>
            </a:xfrm>
            <a:custGeom>
              <a:avLst/>
              <a:gdLst>
                <a:gd name="T0" fmla="*/ 2147483646 w 736"/>
                <a:gd name="T1" fmla="*/ 2147483646 h 216"/>
                <a:gd name="T2" fmla="*/ 2147483646 w 736"/>
                <a:gd name="T3" fmla="*/ 2147483646 h 216"/>
                <a:gd name="T4" fmla="*/ 2147483646 w 736"/>
                <a:gd name="T5" fmla="*/ 2147483646 h 216"/>
                <a:gd name="T6" fmla="*/ 2147483646 w 736"/>
                <a:gd name="T7" fmla="*/ 2147483646 h 216"/>
                <a:gd name="T8" fmla="*/ 2147483646 w 736"/>
                <a:gd name="T9" fmla="*/ 2147483646 h 216"/>
                <a:gd name="T10" fmla="*/ 2147483646 w 736"/>
                <a:gd name="T11" fmla="*/ 2147483646 h 216"/>
                <a:gd name="T12" fmla="*/ 2147483646 w 736"/>
                <a:gd name="T13" fmla="*/ 2147483646 h 216"/>
                <a:gd name="T14" fmla="*/ 2147483646 w 736"/>
                <a:gd name="T15" fmla="*/ 2147483646 h 216"/>
                <a:gd name="T16" fmla="*/ 2147483646 w 736"/>
                <a:gd name="T17" fmla="*/ 2147483646 h 216"/>
                <a:gd name="T18" fmla="*/ 2147483646 w 736"/>
                <a:gd name="T19" fmla="*/ 2147483646 h 216"/>
                <a:gd name="T20" fmla="*/ 2147483646 w 736"/>
                <a:gd name="T21" fmla="*/ 2147483646 h 216"/>
                <a:gd name="T22" fmla="*/ 2147483646 w 736"/>
                <a:gd name="T23" fmla="*/ 2147483646 h 216"/>
                <a:gd name="T24" fmla="*/ 2147483646 w 736"/>
                <a:gd name="T25" fmla="*/ 2147483646 h 216"/>
                <a:gd name="T26" fmla="*/ 2147483646 w 736"/>
                <a:gd name="T27" fmla="*/ 2147483646 h 216"/>
                <a:gd name="T28" fmla="*/ 2147483646 w 736"/>
                <a:gd name="T29" fmla="*/ 2147483646 h 216"/>
                <a:gd name="T30" fmla="*/ 2147483646 w 736"/>
                <a:gd name="T31" fmla="*/ 2147483646 h 216"/>
                <a:gd name="T32" fmla="*/ 2147483646 w 736"/>
                <a:gd name="T33" fmla="*/ 2147483646 h 216"/>
                <a:gd name="T34" fmla="*/ 2147483646 w 736"/>
                <a:gd name="T35" fmla="*/ 2147483646 h 216"/>
                <a:gd name="T36" fmla="*/ 2147483646 w 736"/>
                <a:gd name="T37" fmla="*/ 2147483646 h 216"/>
                <a:gd name="T38" fmla="*/ 2147483646 w 736"/>
                <a:gd name="T39" fmla="*/ 2147483646 h 216"/>
                <a:gd name="T40" fmla="*/ 2147483646 w 736"/>
                <a:gd name="T41" fmla="*/ 2147483646 h 216"/>
                <a:gd name="T42" fmla="*/ 2147483646 w 736"/>
                <a:gd name="T43" fmla="*/ 2147483646 h 216"/>
                <a:gd name="T44" fmla="*/ 2147483646 w 736"/>
                <a:gd name="T45" fmla="*/ 2147483646 h 216"/>
                <a:gd name="T46" fmla="*/ 2147483646 w 736"/>
                <a:gd name="T47" fmla="*/ 2147483646 h 216"/>
                <a:gd name="T48" fmla="*/ 2147483646 w 736"/>
                <a:gd name="T49" fmla="*/ 2147483646 h 216"/>
                <a:gd name="T50" fmla="*/ 2147483646 w 736"/>
                <a:gd name="T51" fmla="*/ 2147483646 h 216"/>
                <a:gd name="T52" fmla="*/ 2147483646 w 736"/>
                <a:gd name="T53" fmla="*/ 2147483646 h 216"/>
                <a:gd name="T54" fmla="*/ 2147483646 w 736"/>
                <a:gd name="T55" fmla="*/ 2147483646 h 216"/>
                <a:gd name="T56" fmla="*/ 2147483646 w 736"/>
                <a:gd name="T57" fmla="*/ 2147483646 h 216"/>
                <a:gd name="T58" fmla="*/ 2147483646 w 736"/>
                <a:gd name="T59" fmla="*/ 2147483646 h 216"/>
                <a:gd name="T60" fmla="*/ 2147483646 w 736"/>
                <a:gd name="T61" fmla="*/ 2147483646 h 216"/>
                <a:gd name="T62" fmla="*/ 2147483646 w 736"/>
                <a:gd name="T63" fmla="*/ 2147483646 h 216"/>
                <a:gd name="T64" fmla="*/ 2147483646 w 736"/>
                <a:gd name="T65" fmla="*/ 2147483646 h 216"/>
                <a:gd name="T66" fmla="*/ 2147483646 w 736"/>
                <a:gd name="T67" fmla="*/ 2147483646 h 216"/>
                <a:gd name="T68" fmla="*/ 2147483646 w 736"/>
                <a:gd name="T69" fmla="*/ 2147483646 h 216"/>
                <a:gd name="T70" fmla="*/ 2147483646 w 736"/>
                <a:gd name="T71" fmla="*/ 2147483646 h 216"/>
                <a:gd name="T72" fmla="*/ 2147483646 w 736"/>
                <a:gd name="T73" fmla="*/ 2147483646 h 216"/>
                <a:gd name="T74" fmla="*/ 2147483646 w 736"/>
                <a:gd name="T75" fmla="*/ 2147483646 h 216"/>
                <a:gd name="T76" fmla="*/ 2147483646 w 736"/>
                <a:gd name="T77" fmla="*/ 2147483646 h 216"/>
                <a:gd name="T78" fmla="*/ 2147483646 w 736"/>
                <a:gd name="T79" fmla="*/ 2147483646 h 216"/>
                <a:gd name="T80" fmla="*/ 2147483646 w 736"/>
                <a:gd name="T81" fmla="*/ 2147483646 h 216"/>
                <a:gd name="T82" fmla="*/ 2147483646 w 736"/>
                <a:gd name="T83" fmla="*/ 2147483646 h 216"/>
                <a:gd name="T84" fmla="*/ 2147483646 w 736"/>
                <a:gd name="T85" fmla="*/ 2147483646 h 216"/>
                <a:gd name="T86" fmla="*/ 2147483646 w 736"/>
                <a:gd name="T87" fmla="*/ 2147483646 h 216"/>
                <a:gd name="T88" fmla="*/ 2147483646 w 736"/>
                <a:gd name="T89" fmla="*/ 2147483646 h 216"/>
                <a:gd name="T90" fmla="*/ 2147483646 w 736"/>
                <a:gd name="T91" fmla="*/ 0 h 216"/>
                <a:gd name="T92" fmla="*/ 2147483646 w 736"/>
                <a:gd name="T93" fmla="*/ 0 h 216"/>
                <a:gd name="T94" fmla="*/ 2147483646 w 736"/>
                <a:gd name="T95" fmla="*/ 0 h 216"/>
                <a:gd name="T96" fmla="*/ 2147483646 w 736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6"/>
                <a:gd name="T148" fmla="*/ 0 h 216"/>
                <a:gd name="T149" fmla="*/ 736 w 736"/>
                <a:gd name="T150" fmla="*/ 216 h 2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6" h="216">
                  <a:moveTo>
                    <a:pt x="736" y="216"/>
                  </a:moveTo>
                  <a:lnTo>
                    <a:pt x="728" y="210"/>
                  </a:lnTo>
                  <a:lnTo>
                    <a:pt x="720" y="203"/>
                  </a:lnTo>
                  <a:lnTo>
                    <a:pt x="713" y="197"/>
                  </a:lnTo>
                  <a:lnTo>
                    <a:pt x="706" y="193"/>
                  </a:lnTo>
                  <a:lnTo>
                    <a:pt x="699" y="187"/>
                  </a:lnTo>
                  <a:lnTo>
                    <a:pt x="692" y="183"/>
                  </a:lnTo>
                  <a:lnTo>
                    <a:pt x="686" y="178"/>
                  </a:lnTo>
                  <a:lnTo>
                    <a:pt x="679" y="174"/>
                  </a:lnTo>
                  <a:lnTo>
                    <a:pt x="673" y="170"/>
                  </a:lnTo>
                  <a:lnTo>
                    <a:pt x="667" y="165"/>
                  </a:lnTo>
                  <a:lnTo>
                    <a:pt x="661" y="161"/>
                  </a:lnTo>
                  <a:lnTo>
                    <a:pt x="656" y="158"/>
                  </a:lnTo>
                  <a:lnTo>
                    <a:pt x="650" y="155"/>
                  </a:lnTo>
                  <a:lnTo>
                    <a:pt x="644" y="151"/>
                  </a:lnTo>
                  <a:lnTo>
                    <a:pt x="638" y="148"/>
                  </a:lnTo>
                  <a:lnTo>
                    <a:pt x="634" y="145"/>
                  </a:lnTo>
                  <a:lnTo>
                    <a:pt x="628" y="142"/>
                  </a:lnTo>
                  <a:lnTo>
                    <a:pt x="623" y="139"/>
                  </a:lnTo>
                  <a:lnTo>
                    <a:pt x="617" y="137"/>
                  </a:lnTo>
                  <a:lnTo>
                    <a:pt x="611" y="135"/>
                  </a:lnTo>
                  <a:lnTo>
                    <a:pt x="605" y="132"/>
                  </a:lnTo>
                  <a:lnTo>
                    <a:pt x="600" y="129"/>
                  </a:lnTo>
                  <a:lnTo>
                    <a:pt x="594" y="126"/>
                  </a:lnTo>
                  <a:lnTo>
                    <a:pt x="588" y="124"/>
                  </a:lnTo>
                  <a:lnTo>
                    <a:pt x="582" y="122"/>
                  </a:lnTo>
                  <a:lnTo>
                    <a:pt x="575" y="119"/>
                  </a:lnTo>
                  <a:lnTo>
                    <a:pt x="569" y="116"/>
                  </a:lnTo>
                  <a:lnTo>
                    <a:pt x="562" y="114"/>
                  </a:lnTo>
                  <a:lnTo>
                    <a:pt x="555" y="111"/>
                  </a:lnTo>
                  <a:lnTo>
                    <a:pt x="548" y="108"/>
                  </a:lnTo>
                  <a:lnTo>
                    <a:pt x="541" y="105"/>
                  </a:lnTo>
                  <a:lnTo>
                    <a:pt x="532" y="102"/>
                  </a:lnTo>
                  <a:lnTo>
                    <a:pt x="520" y="96"/>
                  </a:lnTo>
                  <a:lnTo>
                    <a:pt x="510" y="92"/>
                  </a:lnTo>
                  <a:lnTo>
                    <a:pt x="500" y="89"/>
                  </a:lnTo>
                  <a:lnTo>
                    <a:pt x="490" y="85"/>
                  </a:lnTo>
                  <a:lnTo>
                    <a:pt x="482" y="80"/>
                  </a:lnTo>
                  <a:lnTo>
                    <a:pt x="473" y="78"/>
                  </a:lnTo>
                  <a:lnTo>
                    <a:pt x="464" y="75"/>
                  </a:lnTo>
                  <a:lnTo>
                    <a:pt x="457" y="72"/>
                  </a:lnTo>
                  <a:lnTo>
                    <a:pt x="448" y="69"/>
                  </a:lnTo>
                  <a:lnTo>
                    <a:pt x="441" y="66"/>
                  </a:lnTo>
                  <a:lnTo>
                    <a:pt x="436" y="65"/>
                  </a:lnTo>
                  <a:lnTo>
                    <a:pt x="428" y="62"/>
                  </a:lnTo>
                  <a:lnTo>
                    <a:pt x="421" y="60"/>
                  </a:lnTo>
                  <a:lnTo>
                    <a:pt x="415" y="57"/>
                  </a:lnTo>
                  <a:lnTo>
                    <a:pt x="408" y="56"/>
                  </a:lnTo>
                  <a:lnTo>
                    <a:pt x="402" y="55"/>
                  </a:lnTo>
                  <a:lnTo>
                    <a:pt x="395" y="52"/>
                  </a:lnTo>
                  <a:lnTo>
                    <a:pt x="388" y="50"/>
                  </a:lnTo>
                  <a:lnTo>
                    <a:pt x="382" y="49"/>
                  </a:lnTo>
                  <a:lnTo>
                    <a:pt x="375" y="47"/>
                  </a:lnTo>
                  <a:lnTo>
                    <a:pt x="368" y="46"/>
                  </a:lnTo>
                  <a:lnTo>
                    <a:pt x="359" y="45"/>
                  </a:lnTo>
                  <a:lnTo>
                    <a:pt x="352" y="43"/>
                  </a:lnTo>
                  <a:lnTo>
                    <a:pt x="343" y="42"/>
                  </a:lnTo>
                  <a:lnTo>
                    <a:pt x="333" y="39"/>
                  </a:lnTo>
                  <a:lnTo>
                    <a:pt x="325" y="37"/>
                  </a:lnTo>
                  <a:lnTo>
                    <a:pt x="315" y="36"/>
                  </a:lnTo>
                  <a:lnTo>
                    <a:pt x="303" y="35"/>
                  </a:lnTo>
                  <a:lnTo>
                    <a:pt x="292" y="32"/>
                  </a:lnTo>
                  <a:lnTo>
                    <a:pt x="280" y="30"/>
                  </a:lnTo>
                  <a:lnTo>
                    <a:pt x="267" y="27"/>
                  </a:lnTo>
                  <a:lnTo>
                    <a:pt x="253" y="26"/>
                  </a:lnTo>
                  <a:lnTo>
                    <a:pt x="238" y="23"/>
                  </a:lnTo>
                  <a:lnTo>
                    <a:pt x="226" y="22"/>
                  </a:lnTo>
                  <a:lnTo>
                    <a:pt x="214" y="19"/>
                  </a:lnTo>
                  <a:lnTo>
                    <a:pt x="203" y="17"/>
                  </a:lnTo>
                  <a:lnTo>
                    <a:pt x="192" y="16"/>
                  </a:lnTo>
                  <a:lnTo>
                    <a:pt x="182" y="14"/>
                  </a:lnTo>
                  <a:lnTo>
                    <a:pt x="172" y="13"/>
                  </a:lnTo>
                  <a:lnTo>
                    <a:pt x="164" y="12"/>
                  </a:lnTo>
                  <a:lnTo>
                    <a:pt x="155" y="10"/>
                  </a:lnTo>
                  <a:lnTo>
                    <a:pt x="148" y="9"/>
                  </a:lnTo>
                  <a:lnTo>
                    <a:pt x="139" y="7"/>
                  </a:lnTo>
                  <a:lnTo>
                    <a:pt x="132" y="7"/>
                  </a:lnTo>
                  <a:lnTo>
                    <a:pt x="126" y="6"/>
                  </a:lnTo>
                  <a:lnTo>
                    <a:pt x="119" y="4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2" y="3"/>
                  </a:lnTo>
                  <a:lnTo>
                    <a:pt x="96" y="3"/>
                  </a:lnTo>
                  <a:lnTo>
                    <a:pt x="90" y="1"/>
                  </a:lnTo>
                  <a:lnTo>
                    <a:pt x="85" y="1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Freeform 35">
              <a:extLst>
                <a:ext uri="{FF2B5EF4-FFF2-40B4-BE49-F238E27FC236}">
                  <a16:creationId xmlns:a16="http://schemas.microsoft.com/office/drawing/2014/main" id="{BCCA7499-6AF3-604A-859E-82ABA1996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2" y="3422650"/>
              <a:ext cx="646113" cy="644525"/>
            </a:xfrm>
            <a:custGeom>
              <a:avLst/>
              <a:gdLst>
                <a:gd name="T0" fmla="*/ 2147483646 w 814"/>
                <a:gd name="T1" fmla="*/ 2147483646 h 814"/>
                <a:gd name="T2" fmla="*/ 2147483646 w 814"/>
                <a:gd name="T3" fmla="*/ 2147483646 h 814"/>
                <a:gd name="T4" fmla="*/ 2147483646 w 814"/>
                <a:gd name="T5" fmla="*/ 2147483646 h 814"/>
                <a:gd name="T6" fmla="*/ 2147483646 w 814"/>
                <a:gd name="T7" fmla="*/ 2147483646 h 814"/>
                <a:gd name="T8" fmla="*/ 2147483646 w 814"/>
                <a:gd name="T9" fmla="*/ 2147483646 h 814"/>
                <a:gd name="T10" fmla="*/ 2147483646 w 814"/>
                <a:gd name="T11" fmla="*/ 2147483646 h 814"/>
                <a:gd name="T12" fmla="*/ 2147483646 w 814"/>
                <a:gd name="T13" fmla="*/ 2147483646 h 814"/>
                <a:gd name="T14" fmla="*/ 2147483646 w 814"/>
                <a:gd name="T15" fmla="*/ 2147483646 h 814"/>
                <a:gd name="T16" fmla="*/ 2147483646 w 814"/>
                <a:gd name="T17" fmla="*/ 2147483646 h 814"/>
                <a:gd name="T18" fmla="*/ 2147483646 w 814"/>
                <a:gd name="T19" fmla="*/ 2147483646 h 814"/>
                <a:gd name="T20" fmla="*/ 0 w 814"/>
                <a:gd name="T21" fmla="*/ 2147483646 h 814"/>
                <a:gd name="T22" fmla="*/ 2147483646 w 814"/>
                <a:gd name="T23" fmla="*/ 2147483646 h 814"/>
                <a:gd name="T24" fmla="*/ 2147483646 w 814"/>
                <a:gd name="T25" fmla="*/ 2147483646 h 814"/>
                <a:gd name="T26" fmla="*/ 2147483646 w 814"/>
                <a:gd name="T27" fmla="*/ 2147483646 h 814"/>
                <a:gd name="T28" fmla="*/ 2147483646 w 814"/>
                <a:gd name="T29" fmla="*/ 2147483646 h 814"/>
                <a:gd name="T30" fmla="*/ 2147483646 w 814"/>
                <a:gd name="T31" fmla="*/ 2147483646 h 814"/>
                <a:gd name="T32" fmla="*/ 2147483646 w 814"/>
                <a:gd name="T33" fmla="*/ 2147483646 h 814"/>
                <a:gd name="T34" fmla="*/ 2147483646 w 814"/>
                <a:gd name="T35" fmla="*/ 2147483646 h 814"/>
                <a:gd name="T36" fmla="*/ 2147483646 w 814"/>
                <a:gd name="T37" fmla="*/ 2147483646 h 814"/>
                <a:gd name="T38" fmla="*/ 2147483646 w 814"/>
                <a:gd name="T39" fmla="*/ 2147483646 h 814"/>
                <a:gd name="T40" fmla="*/ 2147483646 w 814"/>
                <a:gd name="T41" fmla="*/ 2147483646 h 814"/>
                <a:gd name="T42" fmla="*/ 2147483646 w 814"/>
                <a:gd name="T43" fmla="*/ 2147483646 h 814"/>
                <a:gd name="T44" fmla="*/ 2147483646 w 814"/>
                <a:gd name="T45" fmla="*/ 2147483646 h 814"/>
                <a:gd name="T46" fmla="*/ 2147483646 w 814"/>
                <a:gd name="T47" fmla="*/ 2147483646 h 814"/>
                <a:gd name="T48" fmla="*/ 2147483646 w 814"/>
                <a:gd name="T49" fmla="*/ 2147483646 h 814"/>
                <a:gd name="T50" fmla="*/ 2147483646 w 814"/>
                <a:gd name="T51" fmla="*/ 2147483646 h 814"/>
                <a:gd name="T52" fmla="*/ 2147483646 w 814"/>
                <a:gd name="T53" fmla="*/ 2147483646 h 814"/>
                <a:gd name="T54" fmla="*/ 2147483646 w 814"/>
                <a:gd name="T55" fmla="*/ 2147483646 h 814"/>
                <a:gd name="T56" fmla="*/ 2147483646 w 814"/>
                <a:gd name="T57" fmla="*/ 2147483646 h 814"/>
                <a:gd name="T58" fmla="*/ 2147483646 w 814"/>
                <a:gd name="T59" fmla="*/ 2147483646 h 814"/>
                <a:gd name="T60" fmla="*/ 2147483646 w 814"/>
                <a:gd name="T61" fmla="*/ 2147483646 h 814"/>
                <a:gd name="T62" fmla="*/ 2147483646 w 814"/>
                <a:gd name="T63" fmla="*/ 2147483646 h 814"/>
                <a:gd name="T64" fmla="*/ 2147483646 w 814"/>
                <a:gd name="T65" fmla="*/ 2147483646 h 814"/>
                <a:gd name="T66" fmla="*/ 2147483646 w 814"/>
                <a:gd name="T67" fmla="*/ 2147483646 h 814"/>
                <a:gd name="T68" fmla="*/ 2147483646 w 814"/>
                <a:gd name="T69" fmla="*/ 2147483646 h 814"/>
                <a:gd name="T70" fmla="*/ 2147483646 w 814"/>
                <a:gd name="T71" fmla="*/ 2147483646 h 814"/>
                <a:gd name="T72" fmla="*/ 2147483646 w 814"/>
                <a:gd name="T73" fmla="*/ 2147483646 h 814"/>
                <a:gd name="T74" fmla="*/ 2147483646 w 814"/>
                <a:gd name="T75" fmla="*/ 2147483646 h 814"/>
                <a:gd name="T76" fmla="*/ 2147483646 w 814"/>
                <a:gd name="T77" fmla="*/ 2147483646 h 814"/>
                <a:gd name="T78" fmla="*/ 2147483646 w 814"/>
                <a:gd name="T79" fmla="*/ 2147483646 h 814"/>
                <a:gd name="T80" fmla="*/ 2147483646 w 814"/>
                <a:gd name="T81" fmla="*/ 2147483646 h 814"/>
                <a:gd name="T82" fmla="*/ 2147483646 w 814"/>
                <a:gd name="T83" fmla="*/ 2147483646 h 814"/>
                <a:gd name="T84" fmla="*/ 2147483646 w 814"/>
                <a:gd name="T85" fmla="*/ 2147483646 h 814"/>
                <a:gd name="T86" fmla="*/ 2147483646 w 814"/>
                <a:gd name="T87" fmla="*/ 0 h 8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4"/>
                <a:gd name="T133" fmla="*/ 0 h 814"/>
                <a:gd name="T134" fmla="*/ 814 w 814"/>
                <a:gd name="T135" fmla="*/ 814 h 8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4" h="814">
                  <a:moveTo>
                    <a:pt x="407" y="0"/>
                  </a:moveTo>
                  <a:lnTo>
                    <a:pt x="386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7"/>
                  </a:lnTo>
                  <a:lnTo>
                    <a:pt x="305" y="12"/>
                  </a:lnTo>
                  <a:lnTo>
                    <a:pt x="286" y="17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0" y="39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8" y="92"/>
                  </a:lnTo>
                  <a:lnTo>
                    <a:pt x="132" y="105"/>
                  </a:lnTo>
                  <a:lnTo>
                    <a:pt x="119" y="120"/>
                  </a:lnTo>
                  <a:lnTo>
                    <a:pt x="105" y="132"/>
                  </a:lnTo>
                  <a:lnTo>
                    <a:pt x="92" y="148"/>
                  </a:lnTo>
                  <a:lnTo>
                    <a:pt x="81" y="163"/>
                  </a:lnTo>
                  <a:lnTo>
                    <a:pt x="69" y="178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6"/>
                  </a:lnTo>
                  <a:lnTo>
                    <a:pt x="17" y="286"/>
                  </a:lnTo>
                  <a:lnTo>
                    <a:pt x="13" y="305"/>
                  </a:lnTo>
                  <a:lnTo>
                    <a:pt x="7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5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7" y="489"/>
                  </a:lnTo>
                  <a:lnTo>
                    <a:pt x="13" y="509"/>
                  </a:lnTo>
                  <a:lnTo>
                    <a:pt x="17" y="528"/>
                  </a:lnTo>
                  <a:lnTo>
                    <a:pt x="24" y="546"/>
                  </a:lnTo>
                  <a:lnTo>
                    <a:pt x="32" y="565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4"/>
                  </a:lnTo>
                  <a:lnTo>
                    <a:pt x="81" y="650"/>
                  </a:lnTo>
                  <a:lnTo>
                    <a:pt x="92" y="666"/>
                  </a:lnTo>
                  <a:lnTo>
                    <a:pt x="105" y="680"/>
                  </a:lnTo>
                  <a:lnTo>
                    <a:pt x="119" y="694"/>
                  </a:lnTo>
                  <a:lnTo>
                    <a:pt x="132" y="709"/>
                  </a:lnTo>
                  <a:lnTo>
                    <a:pt x="148" y="722"/>
                  </a:lnTo>
                  <a:lnTo>
                    <a:pt x="163" y="733"/>
                  </a:lnTo>
                  <a:lnTo>
                    <a:pt x="180" y="745"/>
                  </a:lnTo>
                  <a:lnTo>
                    <a:pt x="196" y="755"/>
                  </a:lnTo>
                  <a:lnTo>
                    <a:pt x="213" y="765"/>
                  </a:lnTo>
                  <a:lnTo>
                    <a:pt x="230" y="773"/>
                  </a:lnTo>
                  <a:lnTo>
                    <a:pt x="249" y="782"/>
                  </a:lnTo>
                  <a:lnTo>
                    <a:pt x="268" y="789"/>
                  </a:lnTo>
                  <a:lnTo>
                    <a:pt x="286" y="796"/>
                  </a:lnTo>
                  <a:lnTo>
                    <a:pt x="305" y="801"/>
                  </a:lnTo>
                  <a:lnTo>
                    <a:pt x="325" y="807"/>
                  </a:lnTo>
                  <a:lnTo>
                    <a:pt x="345" y="809"/>
                  </a:lnTo>
                  <a:lnTo>
                    <a:pt x="365" y="812"/>
                  </a:lnTo>
                  <a:lnTo>
                    <a:pt x="386" y="814"/>
                  </a:lnTo>
                  <a:lnTo>
                    <a:pt x="407" y="814"/>
                  </a:lnTo>
                  <a:lnTo>
                    <a:pt x="429" y="814"/>
                  </a:lnTo>
                  <a:lnTo>
                    <a:pt x="449" y="812"/>
                  </a:lnTo>
                  <a:lnTo>
                    <a:pt x="469" y="809"/>
                  </a:lnTo>
                  <a:lnTo>
                    <a:pt x="489" y="807"/>
                  </a:lnTo>
                  <a:lnTo>
                    <a:pt x="509" y="801"/>
                  </a:lnTo>
                  <a:lnTo>
                    <a:pt x="528" y="796"/>
                  </a:lnTo>
                  <a:lnTo>
                    <a:pt x="547" y="789"/>
                  </a:lnTo>
                  <a:lnTo>
                    <a:pt x="565" y="782"/>
                  </a:lnTo>
                  <a:lnTo>
                    <a:pt x="584" y="773"/>
                  </a:lnTo>
                  <a:lnTo>
                    <a:pt x="601" y="765"/>
                  </a:lnTo>
                  <a:lnTo>
                    <a:pt x="619" y="755"/>
                  </a:lnTo>
                  <a:lnTo>
                    <a:pt x="634" y="745"/>
                  </a:lnTo>
                  <a:lnTo>
                    <a:pt x="652" y="733"/>
                  </a:lnTo>
                  <a:lnTo>
                    <a:pt x="666" y="722"/>
                  </a:lnTo>
                  <a:lnTo>
                    <a:pt x="682" y="709"/>
                  </a:lnTo>
                  <a:lnTo>
                    <a:pt x="695" y="694"/>
                  </a:lnTo>
                  <a:lnTo>
                    <a:pt x="709" y="680"/>
                  </a:lnTo>
                  <a:lnTo>
                    <a:pt x="722" y="666"/>
                  </a:lnTo>
                  <a:lnTo>
                    <a:pt x="734" y="650"/>
                  </a:lnTo>
                  <a:lnTo>
                    <a:pt x="745" y="634"/>
                  </a:lnTo>
                  <a:lnTo>
                    <a:pt x="755" y="618"/>
                  </a:lnTo>
                  <a:lnTo>
                    <a:pt x="765" y="601"/>
                  </a:lnTo>
                  <a:lnTo>
                    <a:pt x="774" y="584"/>
                  </a:lnTo>
                  <a:lnTo>
                    <a:pt x="783" y="565"/>
                  </a:lnTo>
                  <a:lnTo>
                    <a:pt x="790" y="546"/>
                  </a:lnTo>
                  <a:lnTo>
                    <a:pt x="797" y="528"/>
                  </a:lnTo>
                  <a:lnTo>
                    <a:pt x="801" y="509"/>
                  </a:lnTo>
                  <a:lnTo>
                    <a:pt x="807" y="489"/>
                  </a:lnTo>
                  <a:lnTo>
                    <a:pt x="810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4" y="407"/>
                  </a:lnTo>
                  <a:lnTo>
                    <a:pt x="814" y="385"/>
                  </a:lnTo>
                  <a:lnTo>
                    <a:pt x="813" y="365"/>
                  </a:lnTo>
                  <a:lnTo>
                    <a:pt x="810" y="345"/>
                  </a:lnTo>
                  <a:lnTo>
                    <a:pt x="807" y="325"/>
                  </a:lnTo>
                  <a:lnTo>
                    <a:pt x="801" y="305"/>
                  </a:lnTo>
                  <a:lnTo>
                    <a:pt x="797" y="286"/>
                  </a:lnTo>
                  <a:lnTo>
                    <a:pt x="790" y="266"/>
                  </a:lnTo>
                  <a:lnTo>
                    <a:pt x="783" y="249"/>
                  </a:lnTo>
                  <a:lnTo>
                    <a:pt x="774" y="230"/>
                  </a:lnTo>
                  <a:lnTo>
                    <a:pt x="765" y="213"/>
                  </a:lnTo>
                  <a:lnTo>
                    <a:pt x="755" y="196"/>
                  </a:lnTo>
                  <a:lnTo>
                    <a:pt x="745" y="178"/>
                  </a:lnTo>
                  <a:lnTo>
                    <a:pt x="734" y="163"/>
                  </a:lnTo>
                  <a:lnTo>
                    <a:pt x="722" y="148"/>
                  </a:lnTo>
                  <a:lnTo>
                    <a:pt x="709" y="132"/>
                  </a:lnTo>
                  <a:lnTo>
                    <a:pt x="695" y="120"/>
                  </a:lnTo>
                  <a:lnTo>
                    <a:pt x="682" y="105"/>
                  </a:lnTo>
                  <a:lnTo>
                    <a:pt x="666" y="92"/>
                  </a:lnTo>
                  <a:lnTo>
                    <a:pt x="652" y="81"/>
                  </a:lnTo>
                  <a:lnTo>
                    <a:pt x="634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39"/>
                  </a:lnTo>
                  <a:lnTo>
                    <a:pt x="565" y="32"/>
                  </a:lnTo>
                  <a:lnTo>
                    <a:pt x="547" y="25"/>
                  </a:lnTo>
                  <a:lnTo>
                    <a:pt x="528" y="17"/>
                  </a:lnTo>
                  <a:lnTo>
                    <a:pt x="509" y="12"/>
                  </a:lnTo>
                  <a:lnTo>
                    <a:pt x="489" y="7"/>
                  </a:lnTo>
                  <a:lnTo>
                    <a:pt x="469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Rectangle 36">
              <a:extLst>
                <a:ext uri="{FF2B5EF4-FFF2-40B4-BE49-F238E27FC236}">
                  <a16:creationId xmlns:a16="http://schemas.microsoft.com/office/drawing/2014/main" id="{FDB286B3-1DD1-0F42-8C33-517AFAA2C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6462" y="36195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8" name="Rectangle 37">
              <a:extLst>
                <a:ext uri="{FF2B5EF4-FFF2-40B4-BE49-F238E27FC236}">
                  <a16:creationId xmlns:a16="http://schemas.microsoft.com/office/drawing/2014/main" id="{58283295-AD74-4842-A718-1DCF3416A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0862" y="3640137"/>
              <a:ext cx="1875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9" name="Rectangle 38">
              <a:extLst>
                <a:ext uri="{FF2B5EF4-FFF2-40B4-BE49-F238E27FC236}">
                  <a16:creationId xmlns:a16="http://schemas.microsoft.com/office/drawing/2014/main" id="{480051AF-7C87-3143-B38D-175EE7C8F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25" y="36242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0" name="Rectangle 39">
              <a:extLst>
                <a:ext uri="{FF2B5EF4-FFF2-40B4-BE49-F238E27FC236}">
                  <a16:creationId xmlns:a16="http://schemas.microsoft.com/office/drawing/2014/main" id="{56125D52-1605-2640-8572-C14B73B13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150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1" name="Rectangle 40">
              <a:extLst>
                <a:ext uri="{FF2B5EF4-FFF2-40B4-BE49-F238E27FC236}">
                  <a16:creationId xmlns:a16="http://schemas.microsoft.com/office/drawing/2014/main" id="{2DE49073-50A7-9945-869E-6F7FFDCCF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2" name="Rectangle 41">
              <a:extLst>
                <a:ext uri="{FF2B5EF4-FFF2-40B4-BE49-F238E27FC236}">
                  <a16:creationId xmlns:a16="http://schemas.microsoft.com/office/drawing/2014/main" id="{190F2D4C-AE28-3B4A-B2E7-66057D0C8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62" y="3624262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3" name="Rectangle 42">
              <a:extLst>
                <a:ext uri="{FF2B5EF4-FFF2-40B4-BE49-F238E27FC236}">
                  <a16:creationId xmlns:a16="http://schemas.microsoft.com/office/drawing/2014/main" id="{2D715DCF-ABA3-844D-9845-D75B954EC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650" y="3624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4" name="Rectangle 43">
              <a:extLst>
                <a:ext uri="{FF2B5EF4-FFF2-40B4-BE49-F238E27FC236}">
                  <a16:creationId xmlns:a16="http://schemas.microsoft.com/office/drawing/2014/main" id="{F014FD4E-FB3B-CD46-86C5-2088C1CF3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087" y="3624262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5" name="Freeform 44">
              <a:extLst>
                <a:ext uri="{FF2B5EF4-FFF2-40B4-BE49-F238E27FC236}">
                  <a16:creationId xmlns:a16="http://schemas.microsoft.com/office/drawing/2014/main" id="{6C1FC6C0-6D41-B74B-AE40-A0F2E3883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3240087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9" y="172"/>
                  </a:lnTo>
                  <a:lnTo>
                    <a:pt x="86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6" name="Line 45">
              <a:extLst>
                <a:ext uri="{FF2B5EF4-FFF2-40B4-BE49-F238E27FC236}">
                  <a16:creationId xmlns:a16="http://schemas.microsoft.com/office/drawing/2014/main" id="{8642128F-A7D5-4A40-B994-2F665A94D2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9675" y="2944812"/>
              <a:ext cx="1587" cy="2952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7" name="Rectangle 46">
              <a:extLst>
                <a:ext uri="{FF2B5EF4-FFF2-40B4-BE49-F238E27FC236}">
                  <a16:creationId xmlns:a16="http://schemas.microsoft.com/office/drawing/2014/main" id="{16F29EEE-E3C0-DD47-8126-4CC21B4EE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137" y="36195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8" name="Rectangle 47">
              <a:extLst>
                <a:ext uri="{FF2B5EF4-FFF2-40B4-BE49-F238E27FC236}">
                  <a16:creationId xmlns:a16="http://schemas.microsoft.com/office/drawing/2014/main" id="{44142DBA-B610-204D-AF28-5A1D5FE03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837" y="2646362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9" name="Rectangle 48">
              <a:extLst>
                <a:ext uri="{FF2B5EF4-FFF2-40B4-BE49-F238E27FC236}">
                  <a16:creationId xmlns:a16="http://schemas.microsoft.com/office/drawing/2014/main" id="{C26398EB-0441-AB45-B466-91919CD76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5" y="296068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0" name="Rectangle 49">
              <a:extLst>
                <a:ext uri="{FF2B5EF4-FFF2-40B4-BE49-F238E27FC236}">
                  <a16:creationId xmlns:a16="http://schemas.microsoft.com/office/drawing/2014/main" id="{953F633C-05B2-D348-87B9-3569E5ED9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300" y="29606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1" name="Rectangle 50">
              <a:extLst>
                <a:ext uri="{FF2B5EF4-FFF2-40B4-BE49-F238E27FC236}">
                  <a16:creationId xmlns:a16="http://schemas.microsoft.com/office/drawing/2014/main" id="{AB3ABAE9-9B92-F54A-AC67-8CA3F692F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2" y="2960687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2" name="Rectangle 51">
              <a:extLst>
                <a:ext uri="{FF2B5EF4-FFF2-40B4-BE49-F238E27FC236}">
                  <a16:creationId xmlns:a16="http://schemas.microsoft.com/office/drawing/2014/main" id="{F533E181-C950-0F46-98AB-07D62F491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2" y="2960687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3" name="Rectangle 52">
              <a:extLst>
                <a:ext uri="{FF2B5EF4-FFF2-40B4-BE49-F238E27FC236}">
                  <a16:creationId xmlns:a16="http://schemas.microsoft.com/office/drawing/2014/main" id="{C2E26855-94CD-504C-ACE9-5C5D84A30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29606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4" name="Rectangle 53">
              <a:extLst>
                <a:ext uri="{FF2B5EF4-FFF2-40B4-BE49-F238E27FC236}">
                  <a16:creationId xmlns:a16="http://schemas.microsoft.com/office/drawing/2014/main" id="{FF9EB3C9-2048-1945-825B-DA8EFC67A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650" y="2960687"/>
              <a:ext cx="1667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5" name="Rectangle 54">
              <a:extLst>
                <a:ext uri="{FF2B5EF4-FFF2-40B4-BE49-F238E27FC236}">
                  <a16:creationId xmlns:a16="http://schemas.microsoft.com/office/drawing/2014/main" id="{30653E50-D854-0141-82EF-15EF65784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29559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1682" name="Title 1">
            <a:extLst>
              <a:ext uri="{FF2B5EF4-FFF2-40B4-BE49-F238E27FC236}">
                <a16:creationId xmlns:a16="http://schemas.microsoft.com/office/drawing/2014/main" id="{461AE037-01D8-C24F-BEA9-88A48350C75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Now Let’s Do the State Table for this FSM</a:t>
            </a:r>
          </a:p>
        </p:txBody>
      </p:sp>
      <p:grpSp>
        <p:nvGrpSpPr>
          <p:cNvPr id="71683" name="Group 51">
            <a:extLst>
              <a:ext uri="{FF2B5EF4-FFF2-40B4-BE49-F238E27FC236}">
                <a16:creationId xmlns:a16="http://schemas.microsoft.com/office/drawing/2014/main" id="{BBEDBC83-5637-4049-93E1-7DD35D79CAE0}"/>
              </a:ext>
            </a:extLst>
          </p:cNvPr>
          <p:cNvGrpSpPr>
            <a:grpSpLocks/>
          </p:cNvGrpSpPr>
          <p:nvPr/>
        </p:nvGrpSpPr>
        <p:grpSpPr bwMode="auto">
          <a:xfrm>
            <a:off x="3119438" y="4229100"/>
            <a:ext cx="4881562" cy="1714500"/>
            <a:chOff x="1301" y="1220"/>
            <a:chExt cx="3075" cy="1080"/>
          </a:xfrm>
        </p:grpSpPr>
        <p:sp>
          <p:nvSpPr>
            <p:cNvPr id="71684" name="Rectangle 4">
              <a:extLst>
                <a:ext uri="{FF2B5EF4-FFF2-40B4-BE49-F238E27FC236}">
                  <a16:creationId xmlns:a16="http://schemas.microsoft.com/office/drawing/2014/main" id="{1C4C4DA0-96A0-E348-89B3-3044D2766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85" name="Rectangle 5">
              <a:extLst>
                <a:ext uri="{FF2B5EF4-FFF2-40B4-BE49-F238E27FC236}">
                  <a16:creationId xmlns:a16="http://schemas.microsoft.com/office/drawing/2014/main" id="{931BC900-9482-2942-9654-DD6EE627D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86" name="Rectangle 6">
              <a:extLst>
                <a:ext uri="{FF2B5EF4-FFF2-40B4-BE49-F238E27FC236}">
                  <a16:creationId xmlns:a16="http://schemas.microsoft.com/office/drawing/2014/main" id="{F2C68890-405E-3C4D-8D9B-3E5314DDD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87" name="Rectangle 7">
              <a:extLst>
                <a:ext uri="{FF2B5EF4-FFF2-40B4-BE49-F238E27FC236}">
                  <a16:creationId xmlns:a16="http://schemas.microsoft.com/office/drawing/2014/main" id="{77C81B08-64F1-104D-AFB2-EC5444395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88" name="Rectangle 8">
              <a:extLst>
                <a:ext uri="{FF2B5EF4-FFF2-40B4-BE49-F238E27FC236}">
                  <a16:creationId xmlns:a16="http://schemas.microsoft.com/office/drawing/2014/main" id="{AFA11FE1-7FA2-D544-9F9D-96BC7FCA0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89" name="Rectangle 9">
              <a:extLst>
                <a:ext uri="{FF2B5EF4-FFF2-40B4-BE49-F238E27FC236}">
                  <a16:creationId xmlns:a16="http://schemas.microsoft.com/office/drawing/2014/main" id="{10B44CD2-6F08-D042-97EF-0F7623E1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90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90" name="Rectangle 10">
              <a:extLst>
                <a:ext uri="{FF2B5EF4-FFF2-40B4-BE49-F238E27FC236}">
                  <a16:creationId xmlns:a16="http://schemas.microsoft.com/office/drawing/2014/main" id="{81C06234-218B-EA4F-9563-7C2B92B68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91" name="Rectangle 11">
              <a:extLst>
                <a:ext uri="{FF2B5EF4-FFF2-40B4-BE49-F238E27FC236}">
                  <a16:creationId xmlns:a16="http://schemas.microsoft.com/office/drawing/2014/main" id="{3B3AC0E4-87E0-E84E-B111-BDFD43706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2" name="Rectangle 12">
              <a:extLst>
                <a:ext uri="{FF2B5EF4-FFF2-40B4-BE49-F238E27FC236}">
                  <a16:creationId xmlns:a16="http://schemas.microsoft.com/office/drawing/2014/main" id="{1A4EFECE-A8D1-BD40-A91A-86A817FD0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3" name="Rectangle 13">
              <a:extLst>
                <a:ext uri="{FF2B5EF4-FFF2-40B4-BE49-F238E27FC236}">
                  <a16:creationId xmlns:a16="http://schemas.microsoft.com/office/drawing/2014/main" id="{1C0CA094-8CF6-FD44-9113-CFA81C62E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4" name="Rectangle 14">
              <a:extLst>
                <a:ext uri="{FF2B5EF4-FFF2-40B4-BE49-F238E27FC236}">
                  <a16:creationId xmlns:a16="http://schemas.microsoft.com/office/drawing/2014/main" id="{BBF9CFCD-308B-574B-9717-BE2319D4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695" name="Rectangle 15">
              <a:extLst>
                <a:ext uri="{FF2B5EF4-FFF2-40B4-BE49-F238E27FC236}">
                  <a16:creationId xmlns:a16="http://schemas.microsoft.com/office/drawing/2014/main" id="{AF333B6C-B170-214F-948D-1E3BE89F5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6" name="Rectangle 16">
              <a:extLst>
                <a:ext uri="{FF2B5EF4-FFF2-40B4-BE49-F238E27FC236}">
                  <a16:creationId xmlns:a16="http://schemas.microsoft.com/office/drawing/2014/main" id="{ED4E53CC-DB49-404E-957C-FCB3A1598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97" name="Rectangle 17">
              <a:extLst>
                <a:ext uri="{FF2B5EF4-FFF2-40B4-BE49-F238E27FC236}">
                  <a16:creationId xmlns:a16="http://schemas.microsoft.com/office/drawing/2014/main" id="{92647752-E856-E049-ADE1-95208ED35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698" name="Rectangle 18">
              <a:extLst>
                <a:ext uri="{FF2B5EF4-FFF2-40B4-BE49-F238E27FC236}">
                  <a16:creationId xmlns:a16="http://schemas.microsoft.com/office/drawing/2014/main" id="{204BE658-CB41-124B-BB32-798FB5B5F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699" name="Rectangle 19">
              <a:extLst>
                <a:ext uri="{FF2B5EF4-FFF2-40B4-BE49-F238E27FC236}">
                  <a16:creationId xmlns:a16="http://schemas.microsoft.com/office/drawing/2014/main" id="{8D96CBEC-492A-844B-BD68-2D3CD31E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0" name="Rectangle 20">
              <a:extLst>
                <a:ext uri="{FF2B5EF4-FFF2-40B4-BE49-F238E27FC236}">
                  <a16:creationId xmlns:a16="http://schemas.microsoft.com/office/drawing/2014/main" id="{A0150D21-D332-6146-AF53-E38F53370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701" name="Rectangle 21">
              <a:extLst>
                <a:ext uri="{FF2B5EF4-FFF2-40B4-BE49-F238E27FC236}">
                  <a16:creationId xmlns:a16="http://schemas.microsoft.com/office/drawing/2014/main" id="{41250121-9629-F94F-B41C-E6A8BE632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2" name="Rectangle 22">
              <a:extLst>
                <a:ext uri="{FF2B5EF4-FFF2-40B4-BE49-F238E27FC236}">
                  <a16:creationId xmlns:a16="http://schemas.microsoft.com/office/drawing/2014/main" id="{7770D602-A6C1-F547-938E-FDEA0B236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3" name="Rectangle 23">
              <a:extLst>
                <a:ext uri="{FF2B5EF4-FFF2-40B4-BE49-F238E27FC236}">
                  <a16:creationId xmlns:a16="http://schemas.microsoft.com/office/drawing/2014/main" id="{D0E825A9-E9E5-3A40-B286-5F04099DA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4" name="Rectangle 24">
              <a:extLst>
                <a:ext uri="{FF2B5EF4-FFF2-40B4-BE49-F238E27FC236}">
                  <a16:creationId xmlns:a16="http://schemas.microsoft.com/office/drawing/2014/main" id="{3C1D98C5-77AF-8C49-8140-A40770F0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705" name="Rectangle 25">
              <a:extLst>
                <a:ext uri="{FF2B5EF4-FFF2-40B4-BE49-F238E27FC236}">
                  <a16:creationId xmlns:a16="http://schemas.microsoft.com/office/drawing/2014/main" id="{85ECC960-34B2-D14D-87D6-5BD59C050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6" name="Rectangle 26">
              <a:extLst>
                <a:ext uri="{FF2B5EF4-FFF2-40B4-BE49-F238E27FC236}">
                  <a16:creationId xmlns:a16="http://schemas.microsoft.com/office/drawing/2014/main" id="{76A648C5-1897-F949-A555-B292A9B38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7" name="Rectangle 27">
              <a:extLst>
                <a:ext uri="{FF2B5EF4-FFF2-40B4-BE49-F238E27FC236}">
                  <a16:creationId xmlns:a16="http://schemas.microsoft.com/office/drawing/2014/main" id="{EA51A30C-42CF-E04B-913B-40309B883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1708" name="Rectangle 28">
              <a:extLst>
                <a:ext uri="{FF2B5EF4-FFF2-40B4-BE49-F238E27FC236}">
                  <a16:creationId xmlns:a16="http://schemas.microsoft.com/office/drawing/2014/main" id="{F7E73C64-2B63-874C-A80E-5DBAD5B01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09" name="Rectangle 29">
              <a:extLst>
                <a:ext uri="{FF2B5EF4-FFF2-40B4-BE49-F238E27FC236}">
                  <a16:creationId xmlns:a16="http://schemas.microsoft.com/office/drawing/2014/main" id="{A6DC9BB7-D9FD-A342-A1DE-B5AEA605C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0" name="Rectangle 30">
              <a:extLst>
                <a:ext uri="{FF2B5EF4-FFF2-40B4-BE49-F238E27FC236}">
                  <a16:creationId xmlns:a16="http://schemas.microsoft.com/office/drawing/2014/main" id="{DB5E94F1-A98C-8143-87FB-02DAE016B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1" name="Rectangle 31">
              <a:extLst>
                <a:ext uri="{FF2B5EF4-FFF2-40B4-BE49-F238E27FC236}">
                  <a16:creationId xmlns:a16="http://schemas.microsoft.com/office/drawing/2014/main" id="{C26A2D7D-B846-8C4A-9D62-B3317D321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2" name="Rectangle 32">
              <a:extLst>
                <a:ext uri="{FF2B5EF4-FFF2-40B4-BE49-F238E27FC236}">
                  <a16:creationId xmlns:a16="http://schemas.microsoft.com/office/drawing/2014/main" id="{EC1EE7FC-AA13-694A-9FDD-128B289B6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3" name="Rectangle 33">
              <a:extLst>
                <a:ext uri="{FF2B5EF4-FFF2-40B4-BE49-F238E27FC236}">
                  <a16:creationId xmlns:a16="http://schemas.microsoft.com/office/drawing/2014/main" id="{55C64289-C721-5640-AEE1-52E6D24F6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4" name="Rectangle 34">
              <a:extLst>
                <a:ext uri="{FF2B5EF4-FFF2-40B4-BE49-F238E27FC236}">
                  <a16:creationId xmlns:a16="http://schemas.microsoft.com/office/drawing/2014/main" id="{E7806422-2A8A-F449-85FF-304B7613A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5" name="Rectangle 35">
              <a:extLst>
                <a:ext uri="{FF2B5EF4-FFF2-40B4-BE49-F238E27FC236}">
                  <a16:creationId xmlns:a16="http://schemas.microsoft.com/office/drawing/2014/main" id="{C9D2DA72-1332-D347-A72F-E1090C3A6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6" name="Rectangle 36">
              <a:extLst>
                <a:ext uri="{FF2B5EF4-FFF2-40B4-BE49-F238E27FC236}">
                  <a16:creationId xmlns:a16="http://schemas.microsoft.com/office/drawing/2014/main" id="{F235CA86-CC03-164F-97BC-7D88C88D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7" name="Rectangle 37">
              <a:extLst>
                <a:ext uri="{FF2B5EF4-FFF2-40B4-BE49-F238E27FC236}">
                  <a16:creationId xmlns:a16="http://schemas.microsoft.com/office/drawing/2014/main" id="{C5B143B4-D28C-824B-BB1C-94345D2BF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876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8" name="Rectangle 38">
              <a:extLst>
                <a:ext uri="{FF2B5EF4-FFF2-40B4-BE49-F238E27FC236}">
                  <a16:creationId xmlns:a16="http://schemas.microsoft.com/office/drawing/2014/main" id="{C57A4B52-0534-3C48-9D14-BE94DB92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19" name="Rectangle 39">
              <a:extLst>
                <a:ext uri="{FF2B5EF4-FFF2-40B4-BE49-F238E27FC236}">
                  <a16:creationId xmlns:a16="http://schemas.microsoft.com/office/drawing/2014/main" id="{19D25801-1364-EC4D-B3DD-317511E61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0" name="Rectangle 40">
              <a:extLst>
                <a:ext uri="{FF2B5EF4-FFF2-40B4-BE49-F238E27FC236}">
                  <a16:creationId xmlns:a16="http://schemas.microsoft.com/office/drawing/2014/main" id="{A3B05D18-A79A-624D-8F7F-3B203075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1" name="Rectangle 41">
              <a:extLst>
                <a:ext uri="{FF2B5EF4-FFF2-40B4-BE49-F238E27FC236}">
                  <a16:creationId xmlns:a16="http://schemas.microsoft.com/office/drawing/2014/main" id="{D0683053-7BC8-AA4D-879E-2CC0E5E02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2" name="Rectangle 42">
              <a:extLst>
                <a:ext uri="{FF2B5EF4-FFF2-40B4-BE49-F238E27FC236}">
                  <a16:creationId xmlns:a16="http://schemas.microsoft.com/office/drawing/2014/main" id="{7E9852CD-51F9-C643-A367-3C4F6694B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3" name="Rectangle 43">
              <a:extLst>
                <a:ext uri="{FF2B5EF4-FFF2-40B4-BE49-F238E27FC236}">
                  <a16:creationId xmlns:a16="http://schemas.microsoft.com/office/drawing/2014/main" id="{A584C4C0-1BA4-0E47-A444-85A825694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4" name="Rectangle 44">
              <a:extLst>
                <a:ext uri="{FF2B5EF4-FFF2-40B4-BE49-F238E27FC236}">
                  <a16:creationId xmlns:a16="http://schemas.microsoft.com/office/drawing/2014/main" id="{3E1DC6D6-1DDA-0A4B-B337-93BAC94B6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067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5" name="Rectangle 45">
              <a:extLst>
                <a:ext uri="{FF2B5EF4-FFF2-40B4-BE49-F238E27FC236}">
                  <a16:creationId xmlns:a16="http://schemas.microsoft.com/office/drawing/2014/main" id="{C58C55A7-9B61-DB41-A88F-848206D0B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6" name="Rectangle 46">
              <a:extLst>
                <a:ext uri="{FF2B5EF4-FFF2-40B4-BE49-F238E27FC236}">
                  <a16:creationId xmlns:a16="http://schemas.microsoft.com/office/drawing/2014/main" id="{A6ED4AB1-D5A9-924E-BD9F-A672D4E6D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067"/>
              <a:ext cx="14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7" name="Rectangle 47">
              <a:extLst>
                <a:ext uri="{FF2B5EF4-FFF2-40B4-BE49-F238E27FC236}">
                  <a16:creationId xmlns:a16="http://schemas.microsoft.com/office/drawing/2014/main" id="{477BA2CA-41A1-7A40-9286-B372BC676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1728" name="Rectangle 48">
              <a:extLst>
                <a:ext uri="{FF2B5EF4-FFF2-40B4-BE49-F238E27FC236}">
                  <a16:creationId xmlns:a16="http://schemas.microsoft.com/office/drawing/2014/main" id="{C735704C-588D-124F-A568-3742C222E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9" name="Rectangle 49">
              <a:extLst>
                <a:ext uri="{FF2B5EF4-FFF2-40B4-BE49-F238E27FC236}">
                  <a16:creationId xmlns:a16="http://schemas.microsoft.com/office/drawing/2014/main" id="{201AD2C2-3DE7-9F46-8DA4-2378CE580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0" name="Rectangle 50">
              <a:extLst>
                <a:ext uri="{FF2B5EF4-FFF2-40B4-BE49-F238E27FC236}">
                  <a16:creationId xmlns:a16="http://schemas.microsoft.com/office/drawing/2014/main" id="{35E9AB82-47C8-EB48-AC96-FF1443219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5" name="Group 51">
            <a:extLst>
              <a:ext uri="{FF2B5EF4-FFF2-40B4-BE49-F238E27FC236}">
                <a16:creationId xmlns:a16="http://schemas.microsoft.com/office/drawing/2014/main" id="{55D8A849-7939-BB40-9BAF-5A39AFDB5885}"/>
              </a:ext>
            </a:extLst>
          </p:cNvPr>
          <p:cNvGrpSpPr>
            <a:grpSpLocks/>
          </p:cNvGrpSpPr>
          <p:nvPr/>
        </p:nvGrpSpPr>
        <p:grpSpPr bwMode="auto">
          <a:xfrm>
            <a:off x="3124201" y="1485900"/>
            <a:ext cx="4881563" cy="1714500"/>
            <a:chOff x="1301" y="1220"/>
            <a:chExt cx="3075" cy="1080"/>
          </a:xfrm>
        </p:grpSpPr>
        <p:sp>
          <p:nvSpPr>
            <p:cNvPr id="72708" name="Rectangle 4">
              <a:extLst>
                <a:ext uri="{FF2B5EF4-FFF2-40B4-BE49-F238E27FC236}">
                  <a16:creationId xmlns:a16="http://schemas.microsoft.com/office/drawing/2014/main" id="{1F1B1288-6432-6643-9232-A40B41913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09" name="Rectangle 5">
              <a:extLst>
                <a:ext uri="{FF2B5EF4-FFF2-40B4-BE49-F238E27FC236}">
                  <a16:creationId xmlns:a16="http://schemas.microsoft.com/office/drawing/2014/main" id="{558167ED-DBD9-5547-908C-34BB70CF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0" name="Rectangle 6">
              <a:extLst>
                <a:ext uri="{FF2B5EF4-FFF2-40B4-BE49-F238E27FC236}">
                  <a16:creationId xmlns:a16="http://schemas.microsoft.com/office/drawing/2014/main" id="{30A4044B-4CD6-E442-BD4E-F49266FCE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1" name="Rectangle 7">
              <a:extLst>
                <a:ext uri="{FF2B5EF4-FFF2-40B4-BE49-F238E27FC236}">
                  <a16:creationId xmlns:a16="http://schemas.microsoft.com/office/drawing/2014/main" id="{A56AA9C4-6D09-0248-BE4B-E1EEC22A9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12" name="Rectangle 8">
              <a:extLst>
                <a:ext uri="{FF2B5EF4-FFF2-40B4-BE49-F238E27FC236}">
                  <a16:creationId xmlns:a16="http://schemas.microsoft.com/office/drawing/2014/main" id="{470C0934-D435-374C-9C08-DE58D0F7A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3" name="Rectangle 9">
              <a:extLst>
                <a:ext uri="{FF2B5EF4-FFF2-40B4-BE49-F238E27FC236}">
                  <a16:creationId xmlns:a16="http://schemas.microsoft.com/office/drawing/2014/main" id="{922EAB37-73C5-694B-A707-4B1B17245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8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14" name="Rectangle 10">
              <a:extLst>
                <a:ext uri="{FF2B5EF4-FFF2-40B4-BE49-F238E27FC236}">
                  <a16:creationId xmlns:a16="http://schemas.microsoft.com/office/drawing/2014/main" id="{0E3D8783-33F7-4B4D-9C62-D11488831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15" name="Rectangle 11">
              <a:extLst>
                <a:ext uri="{FF2B5EF4-FFF2-40B4-BE49-F238E27FC236}">
                  <a16:creationId xmlns:a16="http://schemas.microsoft.com/office/drawing/2014/main" id="{E377E06F-FB79-CB4D-A68D-57A3CE742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6" name="Rectangle 12">
              <a:extLst>
                <a:ext uri="{FF2B5EF4-FFF2-40B4-BE49-F238E27FC236}">
                  <a16:creationId xmlns:a16="http://schemas.microsoft.com/office/drawing/2014/main" id="{84216B4F-3F9F-314C-A527-18FD92687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7" name="Rectangle 13">
              <a:extLst>
                <a:ext uri="{FF2B5EF4-FFF2-40B4-BE49-F238E27FC236}">
                  <a16:creationId xmlns:a16="http://schemas.microsoft.com/office/drawing/2014/main" id="{1F23F63A-FE05-4040-AA37-8E5E8B760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8" name="Rectangle 14">
              <a:extLst>
                <a:ext uri="{FF2B5EF4-FFF2-40B4-BE49-F238E27FC236}">
                  <a16:creationId xmlns:a16="http://schemas.microsoft.com/office/drawing/2014/main" id="{AE166F98-ADB9-6E48-AB94-24732FE46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19" name="Rectangle 15">
              <a:extLst>
                <a:ext uri="{FF2B5EF4-FFF2-40B4-BE49-F238E27FC236}">
                  <a16:creationId xmlns:a16="http://schemas.microsoft.com/office/drawing/2014/main" id="{89A76F5D-4CB1-8049-8C90-C97B9C6A2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0" name="Rectangle 16">
              <a:extLst>
                <a:ext uri="{FF2B5EF4-FFF2-40B4-BE49-F238E27FC236}">
                  <a16:creationId xmlns:a16="http://schemas.microsoft.com/office/drawing/2014/main" id="{436DB0D7-7065-EC4A-8EC6-A89FDF871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1" name="Rectangle 17">
              <a:extLst>
                <a:ext uri="{FF2B5EF4-FFF2-40B4-BE49-F238E27FC236}">
                  <a16:creationId xmlns:a16="http://schemas.microsoft.com/office/drawing/2014/main" id="{04F1FF45-BE2E-E443-AE3A-1871303BC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22" name="Rectangle 18">
              <a:extLst>
                <a:ext uri="{FF2B5EF4-FFF2-40B4-BE49-F238E27FC236}">
                  <a16:creationId xmlns:a16="http://schemas.microsoft.com/office/drawing/2014/main" id="{ADCCA24A-E0C2-494B-8597-879F0E1B2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3" name="Rectangle 19">
              <a:extLst>
                <a:ext uri="{FF2B5EF4-FFF2-40B4-BE49-F238E27FC236}">
                  <a16:creationId xmlns:a16="http://schemas.microsoft.com/office/drawing/2014/main" id="{0DC79F9E-EB40-C547-969F-E7D770BB5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4" name="Rectangle 20">
              <a:extLst>
                <a:ext uri="{FF2B5EF4-FFF2-40B4-BE49-F238E27FC236}">
                  <a16:creationId xmlns:a16="http://schemas.microsoft.com/office/drawing/2014/main" id="{279EBDD3-6295-6145-A3E8-2AD9A73D0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25" name="Rectangle 21">
              <a:extLst>
                <a:ext uri="{FF2B5EF4-FFF2-40B4-BE49-F238E27FC236}">
                  <a16:creationId xmlns:a16="http://schemas.microsoft.com/office/drawing/2014/main" id="{1303EDFC-4F6B-A849-8B0A-CF70701C8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6" name="Rectangle 22">
              <a:extLst>
                <a:ext uri="{FF2B5EF4-FFF2-40B4-BE49-F238E27FC236}">
                  <a16:creationId xmlns:a16="http://schemas.microsoft.com/office/drawing/2014/main" id="{E96E01E2-C8FC-3049-A8A8-C67F1F7F5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7" name="Rectangle 23">
              <a:extLst>
                <a:ext uri="{FF2B5EF4-FFF2-40B4-BE49-F238E27FC236}">
                  <a16:creationId xmlns:a16="http://schemas.microsoft.com/office/drawing/2014/main" id="{7472DDF7-6D7C-D943-8F3E-5DD48353E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28" name="Rectangle 24">
              <a:extLst>
                <a:ext uri="{FF2B5EF4-FFF2-40B4-BE49-F238E27FC236}">
                  <a16:creationId xmlns:a16="http://schemas.microsoft.com/office/drawing/2014/main" id="{2F8064F6-A0F9-9244-A4B3-94E748702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29" name="Rectangle 25">
              <a:extLst>
                <a:ext uri="{FF2B5EF4-FFF2-40B4-BE49-F238E27FC236}">
                  <a16:creationId xmlns:a16="http://schemas.microsoft.com/office/drawing/2014/main" id="{EFEC1EEF-D0AB-534A-AAB3-C1DE480C0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0" name="Rectangle 26">
              <a:extLst>
                <a:ext uri="{FF2B5EF4-FFF2-40B4-BE49-F238E27FC236}">
                  <a16:creationId xmlns:a16="http://schemas.microsoft.com/office/drawing/2014/main" id="{D1FD4344-EEF9-0740-BED1-9F84F7666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1" name="Rectangle 27">
              <a:extLst>
                <a:ext uri="{FF2B5EF4-FFF2-40B4-BE49-F238E27FC236}">
                  <a16:creationId xmlns:a16="http://schemas.microsoft.com/office/drawing/2014/main" id="{8F025F58-924F-2D48-AA53-113543FE1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2732" name="Rectangle 28">
              <a:extLst>
                <a:ext uri="{FF2B5EF4-FFF2-40B4-BE49-F238E27FC236}">
                  <a16:creationId xmlns:a16="http://schemas.microsoft.com/office/drawing/2014/main" id="{ECB243E1-B455-8F44-A68C-EC8AE6D6A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3" name="Rectangle 29">
              <a:extLst>
                <a:ext uri="{FF2B5EF4-FFF2-40B4-BE49-F238E27FC236}">
                  <a16:creationId xmlns:a16="http://schemas.microsoft.com/office/drawing/2014/main" id="{3FC58E1F-2836-7542-B562-C72B09208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4" name="Rectangle 30">
              <a:extLst>
                <a:ext uri="{FF2B5EF4-FFF2-40B4-BE49-F238E27FC236}">
                  <a16:creationId xmlns:a16="http://schemas.microsoft.com/office/drawing/2014/main" id="{6CB1BAD9-09DF-CC42-9D17-942B254CB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5" name="Rectangle 31">
              <a:extLst>
                <a:ext uri="{FF2B5EF4-FFF2-40B4-BE49-F238E27FC236}">
                  <a16:creationId xmlns:a16="http://schemas.microsoft.com/office/drawing/2014/main" id="{3CAE7548-67D1-1941-B05F-7659B4B4E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6" name="Rectangle 32">
              <a:extLst>
                <a:ext uri="{FF2B5EF4-FFF2-40B4-BE49-F238E27FC236}">
                  <a16:creationId xmlns:a16="http://schemas.microsoft.com/office/drawing/2014/main" id="{E5E23383-E48B-BE48-9B5E-9CCF58090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7" name="Rectangle 33">
              <a:extLst>
                <a:ext uri="{FF2B5EF4-FFF2-40B4-BE49-F238E27FC236}">
                  <a16:creationId xmlns:a16="http://schemas.microsoft.com/office/drawing/2014/main" id="{8628F0F7-1AE7-9E4E-A79D-D3065C52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8" name="Rectangle 34">
              <a:extLst>
                <a:ext uri="{FF2B5EF4-FFF2-40B4-BE49-F238E27FC236}">
                  <a16:creationId xmlns:a16="http://schemas.microsoft.com/office/drawing/2014/main" id="{1E8EBF70-7D9A-1E45-A5EF-EEDB56E81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39" name="Rectangle 35">
              <a:extLst>
                <a:ext uri="{FF2B5EF4-FFF2-40B4-BE49-F238E27FC236}">
                  <a16:creationId xmlns:a16="http://schemas.microsoft.com/office/drawing/2014/main" id="{C0DD76C1-334C-2240-8D05-2B0181C25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0" name="Rectangle 36">
              <a:extLst>
                <a:ext uri="{FF2B5EF4-FFF2-40B4-BE49-F238E27FC236}">
                  <a16:creationId xmlns:a16="http://schemas.microsoft.com/office/drawing/2014/main" id="{D4C9E1C8-DDED-8F45-92CC-9A8190CB2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1" name="Rectangle 37">
              <a:extLst>
                <a:ext uri="{FF2B5EF4-FFF2-40B4-BE49-F238E27FC236}">
                  <a16:creationId xmlns:a16="http://schemas.microsoft.com/office/drawing/2014/main" id="{A1363A7A-498C-1641-82BD-190151A66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876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2" name="Rectangle 38">
              <a:extLst>
                <a:ext uri="{FF2B5EF4-FFF2-40B4-BE49-F238E27FC236}">
                  <a16:creationId xmlns:a16="http://schemas.microsoft.com/office/drawing/2014/main" id="{35B3C497-E312-6045-A4D3-8C8ECA00F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3" name="Rectangle 39">
              <a:extLst>
                <a:ext uri="{FF2B5EF4-FFF2-40B4-BE49-F238E27FC236}">
                  <a16:creationId xmlns:a16="http://schemas.microsoft.com/office/drawing/2014/main" id="{8E868962-FE63-4544-A0D4-22BB26566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4" name="Rectangle 40">
              <a:extLst>
                <a:ext uri="{FF2B5EF4-FFF2-40B4-BE49-F238E27FC236}">
                  <a16:creationId xmlns:a16="http://schemas.microsoft.com/office/drawing/2014/main" id="{8A77995F-07F5-994D-9B52-0B1D62BC9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5" name="Rectangle 41">
              <a:extLst>
                <a:ext uri="{FF2B5EF4-FFF2-40B4-BE49-F238E27FC236}">
                  <a16:creationId xmlns:a16="http://schemas.microsoft.com/office/drawing/2014/main" id="{492F9215-F811-2341-A769-4EF009E10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6" name="Rectangle 42">
              <a:extLst>
                <a:ext uri="{FF2B5EF4-FFF2-40B4-BE49-F238E27FC236}">
                  <a16:creationId xmlns:a16="http://schemas.microsoft.com/office/drawing/2014/main" id="{D25FE09A-3997-0342-819B-6AEE4666C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7" name="Rectangle 43">
              <a:extLst>
                <a:ext uri="{FF2B5EF4-FFF2-40B4-BE49-F238E27FC236}">
                  <a16:creationId xmlns:a16="http://schemas.microsoft.com/office/drawing/2014/main" id="{640023CA-4E6D-F24E-8C41-46D63AEC0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8" name="Rectangle 44">
              <a:extLst>
                <a:ext uri="{FF2B5EF4-FFF2-40B4-BE49-F238E27FC236}">
                  <a16:creationId xmlns:a16="http://schemas.microsoft.com/office/drawing/2014/main" id="{D21B183D-07E6-D942-8892-2689131C1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067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49" name="Rectangle 45">
              <a:extLst>
                <a:ext uri="{FF2B5EF4-FFF2-40B4-BE49-F238E27FC236}">
                  <a16:creationId xmlns:a16="http://schemas.microsoft.com/office/drawing/2014/main" id="{4B8C021A-03B7-FB4E-8983-2C5F87354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0" name="Rectangle 46">
              <a:extLst>
                <a:ext uri="{FF2B5EF4-FFF2-40B4-BE49-F238E27FC236}">
                  <a16:creationId xmlns:a16="http://schemas.microsoft.com/office/drawing/2014/main" id="{F807E56B-0018-EC4C-9E8F-39654DAC9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51" name="Rectangle 47">
              <a:extLst>
                <a:ext uri="{FF2B5EF4-FFF2-40B4-BE49-F238E27FC236}">
                  <a16:creationId xmlns:a16="http://schemas.microsoft.com/office/drawing/2014/main" id="{94E743B1-E1D8-FF47-B296-50A5CF196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2752" name="Rectangle 48">
              <a:extLst>
                <a:ext uri="{FF2B5EF4-FFF2-40B4-BE49-F238E27FC236}">
                  <a16:creationId xmlns:a16="http://schemas.microsoft.com/office/drawing/2014/main" id="{92236B91-DDD6-3B42-BB44-8B0464C5C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3" name="Rectangle 49">
              <a:extLst>
                <a:ext uri="{FF2B5EF4-FFF2-40B4-BE49-F238E27FC236}">
                  <a16:creationId xmlns:a16="http://schemas.microsoft.com/office/drawing/2014/main" id="{BE2F241A-E66C-FE4E-84F1-72E2AAF35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4" name="Rectangle 50">
              <a:extLst>
                <a:ext uri="{FF2B5EF4-FFF2-40B4-BE49-F238E27FC236}">
                  <a16:creationId xmlns:a16="http://schemas.microsoft.com/office/drawing/2014/main" id="{FD822987-792C-4849-A309-A68C9401A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72706" name="Title 1">
            <a:extLst>
              <a:ext uri="{FF2B5EF4-FFF2-40B4-BE49-F238E27FC236}">
                <a16:creationId xmlns:a16="http://schemas.microsoft.com/office/drawing/2014/main" id="{6DA81018-F38F-1C4B-BED4-0520D997B14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State Table for this FSM</a:t>
            </a:r>
          </a:p>
        </p:txBody>
      </p:sp>
      <p:sp>
        <p:nvSpPr>
          <p:cNvPr id="72707" name="TextBox 125">
            <a:extLst>
              <a:ext uri="{FF2B5EF4-FFF2-40B4-BE49-F238E27FC236}">
                <a16:creationId xmlns:a16="http://schemas.microsoft.com/office/drawing/2014/main" id="{48FA6793-A713-D54E-ABD8-A13DC8DCE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6.24 from the textbook ]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29" name="Group 51">
            <a:extLst>
              <a:ext uri="{FF2B5EF4-FFF2-40B4-BE49-F238E27FC236}">
                <a16:creationId xmlns:a16="http://schemas.microsoft.com/office/drawing/2014/main" id="{501A5F6E-A1DA-9942-953B-A5FA06CC7C9A}"/>
              </a:ext>
            </a:extLst>
          </p:cNvPr>
          <p:cNvGrpSpPr>
            <a:grpSpLocks/>
          </p:cNvGrpSpPr>
          <p:nvPr/>
        </p:nvGrpSpPr>
        <p:grpSpPr bwMode="auto">
          <a:xfrm>
            <a:off x="3124201" y="1485900"/>
            <a:ext cx="4881563" cy="1714500"/>
            <a:chOff x="1301" y="1220"/>
            <a:chExt cx="3075" cy="1080"/>
          </a:xfrm>
        </p:grpSpPr>
        <p:sp>
          <p:nvSpPr>
            <p:cNvPr id="73781" name="Rectangle 4">
              <a:extLst>
                <a:ext uri="{FF2B5EF4-FFF2-40B4-BE49-F238E27FC236}">
                  <a16:creationId xmlns:a16="http://schemas.microsoft.com/office/drawing/2014/main" id="{67601418-0EAE-0042-A4CD-76D4DF1A8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2" name="Rectangle 5">
              <a:extLst>
                <a:ext uri="{FF2B5EF4-FFF2-40B4-BE49-F238E27FC236}">
                  <a16:creationId xmlns:a16="http://schemas.microsoft.com/office/drawing/2014/main" id="{52E51023-DAB1-984C-820D-5DDB0D7D2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3" name="Rectangle 6">
              <a:extLst>
                <a:ext uri="{FF2B5EF4-FFF2-40B4-BE49-F238E27FC236}">
                  <a16:creationId xmlns:a16="http://schemas.microsoft.com/office/drawing/2014/main" id="{6BC6233A-BD26-6F4B-AE76-BBFC9BE58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4" name="Rectangle 7">
              <a:extLst>
                <a:ext uri="{FF2B5EF4-FFF2-40B4-BE49-F238E27FC236}">
                  <a16:creationId xmlns:a16="http://schemas.microsoft.com/office/drawing/2014/main" id="{9DA6CB52-715B-2A47-9236-84DB7D61F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85" name="Rectangle 8">
              <a:extLst>
                <a:ext uri="{FF2B5EF4-FFF2-40B4-BE49-F238E27FC236}">
                  <a16:creationId xmlns:a16="http://schemas.microsoft.com/office/drawing/2014/main" id="{F1EEFA31-FE11-5A4E-BE6E-33E87F4C0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6" name="Rectangle 9">
              <a:extLst>
                <a:ext uri="{FF2B5EF4-FFF2-40B4-BE49-F238E27FC236}">
                  <a16:creationId xmlns:a16="http://schemas.microsoft.com/office/drawing/2014/main" id="{4F220529-8F7B-AB45-9BED-D6326E3E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8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87" name="Rectangle 10">
              <a:extLst>
                <a:ext uri="{FF2B5EF4-FFF2-40B4-BE49-F238E27FC236}">
                  <a16:creationId xmlns:a16="http://schemas.microsoft.com/office/drawing/2014/main" id="{D2DCEBF2-F5F4-0E4C-9704-39AB9D882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88" name="Rectangle 11">
              <a:extLst>
                <a:ext uri="{FF2B5EF4-FFF2-40B4-BE49-F238E27FC236}">
                  <a16:creationId xmlns:a16="http://schemas.microsoft.com/office/drawing/2014/main" id="{5E5F4A5D-593B-A64C-9811-DBCB22F7A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9" name="Rectangle 12">
              <a:extLst>
                <a:ext uri="{FF2B5EF4-FFF2-40B4-BE49-F238E27FC236}">
                  <a16:creationId xmlns:a16="http://schemas.microsoft.com/office/drawing/2014/main" id="{9297B3B0-3D9B-384A-8239-6ED8606D2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0" name="Rectangle 13">
              <a:extLst>
                <a:ext uri="{FF2B5EF4-FFF2-40B4-BE49-F238E27FC236}">
                  <a16:creationId xmlns:a16="http://schemas.microsoft.com/office/drawing/2014/main" id="{FB4A3088-AC29-8D46-9B2A-83EE45D0F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1" name="Rectangle 14">
              <a:extLst>
                <a:ext uri="{FF2B5EF4-FFF2-40B4-BE49-F238E27FC236}">
                  <a16:creationId xmlns:a16="http://schemas.microsoft.com/office/drawing/2014/main" id="{347FD259-18ED-F646-BC2C-404FA601F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792" name="Rectangle 15">
              <a:extLst>
                <a:ext uri="{FF2B5EF4-FFF2-40B4-BE49-F238E27FC236}">
                  <a16:creationId xmlns:a16="http://schemas.microsoft.com/office/drawing/2014/main" id="{363B58F0-1609-BD4B-8579-9C7BB001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3" name="Rectangle 16">
              <a:extLst>
                <a:ext uri="{FF2B5EF4-FFF2-40B4-BE49-F238E27FC236}">
                  <a16:creationId xmlns:a16="http://schemas.microsoft.com/office/drawing/2014/main" id="{6174E2D6-6FAC-8345-93B4-922436CE7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94" name="Rectangle 17">
              <a:extLst>
                <a:ext uri="{FF2B5EF4-FFF2-40B4-BE49-F238E27FC236}">
                  <a16:creationId xmlns:a16="http://schemas.microsoft.com/office/drawing/2014/main" id="{67429A36-C06A-714B-84A6-AF8CE1659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795" name="Rectangle 18">
              <a:extLst>
                <a:ext uri="{FF2B5EF4-FFF2-40B4-BE49-F238E27FC236}">
                  <a16:creationId xmlns:a16="http://schemas.microsoft.com/office/drawing/2014/main" id="{684757B5-1C24-F54E-A0E3-13FD9FCA1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96" name="Rectangle 19">
              <a:extLst>
                <a:ext uri="{FF2B5EF4-FFF2-40B4-BE49-F238E27FC236}">
                  <a16:creationId xmlns:a16="http://schemas.microsoft.com/office/drawing/2014/main" id="{318170A2-273D-6A4E-B5E3-5860E0B1C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97" name="Rectangle 20">
              <a:extLst>
                <a:ext uri="{FF2B5EF4-FFF2-40B4-BE49-F238E27FC236}">
                  <a16:creationId xmlns:a16="http://schemas.microsoft.com/office/drawing/2014/main" id="{E09A5451-E906-7C41-BB27-37A8B2C52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798" name="Rectangle 21">
              <a:extLst>
                <a:ext uri="{FF2B5EF4-FFF2-40B4-BE49-F238E27FC236}">
                  <a16:creationId xmlns:a16="http://schemas.microsoft.com/office/drawing/2014/main" id="{039AE4F6-F08C-0B4C-971C-074ACEB70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799" name="Rectangle 22">
              <a:extLst>
                <a:ext uri="{FF2B5EF4-FFF2-40B4-BE49-F238E27FC236}">
                  <a16:creationId xmlns:a16="http://schemas.microsoft.com/office/drawing/2014/main" id="{73457A74-3F57-B54D-943E-E557FBEC2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0" name="Rectangle 23">
              <a:extLst>
                <a:ext uri="{FF2B5EF4-FFF2-40B4-BE49-F238E27FC236}">
                  <a16:creationId xmlns:a16="http://schemas.microsoft.com/office/drawing/2014/main" id="{6428A5B4-C3E5-9148-BF63-F56EABE5E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01" name="Rectangle 24">
              <a:extLst>
                <a:ext uri="{FF2B5EF4-FFF2-40B4-BE49-F238E27FC236}">
                  <a16:creationId xmlns:a16="http://schemas.microsoft.com/office/drawing/2014/main" id="{6C67D83A-2908-FD4C-A4CE-E953760F9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802" name="Rectangle 25">
              <a:extLst>
                <a:ext uri="{FF2B5EF4-FFF2-40B4-BE49-F238E27FC236}">
                  <a16:creationId xmlns:a16="http://schemas.microsoft.com/office/drawing/2014/main" id="{C0435D65-475F-4144-8263-477E68193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03" name="Rectangle 26">
              <a:extLst>
                <a:ext uri="{FF2B5EF4-FFF2-40B4-BE49-F238E27FC236}">
                  <a16:creationId xmlns:a16="http://schemas.microsoft.com/office/drawing/2014/main" id="{C48F8DB6-FE88-EC48-B443-84C487E22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04" name="Rectangle 27">
              <a:extLst>
                <a:ext uri="{FF2B5EF4-FFF2-40B4-BE49-F238E27FC236}">
                  <a16:creationId xmlns:a16="http://schemas.microsoft.com/office/drawing/2014/main" id="{B94F743F-A115-B44E-B118-29CBFEF90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3805" name="Rectangle 28">
              <a:extLst>
                <a:ext uri="{FF2B5EF4-FFF2-40B4-BE49-F238E27FC236}">
                  <a16:creationId xmlns:a16="http://schemas.microsoft.com/office/drawing/2014/main" id="{9086241D-1917-5F4E-A675-89A08CED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06" name="Rectangle 29">
              <a:extLst>
                <a:ext uri="{FF2B5EF4-FFF2-40B4-BE49-F238E27FC236}">
                  <a16:creationId xmlns:a16="http://schemas.microsoft.com/office/drawing/2014/main" id="{C4026488-0519-7646-8CAE-2773F95C5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7" name="Rectangle 30">
              <a:extLst>
                <a:ext uri="{FF2B5EF4-FFF2-40B4-BE49-F238E27FC236}">
                  <a16:creationId xmlns:a16="http://schemas.microsoft.com/office/drawing/2014/main" id="{1F11414D-62B6-084F-BCB7-A53311FD1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8" name="Rectangle 31">
              <a:extLst>
                <a:ext uri="{FF2B5EF4-FFF2-40B4-BE49-F238E27FC236}">
                  <a16:creationId xmlns:a16="http://schemas.microsoft.com/office/drawing/2014/main" id="{B34C6EE9-5FE9-D240-BA44-6BD9112E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9" name="Rectangle 32">
              <a:extLst>
                <a:ext uri="{FF2B5EF4-FFF2-40B4-BE49-F238E27FC236}">
                  <a16:creationId xmlns:a16="http://schemas.microsoft.com/office/drawing/2014/main" id="{6956FD55-0365-E947-B85A-45DD60514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0" name="Rectangle 33">
              <a:extLst>
                <a:ext uri="{FF2B5EF4-FFF2-40B4-BE49-F238E27FC236}">
                  <a16:creationId xmlns:a16="http://schemas.microsoft.com/office/drawing/2014/main" id="{00A54C29-A3BE-A04F-91E8-035E65D4C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1" name="Rectangle 34">
              <a:extLst>
                <a:ext uri="{FF2B5EF4-FFF2-40B4-BE49-F238E27FC236}">
                  <a16:creationId xmlns:a16="http://schemas.microsoft.com/office/drawing/2014/main" id="{F44BE318-A1ED-FE44-B553-D4F1AD7DC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2" name="Rectangle 35">
              <a:extLst>
                <a:ext uri="{FF2B5EF4-FFF2-40B4-BE49-F238E27FC236}">
                  <a16:creationId xmlns:a16="http://schemas.microsoft.com/office/drawing/2014/main" id="{CB86AE53-CF8B-6746-9FF6-58C855B73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3" name="Rectangle 36">
              <a:extLst>
                <a:ext uri="{FF2B5EF4-FFF2-40B4-BE49-F238E27FC236}">
                  <a16:creationId xmlns:a16="http://schemas.microsoft.com/office/drawing/2014/main" id="{98F48260-53A3-1E4C-8560-F5A204480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4" name="Rectangle 37">
              <a:extLst>
                <a:ext uri="{FF2B5EF4-FFF2-40B4-BE49-F238E27FC236}">
                  <a16:creationId xmlns:a16="http://schemas.microsoft.com/office/drawing/2014/main" id="{B67CB2E6-239C-8F4E-B65E-BF531D0A5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876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5" name="Rectangle 38">
              <a:extLst>
                <a:ext uri="{FF2B5EF4-FFF2-40B4-BE49-F238E27FC236}">
                  <a16:creationId xmlns:a16="http://schemas.microsoft.com/office/drawing/2014/main" id="{6C5783EA-4543-ED41-9BDF-A12EF0F6B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6" name="Rectangle 39">
              <a:extLst>
                <a:ext uri="{FF2B5EF4-FFF2-40B4-BE49-F238E27FC236}">
                  <a16:creationId xmlns:a16="http://schemas.microsoft.com/office/drawing/2014/main" id="{71CFCDD6-BEC5-7B46-A51B-FEE02D345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7" name="Rectangle 40">
              <a:extLst>
                <a:ext uri="{FF2B5EF4-FFF2-40B4-BE49-F238E27FC236}">
                  <a16:creationId xmlns:a16="http://schemas.microsoft.com/office/drawing/2014/main" id="{63A2F234-24F3-0145-9396-86C17ADC0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8" name="Rectangle 41">
              <a:extLst>
                <a:ext uri="{FF2B5EF4-FFF2-40B4-BE49-F238E27FC236}">
                  <a16:creationId xmlns:a16="http://schemas.microsoft.com/office/drawing/2014/main" id="{9CC27839-3997-7B44-B937-142B26922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19" name="Rectangle 42">
              <a:extLst>
                <a:ext uri="{FF2B5EF4-FFF2-40B4-BE49-F238E27FC236}">
                  <a16:creationId xmlns:a16="http://schemas.microsoft.com/office/drawing/2014/main" id="{D20A477D-8232-1247-BDA2-E479036B6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0" name="Rectangle 43">
              <a:extLst>
                <a:ext uri="{FF2B5EF4-FFF2-40B4-BE49-F238E27FC236}">
                  <a16:creationId xmlns:a16="http://schemas.microsoft.com/office/drawing/2014/main" id="{AFC27637-112F-9C4B-BAEC-7901EA00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21" name="Rectangle 44">
              <a:extLst>
                <a:ext uri="{FF2B5EF4-FFF2-40B4-BE49-F238E27FC236}">
                  <a16:creationId xmlns:a16="http://schemas.microsoft.com/office/drawing/2014/main" id="{8EC5E40B-2EDE-E34D-A824-4A82F6148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067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22" name="Rectangle 45">
              <a:extLst>
                <a:ext uri="{FF2B5EF4-FFF2-40B4-BE49-F238E27FC236}">
                  <a16:creationId xmlns:a16="http://schemas.microsoft.com/office/drawing/2014/main" id="{522F1EA9-E44F-9648-A04D-2B60AFE56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3" name="Rectangle 46">
              <a:extLst>
                <a:ext uri="{FF2B5EF4-FFF2-40B4-BE49-F238E27FC236}">
                  <a16:creationId xmlns:a16="http://schemas.microsoft.com/office/drawing/2014/main" id="{B5738543-C7F1-194E-B710-4036E207A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24" name="Rectangle 47">
              <a:extLst>
                <a:ext uri="{FF2B5EF4-FFF2-40B4-BE49-F238E27FC236}">
                  <a16:creationId xmlns:a16="http://schemas.microsoft.com/office/drawing/2014/main" id="{3C031313-A0D1-2643-945D-39DD3A4D0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3825" name="Rectangle 48">
              <a:extLst>
                <a:ext uri="{FF2B5EF4-FFF2-40B4-BE49-F238E27FC236}">
                  <a16:creationId xmlns:a16="http://schemas.microsoft.com/office/drawing/2014/main" id="{411B217D-A08C-8348-A1C7-85EE36262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6" name="Rectangle 49">
              <a:extLst>
                <a:ext uri="{FF2B5EF4-FFF2-40B4-BE49-F238E27FC236}">
                  <a16:creationId xmlns:a16="http://schemas.microsoft.com/office/drawing/2014/main" id="{40D313F2-34BE-4F4B-81C0-BC1A984AB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7" name="Rectangle 50">
              <a:extLst>
                <a:ext uri="{FF2B5EF4-FFF2-40B4-BE49-F238E27FC236}">
                  <a16:creationId xmlns:a16="http://schemas.microsoft.com/office/drawing/2014/main" id="{AE29CEC7-8A33-604E-A8A4-4309EE8B9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73730" name="Title 1">
            <a:extLst>
              <a:ext uri="{FF2B5EF4-FFF2-40B4-BE49-F238E27FC236}">
                <a16:creationId xmlns:a16="http://schemas.microsoft.com/office/drawing/2014/main" id="{FD91DAAD-6D38-A941-B80F-877E425D2B2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the State-assigned Table</a:t>
            </a:r>
          </a:p>
        </p:txBody>
      </p:sp>
      <p:sp>
        <p:nvSpPr>
          <p:cNvPr id="73731" name="Rectangle 4">
            <a:extLst>
              <a:ext uri="{FF2B5EF4-FFF2-40B4-BE49-F238E27FC236}">
                <a16:creationId xmlns:a16="http://schemas.microsoft.com/office/drawing/2014/main" id="{CEDA5A91-F6AF-2146-9B94-B37137EE8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3954463"/>
            <a:ext cx="4870450" cy="111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2" name="Rectangle 5">
            <a:extLst>
              <a:ext uri="{FF2B5EF4-FFF2-40B4-BE49-F238E27FC236}">
                <a16:creationId xmlns:a16="http://schemas.microsoft.com/office/drawing/2014/main" id="{8929827F-EC4C-D640-9AFA-25D7E602C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3" name="Rectangle 6">
            <a:extLst>
              <a:ext uri="{FF2B5EF4-FFF2-40B4-BE49-F238E27FC236}">
                <a16:creationId xmlns:a16="http://schemas.microsoft.com/office/drawing/2014/main" id="{84EF99B5-2160-8747-9DF3-66FB852EE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4" name="Rectangle 7">
            <a:extLst>
              <a:ext uri="{FF2B5EF4-FFF2-40B4-BE49-F238E27FC236}">
                <a16:creationId xmlns:a16="http://schemas.microsoft.com/office/drawing/2014/main" id="{87A8FED2-F1D4-A243-A4A1-687C3A5A3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9" y="416242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35" name="Rectangle 8">
            <a:extLst>
              <a:ext uri="{FF2B5EF4-FFF2-40B4-BE49-F238E27FC236}">
                <a16:creationId xmlns:a16="http://schemas.microsoft.com/office/drawing/2014/main" id="{E74069E3-910A-BA4F-9E3B-30B34CD0B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6" name="Rectangle 9">
            <a:extLst>
              <a:ext uri="{FF2B5EF4-FFF2-40B4-BE49-F238E27FC236}">
                <a16:creationId xmlns:a16="http://schemas.microsoft.com/office/drawing/2014/main" id="{1322533F-2251-4448-B3AA-A0ECFA69B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1" y="4070350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 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37" name="Rectangle 10">
            <a:extLst>
              <a:ext uri="{FF2B5EF4-FFF2-40B4-BE49-F238E27FC236}">
                <a16:creationId xmlns:a16="http://schemas.microsoft.com/office/drawing/2014/main" id="{E7360978-47A4-9A42-BE55-031E0ACC0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8" name="Rectangle 11">
            <a:extLst>
              <a:ext uri="{FF2B5EF4-FFF2-40B4-BE49-F238E27FC236}">
                <a16:creationId xmlns:a16="http://schemas.microsoft.com/office/drawing/2014/main" id="{5C774421-37EF-AC4C-BA8A-D01B8E4F2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1" y="4410075"/>
            <a:ext cx="3821113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9" name="Rectangle 12">
            <a:extLst>
              <a:ext uri="{FF2B5EF4-FFF2-40B4-BE49-F238E27FC236}">
                <a16:creationId xmlns:a16="http://schemas.microsoft.com/office/drawing/2014/main" id="{D7BA2589-F43D-4E44-B7A3-342CE10B8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40" name="Rectangle 13">
            <a:extLst>
              <a:ext uri="{FF2B5EF4-FFF2-40B4-BE49-F238E27FC236}">
                <a16:creationId xmlns:a16="http://schemas.microsoft.com/office/drawing/2014/main" id="{762CC931-5A10-C649-BE35-82500EA0B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4813" y="4070350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1" name="Rectangle 14">
            <a:extLst>
              <a:ext uri="{FF2B5EF4-FFF2-40B4-BE49-F238E27FC236}">
                <a16:creationId xmlns:a16="http://schemas.microsoft.com/office/drawing/2014/main" id="{5A9BEA7D-4825-A942-BC20-57010565E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42" name="Rectangle 15">
            <a:extLst>
              <a:ext uri="{FF2B5EF4-FFF2-40B4-BE49-F238E27FC236}">
                <a16:creationId xmlns:a16="http://schemas.microsoft.com/office/drawing/2014/main" id="{578DE8D5-81F6-7A44-87D3-7871F0F4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4435475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3" name="Rectangle 16">
            <a:extLst>
              <a:ext uri="{FF2B5EF4-FFF2-40B4-BE49-F238E27FC236}">
                <a16:creationId xmlns:a16="http://schemas.microsoft.com/office/drawing/2014/main" id="{588108E8-9DCB-5047-B8B1-BB1228757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5788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44" name="Rectangle 17">
            <a:extLst>
              <a:ext uri="{FF2B5EF4-FFF2-40B4-BE49-F238E27FC236}">
                <a16:creationId xmlns:a16="http://schemas.microsoft.com/office/drawing/2014/main" id="{A1ED398C-6AE0-0543-B2EF-F555F9FAD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4551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5" name="Rectangle 18">
            <a:extLst>
              <a:ext uri="{FF2B5EF4-FFF2-40B4-BE49-F238E27FC236}">
                <a16:creationId xmlns:a16="http://schemas.microsoft.com/office/drawing/2014/main" id="{EF01E039-2133-B94A-9D50-5B87E535E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9663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6" name="Rectangle 19">
            <a:extLst>
              <a:ext uri="{FF2B5EF4-FFF2-40B4-BE49-F238E27FC236}">
                <a16:creationId xmlns:a16="http://schemas.microsoft.com/office/drawing/2014/main" id="{4F0F6B19-D80D-934A-819A-9ABC25F35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47" name="Rectangle 20">
            <a:extLst>
              <a:ext uri="{FF2B5EF4-FFF2-40B4-BE49-F238E27FC236}">
                <a16:creationId xmlns:a16="http://schemas.microsoft.com/office/drawing/2014/main" id="{5DD3838E-E2B0-1B49-BD31-2342F6AB0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9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48" name="Rectangle 21">
            <a:extLst>
              <a:ext uri="{FF2B5EF4-FFF2-40B4-BE49-F238E27FC236}">
                <a16:creationId xmlns:a16="http://schemas.microsoft.com/office/drawing/2014/main" id="{450110C1-30B5-0C42-A203-4B6D55AC5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49" name="Rectangle 22">
            <a:extLst>
              <a:ext uri="{FF2B5EF4-FFF2-40B4-BE49-F238E27FC236}">
                <a16:creationId xmlns:a16="http://schemas.microsoft.com/office/drawing/2014/main" id="{6DA96077-3A65-EB4F-9406-9CBC2C3EA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0" name="Rectangle 23">
            <a:extLst>
              <a:ext uri="{FF2B5EF4-FFF2-40B4-BE49-F238E27FC236}">
                <a16:creationId xmlns:a16="http://schemas.microsoft.com/office/drawing/2014/main" id="{1C014C47-6E17-314A-BE79-844241C87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3963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51" name="Rectangle 24">
            <a:extLst>
              <a:ext uri="{FF2B5EF4-FFF2-40B4-BE49-F238E27FC236}">
                <a16:creationId xmlns:a16="http://schemas.microsoft.com/office/drawing/2014/main" id="{D5571450-0BFF-4C44-B4DA-2FE510870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551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2" name="Rectangle 25">
            <a:extLst>
              <a:ext uri="{FF2B5EF4-FFF2-40B4-BE49-F238E27FC236}">
                <a16:creationId xmlns:a16="http://schemas.microsoft.com/office/drawing/2014/main" id="{93BAF1AD-5DAE-B840-9AD9-FBE106C0A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3" name="Rectangle 26">
            <a:extLst>
              <a:ext uri="{FF2B5EF4-FFF2-40B4-BE49-F238E27FC236}">
                <a16:creationId xmlns:a16="http://schemas.microsoft.com/office/drawing/2014/main" id="{71BAA8F8-CB32-A943-9718-3451C86AB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6" y="45259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54" name="Rectangle 27">
            <a:extLst>
              <a:ext uri="{FF2B5EF4-FFF2-40B4-BE49-F238E27FC236}">
                <a16:creationId xmlns:a16="http://schemas.microsoft.com/office/drawing/2014/main" id="{BBD3065B-434D-654B-81E1-326AC00EA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5226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5" name="Rectangle 28">
            <a:extLst>
              <a:ext uri="{FF2B5EF4-FFF2-40B4-BE49-F238E27FC236}">
                <a16:creationId xmlns:a16="http://schemas.microsoft.com/office/drawing/2014/main" id="{5D3AD65F-B98A-B54A-95F4-D182B0FA2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6" name="Rectangle 29">
            <a:extLst>
              <a:ext uri="{FF2B5EF4-FFF2-40B4-BE49-F238E27FC236}">
                <a16:creationId xmlns:a16="http://schemas.microsoft.com/office/drawing/2014/main" id="{83F14E9D-0EBF-B448-A4B4-B1E003BA4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4865688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7" name="Rectangle 30">
            <a:extLst>
              <a:ext uri="{FF2B5EF4-FFF2-40B4-BE49-F238E27FC236}">
                <a16:creationId xmlns:a16="http://schemas.microsoft.com/office/drawing/2014/main" id="{5B4D5857-25C8-8E4B-9A2E-380A64C56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8" name="Rectangle 31">
            <a:extLst>
              <a:ext uri="{FF2B5EF4-FFF2-40B4-BE49-F238E27FC236}">
                <a16:creationId xmlns:a16="http://schemas.microsoft.com/office/drawing/2014/main" id="{B7E682EE-91A4-7E47-8DBD-333600A65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750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59" name="Rectangle 32">
            <a:extLst>
              <a:ext uri="{FF2B5EF4-FFF2-40B4-BE49-F238E27FC236}">
                <a16:creationId xmlns:a16="http://schemas.microsoft.com/office/drawing/2014/main" id="{4C8468E0-ABB2-244E-A3AB-0D19065C6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0" name="Rectangle 33">
            <a:extLst>
              <a:ext uri="{FF2B5EF4-FFF2-40B4-BE49-F238E27FC236}">
                <a16:creationId xmlns:a16="http://schemas.microsoft.com/office/drawing/2014/main" id="{5BB1921F-2D13-3142-83AC-76B0009E6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2838" y="4981576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1" name="Rectangle 34">
            <a:extLst>
              <a:ext uri="{FF2B5EF4-FFF2-40B4-BE49-F238E27FC236}">
                <a16:creationId xmlns:a16="http://schemas.microsoft.com/office/drawing/2014/main" id="{5311A644-34D3-9646-AEC1-A0F354145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6450" y="4981575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2" name="Rectangle 35">
            <a:extLst>
              <a:ext uri="{FF2B5EF4-FFF2-40B4-BE49-F238E27FC236}">
                <a16:creationId xmlns:a16="http://schemas.microsoft.com/office/drawing/2014/main" id="{391E88A2-87BB-6D4C-8004-08B5920F3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3" name="Rectangle 36">
            <a:extLst>
              <a:ext uri="{FF2B5EF4-FFF2-40B4-BE49-F238E27FC236}">
                <a16:creationId xmlns:a16="http://schemas.microsoft.com/office/drawing/2014/main" id="{7E868969-A563-DD40-827A-7BDB31C3E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0" y="4981575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4" name="Rectangle 37">
            <a:extLst>
              <a:ext uri="{FF2B5EF4-FFF2-40B4-BE49-F238E27FC236}">
                <a16:creationId xmlns:a16="http://schemas.microsoft.com/office/drawing/2014/main" id="{4A124F49-5DEF-4540-83F7-9A14D6D7A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49815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5" name="Rectangle 38">
            <a:extLst>
              <a:ext uri="{FF2B5EF4-FFF2-40B4-BE49-F238E27FC236}">
                <a16:creationId xmlns:a16="http://schemas.microsoft.com/office/drawing/2014/main" id="{6E4937BF-3D4A-7940-9104-F255F2177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6" name="Rectangle 39">
            <a:extLst>
              <a:ext uri="{FF2B5EF4-FFF2-40B4-BE49-F238E27FC236}">
                <a16:creationId xmlns:a16="http://schemas.microsoft.com/office/drawing/2014/main" id="{5A9191EC-C4F2-714B-BFCD-17B59E26A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5322888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7" name="Rectangle 40">
            <a:extLst>
              <a:ext uri="{FF2B5EF4-FFF2-40B4-BE49-F238E27FC236}">
                <a16:creationId xmlns:a16="http://schemas.microsoft.com/office/drawing/2014/main" id="{9B251953-970F-0442-9152-35D6B335E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9" y="49815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3768" name="Rectangle 41">
            <a:extLst>
              <a:ext uri="{FF2B5EF4-FFF2-40B4-BE49-F238E27FC236}">
                <a16:creationId xmlns:a16="http://schemas.microsoft.com/office/drawing/2014/main" id="{A53027CE-510C-1A46-A8F4-B16C376FA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69" name="Rectangle 42">
            <a:extLst>
              <a:ext uri="{FF2B5EF4-FFF2-40B4-BE49-F238E27FC236}">
                <a16:creationId xmlns:a16="http://schemas.microsoft.com/office/drawing/2014/main" id="{DECB73B1-2DE7-E242-B289-5D9A1A18A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6" y="5430839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70" name="Rectangle 43">
            <a:extLst>
              <a:ext uri="{FF2B5EF4-FFF2-40B4-BE49-F238E27FC236}">
                <a16:creationId xmlns:a16="http://schemas.microsoft.com/office/drawing/2014/main" id="{6317932F-4BBE-F04D-8BC2-FC8F0AF61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1" name="Rectangle 44">
            <a:extLst>
              <a:ext uri="{FF2B5EF4-FFF2-40B4-BE49-F238E27FC236}">
                <a16:creationId xmlns:a16="http://schemas.microsoft.com/office/drawing/2014/main" id="{96591BC6-AAE3-5641-98E7-E685BB5F1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6013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72" name="Rectangle 46">
            <a:extLst>
              <a:ext uri="{FF2B5EF4-FFF2-40B4-BE49-F238E27FC236}">
                <a16:creationId xmlns:a16="http://schemas.microsoft.com/office/drawing/2014/main" id="{6152FAFB-5ADA-2048-90A4-3B8DD0231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3" name="Rectangle 49">
            <a:extLst>
              <a:ext uri="{FF2B5EF4-FFF2-40B4-BE49-F238E27FC236}">
                <a16:creationId xmlns:a16="http://schemas.microsoft.com/office/drawing/2014/main" id="{D362B306-D13B-E949-B5C7-DD6385FF7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4" name="Rectangle 51">
            <a:extLst>
              <a:ext uri="{FF2B5EF4-FFF2-40B4-BE49-F238E27FC236}">
                <a16:creationId xmlns:a16="http://schemas.microsoft.com/office/drawing/2014/main" id="{E8605919-9075-3743-A9E3-15B3E2040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5" name="Rectangle 52">
            <a:extLst>
              <a:ext uri="{FF2B5EF4-FFF2-40B4-BE49-F238E27FC236}">
                <a16:creationId xmlns:a16="http://schemas.microsoft.com/office/drawing/2014/main" id="{F0C362EC-224C-924B-B36F-7BCD1DC44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551" y="57356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76" name="Rectangle 53">
            <a:extLst>
              <a:ext uri="{FF2B5EF4-FFF2-40B4-BE49-F238E27FC236}">
                <a16:creationId xmlns:a16="http://schemas.microsoft.com/office/drawing/2014/main" id="{45CE2205-933A-1143-8AA9-C57DCAB41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7" name="Rectangle 54">
            <a:extLst>
              <a:ext uri="{FF2B5EF4-FFF2-40B4-BE49-F238E27FC236}">
                <a16:creationId xmlns:a16="http://schemas.microsoft.com/office/drawing/2014/main" id="{E32660C6-F0B2-E344-BA17-B859F3FFE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3778" name="Rectangle 56">
            <a:extLst>
              <a:ext uri="{FF2B5EF4-FFF2-40B4-BE49-F238E27FC236}">
                <a16:creationId xmlns:a16="http://schemas.microsoft.com/office/drawing/2014/main" id="{0F814D97-16A3-104E-A812-736B5455B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79" name="Rectangle 59">
            <a:extLst>
              <a:ext uri="{FF2B5EF4-FFF2-40B4-BE49-F238E27FC236}">
                <a16:creationId xmlns:a16="http://schemas.microsoft.com/office/drawing/2014/main" id="{E56A5146-38F2-B444-B787-483976E28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80" name="Rectangle 60">
            <a:extLst>
              <a:ext uri="{FF2B5EF4-FFF2-40B4-BE49-F238E27FC236}">
                <a16:creationId xmlns:a16="http://schemas.microsoft.com/office/drawing/2014/main" id="{3A2BEC93-B47C-D747-9637-BA991AD70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6083300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Rectangle 4">
            <a:extLst>
              <a:ext uri="{FF2B5EF4-FFF2-40B4-BE49-F238E27FC236}">
                <a16:creationId xmlns:a16="http://schemas.microsoft.com/office/drawing/2014/main" id="{857A8DA6-4E64-B84F-9A81-7705105D244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2" name="Rectangle 5">
            <a:extLst>
              <a:ext uri="{FF2B5EF4-FFF2-40B4-BE49-F238E27FC236}">
                <a16:creationId xmlns:a16="http://schemas.microsoft.com/office/drawing/2014/main" id="{7F0EED19-C26F-ED4F-A50A-3B0AD211909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3" name="Rectangle 6">
            <a:extLst>
              <a:ext uri="{FF2B5EF4-FFF2-40B4-BE49-F238E27FC236}">
                <a16:creationId xmlns:a16="http://schemas.microsoft.com/office/drawing/2014/main" id="{B5048697-7B1A-0E40-8A6E-621411E3EF8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4" name="Rectangle 7">
            <a:extLst>
              <a:ext uri="{FF2B5EF4-FFF2-40B4-BE49-F238E27FC236}">
                <a16:creationId xmlns:a16="http://schemas.microsoft.com/office/drawing/2014/main" id="{C6E25183-2D54-0649-B8AA-6DBD5285A93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5" name="Freeform 8">
            <a:extLst>
              <a:ext uri="{FF2B5EF4-FFF2-40B4-BE49-F238E27FC236}">
                <a16:creationId xmlns:a16="http://schemas.microsoft.com/office/drawing/2014/main" id="{4CBD2206-F9FA-8F4E-8EAE-1DBCD0F7205F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6" name="Line 9">
            <a:extLst>
              <a:ext uri="{FF2B5EF4-FFF2-40B4-BE49-F238E27FC236}">
                <a16:creationId xmlns:a16="http://schemas.microsoft.com/office/drawing/2014/main" id="{63410DE9-376E-E546-99E3-0E2852535995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" name="Freeform 10">
            <a:extLst>
              <a:ext uri="{FF2B5EF4-FFF2-40B4-BE49-F238E27FC236}">
                <a16:creationId xmlns:a16="http://schemas.microsoft.com/office/drawing/2014/main" id="{45A58E4E-E22D-814D-82FA-136FBFF14955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8" name="Freeform 11">
            <a:extLst>
              <a:ext uri="{FF2B5EF4-FFF2-40B4-BE49-F238E27FC236}">
                <a16:creationId xmlns:a16="http://schemas.microsoft.com/office/drawing/2014/main" id="{5DA467E8-EB35-674D-B1EF-276273BA1AAB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9" name="Rectangle 12">
            <a:extLst>
              <a:ext uri="{FF2B5EF4-FFF2-40B4-BE49-F238E27FC236}">
                <a16:creationId xmlns:a16="http://schemas.microsoft.com/office/drawing/2014/main" id="{CF7CE299-289A-D248-8C24-6B7C3175E2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50" name="Freeform 13">
            <a:extLst>
              <a:ext uri="{FF2B5EF4-FFF2-40B4-BE49-F238E27FC236}">
                <a16:creationId xmlns:a16="http://schemas.microsoft.com/office/drawing/2014/main" id="{1519527F-F6AA-C64C-B862-490917A0BADF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1" name="Line 14">
            <a:extLst>
              <a:ext uri="{FF2B5EF4-FFF2-40B4-BE49-F238E27FC236}">
                <a16:creationId xmlns:a16="http://schemas.microsoft.com/office/drawing/2014/main" id="{7D3E2D3A-A4B4-AC48-B50D-E4D30F4EFE99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2" name="Rectangle 15">
            <a:extLst>
              <a:ext uri="{FF2B5EF4-FFF2-40B4-BE49-F238E27FC236}">
                <a16:creationId xmlns:a16="http://schemas.microsoft.com/office/drawing/2014/main" id="{3DFCAB3C-C4E8-1640-8024-E0F8337A2CF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53" name="Freeform 16">
            <a:extLst>
              <a:ext uri="{FF2B5EF4-FFF2-40B4-BE49-F238E27FC236}">
                <a16:creationId xmlns:a16="http://schemas.microsoft.com/office/drawing/2014/main" id="{2FA707A4-CC04-1B49-9C23-9744C3145BF9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4" name="Freeform 17">
            <a:extLst>
              <a:ext uri="{FF2B5EF4-FFF2-40B4-BE49-F238E27FC236}">
                <a16:creationId xmlns:a16="http://schemas.microsoft.com/office/drawing/2014/main" id="{9F93F77A-E92C-8943-A333-28DB62D96402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5" name="Freeform 18">
            <a:extLst>
              <a:ext uri="{FF2B5EF4-FFF2-40B4-BE49-F238E27FC236}">
                <a16:creationId xmlns:a16="http://schemas.microsoft.com/office/drawing/2014/main" id="{05B05711-50CE-A844-B59C-697D70F89FDE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6" name="Line 19">
            <a:extLst>
              <a:ext uri="{FF2B5EF4-FFF2-40B4-BE49-F238E27FC236}">
                <a16:creationId xmlns:a16="http://schemas.microsoft.com/office/drawing/2014/main" id="{26C6DDBC-154E-CB4E-983D-88A21BA8C13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7" name="Rectangle 22">
            <a:extLst>
              <a:ext uri="{FF2B5EF4-FFF2-40B4-BE49-F238E27FC236}">
                <a16:creationId xmlns:a16="http://schemas.microsoft.com/office/drawing/2014/main" id="{2BA8990A-48D0-0846-94BF-92A9CA5EEFD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58" name="Freeform 23">
            <a:extLst>
              <a:ext uri="{FF2B5EF4-FFF2-40B4-BE49-F238E27FC236}">
                <a16:creationId xmlns:a16="http://schemas.microsoft.com/office/drawing/2014/main" id="{0FCCC10F-75F1-9D44-A290-45560D69663B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9" name="Freeform 24">
            <a:extLst>
              <a:ext uri="{FF2B5EF4-FFF2-40B4-BE49-F238E27FC236}">
                <a16:creationId xmlns:a16="http://schemas.microsoft.com/office/drawing/2014/main" id="{AFB20F53-39A2-414F-96CD-B3BC89FFBAA8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0" name="Freeform 27">
            <a:extLst>
              <a:ext uri="{FF2B5EF4-FFF2-40B4-BE49-F238E27FC236}">
                <a16:creationId xmlns:a16="http://schemas.microsoft.com/office/drawing/2014/main" id="{4785E521-21BB-324A-90D2-18CE9C3A4762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1" name="Line 28">
            <a:extLst>
              <a:ext uri="{FF2B5EF4-FFF2-40B4-BE49-F238E27FC236}">
                <a16:creationId xmlns:a16="http://schemas.microsoft.com/office/drawing/2014/main" id="{ADA42DF8-922D-0F4F-B56C-CBD70E081636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2" name="Rectangle 29">
            <a:extLst>
              <a:ext uri="{FF2B5EF4-FFF2-40B4-BE49-F238E27FC236}">
                <a16:creationId xmlns:a16="http://schemas.microsoft.com/office/drawing/2014/main" id="{C141A666-734A-9C43-94D2-BA7AB6995D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63" name="Rectangle 30">
            <a:extLst>
              <a:ext uri="{FF2B5EF4-FFF2-40B4-BE49-F238E27FC236}">
                <a16:creationId xmlns:a16="http://schemas.microsoft.com/office/drawing/2014/main" id="{429D9BAD-8208-7346-8EB1-27D5EA43D46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64" name="Rectangle 31">
            <a:extLst>
              <a:ext uri="{FF2B5EF4-FFF2-40B4-BE49-F238E27FC236}">
                <a16:creationId xmlns:a16="http://schemas.microsoft.com/office/drawing/2014/main" id="{EB64EAA6-4F8D-2E4F-A4B0-E4DC060CF6E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65" name="Rectangle 32">
            <a:extLst>
              <a:ext uri="{FF2B5EF4-FFF2-40B4-BE49-F238E27FC236}">
                <a16:creationId xmlns:a16="http://schemas.microsoft.com/office/drawing/2014/main" id="{49808D64-FA55-3649-88FC-9C7A29F57B5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66" name="Rectangle 33">
            <a:extLst>
              <a:ext uri="{FF2B5EF4-FFF2-40B4-BE49-F238E27FC236}">
                <a16:creationId xmlns:a16="http://schemas.microsoft.com/office/drawing/2014/main" id="{0B93FB53-D828-274F-88BC-0C67338E9DD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67" name="Title 1">
            <a:extLst>
              <a:ext uri="{FF2B5EF4-FFF2-40B4-BE49-F238E27FC236}">
                <a16:creationId xmlns:a16="http://schemas.microsoft.com/office/drawing/2014/main" id="{29855B5D-942E-324D-9053-71392BDE41B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 Type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3" name="Group 51">
            <a:extLst>
              <a:ext uri="{FF2B5EF4-FFF2-40B4-BE49-F238E27FC236}">
                <a16:creationId xmlns:a16="http://schemas.microsoft.com/office/drawing/2014/main" id="{C1E14E33-E318-454B-BA64-59022198D8B0}"/>
              </a:ext>
            </a:extLst>
          </p:cNvPr>
          <p:cNvGrpSpPr>
            <a:grpSpLocks/>
          </p:cNvGrpSpPr>
          <p:nvPr/>
        </p:nvGrpSpPr>
        <p:grpSpPr bwMode="auto">
          <a:xfrm>
            <a:off x="3124201" y="1485900"/>
            <a:ext cx="4881563" cy="1714500"/>
            <a:chOff x="1301" y="1220"/>
            <a:chExt cx="3075" cy="1080"/>
          </a:xfrm>
        </p:grpSpPr>
        <p:sp>
          <p:nvSpPr>
            <p:cNvPr id="74813" name="Rectangle 4">
              <a:extLst>
                <a:ext uri="{FF2B5EF4-FFF2-40B4-BE49-F238E27FC236}">
                  <a16:creationId xmlns:a16="http://schemas.microsoft.com/office/drawing/2014/main" id="{7421738C-B83F-F147-A4B6-EA262860A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0"/>
              <a:ext cx="3075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4" name="Rectangle 5">
              <a:extLst>
                <a:ext uri="{FF2B5EF4-FFF2-40B4-BE49-F238E27FC236}">
                  <a16:creationId xmlns:a16="http://schemas.microsoft.com/office/drawing/2014/main" id="{23BC4172-E3F4-584A-A68E-37C7FBF25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227"/>
              <a:ext cx="7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5" name="Rectangle 6">
              <a:extLst>
                <a:ext uri="{FF2B5EF4-FFF2-40B4-BE49-F238E27FC236}">
                  <a16:creationId xmlns:a16="http://schemas.microsoft.com/office/drawing/2014/main" id="{13C6CFC6-D1E0-B54A-B7F8-3D45D2489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6" name="Rectangle 7">
              <a:extLst>
                <a:ext uri="{FF2B5EF4-FFF2-40B4-BE49-F238E27FC236}">
                  <a16:creationId xmlns:a16="http://schemas.microsoft.com/office/drawing/2014/main" id="{3C68EFB3-553A-C346-AC69-56D76C714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1326"/>
              <a:ext cx="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17" name="Rectangle 8">
              <a:extLst>
                <a:ext uri="{FF2B5EF4-FFF2-40B4-BE49-F238E27FC236}">
                  <a16:creationId xmlns:a16="http://schemas.microsoft.com/office/drawing/2014/main" id="{AE576A0A-45A6-0A43-8ACB-8F14A16B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8" name="Rectangle 9">
              <a:extLst>
                <a:ext uri="{FF2B5EF4-FFF2-40B4-BE49-F238E27FC236}">
                  <a16:creationId xmlns:a16="http://schemas.microsoft.com/office/drawing/2014/main" id="{33DB3CBD-50FF-5244-B78D-17AC66891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69"/>
              <a:ext cx="68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19" name="Rectangle 10">
              <a:extLst>
                <a:ext uri="{FF2B5EF4-FFF2-40B4-BE49-F238E27FC236}">
                  <a16:creationId xmlns:a16="http://schemas.microsoft.com/office/drawing/2014/main" id="{8E087E53-C6DE-884E-AE14-0ED0D2198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269"/>
              <a:ext cx="4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20" name="Rectangle 11">
              <a:extLst>
                <a:ext uri="{FF2B5EF4-FFF2-40B4-BE49-F238E27FC236}">
                  <a16:creationId xmlns:a16="http://schemas.microsoft.com/office/drawing/2014/main" id="{E479EE87-D68F-A646-8BB2-43F762EC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227"/>
              <a:ext cx="8" cy="2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1" name="Rectangle 12">
              <a:extLst>
                <a:ext uri="{FF2B5EF4-FFF2-40B4-BE49-F238E27FC236}">
                  <a16:creationId xmlns:a16="http://schemas.microsoft.com/office/drawing/2014/main" id="{A3C6BA62-5EB7-8D49-B18F-B6735A81F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23"/>
              <a:ext cx="2414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2" name="Rectangle 13">
              <a:extLst>
                <a:ext uri="{FF2B5EF4-FFF2-40B4-BE49-F238E27FC236}">
                  <a16:creationId xmlns:a16="http://schemas.microsoft.com/office/drawing/2014/main" id="{E9ED9F20-2EEC-2846-AF6E-1F0D33C5D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515"/>
              <a:ext cx="7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3" name="Rectangle 14">
              <a:extLst>
                <a:ext uri="{FF2B5EF4-FFF2-40B4-BE49-F238E27FC236}">
                  <a16:creationId xmlns:a16="http://schemas.microsoft.com/office/drawing/2014/main" id="{A0257F2B-1C02-584B-9B99-5DCBC3D66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68"/>
              <a:ext cx="10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24" name="Rectangle 15">
              <a:extLst>
                <a:ext uri="{FF2B5EF4-FFF2-40B4-BE49-F238E27FC236}">
                  <a16:creationId xmlns:a16="http://schemas.microsoft.com/office/drawing/2014/main" id="{A3D03FF6-FC2B-E04B-8A3B-07AEDC90C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5" name="Rectangle 16">
              <a:extLst>
                <a:ext uri="{FF2B5EF4-FFF2-40B4-BE49-F238E27FC236}">
                  <a16:creationId xmlns:a16="http://schemas.microsoft.com/office/drawing/2014/main" id="{7DE10BAF-36E9-044A-B8E4-458C9D6D8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530"/>
              <a:ext cx="3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26" name="Rectangle 17">
              <a:extLst>
                <a:ext uri="{FF2B5EF4-FFF2-40B4-BE49-F238E27FC236}">
                  <a16:creationId xmlns:a16="http://schemas.microsoft.com/office/drawing/2014/main" id="{BDA5116F-E24C-0146-96B4-70E24D16F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27" name="Rectangle 18">
              <a:extLst>
                <a:ext uri="{FF2B5EF4-FFF2-40B4-BE49-F238E27FC236}">
                  <a16:creationId xmlns:a16="http://schemas.microsoft.com/office/drawing/2014/main" id="{9FE3E576-23EE-7642-B7D1-55AED8A2D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28" name="Rectangle 19">
              <a:extLst>
                <a:ext uri="{FF2B5EF4-FFF2-40B4-BE49-F238E27FC236}">
                  <a16:creationId xmlns:a16="http://schemas.microsoft.com/office/drawing/2014/main" id="{37A0BD7C-F21B-4D49-B248-931800AFD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29" name="Rectangle 20">
              <a:extLst>
                <a:ext uri="{FF2B5EF4-FFF2-40B4-BE49-F238E27FC236}">
                  <a16:creationId xmlns:a16="http://schemas.microsoft.com/office/drawing/2014/main" id="{95ACE686-14CA-A940-9B91-229AA07B6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30" name="Rectangle 21">
              <a:extLst>
                <a:ext uri="{FF2B5EF4-FFF2-40B4-BE49-F238E27FC236}">
                  <a16:creationId xmlns:a16="http://schemas.microsoft.com/office/drawing/2014/main" id="{BFBFCBD1-0CF0-CC4F-BC73-7790A023B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1" name="Rectangle 22">
              <a:extLst>
                <a:ext uri="{FF2B5EF4-FFF2-40B4-BE49-F238E27FC236}">
                  <a16:creationId xmlns:a16="http://schemas.microsoft.com/office/drawing/2014/main" id="{A7D838CB-F78D-2842-897B-BD0CFA66C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2" name="Rectangle 23">
              <a:extLst>
                <a:ext uri="{FF2B5EF4-FFF2-40B4-BE49-F238E27FC236}">
                  <a16:creationId xmlns:a16="http://schemas.microsoft.com/office/drawing/2014/main" id="{A0B29822-A625-3F4A-A536-772C5C566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3" name="Rectangle 24">
              <a:extLst>
                <a:ext uri="{FF2B5EF4-FFF2-40B4-BE49-F238E27FC236}">
                  <a16:creationId xmlns:a16="http://schemas.microsoft.com/office/drawing/2014/main" id="{4F6EF371-6A17-3D41-808E-A20308745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34" name="Rectangle 25">
              <a:extLst>
                <a:ext uri="{FF2B5EF4-FFF2-40B4-BE49-F238E27FC236}">
                  <a16:creationId xmlns:a16="http://schemas.microsoft.com/office/drawing/2014/main" id="{E330D3BD-CC96-3A4D-A352-C2690432C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5" name="Rectangle 26">
              <a:extLst>
                <a:ext uri="{FF2B5EF4-FFF2-40B4-BE49-F238E27FC236}">
                  <a16:creationId xmlns:a16="http://schemas.microsoft.com/office/drawing/2014/main" id="{C014153D-8BE6-754B-B2CA-0B13C586F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6" name="Rectangle 27">
              <a:extLst>
                <a:ext uri="{FF2B5EF4-FFF2-40B4-BE49-F238E27FC236}">
                  <a16:creationId xmlns:a16="http://schemas.microsoft.com/office/drawing/2014/main" id="{6BACB70B-40CF-1540-BB7C-CD9700D57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1588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sz="2000" b="0" i="1">
                <a:latin typeface="Times" pitchFamily="2" charset="0"/>
              </a:endParaRPr>
            </a:p>
          </p:txBody>
        </p:sp>
        <p:sp>
          <p:nvSpPr>
            <p:cNvPr id="74837" name="Rectangle 28">
              <a:extLst>
                <a:ext uri="{FF2B5EF4-FFF2-40B4-BE49-F238E27FC236}">
                  <a16:creationId xmlns:a16="http://schemas.microsoft.com/office/drawing/2014/main" id="{133542CF-A4EA-B44A-B838-2111C6564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588"/>
              <a:ext cx="1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38" name="Rectangle 29">
              <a:extLst>
                <a:ext uri="{FF2B5EF4-FFF2-40B4-BE49-F238E27FC236}">
                  <a16:creationId xmlns:a16="http://schemas.microsoft.com/office/drawing/2014/main" id="{803E05F8-0012-204F-A8F1-D9C374CFC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515"/>
              <a:ext cx="8" cy="289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9" name="Rectangle 30">
              <a:extLst>
                <a:ext uri="{FF2B5EF4-FFF2-40B4-BE49-F238E27FC236}">
                  <a16:creationId xmlns:a16="http://schemas.microsoft.com/office/drawing/2014/main" id="{0AFF7161-8C12-CD4B-A097-0E722B2F7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1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0" name="Rectangle 31">
              <a:extLst>
                <a:ext uri="{FF2B5EF4-FFF2-40B4-BE49-F238E27FC236}">
                  <a16:creationId xmlns:a16="http://schemas.microsoft.com/office/drawing/2014/main" id="{7E77CCE5-BD05-334E-942B-2F6048E2F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822"/>
              <a:ext cx="7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1" name="Rectangle 32">
              <a:extLst>
                <a:ext uri="{FF2B5EF4-FFF2-40B4-BE49-F238E27FC236}">
                  <a16:creationId xmlns:a16="http://schemas.microsoft.com/office/drawing/2014/main" id="{9CB082DF-FF46-7E4B-B047-0B81E89F0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588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2" name="Rectangle 33">
              <a:extLst>
                <a:ext uri="{FF2B5EF4-FFF2-40B4-BE49-F238E27FC236}">
                  <a16:creationId xmlns:a16="http://schemas.microsoft.com/office/drawing/2014/main" id="{14872947-8731-6E47-A8B2-79EEA70BA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3" name="Rectangle 34">
              <a:extLst>
                <a:ext uri="{FF2B5EF4-FFF2-40B4-BE49-F238E27FC236}">
                  <a16:creationId xmlns:a16="http://schemas.microsoft.com/office/drawing/2014/main" id="{9FBFD4EB-68D9-014A-BA16-17C7A8B2B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4" name="Rectangle 35">
              <a:extLst>
                <a:ext uri="{FF2B5EF4-FFF2-40B4-BE49-F238E27FC236}">
                  <a16:creationId xmlns:a16="http://schemas.microsoft.com/office/drawing/2014/main" id="{70581271-167E-884C-88B2-226AADF69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76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5" name="Rectangle 36">
              <a:extLst>
                <a:ext uri="{FF2B5EF4-FFF2-40B4-BE49-F238E27FC236}">
                  <a16:creationId xmlns:a16="http://schemas.microsoft.com/office/drawing/2014/main" id="{B045A536-9D14-0548-8C5A-785D296F6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6" name="Rectangle 37">
              <a:extLst>
                <a:ext uri="{FF2B5EF4-FFF2-40B4-BE49-F238E27FC236}">
                  <a16:creationId xmlns:a16="http://schemas.microsoft.com/office/drawing/2014/main" id="{C41898E2-ED7D-0A49-AE63-E38B87C2B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876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7" name="Rectangle 38">
              <a:extLst>
                <a:ext uri="{FF2B5EF4-FFF2-40B4-BE49-F238E27FC236}">
                  <a16:creationId xmlns:a16="http://schemas.microsoft.com/office/drawing/2014/main" id="{5866F7BF-35A9-0A4E-975D-69E0C7B8A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48" name="Rectangle 39">
              <a:extLst>
                <a:ext uri="{FF2B5EF4-FFF2-40B4-BE49-F238E27FC236}">
                  <a16:creationId xmlns:a16="http://schemas.microsoft.com/office/drawing/2014/main" id="{B959C4CD-84A5-DC41-8692-52D0C4B8B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1822"/>
              <a:ext cx="8" cy="254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9" name="Rectangle 40">
              <a:extLst>
                <a:ext uri="{FF2B5EF4-FFF2-40B4-BE49-F238E27FC236}">
                  <a16:creationId xmlns:a16="http://schemas.microsoft.com/office/drawing/2014/main" id="{1EB459F0-9850-E54A-925F-B1A0DAE01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063"/>
              <a:ext cx="7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0" name="Rectangle 41">
              <a:extLst>
                <a:ext uri="{FF2B5EF4-FFF2-40B4-BE49-F238E27FC236}">
                  <a16:creationId xmlns:a16="http://schemas.microsoft.com/office/drawing/2014/main" id="{9D626FA3-D99E-744A-B091-4B8AED0DA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876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1" name="Rectangle 42">
              <a:extLst>
                <a:ext uri="{FF2B5EF4-FFF2-40B4-BE49-F238E27FC236}">
                  <a16:creationId xmlns:a16="http://schemas.microsoft.com/office/drawing/2014/main" id="{8EA75D06-9767-314D-82F8-307640833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2" name="Rectangle 43">
              <a:extLst>
                <a:ext uri="{FF2B5EF4-FFF2-40B4-BE49-F238E27FC236}">
                  <a16:creationId xmlns:a16="http://schemas.microsoft.com/office/drawing/2014/main" id="{B4E00F4A-E696-524D-AFF8-F62CC94B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3" name="Rectangle 44">
              <a:extLst>
                <a:ext uri="{FF2B5EF4-FFF2-40B4-BE49-F238E27FC236}">
                  <a16:creationId xmlns:a16="http://schemas.microsoft.com/office/drawing/2014/main" id="{340113A7-F471-5341-ABB0-C5CC976DC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067"/>
              <a:ext cx="14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4" name="Rectangle 45">
              <a:extLst>
                <a:ext uri="{FF2B5EF4-FFF2-40B4-BE49-F238E27FC236}">
                  <a16:creationId xmlns:a16="http://schemas.microsoft.com/office/drawing/2014/main" id="{3E262F73-71E6-064B-B348-EFCDC9F51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5" name="Rectangle 46">
              <a:extLst>
                <a:ext uri="{FF2B5EF4-FFF2-40B4-BE49-F238E27FC236}">
                  <a16:creationId xmlns:a16="http://schemas.microsoft.com/office/drawing/2014/main" id="{08216C0E-D2BF-894D-8797-7EEB2F6D3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067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6" name="Rectangle 47">
              <a:extLst>
                <a:ext uri="{FF2B5EF4-FFF2-40B4-BE49-F238E27FC236}">
                  <a16:creationId xmlns:a16="http://schemas.microsoft.com/office/drawing/2014/main" id="{D592DB12-2F4B-8446-BD62-5AFB5C31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74857" name="Rectangle 48">
              <a:extLst>
                <a:ext uri="{FF2B5EF4-FFF2-40B4-BE49-F238E27FC236}">
                  <a16:creationId xmlns:a16="http://schemas.microsoft.com/office/drawing/2014/main" id="{1AB22FAD-AEBF-3241-AAEC-4471813C3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2063"/>
              <a:ext cx="8" cy="221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8" name="Rectangle 49">
              <a:extLst>
                <a:ext uri="{FF2B5EF4-FFF2-40B4-BE49-F238E27FC236}">
                  <a16:creationId xmlns:a16="http://schemas.microsoft.com/office/drawing/2014/main" id="{F753757E-107D-5649-B838-4A18B9596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292"/>
              <a:ext cx="3075" cy="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9" name="Rectangle 50">
              <a:extLst>
                <a:ext uri="{FF2B5EF4-FFF2-40B4-BE49-F238E27FC236}">
                  <a16:creationId xmlns:a16="http://schemas.microsoft.com/office/drawing/2014/main" id="{3CB580D3-9E9B-DA41-BE34-7B4ABC4E6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2067"/>
              <a:ext cx="12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74754" name="Title 1">
            <a:extLst>
              <a:ext uri="{FF2B5EF4-FFF2-40B4-BE49-F238E27FC236}">
                <a16:creationId xmlns:a16="http://schemas.microsoft.com/office/drawing/2014/main" id="{5229B2D4-7245-614C-A4C3-C07B0AAF43D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Do the State-assigned Table</a:t>
            </a:r>
          </a:p>
        </p:txBody>
      </p:sp>
      <p:sp>
        <p:nvSpPr>
          <p:cNvPr id="74755" name="Rectangle 4">
            <a:extLst>
              <a:ext uri="{FF2B5EF4-FFF2-40B4-BE49-F238E27FC236}">
                <a16:creationId xmlns:a16="http://schemas.microsoft.com/office/drawing/2014/main" id="{7CFC2155-118B-4944-8BC9-812C84278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3954463"/>
            <a:ext cx="4870450" cy="111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6" name="Rectangle 5">
            <a:extLst>
              <a:ext uri="{FF2B5EF4-FFF2-40B4-BE49-F238E27FC236}">
                <a16:creationId xmlns:a16="http://schemas.microsoft.com/office/drawing/2014/main" id="{1A48BB63-8805-8245-B433-7604C4C6E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7" name="Rectangle 6">
            <a:extLst>
              <a:ext uri="{FF2B5EF4-FFF2-40B4-BE49-F238E27FC236}">
                <a16:creationId xmlns:a16="http://schemas.microsoft.com/office/drawing/2014/main" id="{8B903F81-48B0-5A4F-9CC3-33806BD36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8" name="Rectangle 7">
            <a:extLst>
              <a:ext uri="{FF2B5EF4-FFF2-40B4-BE49-F238E27FC236}">
                <a16:creationId xmlns:a16="http://schemas.microsoft.com/office/drawing/2014/main" id="{F3BAA533-F34E-C140-8147-AA27B006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9" y="416242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59" name="Rectangle 8">
            <a:extLst>
              <a:ext uri="{FF2B5EF4-FFF2-40B4-BE49-F238E27FC236}">
                <a16:creationId xmlns:a16="http://schemas.microsoft.com/office/drawing/2014/main" id="{22A5B5B9-0525-7A47-9A4F-726AD15D8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0" name="Rectangle 9">
            <a:extLst>
              <a:ext uri="{FF2B5EF4-FFF2-40B4-BE49-F238E27FC236}">
                <a16:creationId xmlns:a16="http://schemas.microsoft.com/office/drawing/2014/main" id="{100A8681-243C-B54A-8437-FAC88432B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651" y="4070350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 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1" name="Rectangle 10">
            <a:extLst>
              <a:ext uri="{FF2B5EF4-FFF2-40B4-BE49-F238E27FC236}">
                <a16:creationId xmlns:a16="http://schemas.microsoft.com/office/drawing/2014/main" id="{12D6F377-D0B1-8A4B-BE07-1966CE14E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3965575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2" name="Rectangle 11">
            <a:extLst>
              <a:ext uri="{FF2B5EF4-FFF2-40B4-BE49-F238E27FC236}">
                <a16:creationId xmlns:a16="http://schemas.microsoft.com/office/drawing/2014/main" id="{EA928D59-904D-8A4F-842A-63F5EC0CD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1" y="4410075"/>
            <a:ext cx="3821113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3" name="Rectangle 12">
            <a:extLst>
              <a:ext uri="{FF2B5EF4-FFF2-40B4-BE49-F238E27FC236}">
                <a16:creationId xmlns:a16="http://schemas.microsoft.com/office/drawing/2014/main" id="{034EC4C5-5FE1-CC41-A5E9-FE36F3BFB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4" name="Rectangle 13">
            <a:extLst>
              <a:ext uri="{FF2B5EF4-FFF2-40B4-BE49-F238E27FC236}">
                <a16:creationId xmlns:a16="http://schemas.microsoft.com/office/drawing/2014/main" id="{C75E1B30-33E6-394D-A2E8-B0B255EB5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4813" y="4070350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5" name="Rectangle 14">
            <a:extLst>
              <a:ext uri="{FF2B5EF4-FFF2-40B4-BE49-F238E27FC236}">
                <a16:creationId xmlns:a16="http://schemas.microsoft.com/office/drawing/2014/main" id="{93E0B6DD-1924-5140-9179-3149A389F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66" name="Rectangle 15">
            <a:extLst>
              <a:ext uri="{FF2B5EF4-FFF2-40B4-BE49-F238E27FC236}">
                <a16:creationId xmlns:a16="http://schemas.microsoft.com/office/drawing/2014/main" id="{C360BB54-5B33-6C4F-A091-C5262B8AE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9325" y="4435475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7" name="Rectangle 16">
            <a:extLst>
              <a:ext uri="{FF2B5EF4-FFF2-40B4-BE49-F238E27FC236}">
                <a16:creationId xmlns:a16="http://schemas.microsoft.com/office/drawing/2014/main" id="{F9F89DA4-D304-DF49-B8C5-B132EB525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5788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68" name="Rectangle 17">
            <a:extLst>
              <a:ext uri="{FF2B5EF4-FFF2-40B4-BE49-F238E27FC236}">
                <a16:creationId xmlns:a16="http://schemas.microsoft.com/office/drawing/2014/main" id="{B7A9ADA7-213F-0C45-A404-AD9991475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4551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9" name="Rectangle 18">
            <a:extLst>
              <a:ext uri="{FF2B5EF4-FFF2-40B4-BE49-F238E27FC236}">
                <a16:creationId xmlns:a16="http://schemas.microsoft.com/office/drawing/2014/main" id="{C40B0ED3-10B3-6D47-8644-B2A75E1D4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9663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0" name="Rectangle 19">
            <a:extLst>
              <a:ext uri="{FF2B5EF4-FFF2-40B4-BE49-F238E27FC236}">
                <a16:creationId xmlns:a16="http://schemas.microsoft.com/office/drawing/2014/main" id="{C64E5A45-D040-1042-ABAB-59F952A26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71" name="Rectangle 20">
            <a:extLst>
              <a:ext uri="{FF2B5EF4-FFF2-40B4-BE49-F238E27FC236}">
                <a16:creationId xmlns:a16="http://schemas.microsoft.com/office/drawing/2014/main" id="{5423F3DF-C2EB-734C-8FDE-7B3E48F91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9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2" name="Rectangle 21">
            <a:extLst>
              <a:ext uri="{FF2B5EF4-FFF2-40B4-BE49-F238E27FC236}">
                <a16:creationId xmlns:a16="http://schemas.microsoft.com/office/drawing/2014/main" id="{6CA1056F-0740-8545-8275-3E909A5FD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73" name="Rectangle 22">
            <a:extLst>
              <a:ext uri="{FF2B5EF4-FFF2-40B4-BE49-F238E27FC236}">
                <a16:creationId xmlns:a16="http://schemas.microsoft.com/office/drawing/2014/main" id="{DEB0C581-5635-3749-A8DF-FF7E3DB65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4" name="Rectangle 23">
            <a:extLst>
              <a:ext uri="{FF2B5EF4-FFF2-40B4-BE49-F238E27FC236}">
                <a16:creationId xmlns:a16="http://schemas.microsoft.com/office/drawing/2014/main" id="{D847E243-5CDA-A943-9166-0DEAC71CC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3963" y="452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75" name="Rectangle 24">
            <a:extLst>
              <a:ext uri="{FF2B5EF4-FFF2-40B4-BE49-F238E27FC236}">
                <a16:creationId xmlns:a16="http://schemas.microsoft.com/office/drawing/2014/main" id="{E6AFA2AE-3667-C343-AB5C-D533EB19C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551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6" name="Rectangle 25">
            <a:extLst>
              <a:ext uri="{FF2B5EF4-FFF2-40B4-BE49-F238E27FC236}">
                <a16:creationId xmlns:a16="http://schemas.microsoft.com/office/drawing/2014/main" id="{8040503C-54CE-8542-92B8-F695133E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7" name="Rectangle 26">
            <a:extLst>
              <a:ext uri="{FF2B5EF4-FFF2-40B4-BE49-F238E27FC236}">
                <a16:creationId xmlns:a16="http://schemas.microsoft.com/office/drawing/2014/main" id="{8DFC9DB0-B74B-804C-B21E-FFB3655E0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76" y="45259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78" name="Rectangle 27">
            <a:extLst>
              <a:ext uri="{FF2B5EF4-FFF2-40B4-BE49-F238E27FC236}">
                <a16:creationId xmlns:a16="http://schemas.microsoft.com/office/drawing/2014/main" id="{9F7A6E18-D9DB-0D4A-833B-78BE975E8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5226" y="45259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79" name="Rectangle 28">
            <a:extLst>
              <a:ext uri="{FF2B5EF4-FFF2-40B4-BE49-F238E27FC236}">
                <a16:creationId xmlns:a16="http://schemas.microsoft.com/office/drawing/2014/main" id="{34606049-6259-DD45-AF39-4E281CCC4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4422776"/>
            <a:ext cx="12700" cy="4556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0" name="Rectangle 29">
            <a:extLst>
              <a:ext uri="{FF2B5EF4-FFF2-40B4-BE49-F238E27FC236}">
                <a16:creationId xmlns:a16="http://schemas.microsoft.com/office/drawing/2014/main" id="{F1F5C564-2ECA-F145-AA39-3CBE58AE9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4865688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1" name="Rectangle 30">
            <a:extLst>
              <a:ext uri="{FF2B5EF4-FFF2-40B4-BE49-F238E27FC236}">
                <a16:creationId xmlns:a16="http://schemas.microsoft.com/office/drawing/2014/main" id="{C3FB274E-31A0-F444-B543-EA9A72DE8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2" name="Rectangle 31">
            <a:extLst>
              <a:ext uri="{FF2B5EF4-FFF2-40B4-BE49-F238E27FC236}">
                <a16:creationId xmlns:a16="http://schemas.microsoft.com/office/drawing/2014/main" id="{EAA0D2CE-7A8C-FC41-BAE9-9EB064CD2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750" y="452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83" name="Rectangle 32">
            <a:extLst>
              <a:ext uri="{FF2B5EF4-FFF2-40B4-BE49-F238E27FC236}">
                <a16:creationId xmlns:a16="http://schemas.microsoft.com/office/drawing/2014/main" id="{BDEDC9B2-39F2-2744-ADE9-10ABB5706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4" name="Rectangle 33">
            <a:extLst>
              <a:ext uri="{FF2B5EF4-FFF2-40B4-BE49-F238E27FC236}">
                <a16:creationId xmlns:a16="http://schemas.microsoft.com/office/drawing/2014/main" id="{A0D450F5-1066-3146-BB54-FE690B683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2838" y="4981576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85" name="Rectangle 34">
            <a:extLst>
              <a:ext uri="{FF2B5EF4-FFF2-40B4-BE49-F238E27FC236}">
                <a16:creationId xmlns:a16="http://schemas.microsoft.com/office/drawing/2014/main" id="{D3715BB8-9167-BC47-8562-94ADF6086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6450" y="4981575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86" name="Rectangle 35">
            <a:extLst>
              <a:ext uri="{FF2B5EF4-FFF2-40B4-BE49-F238E27FC236}">
                <a16:creationId xmlns:a16="http://schemas.microsoft.com/office/drawing/2014/main" id="{C0F50F94-0BFD-F94D-9A00-B055CB73E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87" name="Rectangle 36">
            <a:extLst>
              <a:ext uri="{FF2B5EF4-FFF2-40B4-BE49-F238E27FC236}">
                <a16:creationId xmlns:a16="http://schemas.microsoft.com/office/drawing/2014/main" id="{C7119C9B-2EF3-C245-92A8-6D8772D9B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0" y="4981575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Y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88" name="Rectangle 37">
            <a:extLst>
              <a:ext uri="{FF2B5EF4-FFF2-40B4-BE49-F238E27FC236}">
                <a16:creationId xmlns:a16="http://schemas.microsoft.com/office/drawing/2014/main" id="{9EA76806-E662-4842-AAA9-83A7C475A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49815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89" name="Rectangle 38">
            <a:extLst>
              <a:ext uri="{FF2B5EF4-FFF2-40B4-BE49-F238E27FC236}">
                <a16:creationId xmlns:a16="http://schemas.microsoft.com/office/drawing/2014/main" id="{AE58B3BD-57BB-7147-8862-F1D734995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4878388"/>
            <a:ext cx="12700" cy="4572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0" name="Rectangle 39">
            <a:extLst>
              <a:ext uri="{FF2B5EF4-FFF2-40B4-BE49-F238E27FC236}">
                <a16:creationId xmlns:a16="http://schemas.microsoft.com/office/drawing/2014/main" id="{793E0668-3172-C949-B307-6DC766F6D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5322888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1" name="Rectangle 40">
            <a:extLst>
              <a:ext uri="{FF2B5EF4-FFF2-40B4-BE49-F238E27FC236}">
                <a16:creationId xmlns:a16="http://schemas.microsoft.com/office/drawing/2014/main" id="{0D15FA13-0D65-484E-94E0-8122A49AE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9" y="49815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74792" name="Rectangle 41">
            <a:extLst>
              <a:ext uri="{FF2B5EF4-FFF2-40B4-BE49-F238E27FC236}">
                <a16:creationId xmlns:a16="http://schemas.microsoft.com/office/drawing/2014/main" id="{A41696D2-E0B4-074A-ABD5-01DCCA99D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3" name="Rectangle 42">
            <a:extLst>
              <a:ext uri="{FF2B5EF4-FFF2-40B4-BE49-F238E27FC236}">
                <a16:creationId xmlns:a16="http://schemas.microsoft.com/office/drawing/2014/main" id="{ADF61EEA-D74B-1B40-8647-EDE2B3C75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0676" y="5430839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94" name="Rectangle 43">
            <a:extLst>
              <a:ext uri="{FF2B5EF4-FFF2-40B4-BE49-F238E27FC236}">
                <a16:creationId xmlns:a16="http://schemas.microsoft.com/office/drawing/2014/main" id="{0FC7A440-A78A-7445-A240-D59ACCA1C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5" name="Rectangle 44">
            <a:extLst>
              <a:ext uri="{FF2B5EF4-FFF2-40B4-BE49-F238E27FC236}">
                <a16:creationId xmlns:a16="http://schemas.microsoft.com/office/drawing/2014/main" id="{D77CB52C-477E-2D46-888B-95E01BE2B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6013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96" name="Rectangle 45">
            <a:extLst>
              <a:ext uri="{FF2B5EF4-FFF2-40B4-BE49-F238E27FC236}">
                <a16:creationId xmlns:a16="http://schemas.microsoft.com/office/drawing/2014/main" id="{C6C4F706-BE46-ED4A-BA61-213F5A077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6138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97" name="Rectangle 46">
            <a:extLst>
              <a:ext uri="{FF2B5EF4-FFF2-40B4-BE49-F238E27FC236}">
                <a16:creationId xmlns:a16="http://schemas.microsoft.com/office/drawing/2014/main" id="{501ECA41-4633-4E41-85F1-D39194BEB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98" name="Rectangle 47">
            <a:extLst>
              <a:ext uri="{FF2B5EF4-FFF2-40B4-BE49-F238E27FC236}">
                <a16:creationId xmlns:a16="http://schemas.microsoft.com/office/drawing/2014/main" id="{B0837E2B-9E2D-8241-BA4B-2C17B9909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99" name="Rectangle 48">
            <a:extLst>
              <a:ext uri="{FF2B5EF4-FFF2-40B4-BE49-F238E27FC236}">
                <a16:creationId xmlns:a16="http://schemas.microsoft.com/office/drawing/2014/main" id="{9B4B01C6-3F1B-C948-8CC3-4F9410E14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5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0" name="Rectangle 49">
            <a:extLst>
              <a:ext uri="{FF2B5EF4-FFF2-40B4-BE49-F238E27FC236}">
                <a16:creationId xmlns:a16="http://schemas.microsoft.com/office/drawing/2014/main" id="{BE443D93-F0E0-2449-9A58-07FC9F6C4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5338764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1" name="Rectangle 50">
            <a:extLst>
              <a:ext uri="{FF2B5EF4-FFF2-40B4-BE49-F238E27FC236}">
                <a16:creationId xmlns:a16="http://schemas.microsoft.com/office/drawing/2014/main" id="{644A8A7E-A9D3-9B47-B573-B494E6DCF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5225" y="54308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2" name="Rectangle 51">
            <a:extLst>
              <a:ext uri="{FF2B5EF4-FFF2-40B4-BE49-F238E27FC236}">
                <a16:creationId xmlns:a16="http://schemas.microsoft.com/office/drawing/2014/main" id="{58A2F88A-797E-754E-AA2E-E2287F469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3" name="Rectangle 52">
            <a:extLst>
              <a:ext uri="{FF2B5EF4-FFF2-40B4-BE49-F238E27FC236}">
                <a16:creationId xmlns:a16="http://schemas.microsoft.com/office/drawing/2014/main" id="{B5757196-AA96-C34C-9601-107F55595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551" y="57356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4" name="Rectangle 53">
            <a:extLst>
              <a:ext uri="{FF2B5EF4-FFF2-40B4-BE49-F238E27FC236}">
                <a16:creationId xmlns:a16="http://schemas.microsoft.com/office/drawing/2014/main" id="{33D78E42-44D2-1845-A1D0-19FF7DBA4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5" name="Rectangle 54">
            <a:extLst>
              <a:ext uri="{FF2B5EF4-FFF2-40B4-BE49-F238E27FC236}">
                <a16:creationId xmlns:a16="http://schemas.microsoft.com/office/drawing/2014/main" id="{33C374FE-CD0C-184F-97C1-33C5D7928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6" name="Rectangle 55">
            <a:extLst>
              <a:ext uri="{FF2B5EF4-FFF2-40B4-BE49-F238E27FC236}">
                <a16:creationId xmlns:a16="http://schemas.microsoft.com/office/drawing/2014/main" id="{A7F1170D-E33E-844D-A1C9-C60885254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7" name="Rectangle 56">
            <a:extLst>
              <a:ext uri="{FF2B5EF4-FFF2-40B4-BE49-F238E27FC236}">
                <a16:creationId xmlns:a16="http://schemas.microsoft.com/office/drawing/2014/main" id="{A3D9F876-5A16-9342-BE1F-48077D355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8" name="Rectangle 57">
            <a:extLst>
              <a:ext uri="{FF2B5EF4-FFF2-40B4-BE49-F238E27FC236}">
                <a16:creationId xmlns:a16="http://schemas.microsoft.com/office/drawing/2014/main" id="{269D3B64-53D8-E041-9612-F0A14335A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09" name="Rectangle 58">
            <a:extLst>
              <a:ext uri="{FF2B5EF4-FFF2-40B4-BE49-F238E27FC236}">
                <a16:creationId xmlns:a16="http://schemas.microsoft.com/office/drawing/2014/main" id="{ADDB4F8A-29D0-7746-85B2-10640C10A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3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810" name="Rectangle 59">
            <a:extLst>
              <a:ext uri="{FF2B5EF4-FFF2-40B4-BE49-F238E27FC236}">
                <a16:creationId xmlns:a16="http://schemas.microsoft.com/office/drawing/2014/main" id="{FF848748-5E3F-7442-975F-8E62EC850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75" y="572135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11" name="Rectangle 60">
            <a:extLst>
              <a:ext uri="{FF2B5EF4-FFF2-40B4-BE49-F238E27FC236}">
                <a16:creationId xmlns:a16="http://schemas.microsoft.com/office/drawing/2014/main" id="{C500FDB5-2C4C-B244-A145-3A94B65F7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6083300"/>
            <a:ext cx="487045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12" name="Rectangle 61">
            <a:extLst>
              <a:ext uri="{FF2B5EF4-FFF2-40B4-BE49-F238E27FC236}">
                <a16:creationId xmlns:a16="http://schemas.microsoft.com/office/drawing/2014/main" id="{1FC83761-7224-FB4A-A30A-B03810A8E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57356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BA089580-5270-994E-93F3-28BE90C12EC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State-assigned Table</a:t>
            </a:r>
          </a:p>
        </p:txBody>
      </p:sp>
      <p:grpSp>
        <p:nvGrpSpPr>
          <p:cNvPr id="75778" name="Group 1">
            <a:extLst>
              <a:ext uri="{FF2B5EF4-FFF2-40B4-BE49-F238E27FC236}">
                <a16:creationId xmlns:a16="http://schemas.microsoft.com/office/drawing/2014/main" id="{BF8EC4E7-6086-5E42-892D-5A31259E3DC1}"/>
              </a:ext>
            </a:extLst>
          </p:cNvPr>
          <p:cNvGrpSpPr>
            <a:grpSpLocks/>
          </p:cNvGrpSpPr>
          <p:nvPr/>
        </p:nvGrpSpPr>
        <p:grpSpPr bwMode="auto">
          <a:xfrm>
            <a:off x="2860676" y="1905000"/>
            <a:ext cx="5216525" cy="2141538"/>
            <a:chOff x="1946275" y="1905000"/>
            <a:chExt cx="5216525" cy="2141537"/>
          </a:xfrm>
        </p:grpSpPr>
        <p:sp>
          <p:nvSpPr>
            <p:cNvPr id="75780" name="Rectangle 4">
              <a:extLst>
                <a:ext uri="{FF2B5EF4-FFF2-40B4-BE49-F238E27FC236}">
                  <a16:creationId xmlns:a16="http://schemas.microsoft.com/office/drawing/2014/main" id="{B98AAB2C-0949-5B4C-82E2-D7FF6D592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1905000"/>
              <a:ext cx="4870450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1" name="Rectangle 5">
              <a:extLst>
                <a:ext uri="{FF2B5EF4-FFF2-40B4-BE49-F238E27FC236}">
                  <a16:creationId xmlns:a16="http://schemas.microsoft.com/office/drawing/2014/main" id="{CD721AE7-4149-0244-9D62-384D1A5A7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2" name="Rectangle 6">
              <a:extLst>
                <a:ext uri="{FF2B5EF4-FFF2-40B4-BE49-F238E27FC236}">
                  <a16:creationId xmlns:a16="http://schemas.microsoft.com/office/drawing/2014/main" id="{69777DF1-324B-1E4E-98AB-23C89BDF3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3" name="Rectangle 7">
              <a:extLst>
                <a:ext uri="{FF2B5EF4-FFF2-40B4-BE49-F238E27FC236}">
                  <a16:creationId xmlns:a16="http://schemas.microsoft.com/office/drawing/2014/main" id="{73B7A255-C2A5-D543-AFBA-39ECFF436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112962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4" name="Rectangle 8">
              <a:extLst>
                <a:ext uri="{FF2B5EF4-FFF2-40B4-BE49-F238E27FC236}">
                  <a16:creationId xmlns:a16="http://schemas.microsoft.com/office/drawing/2014/main" id="{66AA1DB8-CFE2-6F4F-8710-9B7BF45A5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5" name="Rectangle 9">
              <a:extLst>
                <a:ext uri="{FF2B5EF4-FFF2-40B4-BE49-F238E27FC236}">
                  <a16:creationId xmlns:a16="http://schemas.microsoft.com/office/drawing/2014/main" id="{69947BC3-475D-474E-A7F3-A4D851A35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250" y="2020887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6" name="Rectangle 10">
              <a:extLst>
                <a:ext uri="{FF2B5EF4-FFF2-40B4-BE49-F238E27FC236}">
                  <a16:creationId xmlns:a16="http://schemas.microsoft.com/office/drawing/2014/main" id="{56B94CB2-A988-BE43-B407-FBB4D0D93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7" name="Rectangle 11">
              <a:extLst>
                <a:ext uri="{FF2B5EF4-FFF2-40B4-BE49-F238E27FC236}">
                  <a16:creationId xmlns:a16="http://schemas.microsoft.com/office/drawing/2014/main" id="{55CC489F-90E7-C64C-BEA1-BD9446CF7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60612"/>
              <a:ext cx="382111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8" name="Rectangle 12">
              <a:extLst>
                <a:ext uri="{FF2B5EF4-FFF2-40B4-BE49-F238E27FC236}">
                  <a16:creationId xmlns:a16="http://schemas.microsoft.com/office/drawing/2014/main" id="{367E4546-333F-8E4E-AF19-AF7A3B711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9" name="Rectangle 13">
              <a:extLst>
                <a:ext uri="{FF2B5EF4-FFF2-40B4-BE49-F238E27FC236}">
                  <a16:creationId xmlns:a16="http://schemas.microsoft.com/office/drawing/2014/main" id="{E0D3F16D-DD83-C247-A6CA-CC4C770AD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0413" y="2020887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0" name="Rectangle 14">
              <a:extLst>
                <a:ext uri="{FF2B5EF4-FFF2-40B4-BE49-F238E27FC236}">
                  <a16:creationId xmlns:a16="http://schemas.microsoft.com/office/drawing/2014/main" id="{3AC2B3A4-A0B7-5940-A27D-DCF626469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1" name="Rectangle 15">
              <a:extLst>
                <a:ext uri="{FF2B5EF4-FFF2-40B4-BE49-F238E27FC236}">
                  <a16:creationId xmlns:a16="http://schemas.microsoft.com/office/drawing/2014/main" id="{9F609CA2-97E2-664F-9A36-03E847B7C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2386012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2" name="Rectangle 16">
              <a:extLst>
                <a:ext uri="{FF2B5EF4-FFF2-40B4-BE49-F238E27FC236}">
                  <a16:creationId xmlns:a16="http://schemas.microsoft.com/office/drawing/2014/main" id="{90CEE502-BF84-6E42-8BEF-28E819295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3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793" name="Rectangle 17">
              <a:extLst>
                <a:ext uri="{FF2B5EF4-FFF2-40B4-BE49-F238E27FC236}">
                  <a16:creationId xmlns:a16="http://schemas.microsoft.com/office/drawing/2014/main" id="{D1A1144B-08B3-984C-9C91-8B57D192B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4" name="Rectangle 18">
              <a:extLst>
                <a:ext uri="{FF2B5EF4-FFF2-40B4-BE49-F238E27FC236}">
                  <a16:creationId xmlns:a16="http://schemas.microsoft.com/office/drawing/2014/main" id="{ADE00A99-83EF-8742-8137-F30FA55C3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2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5" name="Rectangle 19">
              <a:extLst>
                <a:ext uri="{FF2B5EF4-FFF2-40B4-BE49-F238E27FC236}">
                  <a16:creationId xmlns:a16="http://schemas.microsoft.com/office/drawing/2014/main" id="{4A64AD8B-2A9C-6D45-9911-6067CEF1B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796" name="Rectangle 20">
              <a:extLst>
                <a:ext uri="{FF2B5EF4-FFF2-40B4-BE49-F238E27FC236}">
                  <a16:creationId xmlns:a16="http://schemas.microsoft.com/office/drawing/2014/main" id="{819443B8-06C1-8A4C-A055-C8963DAD2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7" name="Rectangle 21">
              <a:extLst>
                <a:ext uri="{FF2B5EF4-FFF2-40B4-BE49-F238E27FC236}">
                  <a16:creationId xmlns:a16="http://schemas.microsoft.com/office/drawing/2014/main" id="{13C64DB2-CA7C-EF41-BEA3-16D8F8F1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8" name="Rectangle 22">
              <a:extLst>
                <a:ext uri="{FF2B5EF4-FFF2-40B4-BE49-F238E27FC236}">
                  <a16:creationId xmlns:a16="http://schemas.microsoft.com/office/drawing/2014/main" id="{46D4618B-70F5-AB48-8D43-6BDFC598D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7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9" name="Rectangle 23">
              <a:extLst>
                <a:ext uri="{FF2B5EF4-FFF2-40B4-BE49-F238E27FC236}">
                  <a16:creationId xmlns:a16="http://schemas.microsoft.com/office/drawing/2014/main" id="{F0DBB27D-DAE8-0947-A39C-E8113CC30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9563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00" name="Rectangle 24">
              <a:extLst>
                <a:ext uri="{FF2B5EF4-FFF2-40B4-BE49-F238E27FC236}">
                  <a16:creationId xmlns:a16="http://schemas.microsoft.com/office/drawing/2014/main" id="{0C167D1A-1004-0549-8359-A35E5A2B1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1" name="Rectangle 25">
              <a:extLst>
                <a:ext uri="{FF2B5EF4-FFF2-40B4-BE49-F238E27FC236}">
                  <a16:creationId xmlns:a16="http://schemas.microsoft.com/office/drawing/2014/main" id="{BBACEB72-220E-9D40-90F2-4C1A54FE1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8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2" name="Rectangle 26">
              <a:extLst>
                <a:ext uri="{FF2B5EF4-FFF2-40B4-BE49-F238E27FC236}">
                  <a16:creationId xmlns:a16="http://schemas.microsoft.com/office/drawing/2014/main" id="{D108BD8B-F507-5D47-A7F0-23B491D20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247650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03" name="Rectangle 27">
              <a:extLst>
                <a:ext uri="{FF2B5EF4-FFF2-40B4-BE49-F238E27FC236}">
                  <a16:creationId xmlns:a16="http://schemas.microsoft.com/office/drawing/2014/main" id="{ECB79AB3-30C8-DB4C-92E7-641D5D181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4" name="Rectangle 28">
              <a:extLst>
                <a:ext uri="{FF2B5EF4-FFF2-40B4-BE49-F238E27FC236}">
                  <a16:creationId xmlns:a16="http://schemas.microsoft.com/office/drawing/2014/main" id="{D7EAB2AC-FA6D-0349-8D31-7E91836FB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5" name="Rectangle 29">
              <a:extLst>
                <a:ext uri="{FF2B5EF4-FFF2-40B4-BE49-F238E27FC236}">
                  <a16:creationId xmlns:a16="http://schemas.microsoft.com/office/drawing/2014/main" id="{A47E5C56-29CE-5A44-9860-EE60D59A8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28162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6" name="Rectangle 30">
              <a:extLst>
                <a:ext uri="{FF2B5EF4-FFF2-40B4-BE49-F238E27FC236}">
                  <a16:creationId xmlns:a16="http://schemas.microsoft.com/office/drawing/2014/main" id="{FEAB7244-11B0-8546-965B-B40272548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7" name="Rectangle 31">
              <a:extLst>
                <a:ext uri="{FF2B5EF4-FFF2-40B4-BE49-F238E27FC236}">
                  <a16:creationId xmlns:a16="http://schemas.microsoft.com/office/drawing/2014/main" id="{32A37BD4-9091-D54D-B066-F1A6CB1E9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3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8" name="Rectangle 32">
              <a:extLst>
                <a:ext uri="{FF2B5EF4-FFF2-40B4-BE49-F238E27FC236}">
                  <a16:creationId xmlns:a16="http://schemas.microsoft.com/office/drawing/2014/main" id="{7593867F-3ECC-8D4D-9E78-FFE499653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9" name="Rectangle 33">
              <a:extLst>
                <a:ext uri="{FF2B5EF4-FFF2-40B4-BE49-F238E27FC236}">
                  <a16:creationId xmlns:a16="http://schemas.microsoft.com/office/drawing/2014/main" id="{2E20CB58-17E1-FF49-B28A-B1121BAC3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438" y="2932112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0" name="Rectangle 34">
              <a:extLst>
                <a:ext uri="{FF2B5EF4-FFF2-40B4-BE49-F238E27FC236}">
                  <a16:creationId xmlns:a16="http://schemas.microsoft.com/office/drawing/2014/main" id="{6D98C9B6-A99A-894B-8F91-B8821FBFD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05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1" name="Rectangle 35">
              <a:extLst>
                <a:ext uri="{FF2B5EF4-FFF2-40B4-BE49-F238E27FC236}">
                  <a16:creationId xmlns:a16="http://schemas.microsoft.com/office/drawing/2014/main" id="{F7A213E9-64AE-DA47-BD8B-D653B57A5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2" name="Rectangle 36">
              <a:extLst>
                <a:ext uri="{FF2B5EF4-FFF2-40B4-BE49-F238E27FC236}">
                  <a16:creationId xmlns:a16="http://schemas.microsoft.com/office/drawing/2014/main" id="{10DEA079-F917-A44D-8CF8-C1F1FF25F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90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3" name="Rectangle 37">
              <a:extLst>
                <a:ext uri="{FF2B5EF4-FFF2-40B4-BE49-F238E27FC236}">
                  <a16:creationId xmlns:a16="http://schemas.microsoft.com/office/drawing/2014/main" id="{3216711E-8101-D04F-9983-F5120E718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4" name="Rectangle 38">
              <a:extLst>
                <a:ext uri="{FF2B5EF4-FFF2-40B4-BE49-F238E27FC236}">
                  <a16:creationId xmlns:a16="http://schemas.microsoft.com/office/drawing/2014/main" id="{2F3BA10E-0834-9D4C-A216-8C9127B6A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5" name="Rectangle 39">
              <a:extLst>
                <a:ext uri="{FF2B5EF4-FFF2-40B4-BE49-F238E27FC236}">
                  <a16:creationId xmlns:a16="http://schemas.microsoft.com/office/drawing/2014/main" id="{7D453EC6-9F8C-9A49-B372-768056992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32734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6" name="Rectangle 40">
              <a:extLst>
                <a:ext uri="{FF2B5EF4-FFF2-40B4-BE49-F238E27FC236}">
                  <a16:creationId xmlns:a16="http://schemas.microsoft.com/office/drawing/2014/main" id="{6647E836-4606-E441-866B-2E5849F68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5817" name="Rectangle 41">
              <a:extLst>
                <a:ext uri="{FF2B5EF4-FFF2-40B4-BE49-F238E27FC236}">
                  <a16:creationId xmlns:a16="http://schemas.microsoft.com/office/drawing/2014/main" id="{532C15F4-798A-D747-9E55-BEFDAC3AD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8" name="Rectangle 42">
              <a:extLst>
                <a:ext uri="{FF2B5EF4-FFF2-40B4-BE49-F238E27FC236}">
                  <a16:creationId xmlns:a16="http://schemas.microsoft.com/office/drawing/2014/main" id="{28C64E4E-00FC-6F4D-AB51-683757ACE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338137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19" name="Rectangle 43">
              <a:extLst>
                <a:ext uri="{FF2B5EF4-FFF2-40B4-BE49-F238E27FC236}">
                  <a16:creationId xmlns:a16="http://schemas.microsoft.com/office/drawing/2014/main" id="{B7954C2A-0113-594B-978B-1AB34238B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0" name="Rectangle 44">
              <a:extLst>
                <a:ext uri="{FF2B5EF4-FFF2-40B4-BE49-F238E27FC236}">
                  <a16:creationId xmlns:a16="http://schemas.microsoft.com/office/drawing/2014/main" id="{28AC5A3D-DB96-0C41-A5B3-C5B47DF73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1" name="Rectangle 45">
              <a:extLst>
                <a:ext uri="{FF2B5EF4-FFF2-40B4-BE49-F238E27FC236}">
                  <a16:creationId xmlns:a16="http://schemas.microsoft.com/office/drawing/2014/main" id="{2B9CE670-4B81-0E40-B48F-537DD0BA8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2" name="Rectangle 46">
              <a:extLst>
                <a:ext uri="{FF2B5EF4-FFF2-40B4-BE49-F238E27FC236}">
                  <a16:creationId xmlns:a16="http://schemas.microsoft.com/office/drawing/2014/main" id="{74998FD0-EC69-484E-9470-B97DC579B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3" name="Rectangle 47">
              <a:extLst>
                <a:ext uri="{FF2B5EF4-FFF2-40B4-BE49-F238E27FC236}">
                  <a16:creationId xmlns:a16="http://schemas.microsoft.com/office/drawing/2014/main" id="{AC41DE38-E564-A24D-9E5A-7F524BA87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4" name="Rectangle 48">
              <a:extLst>
                <a:ext uri="{FF2B5EF4-FFF2-40B4-BE49-F238E27FC236}">
                  <a16:creationId xmlns:a16="http://schemas.microsoft.com/office/drawing/2014/main" id="{2E8A3497-672B-1749-8F40-993429013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5" name="Rectangle 49">
              <a:extLst>
                <a:ext uri="{FF2B5EF4-FFF2-40B4-BE49-F238E27FC236}">
                  <a16:creationId xmlns:a16="http://schemas.microsoft.com/office/drawing/2014/main" id="{99AE4DAA-6B16-6E4F-A062-AB5494A98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6" name="Rectangle 50">
              <a:extLst>
                <a:ext uri="{FF2B5EF4-FFF2-40B4-BE49-F238E27FC236}">
                  <a16:creationId xmlns:a16="http://schemas.microsoft.com/office/drawing/2014/main" id="{712547BD-AA2E-2B49-8747-5FA5EE8D9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7" name="Rectangle 51">
              <a:extLst>
                <a:ext uri="{FF2B5EF4-FFF2-40B4-BE49-F238E27FC236}">
                  <a16:creationId xmlns:a16="http://schemas.microsoft.com/office/drawing/2014/main" id="{04882599-A86E-4D42-BAA0-D092B2826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8" name="Rectangle 52">
              <a:extLst>
                <a:ext uri="{FF2B5EF4-FFF2-40B4-BE49-F238E27FC236}">
                  <a16:creationId xmlns:a16="http://schemas.microsoft.com/office/drawing/2014/main" id="{389DF5E2-E2AD-374F-8C05-D4C907B18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36861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9" name="Rectangle 53">
              <a:extLst>
                <a:ext uri="{FF2B5EF4-FFF2-40B4-BE49-F238E27FC236}">
                  <a16:creationId xmlns:a16="http://schemas.microsoft.com/office/drawing/2014/main" id="{C401346D-3224-FC40-A5EA-5FD0085A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0" name="Rectangle 54">
              <a:extLst>
                <a:ext uri="{FF2B5EF4-FFF2-40B4-BE49-F238E27FC236}">
                  <a16:creationId xmlns:a16="http://schemas.microsoft.com/office/drawing/2014/main" id="{022CCB99-EDC5-5446-912F-F910CFB35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1" name="Rectangle 55">
              <a:extLst>
                <a:ext uri="{FF2B5EF4-FFF2-40B4-BE49-F238E27FC236}">
                  <a16:creationId xmlns:a16="http://schemas.microsoft.com/office/drawing/2014/main" id="{387D447D-F223-1A47-9E5B-F2BB9D37A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2" name="Rectangle 56">
              <a:extLst>
                <a:ext uri="{FF2B5EF4-FFF2-40B4-BE49-F238E27FC236}">
                  <a16:creationId xmlns:a16="http://schemas.microsoft.com/office/drawing/2014/main" id="{9D53B3C9-6148-8144-9758-EAE95B16D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3" name="Rectangle 57">
              <a:extLst>
                <a:ext uri="{FF2B5EF4-FFF2-40B4-BE49-F238E27FC236}">
                  <a16:creationId xmlns:a16="http://schemas.microsoft.com/office/drawing/2014/main" id="{3A92567A-A9C3-AB42-B42D-4C2AC2748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4" name="Rectangle 58">
              <a:extLst>
                <a:ext uri="{FF2B5EF4-FFF2-40B4-BE49-F238E27FC236}">
                  <a16:creationId xmlns:a16="http://schemas.microsoft.com/office/drawing/2014/main" id="{8768AFE2-A2C5-F14E-8C14-9C61B8A61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5" name="Rectangle 59">
              <a:extLst>
                <a:ext uri="{FF2B5EF4-FFF2-40B4-BE49-F238E27FC236}">
                  <a16:creationId xmlns:a16="http://schemas.microsoft.com/office/drawing/2014/main" id="{B950A798-C537-8F4B-8E66-EF2245693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6" name="Rectangle 60">
              <a:extLst>
                <a:ext uri="{FF2B5EF4-FFF2-40B4-BE49-F238E27FC236}">
                  <a16:creationId xmlns:a16="http://schemas.microsoft.com/office/drawing/2014/main" id="{3A50914A-FB94-464B-874B-89AE096D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4033837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7" name="Rectangle 61">
              <a:extLst>
                <a:ext uri="{FF2B5EF4-FFF2-40B4-BE49-F238E27FC236}">
                  <a16:creationId xmlns:a16="http://schemas.microsoft.com/office/drawing/2014/main" id="{0F08C742-AEBC-4A4D-99D1-C62943A5A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24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5779" name="TextBox 125">
            <a:extLst>
              <a:ext uri="{FF2B5EF4-FFF2-40B4-BE49-F238E27FC236}">
                <a16:creationId xmlns:a16="http://schemas.microsoft.com/office/drawing/2014/main" id="{84203055-9C33-F440-9022-11C57184C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6.25 from the textbook ]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81485D99-C703-B04F-A478-F862A0AD8A5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State-assigned Table</a:t>
            </a:r>
          </a:p>
        </p:txBody>
      </p:sp>
      <p:grpSp>
        <p:nvGrpSpPr>
          <p:cNvPr id="76802" name="Group 1">
            <a:extLst>
              <a:ext uri="{FF2B5EF4-FFF2-40B4-BE49-F238E27FC236}">
                <a16:creationId xmlns:a16="http://schemas.microsoft.com/office/drawing/2014/main" id="{2F8F625A-36FF-1546-BB18-1AB38818F64D}"/>
              </a:ext>
            </a:extLst>
          </p:cNvPr>
          <p:cNvGrpSpPr>
            <a:grpSpLocks/>
          </p:cNvGrpSpPr>
          <p:nvPr/>
        </p:nvGrpSpPr>
        <p:grpSpPr bwMode="auto">
          <a:xfrm>
            <a:off x="2860676" y="1905000"/>
            <a:ext cx="5216525" cy="2141538"/>
            <a:chOff x="1946275" y="1905000"/>
            <a:chExt cx="5216525" cy="2141537"/>
          </a:xfrm>
        </p:grpSpPr>
        <p:sp>
          <p:nvSpPr>
            <p:cNvPr id="76806" name="Rectangle 4">
              <a:extLst>
                <a:ext uri="{FF2B5EF4-FFF2-40B4-BE49-F238E27FC236}">
                  <a16:creationId xmlns:a16="http://schemas.microsoft.com/office/drawing/2014/main" id="{3BBB5D43-5835-3D4D-B381-53BCE1623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1905000"/>
              <a:ext cx="4870450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7" name="Rectangle 5">
              <a:extLst>
                <a:ext uri="{FF2B5EF4-FFF2-40B4-BE49-F238E27FC236}">
                  <a16:creationId xmlns:a16="http://schemas.microsoft.com/office/drawing/2014/main" id="{27B2899E-9668-B340-B0AC-2EB59D2F2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8" name="Rectangle 6">
              <a:extLst>
                <a:ext uri="{FF2B5EF4-FFF2-40B4-BE49-F238E27FC236}">
                  <a16:creationId xmlns:a16="http://schemas.microsoft.com/office/drawing/2014/main" id="{AF4ACC25-3E9B-7D4D-A45B-39070A7A4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09" name="Rectangle 7">
              <a:extLst>
                <a:ext uri="{FF2B5EF4-FFF2-40B4-BE49-F238E27FC236}">
                  <a16:creationId xmlns:a16="http://schemas.microsoft.com/office/drawing/2014/main" id="{7BAA89B2-0A9D-3949-8158-3FA498ACF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112962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0" name="Rectangle 8">
              <a:extLst>
                <a:ext uri="{FF2B5EF4-FFF2-40B4-BE49-F238E27FC236}">
                  <a16:creationId xmlns:a16="http://schemas.microsoft.com/office/drawing/2014/main" id="{A6C134E3-616E-B245-85B6-C86208930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1" name="Rectangle 9">
              <a:extLst>
                <a:ext uri="{FF2B5EF4-FFF2-40B4-BE49-F238E27FC236}">
                  <a16:creationId xmlns:a16="http://schemas.microsoft.com/office/drawing/2014/main" id="{59A667DA-B06C-BE4B-859B-F9CCE878C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250" y="2020887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2" name="Rectangle 10">
              <a:extLst>
                <a:ext uri="{FF2B5EF4-FFF2-40B4-BE49-F238E27FC236}">
                  <a16:creationId xmlns:a16="http://schemas.microsoft.com/office/drawing/2014/main" id="{C0B8910D-71BA-3946-A6C4-F80DABC15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3" name="Rectangle 11">
              <a:extLst>
                <a:ext uri="{FF2B5EF4-FFF2-40B4-BE49-F238E27FC236}">
                  <a16:creationId xmlns:a16="http://schemas.microsoft.com/office/drawing/2014/main" id="{435A5F6A-2792-BE48-92EA-1B21637F0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60612"/>
              <a:ext cx="382111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4" name="Rectangle 12">
              <a:extLst>
                <a:ext uri="{FF2B5EF4-FFF2-40B4-BE49-F238E27FC236}">
                  <a16:creationId xmlns:a16="http://schemas.microsoft.com/office/drawing/2014/main" id="{3A7B0DB5-1A85-9442-B36E-AB8E2749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5" name="Rectangle 13">
              <a:extLst>
                <a:ext uri="{FF2B5EF4-FFF2-40B4-BE49-F238E27FC236}">
                  <a16:creationId xmlns:a16="http://schemas.microsoft.com/office/drawing/2014/main" id="{B701CAB0-A69F-744F-8D9E-A02C69AD6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0413" y="2020887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6" name="Rectangle 14">
              <a:extLst>
                <a:ext uri="{FF2B5EF4-FFF2-40B4-BE49-F238E27FC236}">
                  <a16:creationId xmlns:a16="http://schemas.microsoft.com/office/drawing/2014/main" id="{C85B1C84-EF5A-2F46-A83F-D35DF79BB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7" name="Rectangle 15">
              <a:extLst>
                <a:ext uri="{FF2B5EF4-FFF2-40B4-BE49-F238E27FC236}">
                  <a16:creationId xmlns:a16="http://schemas.microsoft.com/office/drawing/2014/main" id="{EDFCBE79-6DFB-6A47-A242-FD87657FD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2386012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8" name="Rectangle 16">
              <a:extLst>
                <a:ext uri="{FF2B5EF4-FFF2-40B4-BE49-F238E27FC236}">
                  <a16:creationId xmlns:a16="http://schemas.microsoft.com/office/drawing/2014/main" id="{828D745C-F2DB-4C40-8F09-B4C69D060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3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19" name="Rectangle 17">
              <a:extLst>
                <a:ext uri="{FF2B5EF4-FFF2-40B4-BE49-F238E27FC236}">
                  <a16:creationId xmlns:a16="http://schemas.microsoft.com/office/drawing/2014/main" id="{B4FA788A-F5D6-8546-BB05-66F7A43EB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0" name="Rectangle 18">
              <a:extLst>
                <a:ext uri="{FF2B5EF4-FFF2-40B4-BE49-F238E27FC236}">
                  <a16:creationId xmlns:a16="http://schemas.microsoft.com/office/drawing/2014/main" id="{46B6DBA1-AF37-2E45-BFEF-592369809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2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1" name="Rectangle 19">
              <a:extLst>
                <a:ext uri="{FF2B5EF4-FFF2-40B4-BE49-F238E27FC236}">
                  <a16:creationId xmlns:a16="http://schemas.microsoft.com/office/drawing/2014/main" id="{4D7A27DA-A00F-3242-8D17-5916185B2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22" name="Rectangle 20">
              <a:extLst>
                <a:ext uri="{FF2B5EF4-FFF2-40B4-BE49-F238E27FC236}">
                  <a16:creationId xmlns:a16="http://schemas.microsoft.com/office/drawing/2014/main" id="{E6370878-5E5F-3C49-A880-F6C60846B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3" name="Rectangle 21">
              <a:extLst>
                <a:ext uri="{FF2B5EF4-FFF2-40B4-BE49-F238E27FC236}">
                  <a16:creationId xmlns:a16="http://schemas.microsoft.com/office/drawing/2014/main" id="{3AC370C9-9185-3F42-BF8B-5940A7FE4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4" name="Rectangle 22">
              <a:extLst>
                <a:ext uri="{FF2B5EF4-FFF2-40B4-BE49-F238E27FC236}">
                  <a16:creationId xmlns:a16="http://schemas.microsoft.com/office/drawing/2014/main" id="{BB37B210-7FCE-2C45-AE3C-288A1F0F4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7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5" name="Rectangle 23">
              <a:extLst>
                <a:ext uri="{FF2B5EF4-FFF2-40B4-BE49-F238E27FC236}">
                  <a16:creationId xmlns:a16="http://schemas.microsoft.com/office/drawing/2014/main" id="{023C4474-775D-3E48-8495-B76111201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9563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26" name="Rectangle 24">
              <a:extLst>
                <a:ext uri="{FF2B5EF4-FFF2-40B4-BE49-F238E27FC236}">
                  <a16:creationId xmlns:a16="http://schemas.microsoft.com/office/drawing/2014/main" id="{A14389D3-5220-594E-984F-48283C6C5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7" name="Rectangle 25">
              <a:extLst>
                <a:ext uri="{FF2B5EF4-FFF2-40B4-BE49-F238E27FC236}">
                  <a16:creationId xmlns:a16="http://schemas.microsoft.com/office/drawing/2014/main" id="{73AE1A46-78DB-A245-85DF-47AE1BD8A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8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8" name="Rectangle 26">
              <a:extLst>
                <a:ext uri="{FF2B5EF4-FFF2-40B4-BE49-F238E27FC236}">
                  <a16:creationId xmlns:a16="http://schemas.microsoft.com/office/drawing/2014/main" id="{13AF5169-9961-124D-9B7D-2600A06C1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247650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29" name="Rectangle 27">
              <a:extLst>
                <a:ext uri="{FF2B5EF4-FFF2-40B4-BE49-F238E27FC236}">
                  <a16:creationId xmlns:a16="http://schemas.microsoft.com/office/drawing/2014/main" id="{37C947B2-D4A8-194A-AE5B-1DD4CA35D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0" name="Rectangle 28">
              <a:extLst>
                <a:ext uri="{FF2B5EF4-FFF2-40B4-BE49-F238E27FC236}">
                  <a16:creationId xmlns:a16="http://schemas.microsoft.com/office/drawing/2014/main" id="{7D12F7A4-0854-FC44-9DF9-449D76108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1" name="Rectangle 29">
              <a:extLst>
                <a:ext uri="{FF2B5EF4-FFF2-40B4-BE49-F238E27FC236}">
                  <a16:creationId xmlns:a16="http://schemas.microsoft.com/office/drawing/2014/main" id="{D1A3B1D7-8E35-BB41-8406-059A21072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28162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2" name="Rectangle 30">
              <a:extLst>
                <a:ext uri="{FF2B5EF4-FFF2-40B4-BE49-F238E27FC236}">
                  <a16:creationId xmlns:a16="http://schemas.microsoft.com/office/drawing/2014/main" id="{695B06AE-ADFA-3946-B97B-9A2D68CC1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3" name="Rectangle 31">
              <a:extLst>
                <a:ext uri="{FF2B5EF4-FFF2-40B4-BE49-F238E27FC236}">
                  <a16:creationId xmlns:a16="http://schemas.microsoft.com/office/drawing/2014/main" id="{35A914D9-7CC2-E14E-ADAE-F4C0D47E2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3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4" name="Rectangle 32">
              <a:extLst>
                <a:ext uri="{FF2B5EF4-FFF2-40B4-BE49-F238E27FC236}">
                  <a16:creationId xmlns:a16="http://schemas.microsoft.com/office/drawing/2014/main" id="{9197CA39-07E3-7341-A0A9-258FDBC66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5" name="Rectangle 33">
              <a:extLst>
                <a:ext uri="{FF2B5EF4-FFF2-40B4-BE49-F238E27FC236}">
                  <a16:creationId xmlns:a16="http://schemas.microsoft.com/office/drawing/2014/main" id="{995FFDB4-705B-154A-8BF7-6401EE442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438" y="2932112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36" name="Rectangle 34">
              <a:extLst>
                <a:ext uri="{FF2B5EF4-FFF2-40B4-BE49-F238E27FC236}">
                  <a16:creationId xmlns:a16="http://schemas.microsoft.com/office/drawing/2014/main" id="{73C8FC49-C4A0-EE46-B829-83580ED1D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05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37" name="Rectangle 35">
              <a:extLst>
                <a:ext uri="{FF2B5EF4-FFF2-40B4-BE49-F238E27FC236}">
                  <a16:creationId xmlns:a16="http://schemas.microsoft.com/office/drawing/2014/main" id="{70B6690E-D036-5349-B27C-E155A83F0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8" name="Rectangle 36">
              <a:extLst>
                <a:ext uri="{FF2B5EF4-FFF2-40B4-BE49-F238E27FC236}">
                  <a16:creationId xmlns:a16="http://schemas.microsoft.com/office/drawing/2014/main" id="{A33EF568-4414-C348-9CC4-4329BBFF5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90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39" name="Rectangle 37">
              <a:extLst>
                <a:ext uri="{FF2B5EF4-FFF2-40B4-BE49-F238E27FC236}">
                  <a16:creationId xmlns:a16="http://schemas.microsoft.com/office/drawing/2014/main" id="{A8CBD17E-C547-F240-8E81-DA49C7FB8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40" name="Rectangle 38">
              <a:extLst>
                <a:ext uri="{FF2B5EF4-FFF2-40B4-BE49-F238E27FC236}">
                  <a16:creationId xmlns:a16="http://schemas.microsoft.com/office/drawing/2014/main" id="{C117F806-50F6-1444-916D-D07FE191D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1" name="Rectangle 39">
              <a:extLst>
                <a:ext uri="{FF2B5EF4-FFF2-40B4-BE49-F238E27FC236}">
                  <a16:creationId xmlns:a16="http://schemas.microsoft.com/office/drawing/2014/main" id="{8E636D3C-E901-D245-AF51-EFC30521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32734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2" name="Rectangle 40">
              <a:extLst>
                <a:ext uri="{FF2B5EF4-FFF2-40B4-BE49-F238E27FC236}">
                  <a16:creationId xmlns:a16="http://schemas.microsoft.com/office/drawing/2014/main" id="{49BF86E5-C7BC-3044-A224-64189F0F4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6843" name="Rectangle 41">
              <a:extLst>
                <a:ext uri="{FF2B5EF4-FFF2-40B4-BE49-F238E27FC236}">
                  <a16:creationId xmlns:a16="http://schemas.microsoft.com/office/drawing/2014/main" id="{C854F0CB-CC50-5442-985B-51C3B3CDA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4" name="Rectangle 42">
              <a:extLst>
                <a:ext uri="{FF2B5EF4-FFF2-40B4-BE49-F238E27FC236}">
                  <a16:creationId xmlns:a16="http://schemas.microsoft.com/office/drawing/2014/main" id="{4D4E4AF1-5C3B-124B-BF54-52D8CF516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338137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5" name="Rectangle 43">
              <a:extLst>
                <a:ext uri="{FF2B5EF4-FFF2-40B4-BE49-F238E27FC236}">
                  <a16:creationId xmlns:a16="http://schemas.microsoft.com/office/drawing/2014/main" id="{F17A65D6-0F98-0C40-BA90-C1571B018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6" name="Rectangle 44">
              <a:extLst>
                <a:ext uri="{FF2B5EF4-FFF2-40B4-BE49-F238E27FC236}">
                  <a16:creationId xmlns:a16="http://schemas.microsoft.com/office/drawing/2014/main" id="{8A131B12-0F58-A946-A6EB-E41437C3F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7" name="Rectangle 45">
              <a:extLst>
                <a:ext uri="{FF2B5EF4-FFF2-40B4-BE49-F238E27FC236}">
                  <a16:creationId xmlns:a16="http://schemas.microsoft.com/office/drawing/2014/main" id="{9411B4AD-9274-A447-94DC-ED36AFE12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8" name="Rectangle 46">
              <a:extLst>
                <a:ext uri="{FF2B5EF4-FFF2-40B4-BE49-F238E27FC236}">
                  <a16:creationId xmlns:a16="http://schemas.microsoft.com/office/drawing/2014/main" id="{FD9F3078-E11C-3147-A1FC-63A106F72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9" name="Rectangle 47">
              <a:extLst>
                <a:ext uri="{FF2B5EF4-FFF2-40B4-BE49-F238E27FC236}">
                  <a16:creationId xmlns:a16="http://schemas.microsoft.com/office/drawing/2014/main" id="{4A1C54D9-44D4-C745-B3A7-38A3DDD10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0" name="Rectangle 48">
              <a:extLst>
                <a:ext uri="{FF2B5EF4-FFF2-40B4-BE49-F238E27FC236}">
                  <a16:creationId xmlns:a16="http://schemas.microsoft.com/office/drawing/2014/main" id="{223382E1-DA84-CB4E-8CA8-7D58B3F6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1" name="Rectangle 49">
              <a:extLst>
                <a:ext uri="{FF2B5EF4-FFF2-40B4-BE49-F238E27FC236}">
                  <a16:creationId xmlns:a16="http://schemas.microsoft.com/office/drawing/2014/main" id="{707E2478-354D-E448-A5B6-31EB5BEB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2" name="Rectangle 50">
              <a:extLst>
                <a:ext uri="{FF2B5EF4-FFF2-40B4-BE49-F238E27FC236}">
                  <a16:creationId xmlns:a16="http://schemas.microsoft.com/office/drawing/2014/main" id="{CDB10FC0-DDE7-A84F-82F4-9BFAC1F46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3" name="Rectangle 51">
              <a:extLst>
                <a:ext uri="{FF2B5EF4-FFF2-40B4-BE49-F238E27FC236}">
                  <a16:creationId xmlns:a16="http://schemas.microsoft.com/office/drawing/2014/main" id="{1200ED8B-17AA-844B-8FCE-CBB99FD15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4" name="Rectangle 52">
              <a:extLst>
                <a:ext uri="{FF2B5EF4-FFF2-40B4-BE49-F238E27FC236}">
                  <a16:creationId xmlns:a16="http://schemas.microsoft.com/office/drawing/2014/main" id="{D92BC77D-7CC4-7A43-81CC-A38CD8B67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36861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5" name="Rectangle 53">
              <a:extLst>
                <a:ext uri="{FF2B5EF4-FFF2-40B4-BE49-F238E27FC236}">
                  <a16:creationId xmlns:a16="http://schemas.microsoft.com/office/drawing/2014/main" id="{77F5C223-EAD6-7542-9AB1-2E4547A20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6" name="Rectangle 54">
              <a:extLst>
                <a:ext uri="{FF2B5EF4-FFF2-40B4-BE49-F238E27FC236}">
                  <a16:creationId xmlns:a16="http://schemas.microsoft.com/office/drawing/2014/main" id="{2C0473F0-1DDA-3E49-931A-DFFC3200A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7" name="Rectangle 55">
              <a:extLst>
                <a:ext uri="{FF2B5EF4-FFF2-40B4-BE49-F238E27FC236}">
                  <a16:creationId xmlns:a16="http://schemas.microsoft.com/office/drawing/2014/main" id="{7FBC1042-3B9F-EE4F-9625-7205F9FAE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8" name="Rectangle 56">
              <a:extLst>
                <a:ext uri="{FF2B5EF4-FFF2-40B4-BE49-F238E27FC236}">
                  <a16:creationId xmlns:a16="http://schemas.microsoft.com/office/drawing/2014/main" id="{E9FAE891-C695-C543-9243-F313CB8E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9" name="Rectangle 57">
              <a:extLst>
                <a:ext uri="{FF2B5EF4-FFF2-40B4-BE49-F238E27FC236}">
                  <a16:creationId xmlns:a16="http://schemas.microsoft.com/office/drawing/2014/main" id="{37452D36-8960-DE4F-AB4C-FDC2F47F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0" name="Rectangle 58">
              <a:extLst>
                <a:ext uri="{FF2B5EF4-FFF2-40B4-BE49-F238E27FC236}">
                  <a16:creationId xmlns:a16="http://schemas.microsoft.com/office/drawing/2014/main" id="{FA69868D-5425-3E4D-97A4-212A8F3B4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1" name="Rectangle 59">
              <a:extLst>
                <a:ext uri="{FF2B5EF4-FFF2-40B4-BE49-F238E27FC236}">
                  <a16:creationId xmlns:a16="http://schemas.microsoft.com/office/drawing/2014/main" id="{564D91E4-416D-5D4E-AE96-8AC956FB9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2" name="Rectangle 60">
              <a:extLst>
                <a:ext uri="{FF2B5EF4-FFF2-40B4-BE49-F238E27FC236}">
                  <a16:creationId xmlns:a16="http://schemas.microsoft.com/office/drawing/2014/main" id="{2DD5E151-E89A-8148-AC10-96CF24F06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4033837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3" name="Rectangle 61">
              <a:extLst>
                <a:ext uri="{FF2B5EF4-FFF2-40B4-BE49-F238E27FC236}">
                  <a16:creationId xmlns:a16="http://schemas.microsoft.com/office/drawing/2014/main" id="{08ACA6F8-473A-BB45-B2A9-5DADB5875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24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6803" name="TextBox 125">
            <a:extLst>
              <a:ext uri="{FF2B5EF4-FFF2-40B4-BE49-F238E27FC236}">
                <a16:creationId xmlns:a16="http://schemas.microsoft.com/office/drawing/2014/main" id="{0B9F986F-75A3-5443-AE64-DB51363A3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6.25 from the textbook ]</a:t>
            </a:r>
          </a:p>
        </p:txBody>
      </p:sp>
      <p:sp>
        <p:nvSpPr>
          <p:cNvPr id="76804" name="TextBox 2">
            <a:extLst>
              <a:ext uri="{FF2B5EF4-FFF2-40B4-BE49-F238E27FC236}">
                <a16:creationId xmlns:a16="http://schemas.microsoft.com/office/drawing/2014/main" id="{21FBB3D4-245C-8D41-ABEF-E463168159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438" y="4876801"/>
            <a:ext cx="15049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D = w</a:t>
            </a:r>
          </a:p>
        </p:txBody>
      </p:sp>
      <p:sp>
        <p:nvSpPr>
          <p:cNvPr id="76805" name="TextBox 111">
            <a:extLst>
              <a:ext uri="{FF2B5EF4-FFF2-40B4-BE49-F238E27FC236}">
                <a16:creationId xmlns:a16="http://schemas.microsoft.com/office/drawing/2014/main" id="{02391689-40D7-014E-B3E9-8A1ACBF0E5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9850" y="4872038"/>
            <a:ext cx="10239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wy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303AE301-D3E8-AE45-9299-E38DD8694F9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State-assigned Table</a:t>
            </a:r>
          </a:p>
        </p:txBody>
      </p:sp>
      <p:grpSp>
        <p:nvGrpSpPr>
          <p:cNvPr id="77826" name="Group 1">
            <a:extLst>
              <a:ext uri="{FF2B5EF4-FFF2-40B4-BE49-F238E27FC236}">
                <a16:creationId xmlns:a16="http://schemas.microsoft.com/office/drawing/2014/main" id="{4108DB68-F9A0-B94E-B983-221E7A7F5248}"/>
              </a:ext>
            </a:extLst>
          </p:cNvPr>
          <p:cNvGrpSpPr>
            <a:grpSpLocks/>
          </p:cNvGrpSpPr>
          <p:nvPr/>
        </p:nvGrpSpPr>
        <p:grpSpPr bwMode="auto">
          <a:xfrm>
            <a:off x="2860676" y="1905000"/>
            <a:ext cx="5216525" cy="2141538"/>
            <a:chOff x="1946275" y="1905000"/>
            <a:chExt cx="5216525" cy="2141537"/>
          </a:xfrm>
        </p:grpSpPr>
        <p:sp>
          <p:nvSpPr>
            <p:cNvPr id="77832" name="Rectangle 4">
              <a:extLst>
                <a:ext uri="{FF2B5EF4-FFF2-40B4-BE49-F238E27FC236}">
                  <a16:creationId xmlns:a16="http://schemas.microsoft.com/office/drawing/2014/main" id="{8DB29527-3FB7-D642-9108-E35067654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1905000"/>
              <a:ext cx="4870450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3" name="Rectangle 5">
              <a:extLst>
                <a:ext uri="{FF2B5EF4-FFF2-40B4-BE49-F238E27FC236}">
                  <a16:creationId xmlns:a16="http://schemas.microsoft.com/office/drawing/2014/main" id="{D4F2D7CC-021A-F946-8EE9-156CE0FA1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4" name="Rectangle 6">
              <a:extLst>
                <a:ext uri="{FF2B5EF4-FFF2-40B4-BE49-F238E27FC236}">
                  <a16:creationId xmlns:a16="http://schemas.microsoft.com/office/drawing/2014/main" id="{B44FF744-27B2-EB45-A509-7850BC4BA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5" name="Rectangle 7">
              <a:extLst>
                <a:ext uri="{FF2B5EF4-FFF2-40B4-BE49-F238E27FC236}">
                  <a16:creationId xmlns:a16="http://schemas.microsoft.com/office/drawing/2014/main" id="{E5310EB5-489B-0F4D-B617-1F411D3A9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112962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6" name="Rectangle 8">
              <a:extLst>
                <a:ext uri="{FF2B5EF4-FFF2-40B4-BE49-F238E27FC236}">
                  <a16:creationId xmlns:a16="http://schemas.microsoft.com/office/drawing/2014/main" id="{C94007D9-4C45-BC4F-A35B-15FAA6834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7" name="Rectangle 9">
              <a:extLst>
                <a:ext uri="{FF2B5EF4-FFF2-40B4-BE49-F238E27FC236}">
                  <a16:creationId xmlns:a16="http://schemas.microsoft.com/office/drawing/2014/main" id="{6755AC0F-2C23-564F-9E03-0973FF13B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250" y="2020887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8" name="Rectangle 10">
              <a:extLst>
                <a:ext uri="{FF2B5EF4-FFF2-40B4-BE49-F238E27FC236}">
                  <a16:creationId xmlns:a16="http://schemas.microsoft.com/office/drawing/2014/main" id="{DF86A00E-6634-0443-BD4A-6EA6F9676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1916112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39" name="Rectangle 11">
              <a:extLst>
                <a:ext uri="{FF2B5EF4-FFF2-40B4-BE49-F238E27FC236}">
                  <a16:creationId xmlns:a16="http://schemas.microsoft.com/office/drawing/2014/main" id="{5C8CE237-BECF-C847-848B-7EEE52735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60612"/>
              <a:ext cx="382111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0" name="Rectangle 12">
              <a:extLst>
                <a:ext uri="{FF2B5EF4-FFF2-40B4-BE49-F238E27FC236}">
                  <a16:creationId xmlns:a16="http://schemas.microsoft.com/office/drawing/2014/main" id="{91484873-5FF9-EB46-81B4-D2749AE65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1" name="Rectangle 13">
              <a:extLst>
                <a:ext uri="{FF2B5EF4-FFF2-40B4-BE49-F238E27FC236}">
                  <a16:creationId xmlns:a16="http://schemas.microsoft.com/office/drawing/2014/main" id="{289FCB61-A031-6E40-843B-BAA9D601A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0413" y="2020887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2" name="Rectangle 14">
              <a:extLst>
                <a:ext uri="{FF2B5EF4-FFF2-40B4-BE49-F238E27FC236}">
                  <a16:creationId xmlns:a16="http://schemas.microsoft.com/office/drawing/2014/main" id="{99CB2B29-1039-0547-87CE-72A8AA0F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3" name="Rectangle 15">
              <a:extLst>
                <a:ext uri="{FF2B5EF4-FFF2-40B4-BE49-F238E27FC236}">
                  <a16:creationId xmlns:a16="http://schemas.microsoft.com/office/drawing/2014/main" id="{BA1DA493-8EF7-CA43-BF91-EAC1BFC38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2386012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4" name="Rectangle 16">
              <a:extLst>
                <a:ext uri="{FF2B5EF4-FFF2-40B4-BE49-F238E27FC236}">
                  <a16:creationId xmlns:a16="http://schemas.microsoft.com/office/drawing/2014/main" id="{6457060B-4BF4-3444-9E5F-7AAEEAF06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3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45" name="Rectangle 17">
              <a:extLst>
                <a:ext uri="{FF2B5EF4-FFF2-40B4-BE49-F238E27FC236}">
                  <a16:creationId xmlns:a16="http://schemas.microsoft.com/office/drawing/2014/main" id="{2334EAA9-097B-4048-AFF0-4A7203ECF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6" name="Rectangle 18">
              <a:extLst>
                <a:ext uri="{FF2B5EF4-FFF2-40B4-BE49-F238E27FC236}">
                  <a16:creationId xmlns:a16="http://schemas.microsoft.com/office/drawing/2014/main" id="{7B316510-9511-B04C-B301-327A58A01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2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7" name="Rectangle 19">
              <a:extLst>
                <a:ext uri="{FF2B5EF4-FFF2-40B4-BE49-F238E27FC236}">
                  <a16:creationId xmlns:a16="http://schemas.microsoft.com/office/drawing/2014/main" id="{C20B669B-5DE0-564F-AA05-645FAF86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48" name="Rectangle 20">
              <a:extLst>
                <a:ext uri="{FF2B5EF4-FFF2-40B4-BE49-F238E27FC236}">
                  <a16:creationId xmlns:a16="http://schemas.microsoft.com/office/drawing/2014/main" id="{17473AC8-25E0-CF40-8EBA-1A8F7BF1D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9" name="Rectangle 21">
              <a:extLst>
                <a:ext uri="{FF2B5EF4-FFF2-40B4-BE49-F238E27FC236}">
                  <a16:creationId xmlns:a16="http://schemas.microsoft.com/office/drawing/2014/main" id="{B3ED4993-0195-8F4F-97D9-97211129E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0" name="Rectangle 22">
              <a:extLst>
                <a:ext uri="{FF2B5EF4-FFF2-40B4-BE49-F238E27FC236}">
                  <a16:creationId xmlns:a16="http://schemas.microsoft.com/office/drawing/2014/main" id="{37BEEF2B-8EBF-FC47-8DB4-0D17CA92D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763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1" name="Rectangle 23">
              <a:extLst>
                <a:ext uri="{FF2B5EF4-FFF2-40B4-BE49-F238E27FC236}">
                  <a16:creationId xmlns:a16="http://schemas.microsoft.com/office/drawing/2014/main" id="{167DA18F-4711-A647-974D-5EB5A78F8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9563" y="247650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52" name="Rectangle 24">
              <a:extLst>
                <a:ext uri="{FF2B5EF4-FFF2-40B4-BE49-F238E27FC236}">
                  <a16:creationId xmlns:a16="http://schemas.microsoft.com/office/drawing/2014/main" id="{22BC232B-2081-EE40-8862-C3762E96D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3" name="Rectangle 25">
              <a:extLst>
                <a:ext uri="{FF2B5EF4-FFF2-40B4-BE49-F238E27FC236}">
                  <a16:creationId xmlns:a16="http://schemas.microsoft.com/office/drawing/2014/main" id="{459A3F35-A560-8F4F-A516-607110E41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8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4" name="Rectangle 26">
              <a:extLst>
                <a:ext uri="{FF2B5EF4-FFF2-40B4-BE49-F238E27FC236}">
                  <a16:creationId xmlns:a16="http://schemas.microsoft.com/office/drawing/2014/main" id="{D8D15B0A-7A13-5A4E-B194-A412E2E15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247650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55" name="Rectangle 27">
              <a:extLst>
                <a:ext uri="{FF2B5EF4-FFF2-40B4-BE49-F238E27FC236}">
                  <a16:creationId xmlns:a16="http://schemas.microsoft.com/office/drawing/2014/main" id="{A37222F1-201F-2F49-B846-05A318B5D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247650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6" name="Rectangle 28">
              <a:extLst>
                <a:ext uri="{FF2B5EF4-FFF2-40B4-BE49-F238E27FC236}">
                  <a16:creationId xmlns:a16="http://schemas.microsoft.com/office/drawing/2014/main" id="{77199079-C196-894F-A562-90B5E9657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373312"/>
              <a:ext cx="12700" cy="4556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7" name="Rectangle 29">
              <a:extLst>
                <a:ext uri="{FF2B5EF4-FFF2-40B4-BE49-F238E27FC236}">
                  <a16:creationId xmlns:a16="http://schemas.microsoft.com/office/drawing/2014/main" id="{E9550FEF-0BA1-1944-BF63-4BD3F112D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28162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8" name="Rectangle 30">
              <a:extLst>
                <a:ext uri="{FF2B5EF4-FFF2-40B4-BE49-F238E27FC236}">
                  <a16:creationId xmlns:a16="http://schemas.microsoft.com/office/drawing/2014/main" id="{D415FF02-2863-C543-A51A-8ACEA8EC4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9" name="Rectangle 31">
              <a:extLst>
                <a:ext uri="{FF2B5EF4-FFF2-40B4-BE49-F238E27FC236}">
                  <a16:creationId xmlns:a16="http://schemas.microsoft.com/office/drawing/2014/main" id="{9184A47B-10AC-9B45-B9B5-276A27F25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350" y="24765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0" name="Rectangle 32">
              <a:extLst>
                <a:ext uri="{FF2B5EF4-FFF2-40B4-BE49-F238E27FC236}">
                  <a16:creationId xmlns:a16="http://schemas.microsoft.com/office/drawing/2014/main" id="{2D870955-C3C9-E049-BF38-7F5DD2EF9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1" name="Rectangle 33">
              <a:extLst>
                <a:ext uri="{FF2B5EF4-FFF2-40B4-BE49-F238E27FC236}">
                  <a16:creationId xmlns:a16="http://schemas.microsoft.com/office/drawing/2014/main" id="{EE0D3245-B76D-A445-9C09-9781C3A6A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438" y="2932112"/>
              <a:ext cx="1779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2" name="Rectangle 34">
              <a:extLst>
                <a:ext uri="{FF2B5EF4-FFF2-40B4-BE49-F238E27FC236}">
                  <a16:creationId xmlns:a16="http://schemas.microsoft.com/office/drawing/2014/main" id="{F8C754DF-E06D-E549-968B-662C27D4D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05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3" name="Rectangle 35">
              <a:extLst>
                <a:ext uri="{FF2B5EF4-FFF2-40B4-BE49-F238E27FC236}">
                  <a16:creationId xmlns:a16="http://schemas.microsoft.com/office/drawing/2014/main" id="{F7CEC753-A1E0-7B47-BFA0-2379B0233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4" name="Rectangle 36">
              <a:extLst>
                <a:ext uri="{FF2B5EF4-FFF2-40B4-BE49-F238E27FC236}">
                  <a16:creationId xmlns:a16="http://schemas.microsoft.com/office/drawing/2014/main" id="{CFF96BB0-988F-3845-93FD-A6B742FD2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900" y="2932112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Y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5" name="Rectangle 37">
              <a:extLst>
                <a:ext uri="{FF2B5EF4-FFF2-40B4-BE49-F238E27FC236}">
                  <a16:creationId xmlns:a16="http://schemas.microsoft.com/office/drawing/2014/main" id="{09BC7CC4-F14C-C74F-B2DD-CA09C6C5F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6" name="Rectangle 38">
              <a:extLst>
                <a:ext uri="{FF2B5EF4-FFF2-40B4-BE49-F238E27FC236}">
                  <a16:creationId xmlns:a16="http://schemas.microsoft.com/office/drawing/2014/main" id="{374A62B3-30EC-D249-88BB-5A4C8D7B8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828925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7" name="Rectangle 39">
              <a:extLst>
                <a:ext uri="{FF2B5EF4-FFF2-40B4-BE49-F238E27FC236}">
                  <a16:creationId xmlns:a16="http://schemas.microsoft.com/office/drawing/2014/main" id="{45551145-4403-F942-97D0-CB0B555BB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3273425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8" name="Rectangle 40">
              <a:extLst>
                <a:ext uri="{FF2B5EF4-FFF2-40B4-BE49-F238E27FC236}">
                  <a16:creationId xmlns:a16="http://schemas.microsoft.com/office/drawing/2014/main" id="{FB092C79-2AF4-604C-836D-DB83382E9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932112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77869" name="Rectangle 41">
              <a:extLst>
                <a:ext uri="{FF2B5EF4-FFF2-40B4-BE49-F238E27FC236}">
                  <a16:creationId xmlns:a16="http://schemas.microsoft.com/office/drawing/2014/main" id="{DCA28C17-AE7C-0049-B807-BF334B21C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0" name="Rectangle 42">
              <a:extLst>
                <a:ext uri="{FF2B5EF4-FFF2-40B4-BE49-F238E27FC236}">
                  <a16:creationId xmlns:a16="http://schemas.microsoft.com/office/drawing/2014/main" id="{7E4BA917-EEA3-6B46-BACA-DE68740E6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275" y="3381375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1" name="Rectangle 43">
              <a:extLst>
                <a:ext uri="{FF2B5EF4-FFF2-40B4-BE49-F238E27FC236}">
                  <a16:creationId xmlns:a16="http://schemas.microsoft.com/office/drawing/2014/main" id="{4349B4E0-99AE-0A46-BE3E-530DEB88D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2" name="Rectangle 44">
              <a:extLst>
                <a:ext uri="{FF2B5EF4-FFF2-40B4-BE49-F238E27FC236}">
                  <a16:creationId xmlns:a16="http://schemas.microsoft.com/office/drawing/2014/main" id="{C33556AE-CB51-2141-A0C3-B661E0C7C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3" name="Rectangle 45">
              <a:extLst>
                <a:ext uri="{FF2B5EF4-FFF2-40B4-BE49-F238E27FC236}">
                  <a16:creationId xmlns:a16="http://schemas.microsoft.com/office/drawing/2014/main" id="{B27A3D48-4D08-1147-B6BC-166B707A1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4" name="Rectangle 46">
              <a:extLst>
                <a:ext uri="{FF2B5EF4-FFF2-40B4-BE49-F238E27FC236}">
                  <a16:creationId xmlns:a16="http://schemas.microsoft.com/office/drawing/2014/main" id="{36A15B81-9417-9C48-8F4A-25958B59C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5" name="Rectangle 47">
              <a:extLst>
                <a:ext uri="{FF2B5EF4-FFF2-40B4-BE49-F238E27FC236}">
                  <a16:creationId xmlns:a16="http://schemas.microsoft.com/office/drawing/2014/main" id="{2824697D-9C8E-6543-8D42-2371CE0C6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6" name="Rectangle 48">
              <a:extLst>
                <a:ext uri="{FF2B5EF4-FFF2-40B4-BE49-F238E27FC236}">
                  <a16:creationId xmlns:a16="http://schemas.microsoft.com/office/drawing/2014/main" id="{581A5850-28A0-3E49-BEE2-146633E20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7" name="Rectangle 49">
              <a:extLst>
                <a:ext uri="{FF2B5EF4-FFF2-40B4-BE49-F238E27FC236}">
                  <a16:creationId xmlns:a16="http://schemas.microsoft.com/office/drawing/2014/main" id="{E7A5B003-0866-2E4B-BA27-816B33694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289300"/>
              <a:ext cx="12700" cy="401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8" name="Rectangle 50">
              <a:extLst>
                <a:ext uri="{FF2B5EF4-FFF2-40B4-BE49-F238E27FC236}">
                  <a16:creationId xmlns:a16="http://schemas.microsoft.com/office/drawing/2014/main" id="{BE9F502F-F708-B348-9CCB-27137E089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825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9" name="Rectangle 51">
              <a:extLst>
                <a:ext uri="{FF2B5EF4-FFF2-40B4-BE49-F238E27FC236}">
                  <a16:creationId xmlns:a16="http://schemas.microsoft.com/office/drawing/2014/main" id="{064A3592-C9A5-CB45-A3B3-B6D8FE610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0" name="Rectangle 52">
              <a:extLst>
                <a:ext uri="{FF2B5EF4-FFF2-40B4-BE49-F238E27FC236}">
                  <a16:creationId xmlns:a16="http://schemas.microsoft.com/office/drawing/2014/main" id="{15106D75-FC64-E744-A8A1-8A259A26F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150" y="368617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1" name="Rectangle 53">
              <a:extLst>
                <a:ext uri="{FF2B5EF4-FFF2-40B4-BE49-F238E27FC236}">
                  <a16:creationId xmlns:a16="http://schemas.microsoft.com/office/drawing/2014/main" id="{7DB08887-75B1-E64F-B575-85B49707A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2" name="Rectangle 54">
              <a:extLst>
                <a:ext uri="{FF2B5EF4-FFF2-40B4-BE49-F238E27FC236}">
                  <a16:creationId xmlns:a16="http://schemas.microsoft.com/office/drawing/2014/main" id="{0401CB52-CE4D-CF45-AA60-E984A4DA9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3" name="Rectangle 55">
              <a:extLst>
                <a:ext uri="{FF2B5EF4-FFF2-40B4-BE49-F238E27FC236}">
                  <a16:creationId xmlns:a16="http://schemas.microsoft.com/office/drawing/2014/main" id="{7775FA35-9E8D-BF44-9E5D-2C24C823E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4" name="Rectangle 56">
              <a:extLst>
                <a:ext uri="{FF2B5EF4-FFF2-40B4-BE49-F238E27FC236}">
                  <a16:creationId xmlns:a16="http://schemas.microsoft.com/office/drawing/2014/main" id="{F3F15150-E22F-0440-A848-FE3364A9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5" name="Rectangle 57">
              <a:extLst>
                <a:ext uri="{FF2B5EF4-FFF2-40B4-BE49-F238E27FC236}">
                  <a16:creationId xmlns:a16="http://schemas.microsoft.com/office/drawing/2014/main" id="{D4AB413C-D101-944F-941D-C92F0D5E0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238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6" name="Rectangle 58">
              <a:extLst>
                <a:ext uri="{FF2B5EF4-FFF2-40B4-BE49-F238E27FC236}">
                  <a16:creationId xmlns:a16="http://schemas.microsoft.com/office/drawing/2014/main" id="{04E90763-31E2-A04C-852D-BA9A57ACA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7" name="Rectangle 59">
              <a:extLst>
                <a:ext uri="{FF2B5EF4-FFF2-40B4-BE49-F238E27FC236}">
                  <a16:creationId xmlns:a16="http://schemas.microsoft.com/office/drawing/2014/main" id="{5855523E-B622-E44F-A9C2-9FE4766E8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3671887"/>
              <a:ext cx="12700" cy="349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8" name="Rectangle 60">
              <a:extLst>
                <a:ext uri="{FF2B5EF4-FFF2-40B4-BE49-F238E27FC236}">
                  <a16:creationId xmlns:a16="http://schemas.microsoft.com/office/drawing/2014/main" id="{91F9E11D-C592-FD47-84D2-57DC60E17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4033837"/>
              <a:ext cx="4870450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9" name="Rectangle 61">
              <a:extLst>
                <a:ext uri="{FF2B5EF4-FFF2-40B4-BE49-F238E27FC236}">
                  <a16:creationId xmlns:a16="http://schemas.microsoft.com/office/drawing/2014/main" id="{3C61E2E0-2980-4B45-9707-2B4AF95E6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2413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7827" name="TextBox 125">
            <a:extLst>
              <a:ext uri="{FF2B5EF4-FFF2-40B4-BE49-F238E27FC236}">
                <a16:creationId xmlns:a16="http://schemas.microsoft.com/office/drawing/2014/main" id="{DB1BA730-B45A-D549-BF63-CC720914D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6.25 from the textbook ]</a:t>
            </a:r>
          </a:p>
        </p:txBody>
      </p:sp>
      <p:sp>
        <p:nvSpPr>
          <p:cNvPr id="77828" name="TextBox 2">
            <a:extLst>
              <a:ext uri="{FF2B5EF4-FFF2-40B4-BE49-F238E27FC236}">
                <a16:creationId xmlns:a16="http://schemas.microsoft.com/office/drawing/2014/main" id="{0B83B91A-746E-DD46-8E5B-1AB8F56EB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438" y="4876801"/>
            <a:ext cx="15049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D = w</a:t>
            </a:r>
          </a:p>
        </p:txBody>
      </p:sp>
      <p:sp>
        <p:nvSpPr>
          <p:cNvPr id="77829" name="TextBox 111">
            <a:extLst>
              <a:ext uri="{FF2B5EF4-FFF2-40B4-BE49-F238E27FC236}">
                <a16:creationId xmlns:a16="http://schemas.microsoft.com/office/drawing/2014/main" id="{F826BBD4-2797-BE42-A45D-73BFB493D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9850" y="4872038"/>
            <a:ext cx="10239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wy</a:t>
            </a:r>
          </a:p>
        </p:txBody>
      </p:sp>
      <p:cxnSp>
        <p:nvCxnSpPr>
          <p:cNvPr id="77830" name="Straight Arrow Connector 4">
            <a:extLst>
              <a:ext uri="{FF2B5EF4-FFF2-40B4-BE49-F238E27FC236}">
                <a16:creationId xmlns:a16="http://schemas.microsoft.com/office/drawing/2014/main" id="{9CDAF2D0-C9E7-2B49-94D2-9980A7641DE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209800" y="5334000"/>
            <a:ext cx="2057400" cy="6096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831" name="TextBox 5">
            <a:extLst>
              <a:ext uri="{FF2B5EF4-FFF2-40B4-BE49-F238E27FC236}">
                <a16:creationId xmlns:a16="http://schemas.microsoft.com/office/drawing/2014/main" id="{49F71B21-6A41-674E-9D87-2A6639D2F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6" y="6018214"/>
            <a:ext cx="323518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This assumes D flip-flop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49" name="Group 1">
            <a:extLst>
              <a:ext uri="{FF2B5EF4-FFF2-40B4-BE49-F238E27FC236}">
                <a16:creationId xmlns:a16="http://schemas.microsoft.com/office/drawing/2014/main" id="{019DE234-9EBB-C940-9B4F-D0180AF6ADDD}"/>
              </a:ext>
            </a:extLst>
          </p:cNvPr>
          <p:cNvGrpSpPr>
            <a:grpSpLocks/>
          </p:cNvGrpSpPr>
          <p:nvPr/>
        </p:nvGrpSpPr>
        <p:grpSpPr bwMode="auto">
          <a:xfrm>
            <a:off x="3586163" y="2133601"/>
            <a:ext cx="4416046" cy="2079169"/>
            <a:chOff x="2671763" y="2514600"/>
            <a:chExt cx="4416046" cy="2079169"/>
          </a:xfrm>
        </p:grpSpPr>
        <p:sp>
          <p:nvSpPr>
            <p:cNvPr id="78854" name="Freeform 4">
              <a:extLst>
                <a:ext uri="{FF2B5EF4-FFF2-40B4-BE49-F238E27FC236}">
                  <a16:creationId xmlns:a16="http://schemas.microsoft.com/office/drawing/2014/main" id="{0DF178C4-41C8-A54B-A038-B46A0B339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650" y="4079875"/>
              <a:ext cx="1412875" cy="401637"/>
            </a:xfrm>
            <a:custGeom>
              <a:avLst/>
              <a:gdLst>
                <a:gd name="T0" fmla="*/ 0 w 1778"/>
                <a:gd name="T1" fmla="*/ 2147483646 h 505"/>
                <a:gd name="T2" fmla="*/ 2147483646 w 1778"/>
                <a:gd name="T3" fmla="*/ 2147483646 h 505"/>
                <a:gd name="T4" fmla="*/ 2147483646 w 1778"/>
                <a:gd name="T5" fmla="*/ 0 h 505"/>
                <a:gd name="T6" fmla="*/ 0 60000 65536"/>
                <a:gd name="T7" fmla="*/ 0 60000 65536"/>
                <a:gd name="T8" fmla="*/ 0 60000 65536"/>
                <a:gd name="T9" fmla="*/ 0 w 1778"/>
                <a:gd name="T10" fmla="*/ 0 h 505"/>
                <a:gd name="T11" fmla="*/ 1778 w 1778"/>
                <a:gd name="T12" fmla="*/ 505 h 5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8" h="505">
                  <a:moveTo>
                    <a:pt x="0" y="505"/>
                  </a:moveTo>
                  <a:lnTo>
                    <a:pt x="1778" y="505"/>
                  </a:lnTo>
                  <a:lnTo>
                    <a:pt x="17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55" name="Freeform 5">
              <a:extLst>
                <a:ext uri="{FF2B5EF4-FFF2-40B4-BE49-F238E27FC236}">
                  <a16:creationId xmlns:a16="http://schemas.microsoft.com/office/drawing/2014/main" id="{4FD81BFC-8210-9144-A029-76BCD66F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588" y="3240087"/>
              <a:ext cx="38100" cy="57150"/>
            </a:xfrm>
            <a:custGeom>
              <a:avLst/>
              <a:gdLst>
                <a:gd name="T0" fmla="*/ 0 w 48"/>
                <a:gd name="T1" fmla="*/ 2147483646 h 72"/>
                <a:gd name="T2" fmla="*/ 0 w 48"/>
                <a:gd name="T3" fmla="*/ 2147483646 h 72"/>
                <a:gd name="T4" fmla="*/ 2147483646 w 48"/>
                <a:gd name="T5" fmla="*/ 2147483646 h 72"/>
                <a:gd name="T6" fmla="*/ 2147483646 w 48"/>
                <a:gd name="T7" fmla="*/ 2147483646 h 72"/>
                <a:gd name="T8" fmla="*/ 2147483646 w 48"/>
                <a:gd name="T9" fmla="*/ 2147483646 h 72"/>
                <a:gd name="T10" fmla="*/ 2147483646 w 48"/>
                <a:gd name="T11" fmla="*/ 2147483646 h 72"/>
                <a:gd name="T12" fmla="*/ 2147483646 w 48"/>
                <a:gd name="T13" fmla="*/ 2147483646 h 72"/>
                <a:gd name="T14" fmla="*/ 2147483646 w 48"/>
                <a:gd name="T15" fmla="*/ 2147483646 h 72"/>
                <a:gd name="T16" fmla="*/ 2147483646 w 48"/>
                <a:gd name="T17" fmla="*/ 2147483646 h 72"/>
                <a:gd name="T18" fmla="*/ 2147483646 w 48"/>
                <a:gd name="T19" fmla="*/ 2147483646 h 72"/>
                <a:gd name="T20" fmla="*/ 2147483646 w 48"/>
                <a:gd name="T21" fmla="*/ 2147483646 h 72"/>
                <a:gd name="T22" fmla="*/ 2147483646 w 48"/>
                <a:gd name="T23" fmla="*/ 0 h 72"/>
                <a:gd name="T24" fmla="*/ 2147483646 w 48"/>
                <a:gd name="T25" fmla="*/ 2147483646 h 72"/>
                <a:gd name="T26" fmla="*/ 2147483646 w 48"/>
                <a:gd name="T27" fmla="*/ 2147483646 h 72"/>
                <a:gd name="T28" fmla="*/ 2147483646 w 48"/>
                <a:gd name="T29" fmla="*/ 2147483646 h 72"/>
                <a:gd name="T30" fmla="*/ 2147483646 w 48"/>
                <a:gd name="T31" fmla="*/ 2147483646 h 72"/>
                <a:gd name="T32" fmla="*/ 2147483646 w 48"/>
                <a:gd name="T33" fmla="*/ 2147483646 h 72"/>
                <a:gd name="T34" fmla="*/ 2147483646 w 48"/>
                <a:gd name="T35" fmla="*/ 2147483646 h 72"/>
                <a:gd name="T36" fmla="*/ 2147483646 w 48"/>
                <a:gd name="T37" fmla="*/ 2147483646 h 72"/>
                <a:gd name="T38" fmla="*/ 2147483646 w 48"/>
                <a:gd name="T39" fmla="*/ 2147483646 h 72"/>
                <a:gd name="T40" fmla="*/ 2147483646 w 48"/>
                <a:gd name="T41" fmla="*/ 2147483646 h 72"/>
                <a:gd name="T42" fmla="*/ 2147483646 w 48"/>
                <a:gd name="T43" fmla="*/ 2147483646 h 72"/>
                <a:gd name="T44" fmla="*/ 2147483646 w 48"/>
                <a:gd name="T45" fmla="*/ 2147483646 h 72"/>
                <a:gd name="T46" fmla="*/ 2147483646 w 48"/>
                <a:gd name="T47" fmla="*/ 2147483646 h 72"/>
                <a:gd name="T48" fmla="*/ 2147483646 w 48"/>
                <a:gd name="T49" fmla="*/ 2147483646 h 72"/>
                <a:gd name="T50" fmla="*/ 2147483646 w 48"/>
                <a:gd name="T51" fmla="*/ 2147483646 h 72"/>
                <a:gd name="T52" fmla="*/ 2147483646 w 48"/>
                <a:gd name="T53" fmla="*/ 2147483646 h 72"/>
                <a:gd name="T54" fmla="*/ 2147483646 w 48"/>
                <a:gd name="T55" fmla="*/ 2147483646 h 72"/>
                <a:gd name="T56" fmla="*/ 2147483646 w 48"/>
                <a:gd name="T57" fmla="*/ 2147483646 h 72"/>
                <a:gd name="T58" fmla="*/ 2147483646 w 48"/>
                <a:gd name="T59" fmla="*/ 2147483646 h 72"/>
                <a:gd name="T60" fmla="*/ 2147483646 w 48"/>
                <a:gd name="T61" fmla="*/ 2147483646 h 72"/>
                <a:gd name="T62" fmla="*/ 2147483646 w 48"/>
                <a:gd name="T63" fmla="*/ 2147483646 h 72"/>
                <a:gd name="T64" fmla="*/ 2147483646 w 48"/>
                <a:gd name="T65" fmla="*/ 2147483646 h 72"/>
                <a:gd name="T66" fmla="*/ 2147483646 w 48"/>
                <a:gd name="T67" fmla="*/ 2147483646 h 72"/>
                <a:gd name="T68" fmla="*/ 2147483646 w 48"/>
                <a:gd name="T69" fmla="*/ 2147483646 h 72"/>
                <a:gd name="T70" fmla="*/ 2147483646 w 48"/>
                <a:gd name="T71" fmla="*/ 2147483646 h 72"/>
                <a:gd name="T72" fmla="*/ 2147483646 w 48"/>
                <a:gd name="T73" fmla="*/ 2147483646 h 72"/>
                <a:gd name="T74" fmla="*/ 2147483646 w 48"/>
                <a:gd name="T75" fmla="*/ 2147483646 h 72"/>
                <a:gd name="T76" fmla="*/ 2147483646 w 48"/>
                <a:gd name="T77" fmla="*/ 2147483646 h 72"/>
                <a:gd name="T78" fmla="*/ 2147483646 w 48"/>
                <a:gd name="T79" fmla="*/ 2147483646 h 72"/>
                <a:gd name="T80" fmla="*/ 2147483646 w 48"/>
                <a:gd name="T81" fmla="*/ 2147483646 h 72"/>
                <a:gd name="T82" fmla="*/ 2147483646 w 48"/>
                <a:gd name="T83" fmla="*/ 2147483646 h 72"/>
                <a:gd name="T84" fmla="*/ 2147483646 w 48"/>
                <a:gd name="T85" fmla="*/ 2147483646 h 72"/>
                <a:gd name="T86" fmla="*/ 2147483646 w 48"/>
                <a:gd name="T87" fmla="*/ 2147483646 h 72"/>
                <a:gd name="T88" fmla="*/ 2147483646 w 48"/>
                <a:gd name="T89" fmla="*/ 2147483646 h 72"/>
                <a:gd name="T90" fmla="*/ 2147483646 w 48"/>
                <a:gd name="T91" fmla="*/ 2147483646 h 72"/>
                <a:gd name="T92" fmla="*/ 2147483646 w 48"/>
                <a:gd name="T93" fmla="*/ 2147483646 h 72"/>
                <a:gd name="T94" fmla="*/ 2147483646 w 48"/>
                <a:gd name="T95" fmla="*/ 2147483646 h 72"/>
                <a:gd name="T96" fmla="*/ 2147483646 w 48"/>
                <a:gd name="T97" fmla="*/ 2147483646 h 72"/>
                <a:gd name="T98" fmla="*/ 2147483646 w 48"/>
                <a:gd name="T99" fmla="*/ 2147483646 h 72"/>
                <a:gd name="T100" fmla="*/ 2147483646 w 48"/>
                <a:gd name="T101" fmla="*/ 2147483646 h 72"/>
                <a:gd name="T102" fmla="*/ 2147483646 w 48"/>
                <a:gd name="T103" fmla="*/ 2147483646 h 72"/>
                <a:gd name="T104" fmla="*/ 2147483646 w 48"/>
                <a:gd name="T105" fmla="*/ 2147483646 h 72"/>
                <a:gd name="T106" fmla="*/ 2147483646 w 48"/>
                <a:gd name="T107" fmla="*/ 2147483646 h 72"/>
                <a:gd name="T108" fmla="*/ 0 w 48"/>
                <a:gd name="T109" fmla="*/ 2147483646 h 72"/>
                <a:gd name="T110" fmla="*/ 0 w 48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5"/>
                  </a:lnTo>
                  <a:lnTo>
                    <a:pt x="48" y="46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5" y="54"/>
                  </a:lnTo>
                  <a:lnTo>
                    <a:pt x="45" y="55"/>
                  </a:lnTo>
                  <a:lnTo>
                    <a:pt x="44" y="56"/>
                  </a:lnTo>
                  <a:lnTo>
                    <a:pt x="44" y="57"/>
                  </a:lnTo>
                  <a:lnTo>
                    <a:pt x="43" y="58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0" y="62"/>
                  </a:lnTo>
                  <a:lnTo>
                    <a:pt x="39" y="63"/>
                  </a:lnTo>
                  <a:lnTo>
                    <a:pt x="38" y="64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3" y="68"/>
                  </a:lnTo>
                  <a:lnTo>
                    <a:pt x="32" y="69"/>
                  </a:lnTo>
                  <a:lnTo>
                    <a:pt x="31" y="69"/>
                  </a:lnTo>
                  <a:lnTo>
                    <a:pt x="30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1" y="72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4" y="69"/>
                  </a:lnTo>
                  <a:lnTo>
                    <a:pt x="13" y="68"/>
                  </a:lnTo>
                  <a:lnTo>
                    <a:pt x="12" y="67"/>
                  </a:lnTo>
                  <a:lnTo>
                    <a:pt x="10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1" y="54"/>
                  </a:lnTo>
                  <a:lnTo>
                    <a:pt x="1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56" name="Line 12">
              <a:extLst>
                <a:ext uri="{FF2B5EF4-FFF2-40B4-BE49-F238E27FC236}">
                  <a16:creationId xmlns:a16="http://schemas.microsoft.com/office/drawing/2014/main" id="{3B8A351C-62D1-C845-A400-0E432F7FC0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5863" y="2725737"/>
              <a:ext cx="6032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57" name="Rectangle 13">
              <a:extLst>
                <a:ext uri="{FF2B5EF4-FFF2-40B4-BE49-F238E27FC236}">
                  <a16:creationId xmlns:a16="http://schemas.microsoft.com/office/drawing/2014/main" id="{A580AA33-C491-8546-9310-883B56F04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763" y="3709987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58" name="Rectangle 14">
              <a:extLst>
                <a:ext uri="{FF2B5EF4-FFF2-40B4-BE49-F238E27FC236}">
                  <a16:creationId xmlns:a16="http://schemas.microsoft.com/office/drawing/2014/main" id="{FC4E1AB4-D3F8-BD4F-812E-66CEB0F6F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038" y="2992437"/>
              <a:ext cx="687387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59" name="Rectangle 15">
              <a:extLst>
                <a:ext uri="{FF2B5EF4-FFF2-40B4-BE49-F238E27FC236}">
                  <a16:creationId xmlns:a16="http://schemas.microsoft.com/office/drawing/2014/main" id="{1E5E568F-CC82-774B-B8D1-D4C1E1E0D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763" y="4378325"/>
              <a:ext cx="49051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0" name="Rectangle 16">
              <a:extLst>
                <a:ext uri="{FF2B5EF4-FFF2-40B4-BE49-F238E27FC236}">
                  <a16:creationId xmlns:a16="http://schemas.microsoft.com/office/drawing/2014/main" id="{CD347538-930B-A54A-92FC-5F7D2AAA0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31845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1" name="Rectangle 17">
              <a:extLst>
                <a:ext uri="{FF2B5EF4-FFF2-40B4-BE49-F238E27FC236}">
                  <a16:creationId xmlns:a16="http://schemas.microsoft.com/office/drawing/2014/main" id="{10BEC14F-9BD3-1E4F-B4B7-57C5E47D3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7113" y="31781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2" name="Line 18">
              <a:extLst>
                <a:ext uri="{FF2B5EF4-FFF2-40B4-BE49-F238E27FC236}">
                  <a16:creationId xmlns:a16="http://schemas.microsoft.com/office/drawing/2014/main" id="{37C57F4E-9F90-D74D-9655-DD338AE96D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60925" y="3717925"/>
              <a:ext cx="76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3" name="Freeform 19">
              <a:extLst>
                <a:ext uri="{FF2B5EF4-FFF2-40B4-BE49-F238E27FC236}">
                  <a16:creationId xmlns:a16="http://schemas.microsoft.com/office/drawing/2014/main" id="{2DA0493F-6148-AA41-99E8-E3D648AD8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038" y="3736975"/>
              <a:ext cx="152400" cy="133350"/>
            </a:xfrm>
            <a:custGeom>
              <a:avLst/>
              <a:gdLst>
                <a:gd name="T0" fmla="*/ 0 w 192"/>
                <a:gd name="T1" fmla="*/ 2147483646 h 168"/>
                <a:gd name="T2" fmla="*/ 2147483646 w 192"/>
                <a:gd name="T3" fmla="*/ 2147483646 h 168"/>
                <a:gd name="T4" fmla="*/ 0 w 192"/>
                <a:gd name="T5" fmla="*/ 0 h 168"/>
                <a:gd name="T6" fmla="*/ 0 60000 65536"/>
                <a:gd name="T7" fmla="*/ 0 60000 65536"/>
                <a:gd name="T8" fmla="*/ 0 60000 65536"/>
                <a:gd name="T9" fmla="*/ 0 w 192"/>
                <a:gd name="T10" fmla="*/ 0 h 168"/>
                <a:gd name="T11" fmla="*/ 192 w 192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2" h="168">
                  <a:moveTo>
                    <a:pt x="0" y="168"/>
                  </a:moveTo>
                  <a:lnTo>
                    <a:pt x="192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4" name="Line 20">
              <a:extLst>
                <a:ext uri="{FF2B5EF4-FFF2-40B4-BE49-F238E27FC236}">
                  <a16:creationId xmlns:a16="http://schemas.microsoft.com/office/drawing/2014/main" id="{371E1F83-90B3-4D43-9E24-4CB8EAE495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5650" y="3813175"/>
              <a:ext cx="106838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5" name="Line 21">
              <a:extLst>
                <a:ext uri="{FF2B5EF4-FFF2-40B4-BE49-F238E27FC236}">
                  <a16:creationId xmlns:a16="http://schemas.microsoft.com/office/drawing/2014/main" id="{C9FF3540-B3CB-BF46-A905-86B244A7BC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5650" y="3278187"/>
              <a:ext cx="10683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6" name="Freeform 22">
              <a:extLst>
                <a:ext uri="{FF2B5EF4-FFF2-40B4-BE49-F238E27FC236}">
                  <a16:creationId xmlns:a16="http://schemas.microsoft.com/office/drawing/2014/main" id="{1F6091E3-FDDD-234A-8268-95CA50299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859087"/>
              <a:ext cx="671513" cy="419100"/>
            </a:xfrm>
            <a:custGeom>
              <a:avLst/>
              <a:gdLst>
                <a:gd name="T0" fmla="*/ 2147483646 w 423"/>
                <a:gd name="T1" fmla="*/ 0 h 264"/>
                <a:gd name="T2" fmla="*/ 2147483646 w 423"/>
                <a:gd name="T3" fmla="*/ 0 h 264"/>
                <a:gd name="T4" fmla="*/ 2147483646 w 423"/>
                <a:gd name="T5" fmla="*/ 2147483646 h 264"/>
                <a:gd name="T6" fmla="*/ 0 w 423"/>
                <a:gd name="T7" fmla="*/ 2147483646 h 2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264"/>
                <a:gd name="T14" fmla="*/ 423 w 423"/>
                <a:gd name="T15" fmla="*/ 264 h 2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264">
                  <a:moveTo>
                    <a:pt x="423" y="0"/>
                  </a:moveTo>
                  <a:lnTo>
                    <a:pt x="216" y="0"/>
                  </a:lnTo>
                  <a:lnTo>
                    <a:pt x="216" y="264"/>
                  </a:lnTo>
                  <a:lnTo>
                    <a:pt x="0" y="26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7" name="Freeform 23">
              <a:extLst>
                <a:ext uri="{FF2B5EF4-FFF2-40B4-BE49-F238E27FC236}">
                  <a16:creationId xmlns:a16="http://schemas.microsoft.com/office/drawing/2014/main" id="{60639617-1360-614B-93B9-6C9BE79F5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638" y="2592387"/>
              <a:ext cx="1887537" cy="685800"/>
            </a:xfrm>
            <a:custGeom>
              <a:avLst/>
              <a:gdLst>
                <a:gd name="T0" fmla="*/ 2147483646 w 1189"/>
                <a:gd name="T1" fmla="*/ 0 h 432"/>
                <a:gd name="T2" fmla="*/ 0 w 1189"/>
                <a:gd name="T3" fmla="*/ 0 h 432"/>
                <a:gd name="T4" fmla="*/ 0 w 118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1189"/>
                <a:gd name="T10" fmla="*/ 0 h 432"/>
                <a:gd name="T11" fmla="*/ 1189 w 118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89" h="432">
                  <a:moveTo>
                    <a:pt x="118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8" name="Rectangle 25">
              <a:extLst>
                <a:ext uri="{FF2B5EF4-FFF2-40B4-BE49-F238E27FC236}">
                  <a16:creationId xmlns:a16="http://schemas.microsoft.com/office/drawing/2014/main" id="{13B9C3A8-F85B-3247-BABF-309FCE76E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700" y="37242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9" name="Rectangle 26">
              <a:extLst>
                <a:ext uri="{FF2B5EF4-FFF2-40B4-BE49-F238E27FC236}">
                  <a16:creationId xmlns:a16="http://schemas.microsoft.com/office/drawing/2014/main" id="{F540E673-124F-BC40-B1A5-4C040E54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31781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0" name="Rectangle 27">
              <a:extLst>
                <a:ext uri="{FF2B5EF4-FFF2-40B4-BE49-F238E27FC236}">
                  <a16:creationId xmlns:a16="http://schemas.microsoft.com/office/drawing/2014/main" id="{1F2ECE31-C88B-AA47-BA02-CCC0A4E57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2775" y="2627312"/>
              <a:ext cx="1250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1" name="Rectangle 63">
              <a:extLst>
                <a:ext uri="{FF2B5EF4-FFF2-40B4-BE49-F238E27FC236}">
                  <a16:creationId xmlns:a16="http://schemas.microsoft.com/office/drawing/2014/main" id="{B5644A6D-C908-A643-80BF-806B4F476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1938" y="329088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2" name="Freeform 104">
              <a:extLst>
                <a:ext uri="{FF2B5EF4-FFF2-40B4-BE49-F238E27FC236}">
                  <a16:creationId xmlns:a16="http://schemas.microsoft.com/office/drawing/2014/main" id="{EF0247A1-ACFB-7441-A087-98A2A1538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0" y="4097337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2147483646 w 109"/>
                <a:gd name="T17" fmla="*/ 2147483646 h 109"/>
                <a:gd name="T18" fmla="*/ 2147483646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2147483646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31" y="5"/>
                  </a:lnTo>
                  <a:lnTo>
                    <a:pt x="28" y="6"/>
                  </a:lnTo>
                  <a:lnTo>
                    <a:pt x="26" y="7"/>
                  </a:lnTo>
                  <a:lnTo>
                    <a:pt x="24" y="10"/>
                  </a:lnTo>
                  <a:lnTo>
                    <a:pt x="21" y="11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5" y="16"/>
                  </a:lnTo>
                  <a:lnTo>
                    <a:pt x="14" y="18"/>
                  </a:lnTo>
                  <a:lnTo>
                    <a:pt x="12" y="19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8" y="26"/>
                  </a:lnTo>
                  <a:lnTo>
                    <a:pt x="6" y="29"/>
                  </a:lnTo>
                  <a:lnTo>
                    <a:pt x="4" y="31"/>
                  </a:lnTo>
                  <a:lnTo>
                    <a:pt x="4" y="34"/>
                  </a:lnTo>
                  <a:lnTo>
                    <a:pt x="3" y="36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3"/>
                  </a:lnTo>
                  <a:lnTo>
                    <a:pt x="4" y="76"/>
                  </a:lnTo>
                  <a:lnTo>
                    <a:pt x="4" y="78"/>
                  </a:lnTo>
                  <a:lnTo>
                    <a:pt x="6" y="81"/>
                  </a:lnTo>
                  <a:lnTo>
                    <a:pt x="8" y="83"/>
                  </a:lnTo>
                  <a:lnTo>
                    <a:pt x="9" y="85"/>
                  </a:lnTo>
                  <a:lnTo>
                    <a:pt x="10" y="87"/>
                  </a:lnTo>
                  <a:lnTo>
                    <a:pt x="12" y="89"/>
                  </a:lnTo>
                  <a:lnTo>
                    <a:pt x="14" y="91"/>
                  </a:lnTo>
                  <a:lnTo>
                    <a:pt x="15" y="93"/>
                  </a:lnTo>
                  <a:lnTo>
                    <a:pt x="18" y="95"/>
                  </a:lnTo>
                  <a:lnTo>
                    <a:pt x="20" y="96"/>
                  </a:lnTo>
                  <a:lnTo>
                    <a:pt x="21" y="99"/>
                  </a:lnTo>
                  <a:lnTo>
                    <a:pt x="24" y="100"/>
                  </a:lnTo>
                  <a:lnTo>
                    <a:pt x="26" y="101"/>
                  </a:lnTo>
                  <a:lnTo>
                    <a:pt x="28" y="102"/>
                  </a:lnTo>
                  <a:lnTo>
                    <a:pt x="31" y="103"/>
                  </a:lnTo>
                  <a:lnTo>
                    <a:pt x="33" y="105"/>
                  </a:lnTo>
                  <a:lnTo>
                    <a:pt x="36" y="106"/>
                  </a:lnTo>
                  <a:lnTo>
                    <a:pt x="38" y="107"/>
                  </a:lnTo>
                  <a:lnTo>
                    <a:pt x="40" y="107"/>
                  </a:lnTo>
                  <a:lnTo>
                    <a:pt x="43" y="108"/>
                  </a:lnTo>
                  <a:lnTo>
                    <a:pt x="45" y="108"/>
                  </a:lnTo>
                  <a:lnTo>
                    <a:pt x="49" y="108"/>
                  </a:lnTo>
                  <a:lnTo>
                    <a:pt x="51" y="109"/>
                  </a:lnTo>
                  <a:lnTo>
                    <a:pt x="54" y="109"/>
                  </a:lnTo>
                  <a:lnTo>
                    <a:pt x="57" y="109"/>
                  </a:lnTo>
                  <a:lnTo>
                    <a:pt x="60" y="108"/>
                  </a:lnTo>
                  <a:lnTo>
                    <a:pt x="62" y="108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5" y="105"/>
                  </a:lnTo>
                  <a:lnTo>
                    <a:pt x="78" y="103"/>
                  </a:lnTo>
                  <a:lnTo>
                    <a:pt x="80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2" y="93"/>
                  </a:lnTo>
                  <a:lnTo>
                    <a:pt x="95" y="91"/>
                  </a:lnTo>
                  <a:lnTo>
                    <a:pt x="96" y="89"/>
                  </a:lnTo>
                  <a:lnTo>
                    <a:pt x="98" y="87"/>
                  </a:lnTo>
                  <a:lnTo>
                    <a:pt x="99" y="85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4" y="76"/>
                  </a:lnTo>
                  <a:lnTo>
                    <a:pt x="105" y="73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9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9" y="49"/>
                  </a:lnTo>
                  <a:lnTo>
                    <a:pt x="108" y="46"/>
                  </a:lnTo>
                  <a:lnTo>
                    <a:pt x="108" y="43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5" y="36"/>
                  </a:lnTo>
                  <a:lnTo>
                    <a:pt x="104" y="34"/>
                  </a:lnTo>
                  <a:lnTo>
                    <a:pt x="103" y="31"/>
                  </a:lnTo>
                  <a:lnTo>
                    <a:pt x="102" y="29"/>
                  </a:lnTo>
                  <a:lnTo>
                    <a:pt x="101" y="26"/>
                  </a:lnTo>
                  <a:lnTo>
                    <a:pt x="99" y="24"/>
                  </a:lnTo>
                  <a:lnTo>
                    <a:pt x="98" y="22"/>
                  </a:lnTo>
                  <a:lnTo>
                    <a:pt x="96" y="19"/>
                  </a:lnTo>
                  <a:lnTo>
                    <a:pt x="95" y="18"/>
                  </a:lnTo>
                  <a:lnTo>
                    <a:pt x="92" y="16"/>
                  </a:lnTo>
                  <a:lnTo>
                    <a:pt x="91" y="14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7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5" y="4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73" name="AutoShape 107">
              <a:extLst>
                <a:ext uri="{FF2B5EF4-FFF2-40B4-BE49-F238E27FC236}">
                  <a16:creationId xmlns:a16="http://schemas.microsoft.com/office/drawing/2014/main" id="{F4A6CEDC-CC14-9047-8B73-2C69355F4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700" y="2514600"/>
              <a:ext cx="519113" cy="4318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8850" name="TextBox 125">
            <a:extLst>
              <a:ext uri="{FF2B5EF4-FFF2-40B4-BE49-F238E27FC236}">
                <a16:creationId xmlns:a16="http://schemas.microsoft.com/office/drawing/2014/main" id="{DDA4BBD6-C213-284E-AEF6-00A708A59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6.26 from the textbook ]</a:t>
            </a:r>
          </a:p>
        </p:txBody>
      </p:sp>
      <p:sp>
        <p:nvSpPr>
          <p:cNvPr id="78851" name="Title 1">
            <a:extLst>
              <a:ext uri="{FF2B5EF4-FFF2-40B4-BE49-F238E27FC236}">
                <a16:creationId xmlns:a16="http://schemas.microsoft.com/office/drawing/2014/main" id="{9976FA5C-A8AE-8743-B495-819683C330D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Implementation of the FSM</a:t>
            </a:r>
          </a:p>
        </p:txBody>
      </p:sp>
      <p:sp>
        <p:nvSpPr>
          <p:cNvPr id="78852" name="TextBox 100">
            <a:extLst>
              <a:ext uri="{FF2B5EF4-FFF2-40B4-BE49-F238E27FC236}">
                <a16:creationId xmlns:a16="http://schemas.microsoft.com/office/drawing/2014/main" id="{45AE1134-1DFF-3F45-B1E2-20D8EFA7A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5100638"/>
            <a:ext cx="1504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 = D = w</a:t>
            </a:r>
          </a:p>
        </p:txBody>
      </p:sp>
      <p:sp>
        <p:nvSpPr>
          <p:cNvPr id="78853" name="TextBox 101">
            <a:extLst>
              <a:ext uri="{FF2B5EF4-FFF2-40B4-BE49-F238E27FC236}">
                <a16:creationId xmlns:a16="http://schemas.microsoft.com/office/drawing/2014/main" id="{F5ADBBFD-0751-3F40-95B0-123D325F18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7614" y="5095876"/>
            <a:ext cx="1025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wy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Freeform 4">
            <a:extLst>
              <a:ext uri="{FF2B5EF4-FFF2-40B4-BE49-F238E27FC236}">
                <a16:creationId xmlns:a16="http://schemas.microsoft.com/office/drawing/2014/main" id="{553F54CD-43E4-E844-8D8E-32EF4CDC283D}"/>
              </a:ext>
            </a:extLst>
          </p:cNvPr>
          <p:cNvSpPr>
            <a:spLocks/>
          </p:cNvSpPr>
          <p:nvPr/>
        </p:nvSpPr>
        <p:spPr bwMode="auto">
          <a:xfrm>
            <a:off x="4210051" y="2657475"/>
            <a:ext cx="1412875" cy="401638"/>
          </a:xfrm>
          <a:custGeom>
            <a:avLst/>
            <a:gdLst>
              <a:gd name="T0" fmla="*/ 0 w 1778"/>
              <a:gd name="T1" fmla="*/ 2147483646 h 505"/>
              <a:gd name="T2" fmla="*/ 2147483646 w 1778"/>
              <a:gd name="T3" fmla="*/ 2147483646 h 505"/>
              <a:gd name="T4" fmla="*/ 2147483646 w 1778"/>
              <a:gd name="T5" fmla="*/ 0 h 505"/>
              <a:gd name="T6" fmla="*/ 0 60000 65536"/>
              <a:gd name="T7" fmla="*/ 0 60000 65536"/>
              <a:gd name="T8" fmla="*/ 0 60000 65536"/>
              <a:gd name="T9" fmla="*/ 0 w 1778"/>
              <a:gd name="T10" fmla="*/ 0 h 505"/>
              <a:gd name="T11" fmla="*/ 1778 w 1778"/>
              <a:gd name="T12" fmla="*/ 505 h 50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78" h="505">
                <a:moveTo>
                  <a:pt x="0" y="505"/>
                </a:moveTo>
                <a:lnTo>
                  <a:pt x="1778" y="505"/>
                </a:lnTo>
                <a:lnTo>
                  <a:pt x="177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4" name="Freeform 5">
            <a:extLst>
              <a:ext uri="{FF2B5EF4-FFF2-40B4-BE49-F238E27FC236}">
                <a16:creationId xmlns:a16="http://schemas.microsoft.com/office/drawing/2014/main" id="{CEDC2D35-7BCD-6E49-9ACC-4BE153936B06}"/>
              </a:ext>
            </a:extLst>
          </p:cNvPr>
          <p:cNvSpPr>
            <a:spLocks/>
          </p:cNvSpPr>
          <p:nvPr/>
        </p:nvSpPr>
        <p:spPr bwMode="auto">
          <a:xfrm>
            <a:off x="4725988" y="1817688"/>
            <a:ext cx="38100" cy="57150"/>
          </a:xfrm>
          <a:custGeom>
            <a:avLst/>
            <a:gdLst>
              <a:gd name="T0" fmla="*/ 0 w 48"/>
              <a:gd name="T1" fmla="*/ 2147483646 h 72"/>
              <a:gd name="T2" fmla="*/ 0 w 48"/>
              <a:gd name="T3" fmla="*/ 2147483646 h 72"/>
              <a:gd name="T4" fmla="*/ 2147483646 w 48"/>
              <a:gd name="T5" fmla="*/ 2147483646 h 72"/>
              <a:gd name="T6" fmla="*/ 2147483646 w 48"/>
              <a:gd name="T7" fmla="*/ 2147483646 h 72"/>
              <a:gd name="T8" fmla="*/ 2147483646 w 48"/>
              <a:gd name="T9" fmla="*/ 2147483646 h 72"/>
              <a:gd name="T10" fmla="*/ 2147483646 w 48"/>
              <a:gd name="T11" fmla="*/ 2147483646 h 72"/>
              <a:gd name="T12" fmla="*/ 2147483646 w 48"/>
              <a:gd name="T13" fmla="*/ 2147483646 h 72"/>
              <a:gd name="T14" fmla="*/ 2147483646 w 48"/>
              <a:gd name="T15" fmla="*/ 2147483646 h 72"/>
              <a:gd name="T16" fmla="*/ 2147483646 w 48"/>
              <a:gd name="T17" fmla="*/ 2147483646 h 72"/>
              <a:gd name="T18" fmla="*/ 2147483646 w 48"/>
              <a:gd name="T19" fmla="*/ 2147483646 h 72"/>
              <a:gd name="T20" fmla="*/ 2147483646 w 48"/>
              <a:gd name="T21" fmla="*/ 2147483646 h 72"/>
              <a:gd name="T22" fmla="*/ 2147483646 w 48"/>
              <a:gd name="T23" fmla="*/ 0 h 72"/>
              <a:gd name="T24" fmla="*/ 2147483646 w 48"/>
              <a:gd name="T25" fmla="*/ 2147483646 h 72"/>
              <a:gd name="T26" fmla="*/ 2147483646 w 48"/>
              <a:gd name="T27" fmla="*/ 2147483646 h 72"/>
              <a:gd name="T28" fmla="*/ 2147483646 w 48"/>
              <a:gd name="T29" fmla="*/ 2147483646 h 72"/>
              <a:gd name="T30" fmla="*/ 2147483646 w 48"/>
              <a:gd name="T31" fmla="*/ 2147483646 h 72"/>
              <a:gd name="T32" fmla="*/ 2147483646 w 48"/>
              <a:gd name="T33" fmla="*/ 2147483646 h 72"/>
              <a:gd name="T34" fmla="*/ 2147483646 w 48"/>
              <a:gd name="T35" fmla="*/ 2147483646 h 72"/>
              <a:gd name="T36" fmla="*/ 2147483646 w 48"/>
              <a:gd name="T37" fmla="*/ 2147483646 h 72"/>
              <a:gd name="T38" fmla="*/ 2147483646 w 48"/>
              <a:gd name="T39" fmla="*/ 2147483646 h 72"/>
              <a:gd name="T40" fmla="*/ 2147483646 w 48"/>
              <a:gd name="T41" fmla="*/ 2147483646 h 72"/>
              <a:gd name="T42" fmla="*/ 2147483646 w 48"/>
              <a:gd name="T43" fmla="*/ 2147483646 h 72"/>
              <a:gd name="T44" fmla="*/ 2147483646 w 48"/>
              <a:gd name="T45" fmla="*/ 2147483646 h 72"/>
              <a:gd name="T46" fmla="*/ 2147483646 w 48"/>
              <a:gd name="T47" fmla="*/ 2147483646 h 72"/>
              <a:gd name="T48" fmla="*/ 2147483646 w 48"/>
              <a:gd name="T49" fmla="*/ 2147483646 h 72"/>
              <a:gd name="T50" fmla="*/ 2147483646 w 48"/>
              <a:gd name="T51" fmla="*/ 2147483646 h 72"/>
              <a:gd name="T52" fmla="*/ 2147483646 w 48"/>
              <a:gd name="T53" fmla="*/ 2147483646 h 72"/>
              <a:gd name="T54" fmla="*/ 2147483646 w 48"/>
              <a:gd name="T55" fmla="*/ 2147483646 h 72"/>
              <a:gd name="T56" fmla="*/ 2147483646 w 48"/>
              <a:gd name="T57" fmla="*/ 2147483646 h 72"/>
              <a:gd name="T58" fmla="*/ 2147483646 w 48"/>
              <a:gd name="T59" fmla="*/ 2147483646 h 72"/>
              <a:gd name="T60" fmla="*/ 2147483646 w 48"/>
              <a:gd name="T61" fmla="*/ 2147483646 h 72"/>
              <a:gd name="T62" fmla="*/ 2147483646 w 48"/>
              <a:gd name="T63" fmla="*/ 2147483646 h 72"/>
              <a:gd name="T64" fmla="*/ 2147483646 w 48"/>
              <a:gd name="T65" fmla="*/ 2147483646 h 72"/>
              <a:gd name="T66" fmla="*/ 2147483646 w 48"/>
              <a:gd name="T67" fmla="*/ 2147483646 h 72"/>
              <a:gd name="T68" fmla="*/ 2147483646 w 48"/>
              <a:gd name="T69" fmla="*/ 2147483646 h 72"/>
              <a:gd name="T70" fmla="*/ 2147483646 w 48"/>
              <a:gd name="T71" fmla="*/ 2147483646 h 72"/>
              <a:gd name="T72" fmla="*/ 2147483646 w 48"/>
              <a:gd name="T73" fmla="*/ 2147483646 h 72"/>
              <a:gd name="T74" fmla="*/ 2147483646 w 48"/>
              <a:gd name="T75" fmla="*/ 2147483646 h 72"/>
              <a:gd name="T76" fmla="*/ 2147483646 w 48"/>
              <a:gd name="T77" fmla="*/ 2147483646 h 72"/>
              <a:gd name="T78" fmla="*/ 2147483646 w 48"/>
              <a:gd name="T79" fmla="*/ 2147483646 h 72"/>
              <a:gd name="T80" fmla="*/ 2147483646 w 48"/>
              <a:gd name="T81" fmla="*/ 2147483646 h 72"/>
              <a:gd name="T82" fmla="*/ 2147483646 w 48"/>
              <a:gd name="T83" fmla="*/ 2147483646 h 72"/>
              <a:gd name="T84" fmla="*/ 2147483646 w 48"/>
              <a:gd name="T85" fmla="*/ 2147483646 h 72"/>
              <a:gd name="T86" fmla="*/ 2147483646 w 48"/>
              <a:gd name="T87" fmla="*/ 2147483646 h 72"/>
              <a:gd name="T88" fmla="*/ 2147483646 w 48"/>
              <a:gd name="T89" fmla="*/ 2147483646 h 72"/>
              <a:gd name="T90" fmla="*/ 2147483646 w 48"/>
              <a:gd name="T91" fmla="*/ 2147483646 h 72"/>
              <a:gd name="T92" fmla="*/ 2147483646 w 48"/>
              <a:gd name="T93" fmla="*/ 2147483646 h 72"/>
              <a:gd name="T94" fmla="*/ 2147483646 w 48"/>
              <a:gd name="T95" fmla="*/ 2147483646 h 72"/>
              <a:gd name="T96" fmla="*/ 2147483646 w 48"/>
              <a:gd name="T97" fmla="*/ 2147483646 h 72"/>
              <a:gd name="T98" fmla="*/ 2147483646 w 48"/>
              <a:gd name="T99" fmla="*/ 2147483646 h 72"/>
              <a:gd name="T100" fmla="*/ 2147483646 w 48"/>
              <a:gd name="T101" fmla="*/ 2147483646 h 72"/>
              <a:gd name="T102" fmla="*/ 2147483646 w 48"/>
              <a:gd name="T103" fmla="*/ 2147483646 h 72"/>
              <a:gd name="T104" fmla="*/ 2147483646 w 48"/>
              <a:gd name="T105" fmla="*/ 2147483646 h 72"/>
              <a:gd name="T106" fmla="*/ 2147483646 w 48"/>
              <a:gd name="T107" fmla="*/ 2147483646 h 72"/>
              <a:gd name="T108" fmla="*/ 0 w 48"/>
              <a:gd name="T109" fmla="*/ 2147483646 h 72"/>
              <a:gd name="T110" fmla="*/ 0 w 48"/>
              <a:gd name="T111" fmla="*/ 2147483646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8"/>
              <a:gd name="T169" fmla="*/ 0 h 72"/>
              <a:gd name="T170" fmla="*/ 48 w 48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8" h="72">
                <a:moveTo>
                  <a:pt x="0" y="43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1" y="21"/>
                </a:lnTo>
                <a:lnTo>
                  <a:pt x="1" y="19"/>
                </a:lnTo>
                <a:lnTo>
                  <a:pt x="2" y="18"/>
                </a:lnTo>
                <a:lnTo>
                  <a:pt x="2" y="16"/>
                </a:lnTo>
                <a:lnTo>
                  <a:pt x="3" y="15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9" y="2"/>
                </a:lnTo>
                <a:lnTo>
                  <a:pt x="20" y="2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7" y="1"/>
                </a:lnTo>
                <a:lnTo>
                  <a:pt x="28" y="0"/>
                </a:lnTo>
                <a:lnTo>
                  <a:pt x="18" y="0"/>
                </a:lnTo>
                <a:lnTo>
                  <a:pt x="20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4" y="6"/>
                </a:lnTo>
                <a:lnTo>
                  <a:pt x="36" y="6"/>
                </a:lnTo>
                <a:lnTo>
                  <a:pt x="37" y="7"/>
                </a:lnTo>
                <a:lnTo>
                  <a:pt x="38" y="8"/>
                </a:lnTo>
                <a:lnTo>
                  <a:pt x="39" y="9"/>
                </a:lnTo>
                <a:lnTo>
                  <a:pt x="40" y="10"/>
                </a:lnTo>
                <a:lnTo>
                  <a:pt x="42" y="12"/>
                </a:lnTo>
                <a:lnTo>
                  <a:pt x="43" y="13"/>
                </a:lnTo>
                <a:lnTo>
                  <a:pt x="43" y="14"/>
                </a:lnTo>
                <a:lnTo>
                  <a:pt x="44" y="15"/>
                </a:lnTo>
                <a:lnTo>
                  <a:pt x="44" y="16"/>
                </a:lnTo>
                <a:lnTo>
                  <a:pt x="45" y="18"/>
                </a:lnTo>
                <a:lnTo>
                  <a:pt x="45" y="19"/>
                </a:lnTo>
                <a:lnTo>
                  <a:pt x="46" y="21"/>
                </a:lnTo>
                <a:lnTo>
                  <a:pt x="46" y="22"/>
                </a:lnTo>
                <a:lnTo>
                  <a:pt x="46" y="24"/>
                </a:lnTo>
                <a:lnTo>
                  <a:pt x="46" y="25"/>
                </a:lnTo>
                <a:lnTo>
                  <a:pt x="48" y="26"/>
                </a:lnTo>
                <a:lnTo>
                  <a:pt x="48" y="27"/>
                </a:lnTo>
                <a:lnTo>
                  <a:pt x="48" y="30"/>
                </a:lnTo>
                <a:lnTo>
                  <a:pt x="48" y="43"/>
                </a:lnTo>
                <a:lnTo>
                  <a:pt x="48" y="45"/>
                </a:lnTo>
                <a:lnTo>
                  <a:pt x="48" y="46"/>
                </a:lnTo>
                <a:lnTo>
                  <a:pt x="46" y="48"/>
                </a:lnTo>
                <a:lnTo>
                  <a:pt x="46" y="49"/>
                </a:lnTo>
                <a:lnTo>
                  <a:pt x="46" y="50"/>
                </a:lnTo>
                <a:lnTo>
                  <a:pt x="46" y="51"/>
                </a:lnTo>
                <a:lnTo>
                  <a:pt x="45" y="54"/>
                </a:lnTo>
                <a:lnTo>
                  <a:pt x="45" y="55"/>
                </a:lnTo>
                <a:lnTo>
                  <a:pt x="44" y="56"/>
                </a:lnTo>
                <a:lnTo>
                  <a:pt x="44" y="57"/>
                </a:lnTo>
                <a:lnTo>
                  <a:pt x="43" y="58"/>
                </a:lnTo>
                <a:lnTo>
                  <a:pt x="43" y="60"/>
                </a:lnTo>
                <a:lnTo>
                  <a:pt x="42" y="61"/>
                </a:lnTo>
                <a:lnTo>
                  <a:pt x="40" y="62"/>
                </a:lnTo>
                <a:lnTo>
                  <a:pt x="39" y="63"/>
                </a:lnTo>
                <a:lnTo>
                  <a:pt x="38" y="64"/>
                </a:lnTo>
                <a:lnTo>
                  <a:pt x="37" y="66"/>
                </a:lnTo>
                <a:lnTo>
                  <a:pt x="36" y="67"/>
                </a:lnTo>
                <a:lnTo>
                  <a:pt x="34" y="67"/>
                </a:lnTo>
                <a:lnTo>
                  <a:pt x="33" y="68"/>
                </a:lnTo>
                <a:lnTo>
                  <a:pt x="32" y="69"/>
                </a:lnTo>
                <a:lnTo>
                  <a:pt x="31" y="69"/>
                </a:lnTo>
                <a:lnTo>
                  <a:pt x="30" y="70"/>
                </a:lnTo>
                <a:lnTo>
                  <a:pt x="28" y="70"/>
                </a:lnTo>
                <a:lnTo>
                  <a:pt x="27" y="70"/>
                </a:lnTo>
                <a:lnTo>
                  <a:pt x="26" y="72"/>
                </a:lnTo>
                <a:lnTo>
                  <a:pt x="24" y="72"/>
                </a:lnTo>
                <a:lnTo>
                  <a:pt x="22" y="72"/>
                </a:lnTo>
                <a:lnTo>
                  <a:pt x="21" y="72"/>
                </a:lnTo>
                <a:lnTo>
                  <a:pt x="20" y="72"/>
                </a:lnTo>
                <a:lnTo>
                  <a:pt x="18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4" y="72"/>
                </a:lnTo>
                <a:lnTo>
                  <a:pt x="22" y="72"/>
                </a:lnTo>
                <a:lnTo>
                  <a:pt x="21" y="72"/>
                </a:lnTo>
                <a:lnTo>
                  <a:pt x="20" y="70"/>
                </a:lnTo>
                <a:lnTo>
                  <a:pt x="19" y="70"/>
                </a:lnTo>
                <a:lnTo>
                  <a:pt x="16" y="70"/>
                </a:lnTo>
                <a:lnTo>
                  <a:pt x="15" y="69"/>
                </a:lnTo>
                <a:lnTo>
                  <a:pt x="14" y="69"/>
                </a:lnTo>
                <a:lnTo>
                  <a:pt x="13" y="68"/>
                </a:lnTo>
                <a:lnTo>
                  <a:pt x="12" y="67"/>
                </a:lnTo>
                <a:lnTo>
                  <a:pt x="10" y="67"/>
                </a:lnTo>
                <a:lnTo>
                  <a:pt x="9" y="66"/>
                </a:lnTo>
                <a:lnTo>
                  <a:pt x="9" y="64"/>
                </a:lnTo>
                <a:lnTo>
                  <a:pt x="8" y="63"/>
                </a:lnTo>
                <a:lnTo>
                  <a:pt x="7" y="63"/>
                </a:lnTo>
                <a:lnTo>
                  <a:pt x="6" y="62"/>
                </a:lnTo>
                <a:lnTo>
                  <a:pt x="4" y="61"/>
                </a:lnTo>
                <a:lnTo>
                  <a:pt x="4" y="60"/>
                </a:lnTo>
                <a:lnTo>
                  <a:pt x="3" y="58"/>
                </a:lnTo>
                <a:lnTo>
                  <a:pt x="3" y="57"/>
                </a:lnTo>
                <a:lnTo>
                  <a:pt x="2" y="56"/>
                </a:lnTo>
                <a:lnTo>
                  <a:pt x="2" y="55"/>
                </a:lnTo>
                <a:lnTo>
                  <a:pt x="1" y="54"/>
                </a:lnTo>
                <a:lnTo>
                  <a:pt x="1" y="51"/>
                </a:lnTo>
                <a:lnTo>
                  <a:pt x="0" y="50"/>
                </a:lnTo>
                <a:lnTo>
                  <a:pt x="0" y="49"/>
                </a:lnTo>
                <a:lnTo>
                  <a:pt x="0" y="48"/>
                </a:lnTo>
                <a:lnTo>
                  <a:pt x="0" y="46"/>
                </a:lnTo>
                <a:lnTo>
                  <a:pt x="0" y="45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75" name="Line 12">
            <a:extLst>
              <a:ext uri="{FF2B5EF4-FFF2-40B4-BE49-F238E27FC236}">
                <a16:creationId xmlns:a16="http://schemas.microsoft.com/office/drawing/2014/main" id="{EA0D6258-1276-5940-9800-EEFB968518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80263" y="1303338"/>
            <a:ext cx="603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6" name="Rectangle 13">
            <a:extLst>
              <a:ext uri="{FF2B5EF4-FFF2-40B4-BE49-F238E27FC236}">
                <a16:creationId xmlns:a16="http://schemas.microsoft.com/office/drawing/2014/main" id="{69332359-830C-E34F-A804-09463196D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3164" y="228758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77" name="Rectangle 14">
            <a:extLst>
              <a:ext uri="{FF2B5EF4-FFF2-40B4-BE49-F238E27FC236}">
                <a16:creationId xmlns:a16="http://schemas.microsoft.com/office/drawing/2014/main" id="{2459AE0B-7384-7348-8A7F-B88E7BAD3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8439" y="1570039"/>
            <a:ext cx="687387" cy="108743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878" name="Rectangle 15">
            <a:extLst>
              <a:ext uri="{FF2B5EF4-FFF2-40B4-BE49-F238E27FC236}">
                <a16:creationId xmlns:a16="http://schemas.microsoft.com/office/drawing/2014/main" id="{44ED4D59-E935-834E-A3CF-119436473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6164" y="2955925"/>
            <a:ext cx="49051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Resetn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79" name="Rectangle 16">
            <a:extLst>
              <a:ext uri="{FF2B5EF4-FFF2-40B4-BE49-F238E27FC236}">
                <a16:creationId xmlns:a16="http://schemas.microsoft.com/office/drawing/2014/main" id="{97766952-02D0-964E-A1CA-7F8119033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3" y="17621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0" name="Rectangle 17">
            <a:extLst>
              <a:ext uri="{FF2B5EF4-FFF2-40B4-BE49-F238E27FC236}">
                <a16:creationId xmlns:a16="http://schemas.microsoft.com/office/drawing/2014/main" id="{D76A9387-931D-7A41-8A0A-9F9BD1881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1513" y="17557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1" name="Line 18">
            <a:extLst>
              <a:ext uri="{FF2B5EF4-FFF2-40B4-BE49-F238E27FC236}">
                <a16:creationId xmlns:a16="http://schemas.microsoft.com/office/drawing/2014/main" id="{47E1D635-FC23-E744-97F4-A9DA6F7886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75325" y="2295525"/>
            <a:ext cx="762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2" name="Freeform 19">
            <a:extLst>
              <a:ext uri="{FF2B5EF4-FFF2-40B4-BE49-F238E27FC236}">
                <a16:creationId xmlns:a16="http://schemas.microsoft.com/office/drawing/2014/main" id="{1C787C77-D26D-7844-905C-2248A829924A}"/>
              </a:ext>
            </a:extLst>
          </p:cNvPr>
          <p:cNvSpPr>
            <a:spLocks/>
          </p:cNvSpPr>
          <p:nvPr/>
        </p:nvSpPr>
        <p:spPr bwMode="auto">
          <a:xfrm>
            <a:off x="5278438" y="2314575"/>
            <a:ext cx="152400" cy="133350"/>
          </a:xfrm>
          <a:custGeom>
            <a:avLst/>
            <a:gdLst>
              <a:gd name="T0" fmla="*/ 0 w 192"/>
              <a:gd name="T1" fmla="*/ 2147483646 h 168"/>
              <a:gd name="T2" fmla="*/ 2147483646 w 192"/>
              <a:gd name="T3" fmla="*/ 2147483646 h 168"/>
              <a:gd name="T4" fmla="*/ 0 w 192"/>
              <a:gd name="T5" fmla="*/ 0 h 168"/>
              <a:gd name="T6" fmla="*/ 0 60000 65536"/>
              <a:gd name="T7" fmla="*/ 0 60000 65536"/>
              <a:gd name="T8" fmla="*/ 0 60000 65536"/>
              <a:gd name="T9" fmla="*/ 0 w 192"/>
              <a:gd name="T10" fmla="*/ 0 h 168"/>
              <a:gd name="T11" fmla="*/ 192 w 192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2" h="168">
                <a:moveTo>
                  <a:pt x="0" y="168"/>
                </a:moveTo>
                <a:lnTo>
                  <a:pt x="192" y="96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3" name="Line 20">
            <a:extLst>
              <a:ext uri="{FF2B5EF4-FFF2-40B4-BE49-F238E27FC236}">
                <a16:creationId xmlns:a16="http://schemas.microsoft.com/office/drawing/2014/main" id="{72C0EE19-B505-9748-A6CB-591E01D5F8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0050" y="2390775"/>
            <a:ext cx="106838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4" name="Line 21">
            <a:extLst>
              <a:ext uri="{FF2B5EF4-FFF2-40B4-BE49-F238E27FC236}">
                <a16:creationId xmlns:a16="http://schemas.microsoft.com/office/drawing/2014/main" id="{5CE1A931-FC93-2240-AB89-93732F0831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0050" y="1855789"/>
            <a:ext cx="106838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5" name="Freeform 22">
            <a:extLst>
              <a:ext uri="{FF2B5EF4-FFF2-40B4-BE49-F238E27FC236}">
                <a16:creationId xmlns:a16="http://schemas.microsoft.com/office/drawing/2014/main" id="{732929FB-EA64-BC49-B97D-E05A2F97C959}"/>
              </a:ext>
            </a:extLst>
          </p:cNvPr>
          <p:cNvSpPr>
            <a:spLocks/>
          </p:cNvSpPr>
          <p:nvPr/>
        </p:nvSpPr>
        <p:spPr bwMode="auto">
          <a:xfrm>
            <a:off x="5965826" y="1436688"/>
            <a:ext cx="671513" cy="419100"/>
          </a:xfrm>
          <a:custGeom>
            <a:avLst/>
            <a:gdLst>
              <a:gd name="T0" fmla="*/ 2147483646 w 423"/>
              <a:gd name="T1" fmla="*/ 0 h 264"/>
              <a:gd name="T2" fmla="*/ 2147483646 w 423"/>
              <a:gd name="T3" fmla="*/ 0 h 264"/>
              <a:gd name="T4" fmla="*/ 2147483646 w 423"/>
              <a:gd name="T5" fmla="*/ 2147483646 h 264"/>
              <a:gd name="T6" fmla="*/ 0 w 423"/>
              <a:gd name="T7" fmla="*/ 2147483646 h 264"/>
              <a:gd name="T8" fmla="*/ 0 60000 65536"/>
              <a:gd name="T9" fmla="*/ 0 60000 65536"/>
              <a:gd name="T10" fmla="*/ 0 60000 65536"/>
              <a:gd name="T11" fmla="*/ 0 60000 65536"/>
              <a:gd name="T12" fmla="*/ 0 w 423"/>
              <a:gd name="T13" fmla="*/ 0 h 264"/>
              <a:gd name="T14" fmla="*/ 423 w 423"/>
              <a:gd name="T15" fmla="*/ 264 h 2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3" h="264">
                <a:moveTo>
                  <a:pt x="423" y="0"/>
                </a:moveTo>
                <a:lnTo>
                  <a:pt x="216" y="0"/>
                </a:lnTo>
                <a:lnTo>
                  <a:pt x="216" y="264"/>
                </a:lnTo>
                <a:lnTo>
                  <a:pt x="0" y="264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6" name="Freeform 23">
            <a:extLst>
              <a:ext uri="{FF2B5EF4-FFF2-40B4-BE49-F238E27FC236}">
                <a16:creationId xmlns:a16="http://schemas.microsoft.com/office/drawing/2014/main" id="{33EE4BFC-FE9F-7D44-A972-BA091B6D2B1E}"/>
              </a:ext>
            </a:extLst>
          </p:cNvPr>
          <p:cNvSpPr>
            <a:spLocks/>
          </p:cNvSpPr>
          <p:nvPr/>
        </p:nvSpPr>
        <p:spPr bwMode="auto">
          <a:xfrm>
            <a:off x="4745039" y="1169988"/>
            <a:ext cx="1887537" cy="685800"/>
          </a:xfrm>
          <a:custGeom>
            <a:avLst/>
            <a:gdLst>
              <a:gd name="T0" fmla="*/ 2147483646 w 1189"/>
              <a:gd name="T1" fmla="*/ 0 h 432"/>
              <a:gd name="T2" fmla="*/ 0 w 1189"/>
              <a:gd name="T3" fmla="*/ 0 h 432"/>
              <a:gd name="T4" fmla="*/ 0 w 1189"/>
              <a:gd name="T5" fmla="*/ 2147483646 h 432"/>
              <a:gd name="T6" fmla="*/ 0 60000 65536"/>
              <a:gd name="T7" fmla="*/ 0 60000 65536"/>
              <a:gd name="T8" fmla="*/ 0 60000 65536"/>
              <a:gd name="T9" fmla="*/ 0 w 1189"/>
              <a:gd name="T10" fmla="*/ 0 h 432"/>
              <a:gd name="T11" fmla="*/ 1189 w 1189"/>
              <a:gd name="T12" fmla="*/ 432 h 4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89" h="432">
                <a:moveTo>
                  <a:pt x="1189" y="0"/>
                </a:moveTo>
                <a:lnTo>
                  <a:pt x="0" y="0"/>
                </a:lnTo>
                <a:lnTo>
                  <a:pt x="0" y="43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7" name="Rectangle 25">
            <a:extLst>
              <a:ext uri="{FF2B5EF4-FFF2-40B4-BE49-F238E27FC236}">
                <a16:creationId xmlns:a16="http://schemas.microsoft.com/office/drawing/2014/main" id="{535682FE-565C-2A4F-B5F9-DC5972F90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2301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8" name="Rectangle 26">
            <a:extLst>
              <a:ext uri="{FF2B5EF4-FFF2-40B4-BE49-F238E27FC236}">
                <a16:creationId xmlns:a16="http://schemas.microsoft.com/office/drawing/2014/main" id="{08711325-6549-1145-8C95-2B247E3F4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17557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9" name="Rectangle 27">
            <a:extLst>
              <a:ext uri="{FF2B5EF4-FFF2-40B4-BE49-F238E27FC236}">
                <a16:creationId xmlns:a16="http://schemas.microsoft.com/office/drawing/2014/main" id="{D6CD1835-44D3-6047-82E3-876900A6C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1204913"/>
            <a:ext cx="12503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z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0" name="Rectangle 28">
            <a:extLst>
              <a:ext uri="{FF2B5EF4-FFF2-40B4-BE49-F238E27FC236}">
                <a16:creationId xmlns:a16="http://schemas.microsoft.com/office/drawing/2014/main" id="{29BD8B00-1F62-FD4F-8B0B-59FD8B55E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9" y="3411538"/>
            <a:ext cx="8255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</a:rPr>
              <a:t>(a)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1" name="Rectangle 29">
            <a:extLst>
              <a:ext uri="{FF2B5EF4-FFF2-40B4-BE49-F238E27FC236}">
                <a16:creationId xmlns:a16="http://schemas.microsoft.com/office/drawing/2014/main" id="{B5A20D75-9DB9-6343-BFB7-BD1513ECB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2" name="Rectangle 30">
            <a:extLst>
              <a:ext uri="{FF2B5EF4-FFF2-40B4-BE49-F238E27FC236}">
                <a16:creationId xmlns:a16="http://schemas.microsoft.com/office/drawing/2014/main" id="{93552153-F9C1-C64C-8640-0CF361F4D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3" name="Rectangle 31">
            <a:extLst>
              <a:ext uri="{FF2B5EF4-FFF2-40B4-BE49-F238E27FC236}">
                <a16:creationId xmlns:a16="http://schemas.microsoft.com/office/drawing/2014/main" id="{250A6872-2C7A-3947-9B6B-886CFF5FC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7788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4" name="Rectangle 32">
            <a:extLst>
              <a:ext uri="{FF2B5EF4-FFF2-40B4-BE49-F238E27FC236}">
                <a16:creationId xmlns:a16="http://schemas.microsoft.com/office/drawing/2014/main" id="{BC165F8C-5827-BC41-804F-C55167F83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4938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5" name="Rectangle 33">
            <a:extLst>
              <a:ext uri="{FF2B5EF4-FFF2-40B4-BE49-F238E27FC236}">
                <a16:creationId xmlns:a16="http://schemas.microsoft.com/office/drawing/2014/main" id="{24E46512-7A49-FF4D-869B-CE5D04374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3888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6" name="Rectangle 34">
            <a:extLst>
              <a:ext uri="{FF2B5EF4-FFF2-40B4-BE49-F238E27FC236}">
                <a16:creationId xmlns:a16="http://schemas.microsoft.com/office/drawing/2014/main" id="{A9D0D4E0-B227-8D4B-87ED-5F66A2744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7" name="Rectangle 35">
            <a:extLst>
              <a:ext uri="{FF2B5EF4-FFF2-40B4-BE49-F238E27FC236}">
                <a16:creationId xmlns:a16="http://schemas.microsoft.com/office/drawing/2014/main" id="{23A35FCB-8863-6548-8356-1449007A9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0463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8" name="Rectangle 36">
            <a:extLst>
              <a:ext uri="{FF2B5EF4-FFF2-40B4-BE49-F238E27FC236}">
                <a16:creationId xmlns:a16="http://schemas.microsoft.com/office/drawing/2014/main" id="{9C78BEF4-C12F-4345-8873-6753DEAEA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7613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9" name="Rectangle 37">
            <a:extLst>
              <a:ext uri="{FF2B5EF4-FFF2-40B4-BE49-F238E27FC236}">
                <a16:creationId xmlns:a16="http://schemas.microsoft.com/office/drawing/2014/main" id="{29C0DD0B-1DAA-0343-9C0E-E30DC4A09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4975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0" name="Rectangle 38">
            <a:extLst>
              <a:ext uri="{FF2B5EF4-FFF2-40B4-BE49-F238E27FC236}">
                <a16:creationId xmlns:a16="http://schemas.microsoft.com/office/drawing/2014/main" id="{B46E25DE-A73C-9042-8B8A-3F66A776B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1" name="Rectangle 39">
            <a:extLst>
              <a:ext uri="{FF2B5EF4-FFF2-40B4-BE49-F238E27FC236}">
                <a16:creationId xmlns:a16="http://schemas.microsoft.com/office/drawing/2014/main" id="{347D8032-36E9-EB4C-A23F-0209B07F6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1550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2" name="Rectangle 40">
            <a:extLst>
              <a:ext uri="{FF2B5EF4-FFF2-40B4-BE49-F238E27FC236}">
                <a16:creationId xmlns:a16="http://schemas.microsoft.com/office/drawing/2014/main" id="{8DC199F8-EB6A-F245-AAE7-F9A5DCAD8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3" name="Rectangle 41">
            <a:extLst>
              <a:ext uri="{FF2B5EF4-FFF2-40B4-BE49-F238E27FC236}">
                <a16:creationId xmlns:a16="http://schemas.microsoft.com/office/drawing/2014/main" id="{33C5420B-359A-754F-8239-22070C1DB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4" name="Rectangle 42">
            <a:extLst>
              <a:ext uri="{FF2B5EF4-FFF2-40B4-BE49-F238E27FC236}">
                <a16:creationId xmlns:a16="http://schemas.microsoft.com/office/drawing/2014/main" id="{64C75F67-75AC-714D-9280-50C42609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5275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5" name="Rectangle 43">
            <a:extLst>
              <a:ext uri="{FF2B5EF4-FFF2-40B4-BE49-F238E27FC236}">
                <a16:creationId xmlns:a16="http://schemas.microsoft.com/office/drawing/2014/main" id="{37E30484-EBF6-3546-A5E8-4A79F15FC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3113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6" name="Rectangle 44">
            <a:extLst>
              <a:ext uri="{FF2B5EF4-FFF2-40B4-BE49-F238E27FC236}">
                <a16:creationId xmlns:a16="http://schemas.microsoft.com/office/drawing/2014/main" id="{9D358B2F-17C1-6B41-9469-CEF638054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63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7" name="Rectangle 45">
            <a:extLst>
              <a:ext uri="{FF2B5EF4-FFF2-40B4-BE49-F238E27FC236}">
                <a16:creationId xmlns:a16="http://schemas.microsoft.com/office/drawing/2014/main" id="{ED5259FD-4AA7-1443-AC4D-7E1AE286C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8" name="Rectangle 46">
            <a:extLst>
              <a:ext uri="{FF2B5EF4-FFF2-40B4-BE49-F238E27FC236}">
                <a16:creationId xmlns:a16="http://schemas.microsoft.com/office/drawing/2014/main" id="{14041EFF-38AF-D44A-A0CF-DA1DC66EE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7475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8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9" name="Rectangle 47">
            <a:extLst>
              <a:ext uri="{FF2B5EF4-FFF2-40B4-BE49-F238E27FC236}">
                <a16:creationId xmlns:a16="http://schemas.microsoft.com/office/drawing/2014/main" id="{57A1C2EC-4B04-934F-A025-F6E8458F9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5313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0" name="Rectangle 48">
            <a:extLst>
              <a:ext uri="{FF2B5EF4-FFF2-40B4-BE49-F238E27FC236}">
                <a16:creationId xmlns:a16="http://schemas.microsoft.com/office/drawing/2014/main" id="{7CB0FE4A-633C-1E4B-A42E-A57EE711D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050" y="406558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9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1" name="Rectangle 49">
            <a:extLst>
              <a:ext uri="{FF2B5EF4-FFF2-40B4-BE49-F238E27FC236}">
                <a16:creationId xmlns:a16="http://schemas.microsoft.com/office/drawing/2014/main" id="{993F3B2F-AEA4-A84D-AA5E-67D179E06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6488" y="3978275"/>
            <a:ext cx="9457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2" name="Rectangle 50">
            <a:extLst>
              <a:ext uri="{FF2B5EF4-FFF2-40B4-BE49-F238E27FC236}">
                <a16:creationId xmlns:a16="http://schemas.microsoft.com/office/drawing/2014/main" id="{29345EEC-3D9C-CB48-9D2D-7F98F98AE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638" y="4065589"/>
            <a:ext cx="14106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3" name="Rectangle 51">
            <a:extLst>
              <a:ext uri="{FF2B5EF4-FFF2-40B4-BE49-F238E27FC236}">
                <a16:creationId xmlns:a16="http://schemas.microsoft.com/office/drawing/2014/main" id="{D6E1D225-DE14-A64C-83BA-CEC4F4836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42084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4" name="Rectangle 52">
            <a:extLst>
              <a:ext uri="{FF2B5EF4-FFF2-40B4-BE49-F238E27FC236}">
                <a16:creationId xmlns:a16="http://schemas.microsoft.com/office/drawing/2014/main" id="{BDE9F3C2-8954-6D4C-BCAC-F715DE66A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44434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5" name="Rectangle 53">
            <a:extLst>
              <a:ext uri="{FF2B5EF4-FFF2-40B4-BE49-F238E27FC236}">
                <a16:creationId xmlns:a16="http://schemas.microsoft.com/office/drawing/2014/main" id="{C26FE0E3-40C4-F64F-BACD-242A64AC6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473392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6" name="Rectangle 54">
            <a:extLst>
              <a:ext uri="{FF2B5EF4-FFF2-40B4-BE49-F238E27FC236}">
                <a16:creationId xmlns:a16="http://schemas.microsoft.com/office/drawing/2014/main" id="{6A562207-1621-B043-A2F3-1E7485A91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49688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7" name="Rectangle 55">
            <a:extLst>
              <a:ext uri="{FF2B5EF4-FFF2-40B4-BE49-F238E27FC236}">
                <a16:creationId xmlns:a16="http://schemas.microsoft.com/office/drawing/2014/main" id="{2B6BE67B-FDC9-034F-9D55-AD57E9B86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52816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8" name="Rectangle 56">
            <a:extLst>
              <a:ext uri="{FF2B5EF4-FFF2-40B4-BE49-F238E27FC236}">
                <a16:creationId xmlns:a16="http://schemas.microsoft.com/office/drawing/2014/main" id="{8488C381-1C23-FD47-86CF-A40E27D46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55165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19" name="Rectangle 57">
            <a:extLst>
              <a:ext uri="{FF2B5EF4-FFF2-40B4-BE49-F238E27FC236}">
                <a16:creationId xmlns:a16="http://schemas.microsoft.com/office/drawing/2014/main" id="{03205E40-560C-6941-BDDA-27E19BF02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58197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0" name="Rectangle 58">
            <a:extLst>
              <a:ext uri="{FF2B5EF4-FFF2-40B4-BE49-F238E27FC236}">
                <a16:creationId xmlns:a16="http://schemas.microsoft.com/office/drawing/2014/main" id="{104EBE5C-C030-274C-9F16-4A445A70D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9063" y="605472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1" name="Rectangle 59">
            <a:extLst>
              <a:ext uri="{FF2B5EF4-FFF2-40B4-BE49-F238E27FC236}">
                <a16:creationId xmlns:a16="http://schemas.microsoft.com/office/drawing/2014/main" id="{BDB7A300-6682-FB4C-855F-0BF0992D8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6914" y="4322763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2" name="Rectangle 60">
            <a:extLst>
              <a:ext uri="{FF2B5EF4-FFF2-40B4-BE49-F238E27FC236}">
                <a16:creationId xmlns:a16="http://schemas.microsoft.com/office/drawing/2014/main" id="{6DD02BC0-BF98-9344-9835-5A490F765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0763" y="53848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3" name="Rectangle 61">
            <a:extLst>
              <a:ext uri="{FF2B5EF4-FFF2-40B4-BE49-F238E27FC236}">
                <a16:creationId xmlns:a16="http://schemas.microsoft.com/office/drawing/2014/main" id="{927D751B-F8DB-9644-918B-DDF7DACAB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4725" y="48482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4" name="Rectangle 62">
            <a:extLst>
              <a:ext uri="{FF2B5EF4-FFF2-40B4-BE49-F238E27FC236}">
                <a16:creationId xmlns:a16="http://schemas.microsoft.com/office/drawing/2014/main" id="{15D4C3C8-8C78-0D4B-9801-0FA6EF143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6475" y="5911850"/>
            <a:ext cx="12503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z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5" name="Rectangle 63">
            <a:extLst>
              <a:ext uri="{FF2B5EF4-FFF2-40B4-BE49-F238E27FC236}">
                <a16:creationId xmlns:a16="http://schemas.microsoft.com/office/drawing/2014/main" id="{BA51C3B1-408B-7D40-8782-81D1698CA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6338" y="1868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26" name="Freeform 64">
            <a:extLst>
              <a:ext uri="{FF2B5EF4-FFF2-40B4-BE49-F238E27FC236}">
                <a16:creationId xmlns:a16="http://schemas.microsoft.com/office/drawing/2014/main" id="{3FD340A5-2489-8545-946B-B69274C251CA}"/>
              </a:ext>
            </a:extLst>
          </p:cNvPr>
          <p:cNvSpPr>
            <a:spLocks/>
          </p:cNvSpPr>
          <p:nvPr/>
        </p:nvSpPr>
        <p:spPr bwMode="auto">
          <a:xfrm>
            <a:off x="6919914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7" name="Line 65">
            <a:extLst>
              <a:ext uri="{FF2B5EF4-FFF2-40B4-BE49-F238E27FC236}">
                <a16:creationId xmlns:a16="http://schemas.microsoft.com/office/drawing/2014/main" id="{0DD27EA2-CA79-5C4E-BC51-4872E5239F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19914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8" name="Freeform 66">
            <a:extLst>
              <a:ext uri="{FF2B5EF4-FFF2-40B4-BE49-F238E27FC236}">
                <a16:creationId xmlns:a16="http://schemas.microsoft.com/office/drawing/2014/main" id="{1BF1A6FF-BC35-B34C-8752-58809348D399}"/>
              </a:ext>
            </a:extLst>
          </p:cNvPr>
          <p:cNvSpPr>
            <a:spLocks/>
          </p:cNvSpPr>
          <p:nvPr/>
        </p:nvSpPr>
        <p:spPr bwMode="auto">
          <a:xfrm>
            <a:off x="7453314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9" name="Line 67">
            <a:extLst>
              <a:ext uri="{FF2B5EF4-FFF2-40B4-BE49-F238E27FC236}">
                <a16:creationId xmlns:a16="http://schemas.microsoft.com/office/drawing/2014/main" id="{DA4DAE2E-18E4-D647-BB92-B29A6696F2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53314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0" name="Freeform 68">
            <a:extLst>
              <a:ext uri="{FF2B5EF4-FFF2-40B4-BE49-F238E27FC236}">
                <a16:creationId xmlns:a16="http://schemas.microsoft.com/office/drawing/2014/main" id="{E0BC2DA8-5B21-0142-99B0-26FF7EA6F404}"/>
              </a:ext>
            </a:extLst>
          </p:cNvPr>
          <p:cNvSpPr>
            <a:spLocks/>
          </p:cNvSpPr>
          <p:nvPr/>
        </p:nvSpPr>
        <p:spPr bwMode="auto">
          <a:xfrm>
            <a:off x="7988300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1" name="Line 69">
            <a:extLst>
              <a:ext uri="{FF2B5EF4-FFF2-40B4-BE49-F238E27FC236}">
                <a16:creationId xmlns:a16="http://schemas.microsoft.com/office/drawing/2014/main" id="{520F8E2F-EEB9-F242-A315-9FCBB3EC8C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88300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2" name="Freeform 70">
            <a:extLst>
              <a:ext uri="{FF2B5EF4-FFF2-40B4-BE49-F238E27FC236}">
                <a16:creationId xmlns:a16="http://schemas.microsoft.com/office/drawing/2014/main" id="{104DBB0D-CC71-A845-A8F9-72DFC9B67B02}"/>
              </a:ext>
            </a:extLst>
          </p:cNvPr>
          <p:cNvSpPr>
            <a:spLocks/>
          </p:cNvSpPr>
          <p:nvPr/>
        </p:nvSpPr>
        <p:spPr bwMode="auto">
          <a:xfrm>
            <a:off x="8540750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3" name="Line 71">
            <a:extLst>
              <a:ext uri="{FF2B5EF4-FFF2-40B4-BE49-F238E27FC236}">
                <a16:creationId xmlns:a16="http://schemas.microsoft.com/office/drawing/2014/main" id="{E0F2829B-0DBA-6641-AEDF-239AC80E26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40750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4" name="Freeform 72">
            <a:extLst>
              <a:ext uri="{FF2B5EF4-FFF2-40B4-BE49-F238E27FC236}">
                <a16:creationId xmlns:a16="http://schemas.microsoft.com/office/drawing/2014/main" id="{0FF823ED-189C-A844-8D3D-5394D36F3E47}"/>
              </a:ext>
            </a:extLst>
          </p:cNvPr>
          <p:cNvSpPr>
            <a:spLocks/>
          </p:cNvSpPr>
          <p:nvPr/>
        </p:nvSpPr>
        <p:spPr bwMode="auto">
          <a:xfrm>
            <a:off x="4745039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5" name="Line 73">
            <a:extLst>
              <a:ext uri="{FF2B5EF4-FFF2-40B4-BE49-F238E27FC236}">
                <a16:creationId xmlns:a16="http://schemas.microsoft.com/office/drawing/2014/main" id="{79D9CEE4-9C05-5B49-8A72-D9CBE111C0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45039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6" name="Freeform 74">
            <a:extLst>
              <a:ext uri="{FF2B5EF4-FFF2-40B4-BE49-F238E27FC236}">
                <a16:creationId xmlns:a16="http://schemas.microsoft.com/office/drawing/2014/main" id="{F27B80FA-D174-CB4F-8B93-BEDB7B6F754E}"/>
              </a:ext>
            </a:extLst>
          </p:cNvPr>
          <p:cNvSpPr>
            <a:spLocks/>
          </p:cNvSpPr>
          <p:nvPr/>
        </p:nvSpPr>
        <p:spPr bwMode="auto">
          <a:xfrm>
            <a:off x="5278439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7" name="Line 75">
            <a:extLst>
              <a:ext uri="{FF2B5EF4-FFF2-40B4-BE49-F238E27FC236}">
                <a16:creationId xmlns:a16="http://schemas.microsoft.com/office/drawing/2014/main" id="{D62B7281-4EF5-5F42-9B08-8BFA3D673D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78439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8" name="Freeform 76">
            <a:extLst>
              <a:ext uri="{FF2B5EF4-FFF2-40B4-BE49-F238E27FC236}">
                <a16:creationId xmlns:a16="http://schemas.microsoft.com/office/drawing/2014/main" id="{6E591AFD-AB73-0643-B67C-4E24832844E8}"/>
              </a:ext>
            </a:extLst>
          </p:cNvPr>
          <p:cNvSpPr>
            <a:spLocks/>
          </p:cNvSpPr>
          <p:nvPr/>
        </p:nvSpPr>
        <p:spPr bwMode="auto">
          <a:xfrm>
            <a:off x="5832475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9" name="Line 77">
            <a:extLst>
              <a:ext uri="{FF2B5EF4-FFF2-40B4-BE49-F238E27FC236}">
                <a16:creationId xmlns:a16="http://schemas.microsoft.com/office/drawing/2014/main" id="{39B18287-0E3A-D844-AE8C-19808B0EC6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32475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0" name="Freeform 78">
            <a:extLst>
              <a:ext uri="{FF2B5EF4-FFF2-40B4-BE49-F238E27FC236}">
                <a16:creationId xmlns:a16="http://schemas.microsoft.com/office/drawing/2014/main" id="{C7AAC381-6854-3C44-9558-3B4DEB564432}"/>
              </a:ext>
            </a:extLst>
          </p:cNvPr>
          <p:cNvSpPr>
            <a:spLocks/>
          </p:cNvSpPr>
          <p:nvPr/>
        </p:nvSpPr>
        <p:spPr bwMode="auto">
          <a:xfrm>
            <a:off x="6365875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1" name="Line 79">
            <a:extLst>
              <a:ext uri="{FF2B5EF4-FFF2-40B4-BE49-F238E27FC236}">
                <a16:creationId xmlns:a16="http://schemas.microsoft.com/office/drawing/2014/main" id="{C29B6BC3-0342-7945-884B-D772908E3B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5875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2" name="Freeform 80">
            <a:extLst>
              <a:ext uri="{FF2B5EF4-FFF2-40B4-BE49-F238E27FC236}">
                <a16:creationId xmlns:a16="http://schemas.microsoft.com/office/drawing/2014/main" id="{C578558B-01DC-E144-8F7A-019D7CA65160}"/>
              </a:ext>
            </a:extLst>
          </p:cNvPr>
          <p:cNvSpPr>
            <a:spLocks/>
          </p:cNvSpPr>
          <p:nvPr/>
        </p:nvSpPr>
        <p:spPr bwMode="auto">
          <a:xfrm>
            <a:off x="3122614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3" name="Line 81">
            <a:extLst>
              <a:ext uri="{FF2B5EF4-FFF2-40B4-BE49-F238E27FC236}">
                <a16:creationId xmlns:a16="http://schemas.microsoft.com/office/drawing/2014/main" id="{5DCCF113-9ED6-DB47-ACEA-D429FC48C6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2614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4" name="Freeform 82">
            <a:extLst>
              <a:ext uri="{FF2B5EF4-FFF2-40B4-BE49-F238E27FC236}">
                <a16:creationId xmlns:a16="http://schemas.microsoft.com/office/drawing/2014/main" id="{D1855F92-BAD2-2246-A4B9-CECC4F4CC1D6}"/>
              </a:ext>
            </a:extLst>
          </p:cNvPr>
          <p:cNvSpPr>
            <a:spLocks/>
          </p:cNvSpPr>
          <p:nvPr/>
        </p:nvSpPr>
        <p:spPr bwMode="auto">
          <a:xfrm>
            <a:off x="3657600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5" name="Line 83">
            <a:extLst>
              <a:ext uri="{FF2B5EF4-FFF2-40B4-BE49-F238E27FC236}">
                <a16:creationId xmlns:a16="http://schemas.microsoft.com/office/drawing/2014/main" id="{323ED2D9-7D79-3540-9007-F895B4C7CF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57600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6" name="Freeform 84">
            <a:extLst>
              <a:ext uri="{FF2B5EF4-FFF2-40B4-BE49-F238E27FC236}">
                <a16:creationId xmlns:a16="http://schemas.microsoft.com/office/drawing/2014/main" id="{3756E633-18EB-CC4F-9472-641171745125}"/>
              </a:ext>
            </a:extLst>
          </p:cNvPr>
          <p:cNvSpPr>
            <a:spLocks/>
          </p:cNvSpPr>
          <p:nvPr/>
        </p:nvSpPr>
        <p:spPr bwMode="auto">
          <a:xfrm>
            <a:off x="4210050" y="4622801"/>
            <a:ext cx="1588" cy="1679575"/>
          </a:xfrm>
          <a:custGeom>
            <a:avLst/>
            <a:gdLst>
              <a:gd name="T0" fmla="*/ 0 w 1588"/>
              <a:gd name="T1" fmla="*/ 2147483646 h 2116"/>
              <a:gd name="T2" fmla="*/ 0 w 1588"/>
              <a:gd name="T3" fmla="*/ 0 h 2116"/>
              <a:gd name="T4" fmla="*/ 0 w 1588"/>
              <a:gd name="T5" fmla="*/ 2147483646 h 2116"/>
              <a:gd name="T6" fmla="*/ 0 60000 65536"/>
              <a:gd name="T7" fmla="*/ 0 60000 65536"/>
              <a:gd name="T8" fmla="*/ 0 60000 65536"/>
              <a:gd name="T9" fmla="*/ 0 w 1588"/>
              <a:gd name="T10" fmla="*/ 0 h 2116"/>
              <a:gd name="T11" fmla="*/ 1588 w 1588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7" name="Line 85">
            <a:extLst>
              <a:ext uri="{FF2B5EF4-FFF2-40B4-BE49-F238E27FC236}">
                <a16:creationId xmlns:a16="http://schemas.microsoft.com/office/drawing/2014/main" id="{DC1BF127-3ACD-EB40-BBFE-FAA13ABA1A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10050" y="4622801"/>
            <a:ext cx="1588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8" name="Freeform 86">
            <a:extLst>
              <a:ext uri="{FF2B5EF4-FFF2-40B4-BE49-F238E27FC236}">
                <a16:creationId xmlns:a16="http://schemas.microsoft.com/office/drawing/2014/main" id="{D5AB21DF-27C9-BA4D-96FF-58D02F8107F0}"/>
              </a:ext>
            </a:extLst>
          </p:cNvPr>
          <p:cNvSpPr>
            <a:spLocks/>
          </p:cNvSpPr>
          <p:nvPr/>
        </p:nvSpPr>
        <p:spPr bwMode="auto">
          <a:xfrm>
            <a:off x="9075739" y="4622801"/>
            <a:ext cx="1587" cy="1679575"/>
          </a:xfrm>
          <a:custGeom>
            <a:avLst/>
            <a:gdLst>
              <a:gd name="T0" fmla="*/ 0 w 1587"/>
              <a:gd name="T1" fmla="*/ 2147483646 h 2116"/>
              <a:gd name="T2" fmla="*/ 0 w 1587"/>
              <a:gd name="T3" fmla="*/ 0 h 2116"/>
              <a:gd name="T4" fmla="*/ 0 w 1587"/>
              <a:gd name="T5" fmla="*/ 2147483646 h 2116"/>
              <a:gd name="T6" fmla="*/ 0 60000 65536"/>
              <a:gd name="T7" fmla="*/ 0 60000 65536"/>
              <a:gd name="T8" fmla="*/ 0 60000 65536"/>
              <a:gd name="T9" fmla="*/ 0 w 1587"/>
              <a:gd name="T10" fmla="*/ 0 h 2116"/>
              <a:gd name="T11" fmla="*/ 1587 w 1587"/>
              <a:gd name="T12" fmla="*/ 2116 h 2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116">
                <a:moveTo>
                  <a:pt x="0" y="2116"/>
                </a:moveTo>
                <a:lnTo>
                  <a:pt x="0" y="0"/>
                </a:lnTo>
                <a:lnTo>
                  <a:pt x="0" y="2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9" name="Line 87">
            <a:extLst>
              <a:ext uri="{FF2B5EF4-FFF2-40B4-BE49-F238E27FC236}">
                <a16:creationId xmlns:a16="http://schemas.microsoft.com/office/drawing/2014/main" id="{7077BC42-BF2C-CA4C-B0BE-8F95EC1843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75739" y="4622801"/>
            <a:ext cx="1587" cy="1679575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0" name="Freeform 88">
            <a:extLst>
              <a:ext uri="{FF2B5EF4-FFF2-40B4-BE49-F238E27FC236}">
                <a16:creationId xmlns:a16="http://schemas.microsoft.com/office/drawing/2014/main" id="{F223FA50-C5FB-0346-84AB-E7B754D5E925}"/>
              </a:ext>
            </a:extLst>
          </p:cNvPr>
          <p:cNvSpPr>
            <a:spLocks/>
          </p:cNvSpPr>
          <p:nvPr/>
        </p:nvSpPr>
        <p:spPr bwMode="auto">
          <a:xfrm>
            <a:off x="2855914" y="4279900"/>
            <a:ext cx="534987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1" name="Freeform 89">
            <a:extLst>
              <a:ext uri="{FF2B5EF4-FFF2-40B4-BE49-F238E27FC236}">
                <a16:creationId xmlns:a16="http://schemas.microsoft.com/office/drawing/2014/main" id="{76C47AFF-7CF4-C94D-9844-1610367B0FCA}"/>
              </a:ext>
            </a:extLst>
          </p:cNvPr>
          <p:cNvSpPr>
            <a:spLocks/>
          </p:cNvSpPr>
          <p:nvPr/>
        </p:nvSpPr>
        <p:spPr bwMode="auto">
          <a:xfrm>
            <a:off x="3390900" y="4279900"/>
            <a:ext cx="552450" cy="266700"/>
          </a:xfrm>
          <a:custGeom>
            <a:avLst/>
            <a:gdLst>
              <a:gd name="T0" fmla="*/ 2147483646 w 697"/>
              <a:gd name="T1" fmla="*/ 2147483646 h 337"/>
              <a:gd name="T2" fmla="*/ 2147483646 w 697"/>
              <a:gd name="T3" fmla="*/ 0 h 337"/>
              <a:gd name="T4" fmla="*/ 2147483646 w 697"/>
              <a:gd name="T5" fmla="*/ 0 h 337"/>
              <a:gd name="T6" fmla="*/ 2147483646 w 697"/>
              <a:gd name="T7" fmla="*/ 2147483646 h 337"/>
              <a:gd name="T8" fmla="*/ 0 w 697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7"/>
              <a:gd name="T16" fmla="*/ 0 h 337"/>
              <a:gd name="T17" fmla="*/ 697 w 69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7" h="337">
                <a:moveTo>
                  <a:pt x="697" y="337"/>
                </a:moveTo>
                <a:lnTo>
                  <a:pt x="697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2" name="Freeform 90">
            <a:extLst>
              <a:ext uri="{FF2B5EF4-FFF2-40B4-BE49-F238E27FC236}">
                <a16:creationId xmlns:a16="http://schemas.microsoft.com/office/drawing/2014/main" id="{F7D7A4A9-3D0E-4D47-A0EA-17838D9F3B42}"/>
              </a:ext>
            </a:extLst>
          </p:cNvPr>
          <p:cNvSpPr>
            <a:spLocks/>
          </p:cNvSpPr>
          <p:nvPr/>
        </p:nvSpPr>
        <p:spPr bwMode="auto">
          <a:xfrm>
            <a:off x="3943350" y="4279900"/>
            <a:ext cx="534988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3" name="Freeform 91">
            <a:extLst>
              <a:ext uri="{FF2B5EF4-FFF2-40B4-BE49-F238E27FC236}">
                <a16:creationId xmlns:a16="http://schemas.microsoft.com/office/drawing/2014/main" id="{399ECE1A-1CF9-3B44-8606-92E7C754D62C}"/>
              </a:ext>
            </a:extLst>
          </p:cNvPr>
          <p:cNvSpPr>
            <a:spLocks/>
          </p:cNvSpPr>
          <p:nvPr/>
        </p:nvSpPr>
        <p:spPr bwMode="auto">
          <a:xfrm>
            <a:off x="4478338" y="4279900"/>
            <a:ext cx="533400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4" name="Freeform 92">
            <a:extLst>
              <a:ext uri="{FF2B5EF4-FFF2-40B4-BE49-F238E27FC236}">
                <a16:creationId xmlns:a16="http://schemas.microsoft.com/office/drawing/2014/main" id="{D71878EA-2309-B446-9C62-5BDAF2D5F71D}"/>
              </a:ext>
            </a:extLst>
          </p:cNvPr>
          <p:cNvSpPr>
            <a:spLocks/>
          </p:cNvSpPr>
          <p:nvPr/>
        </p:nvSpPr>
        <p:spPr bwMode="auto">
          <a:xfrm>
            <a:off x="5011739" y="4279900"/>
            <a:ext cx="554037" cy="266700"/>
          </a:xfrm>
          <a:custGeom>
            <a:avLst/>
            <a:gdLst>
              <a:gd name="T0" fmla="*/ 2147483646 w 697"/>
              <a:gd name="T1" fmla="*/ 2147483646 h 337"/>
              <a:gd name="T2" fmla="*/ 2147483646 w 697"/>
              <a:gd name="T3" fmla="*/ 0 h 337"/>
              <a:gd name="T4" fmla="*/ 2147483646 w 697"/>
              <a:gd name="T5" fmla="*/ 0 h 337"/>
              <a:gd name="T6" fmla="*/ 2147483646 w 697"/>
              <a:gd name="T7" fmla="*/ 2147483646 h 337"/>
              <a:gd name="T8" fmla="*/ 0 w 697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7"/>
              <a:gd name="T16" fmla="*/ 0 h 337"/>
              <a:gd name="T17" fmla="*/ 697 w 69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7" h="337">
                <a:moveTo>
                  <a:pt x="697" y="337"/>
                </a:moveTo>
                <a:lnTo>
                  <a:pt x="697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5" name="Freeform 93">
            <a:extLst>
              <a:ext uri="{FF2B5EF4-FFF2-40B4-BE49-F238E27FC236}">
                <a16:creationId xmlns:a16="http://schemas.microsoft.com/office/drawing/2014/main" id="{EA920E15-A926-CA44-80B5-C21737282A8B}"/>
              </a:ext>
            </a:extLst>
          </p:cNvPr>
          <p:cNvSpPr>
            <a:spLocks/>
          </p:cNvSpPr>
          <p:nvPr/>
        </p:nvSpPr>
        <p:spPr bwMode="auto">
          <a:xfrm>
            <a:off x="5565775" y="4279900"/>
            <a:ext cx="533400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6" name="Freeform 94">
            <a:extLst>
              <a:ext uri="{FF2B5EF4-FFF2-40B4-BE49-F238E27FC236}">
                <a16:creationId xmlns:a16="http://schemas.microsoft.com/office/drawing/2014/main" id="{5AC49651-F900-8B49-99FC-EEB2E1E44634}"/>
              </a:ext>
            </a:extLst>
          </p:cNvPr>
          <p:cNvSpPr>
            <a:spLocks/>
          </p:cNvSpPr>
          <p:nvPr/>
        </p:nvSpPr>
        <p:spPr bwMode="auto">
          <a:xfrm>
            <a:off x="6099175" y="4279900"/>
            <a:ext cx="534988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7" name="Freeform 95">
            <a:extLst>
              <a:ext uri="{FF2B5EF4-FFF2-40B4-BE49-F238E27FC236}">
                <a16:creationId xmlns:a16="http://schemas.microsoft.com/office/drawing/2014/main" id="{03DCF439-7BC3-8F40-A1AC-EAF1CF62EAA4}"/>
              </a:ext>
            </a:extLst>
          </p:cNvPr>
          <p:cNvSpPr>
            <a:spLocks/>
          </p:cNvSpPr>
          <p:nvPr/>
        </p:nvSpPr>
        <p:spPr bwMode="auto">
          <a:xfrm>
            <a:off x="6634163" y="4279900"/>
            <a:ext cx="552450" cy="266700"/>
          </a:xfrm>
          <a:custGeom>
            <a:avLst/>
            <a:gdLst>
              <a:gd name="T0" fmla="*/ 2147483646 w 697"/>
              <a:gd name="T1" fmla="*/ 2147483646 h 337"/>
              <a:gd name="T2" fmla="*/ 2147483646 w 697"/>
              <a:gd name="T3" fmla="*/ 0 h 337"/>
              <a:gd name="T4" fmla="*/ 2147483646 w 697"/>
              <a:gd name="T5" fmla="*/ 0 h 337"/>
              <a:gd name="T6" fmla="*/ 2147483646 w 697"/>
              <a:gd name="T7" fmla="*/ 2147483646 h 337"/>
              <a:gd name="T8" fmla="*/ 0 w 697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7"/>
              <a:gd name="T16" fmla="*/ 0 h 337"/>
              <a:gd name="T17" fmla="*/ 697 w 69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7" h="337">
                <a:moveTo>
                  <a:pt x="697" y="337"/>
                </a:moveTo>
                <a:lnTo>
                  <a:pt x="697" y="0"/>
                </a:lnTo>
                <a:lnTo>
                  <a:pt x="361" y="0"/>
                </a:lnTo>
                <a:lnTo>
                  <a:pt x="361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8" name="Freeform 96">
            <a:extLst>
              <a:ext uri="{FF2B5EF4-FFF2-40B4-BE49-F238E27FC236}">
                <a16:creationId xmlns:a16="http://schemas.microsoft.com/office/drawing/2014/main" id="{EB56327A-2764-714F-844B-F5F5F499EFB5}"/>
              </a:ext>
            </a:extLst>
          </p:cNvPr>
          <p:cNvSpPr>
            <a:spLocks/>
          </p:cNvSpPr>
          <p:nvPr/>
        </p:nvSpPr>
        <p:spPr bwMode="auto">
          <a:xfrm>
            <a:off x="7186614" y="4279900"/>
            <a:ext cx="534987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9" name="Freeform 97">
            <a:extLst>
              <a:ext uri="{FF2B5EF4-FFF2-40B4-BE49-F238E27FC236}">
                <a16:creationId xmlns:a16="http://schemas.microsoft.com/office/drawing/2014/main" id="{9417F6C1-15DA-584F-8ECE-01B75B418AE4}"/>
              </a:ext>
            </a:extLst>
          </p:cNvPr>
          <p:cNvSpPr>
            <a:spLocks/>
          </p:cNvSpPr>
          <p:nvPr/>
        </p:nvSpPr>
        <p:spPr bwMode="auto">
          <a:xfrm>
            <a:off x="7721600" y="4279900"/>
            <a:ext cx="533400" cy="266700"/>
          </a:xfrm>
          <a:custGeom>
            <a:avLst/>
            <a:gdLst>
              <a:gd name="T0" fmla="*/ 2147483646 w 673"/>
              <a:gd name="T1" fmla="*/ 2147483646 h 337"/>
              <a:gd name="T2" fmla="*/ 2147483646 w 673"/>
              <a:gd name="T3" fmla="*/ 0 h 337"/>
              <a:gd name="T4" fmla="*/ 2147483646 w 673"/>
              <a:gd name="T5" fmla="*/ 0 h 337"/>
              <a:gd name="T6" fmla="*/ 2147483646 w 673"/>
              <a:gd name="T7" fmla="*/ 2147483646 h 337"/>
              <a:gd name="T8" fmla="*/ 0 w 673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3"/>
              <a:gd name="T16" fmla="*/ 0 h 337"/>
              <a:gd name="T17" fmla="*/ 673 w 673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3" h="337">
                <a:moveTo>
                  <a:pt x="673" y="337"/>
                </a:moveTo>
                <a:lnTo>
                  <a:pt x="673" y="0"/>
                </a:ln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0" name="Freeform 98">
            <a:extLst>
              <a:ext uri="{FF2B5EF4-FFF2-40B4-BE49-F238E27FC236}">
                <a16:creationId xmlns:a16="http://schemas.microsoft.com/office/drawing/2014/main" id="{D49E240C-CA60-024C-B494-5B9088D5F482}"/>
              </a:ext>
            </a:extLst>
          </p:cNvPr>
          <p:cNvSpPr>
            <a:spLocks/>
          </p:cNvSpPr>
          <p:nvPr/>
        </p:nvSpPr>
        <p:spPr bwMode="auto">
          <a:xfrm>
            <a:off x="2855914" y="4814888"/>
            <a:ext cx="6353175" cy="285750"/>
          </a:xfrm>
          <a:custGeom>
            <a:avLst/>
            <a:gdLst>
              <a:gd name="T0" fmla="*/ 2147483646 w 8004"/>
              <a:gd name="T1" fmla="*/ 0 h 361"/>
              <a:gd name="T2" fmla="*/ 2147483646 w 8004"/>
              <a:gd name="T3" fmla="*/ 0 h 361"/>
              <a:gd name="T4" fmla="*/ 2147483646 w 8004"/>
              <a:gd name="T5" fmla="*/ 2147483646 h 361"/>
              <a:gd name="T6" fmla="*/ 2147483646 w 8004"/>
              <a:gd name="T7" fmla="*/ 2147483646 h 361"/>
              <a:gd name="T8" fmla="*/ 2147483646 w 8004"/>
              <a:gd name="T9" fmla="*/ 0 h 361"/>
              <a:gd name="T10" fmla="*/ 2147483646 w 8004"/>
              <a:gd name="T11" fmla="*/ 0 h 361"/>
              <a:gd name="T12" fmla="*/ 2147483646 w 8004"/>
              <a:gd name="T13" fmla="*/ 2147483646 h 361"/>
              <a:gd name="T14" fmla="*/ 2147483646 w 8004"/>
              <a:gd name="T15" fmla="*/ 2147483646 h 361"/>
              <a:gd name="T16" fmla="*/ 2147483646 w 8004"/>
              <a:gd name="T17" fmla="*/ 0 h 361"/>
              <a:gd name="T18" fmla="*/ 2147483646 w 8004"/>
              <a:gd name="T19" fmla="*/ 0 h 361"/>
              <a:gd name="T20" fmla="*/ 2147483646 w 8004"/>
              <a:gd name="T21" fmla="*/ 2147483646 h 361"/>
              <a:gd name="T22" fmla="*/ 2147483646 w 8004"/>
              <a:gd name="T23" fmla="*/ 2147483646 h 361"/>
              <a:gd name="T24" fmla="*/ 2147483646 w 8004"/>
              <a:gd name="T25" fmla="*/ 0 h 361"/>
              <a:gd name="T26" fmla="*/ 2147483646 w 8004"/>
              <a:gd name="T27" fmla="*/ 0 h 361"/>
              <a:gd name="T28" fmla="*/ 2147483646 w 8004"/>
              <a:gd name="T29" fmla="*/ 2147483646 h 361"/>
              <a:gd name="T30" fmla="*/ 0 w 8004"/>
              <a:gd name="T31" fmla="*/ 2147483646 h 3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004"/>
              <a:gd name="T49" fmla="*/ 0 h 361"/>
              <a:gd name="T50" fmla="*/ 8004 w 8004"/>
              <a:gd name="T51" fmla="*/ 361 h 36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004" h="361">
                <a:moveTo>
                  <a:pt x="8004" y="0"/>
                </a:moveTo>
                <a:lnTo>
                  <a:pt x="7235" y="0"/>
                </a:lnTo>
                <a:lnTo>
                  <a:pt x="7235" y="361"/>
                </a:lnTo>
                <a:lnTo>
                  <a:pt x="6562" y="361"/>
                </a:lnTo>
                <a:lnTo>
                  <a:pt x="6562" y="0"/>
                </a:lnTo>
                <a:lnTo>
                  <a:pt x="4519" y="0"/>
                </a:lnTo>
                <a:lnTo>
                  <a:pt x="4519" y="361"/>
                </a:lnTo>
                <a:lnTo>
                  <a:pt x="3822" y="361"/>
                </a:lnTo>
                <a:lnTo>
                  <a:pt x="3822" y="0"/>
                </a:lnTo>
                <a:lnTo>
                  <a:pt x="2476" y="0"/>
                </a:lnTo>
                <a:lnTo>
                  <a:pt x="2476" y="361"/>
                </a:lnTo>
                <a:lnTo>
                  <a:pt x="1779" y="361"/>
                </a:lnTo>
                <a:lnTo>
                  <a:pt x="1779" y="0"/>
                </a:lnTo>
                <a:lnTo>
                  <a:pt x="1106" y="0"/>
                </a:lnTo>
                <a:lnTo>
                  <a:pt x="1106" y="361"/>
                </a:lnTo>
                <a:lnTo>
                  <a:pt x="0" y="361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1" name="Freeform 99">
            <a:extLst>
              <a:ext uri="{FF2B5EF4-FFF2-40B4-BE49-F238E27FC236}">
                <a16:creationId xmlns:a16="http://schemas.microsoft.com/office/drawing/2014/main" id="{09126069-D33C-394A-A0E1-3584E4D4997E}"/>
              </a:ext>
            </a:extLst>
          </p:cNvPr>
          <p:cNvSpPr>
            <a:spLocks/>
          </p:cNvSpPr>
          <p:nvPr/>
        </p:nvSpPr>
        <p:spPr bwMode="auto">
          <a:xfrm>
            <a:off x="8255000" y="4279900"/>
            <a:ext cx="554038" cy="266700"/>
          </a:xfrm>
          <a:custGeom>
            <a:avLst/>
            <a:gdLst>
              <a:gd name="T0" fmla="*/ 2147483646 w 697"/>
              <a:gd name="T1" fmla="*/ 2147483646 h 337"/>
              <a:gd name="T2" fmla="*/ 2147483646 w 697"/>
              <a:gd name="T3" fmla="*/ 0 h 337"/>
              <a:gd name="T4" fmla="*/ 2147483646 w 697"/>
              <a:gd name="T5" fmla="*/ 0 h 337"/>
              <a:gd name="T6" fmla="*/ 2147483646 w 697"/>
              <a:gd name="T7" fmla="*/ 2147483646 h 337"/>
              <a:gd name="T8" fmla="*/ 0 w 697"/>
              <a:gd name="T9" fmla="*/ 2147483646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7"/>
              <a:gd name="T16" fmla="*/ 0 h 337"/>
              <a:gd name="T17" fmla="*/ 697 w 69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7" h="337">
                <a:moveTo>
                  <a:pt x="697" y="337"/>
                </a:moveTo>
                <a:lnTo>
                  <a:pt x="697" y="0"/>
                </a:lnTo>
                <a:lnTo>
                  <a:pt x="361" y="0"/>
                </a:lnTo>
                <a:lnTo>
                  <a:pt x="361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2" name="Freeform 100">
            <a:extLst>
              <a:ext uri="{FF2B5EF4-FFF2-40B4-BE49-F238E27FC236}">
                <a16:creationId xmlns:a16="http://schemas.microsoft.com/office/drawing/2014/main" id="{BD62FE75-29DA-414E-8084-A0BD4AB524EC}"/>
              </a:ext>
            </a:extLst>
          </p:cNvPr>
          <p:cNvSpPr>
            <a:spLocks/>
          </p:cNvSpPr>
          <p:nvPr/>
        </p:nvSpPr>
        <p:spPr bwMode="auto">
          <a:xfrm>
            <a:off x="8809038" y="4279900"/>
            <a:ext cx="400050" cy="266700"/>
          </a:xfrm>
          <a:custGeom>
            <a:avLst/>
            <a:gdLst>
              <a:gd name="T0" fmla="*/ 2147483646 w 505"/>
              <a:gd name="T1" fmla="*/ 0 h 337"/>
              <a:gd name="T2" fmla="*/ 2147483646 w 505"/>
              <a:gd name="T3" fmla="*/ 0 h 337"/>
              <a:gd name="T4" fmla="*/ 2147483646 w 505"/>
              <a:gd name="T5" fmla="*/ 2147483646 h 337"/>
              <a:gd name="T6" fmla="*/ 0 w 505"/>
              <a:gd name="T7" fmla="*/ 2147483646 h 337"/>
              <a:gd name="T8" fmla="*/ 0 60000 65536"/>
              <a:gd name="T9" fmla="*/ 0 60000 65536"/>
              <a:gd name="T10" fmla="*/ 0 60000 65536"/>
              <a:gd name="T11" fmla="*/ 0 60000 65536"/>
              <a:gd name="T12" fmla="*/ 0 w 505"/>
              <a:gd name="T13" fmla="*/ 0 h 337"/>
              <a:gd name="T14" fmla="*/ 505 w 505"/>
              <a:gd name="T15" fmla="*/ 337 h 3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05" h="337">
                <a:moveTo>
                  <a:pt x="505" y="0"/>
                </a:moveTo>
                <a:lnTo>
                  <a:pt x="337" y="0"/>
                </a:lnTo>
                <a:lnTo>
                  <a:pt x="337" y="337"/>
                </a:lnTo>
                <a:lnTo>
                  <a:pt x="0" y="337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3" name="Freeform 101">
            <a:extLst>
              <a:ext uri="{FF2B5EF4-FFF2-40B4-BE49-F238E27FC236}">
                <a16:creationId xmlns:a16="http://schemas.microsoft.com/office/drawing/2014/main" id="{08141EC1-5F4C-FF42-8575-7AA8C83E99AA}"/>
              </a:ext>
            </a:extLst>
          </p:cNvPr>
          <p:cNvSpPr>
            <a:spLocks/>
          </p:cNvSpPr>
          <p:nvPr/>
        </p:nvSpPr>
        <p:spPr bwMode="auto">
          <a:xfrm>
            <a:off x="2855914" y="5367339"/>
            <a:ext cx="6353175" cy="268287"/>
          </a:xfrm>
          <a:custGeom>
            <a:avLst/>
            <a:gdLst>
              <a:gd name="T0" fmla="*/ 2147483646 w 8004"/>
              <a:gd name="T1" fmla="*/ 2147483646 h 336"/>
              <a:gd name="T2" fmla="*/ 2147483646 w 8004"/>
              <a:gd name="T3" fmla="*/ 2147483646 h 336"/>
              <a:gd name="T4" fmla="*/ 2147483646 w 8004"/>
              <a:gd name="T5" fmla="*/ 0 h 336"/>
              <a:gd name="T6" fmla="*/ 2147483646 w 8004"/>
              <a:gd name="T7" fmla="*/ 0 h 336"/>
              <a:gd name="T8" fmla="*/ 2147483646 w 8004"/>
              <a:gd name="T9" fmla="*/ 2147483646 h 336"/>
              <a:gd name="T10" fmla="*/ 2147483646 w 8004"/>
              <a:gd name="T11" fmla="*/ 2147483646 h 336"/>
              <a:gd name="T12" fmla="*/ 2147483646 w 8004"/>
              <a:gd name="T13" fmla="*/ 0 h 336"/>
              <a:gd name="T14" fmla="*/ 2147483646 w 8004"/>
              <a:gd name="T15" fmla="*/ 0 h 336"/>
              <a:gd name="T16" fmla="*/ 2147483646 w 8004"/>
              <a:gd name="T17" fmla="*/ 2147483646 h 336"/>
              <a:gd name="T18" fmla="*/ 2147483646 w 8004"/>
              <a:gd name="T19" fmla="*/ 2147483646 h 336"/>
              <a:gd name="T20" fmla="*/ 2147483646 w 8004"/>
              <a:gd name="T21" fmla="*/ 0 h 336"/>
              <a:gd name="T22" fmla="*/ 2147483646 w 8004"/>
              <a:gd name="T23" fmla="*/ 0 h 336"/>
              <a:gd name="T24" fmla="*/ 2147483646 w 8004"/>
              <a:gd name="T25" fmla="*/ 2147483646 h 336"/>
              <a:gd name="T26" fmla="*/ 0 w 8004"/>
              <a:gd name="T27" fmla="*/ 2147483646 h 3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004"/>
              <a:gd name="T43" fmla="*/ 0 h 336"/>
              <a:gd name="T44" fmla="*/ 8004 w 8004"/>
              <a:gd name="T45" fmla="*/ 336 h 3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004" h="336">
                <a:moveTo>
                  <a:pt x="8004" y="336"/>
                </a:moveTo>
                <a:lnTo>
                  <a:pt x="7235" y="336"/>
                </a:lnTo>
                <a:lnTo>
                  <a:pt x="7235" y="0"/>
                </a:lnTo>
                <a:lnTo>
                  <a:pt x="5192" y="0"/>
                </a:lnTo>
                <a:lnTo>
                  <a:pt x="5192" y="336"/>
                </a:lnTo>
                <a:lnTo>
                  <a:pt x="4519" y="336"/>
                </a:lnTo>
                <a:lnTo>
                  <a:pt x="4519" y="0"/>
                </a:lnTo>
                <a:lnTo>
                  <a:pt x="3149" y="0"/>
                </a:lnTo>
                <a:lnTo>
                  <a:pt x="3149" y="336"/>
                </a:lnTo>
                <a:lnTo>
                  <a:pt x="2476" y="336"/>
                </a:lnTo>
                <a:lnTo>
                  <a:pt x="2476" y="0"/>
                </a:lnTo>
                <a:lnTo>
                  <a:pt x="1779" y="0"/>
                </a:lnTo>
                <a:lnTo>
                  <a:pt x="1779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4" name="Freeform 102">
            <a:extLst>
              <a:ext uri="{FF2B5EF4-FFF2-40B4-BE49-F238E27FC236}">
                <a16:creationId xmlns:a16="http://schemas.microsoft.com/office/drawing/2014/main" id="{C54D3C5D-6759-394C-8EE6-C99734F7FE72}"/>
              </a:ext>
            </a:extLst>
          </p:cNvPr>
          <p:cNvSpPr>
            <a:spLocks/>
          </p:cNvSpPr>
          <p:nvPr/>
        </p:nvSpPr>
        <p:spPr bwMode="auto">
          <a:xfrm>
            <a:off x="2855914" y="5902325"/>
            <a:ext cx="6353175" cy="266700"/>
          </a:xfrm>
          <a:custGeom>
            <a:avLst/>
            <a:gdLst>
              <a:gd name="T0" fmla="*/ 2147483646 w 8004"/>
              <a:gd name="T1" fmla="*/ 2147483646 h 336"/>
              <a:gd name="T2" fmla="*/ 2147483646 w 8004"/>
              <a:gd name="T3" fmla="*/ 2147483646 h 336"/>
              <a:gd name="T4" fmla="*/ 2147483646 w 8004"/>
              <a:gd name="T5" fmla="*/ 0 h 336"/>
              <a:gd name="T6" fmla="*/ 2147483646 w 8004"/>
              <a:gd name="T7" fmla="*/ 0 h 336"/>
              <a:gd name="T8" fmla="*/ 2147483646 w 8004"/>
              <a:gd name="T9" fmla="*/ 2147483646 h 336"/>
              <a:gd name="T10" fmla="*/ 2147483646 w 8004"/>
              <a:gd name="T11" fmla="*/ 2147483646 h 336"/>
              <a:gd name="T12" fmla="*/ 2147483646 w 8004"/>
              <a:gd name="T13" fmla="*/ 0 h 336"/>
              <a:gd name="T14" fmla="*/ 2147483646 w 8004"/>
              <a:gd name="T15" fmla="*/ 0 h 336"/>
              <a:gd name="T16" fmla="*/ 2147483646 w 8004"/>
              <a:gd name="T17" fmla="*/ 2147483646 h 336"/>
              <a:gd name="T18" fmla="*/ 0 w 8004"/>
              <a:gd name="T19" fmla="*/ 2147483646 h 3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004"/>
              <a:gd name="T31" fmla="*/ 0 h 336"/>
              <a:gd name="T32" fmla="*/ 8004 w 8004"/>
              <a:gd name="T33" fmla="*/ 336 h 3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004" h="336">
                <a:moveTo>
                  <a:pt x="8004" y="336"/>
                </a:moveTo>
                <a:lnTo>
                  <a:pt x="6634" y="336"/>
                </a:lnTo>
                <a:lnTo>
                  <a:pt x="6634" y="0"/>
                </a:lnTo>
                <a:lnTo>
                  <a:pt x="5288" y="0"/>
                </a:lnTo>
                <a:lnTo>
                  <a:pt x="5288" y="336"/>
                </a:lnTo>
                <a:lnTo>
                  <a:pt x="3918" y="336"/>
                </a:lnTo>
                <a:lnTo>
                  <a:pt x="3918" y="0"/>
                </a:lnTo>
                <a:lnTo>
                  <a:pt x="3245" y="0"/>
                </a:lnTo>
                <a:lnTo>
                  <a:pt x="3245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5" name="Freeform 104">
            <a:extLst>
              <a:ext uri="{FF2B5EF4-FFF2-40B4-BE49-F238E27FC236}">
                <a16:creationId xmlns:a16="http://schemas.microsoft.com/office/drawing/2014/main" id="{DAB0B60B-2FB4-A44A-9684-98951460A847}"/>
              </a:ext>
            </a:extLst>
          </p:cNvPr>
          <p:cNvSpPr>
            <a:spLocks/>
          </p:cNvSpPr>
          <p:nvPr/>
        </p:nvSpPr>
        <p:spPr bwMode="auto">
          <a:xfrm>
            <a:off x="5581651" y="2674938"/>
            <a:ext cx="85725" cy="87312"/>
          </a:xfrm>
          <a:custGeom>
            <a:avLst/>
            <a:gdLst>
              <a:gd name="T0" fmla="*/ 2147483646 w 109"/>
              <a:gd name="T1" fmla="*/ 0 h 109"/>
              <a:gd name="T2" fmla="*/ 2147483646 w 109"/>
              <a:gd name="T3" fmla="*/ 2147483646 h 109"/>
              <a:gd name="T4" fmla="*/ 2147483646 w 109"/>
              <a:gd name="T5" fmla="*/ 2147483646 h 109"/>
              <a:gd name="T6" fmla="*/ 2147483646 w 109"/>
              <a:gd name="T7" fmla="*/ 2147483646 h 109"/>
              <a:gd name="T8" fmla="*/ 2147483646 w 109"/>
              <a:gd name="T9" fmla="*/ 2147483646 h 109"/>
              <a:gd name="T10" fmla="*/ 2147483646 w 109"/>
              <a:gd name="T11" fmla="*/ 2147483646 h 109"/>
              <a:gd name="T12" fmla="*/ 2147483646 w 109"/>
              <a:gd name="T13" fmla="*/ 2147483646 h 109"/>
              <a:gd name="T14" fmla="*/ 2147483646 w 109"/>
              <a:gd name="T15" fmla="*/ 2147483646 h 109"/>
              <a:gd name="T16" fmla="*/ 2147483646 w 109"/>
              <a:gd name="T17" fmla="*/ 2147483646 h 109"/>
              <a:gd name="T18" fmla="*/ 2147483646 w 109"/>
              <a:gd name="T19" fmla="*/ 2147483646 h 109"/>
              <a:gd name="T20" fmla="*/ 0 w 109"/>
              <a:gd name="T21" fmla="*/ 2147483646 h 109"/>
              <a:gd name="T22" fmla="*/ 0 w 109"/>
              <a:gd name="T23" fmla="*/ 2147483646 h 109"/>
              <a:gd name="T24" fmla="*/ 2147483646 w 109"/>
              <a:gd name="T25" fmla="*/ 2147483646 h 109"/>
              <a:gd name="T26" fmla="*/ 2147483646 w 109"/>
              <a:gd name="T27" fmla="*/ 2147483646 h 109"/>
              <a:gd name="T28" fmla="*/ 2147483646 w 109"/>
              <a:gd name="T29" fmla="*/ 2147483646 h 109"/>
              <a:gd name="T30" fmla="*/ 2147483646 w 109"/>
              <a:gd name="T31" fmla="*/ 2147483646 h 109"/>
              <a:gd name="T32" fmla="*/ 2147483646 w 109"/>
              <a:gd name="T33" fmla="*/ 2147483646 h 109"/>
              <a:gd name="T34" fmla="*/ 2147483646 w 109"/>
              <a:gd name="T35" fmla="*/ 2147483646 h 109"/>
              <a:gd name="T36" fmla="*/ 2147483646 w 109"/>
              <a:gd name="T37" fmla="*/ 2147483646 h 109"/>
              <a:gd name="T38" fmla="*/ 2147483646 w 109"/>
              <a:gd name="T39" fmla="*/ 2147483646 h 109"/>
              <a:gd name="T40" fmla="*/ 2147483646 w 109"/>
              <a:gd name="T41" fmla="*/ 2147483646 h 109"/>
              <a:gd name="T42" fmla="*/ 2147483646 w 109"/>
              <a:gd name="T43" fmla="*/ 2147483646 h 109"/>
              <a:gd name="T44" fmla="*/ 2147483646 w 109"/>
              <a:gd name="T45" fmla="*/ 2147483646 h 109"/>
              <a:gd name="T46" fmla="*/ 2147483646 w 109"/>
              <a:gd name="T47" fmla="*/ 2147483646 h 109"/>
              <a:gd name="T48" fmla="*/ 2147483646 w 109"/>
              <a:gd name="T49" fmla="*/ 2147483646 h 109"/>
              <a:gd name="T50" fmla="*/ 2147483646 w 109"/>
              <a:gd name="T51" fmla="*/ 2147483646 h 109"/>
              <a:gd name="T52" fmla="*/ 2147483646 w 109"/>
              <a:gd name="T53" fmla="*/ 2147483646 h 109"/>
              <a:gd name="T54" fmla="*/ 2147483646 w 109"/>
              <a:gd name="T55" fmla="*/ 2147483646 h 109"/>
              <a:gd name="T56" fmla="*/ 2147483646 w 109"/>
              <a:gd name="T57" fmla="*/ 2147483646 h 109"/>
              <a:gd name="T58" fmla="*/ 2147483646 w 109"/>
              <a:gd name="T59" fmla="*/ 2147483646 h 109"/>
              <a:gd name="T60" fmla="*/ 2147483646 w 109"/>
              <a:gd name="T61" fmla="*/ 2147483646 h 109"/>
              <a:gd name="T62" fmla="*/ 2147483646 w 109"/>
              <a:gd name="T63" fmla="*/ 2147483646 h 109"/>
              <a:gd name="T64" fmla="*/ 2147483646 w 109"/>
              <a:gd name="T65" fmla="*/ 2147483646 h 109"/>
              <a:gd name="T66" fmla="*/ 2147483646 w 109"/>
              <a:gd name="T67" fmla="*/ 2147483646 h 109"/>
              <a:gd name="T68" fmla="*/ 2147483646 w 109"/>
              <a:gd name="T69" fmla="*/ 2147483646 h 109"/>
              <a:gd name="T70" fmla="*/ 2147483646 w 109"/>
              <a:gd name="T71" fmla="*/ 2147483646 h 109"/>
              <a:gd name="T72" fmla="*/ 2147483646 w 109"/>
              <a:gd name="T73" fmla="*/ 2147483646 h 109"/>
              <a:gd name="T74" fmla="*/ 2147483646 w 109"/>
              <a:gd name="T75" fmla="*/ 2147483646 h 109"/>
              <a:gd name="T76" fmla="*/ 2147483646 w 109"/>
              <a:gd name="T77" fmla="*/ 2147483646 h 109"/>
              <a:gd name="T78" fmla="*/ 2147483646 w 109"/>
              <a:gd name="T79" fmla="*/ 2147483646 h 109"/>
              <a:gd name="T80" fmla="*/ 2147483646 w 109"/>
              <a:gd name="T81" fmla="*/ 2147483646 h 109"/>
              <a:gd name="T82" fmla="*/ 2147483646 w 109"/>
              <a:gd name="T83" fmla="*/ 2147483646 h 109"/>
              <a:gd name="T84" fmla="*/ 2147483646 w 109"/>
              <a:gd name="T85" fmla="*/ 0 h 109"/>
              <a:gd name="T86" fmla="*/ 2147483646 w 109"/>
              <a:gd name="T87" fmla="*/ 0 h 10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09"/>
              <a:gd name="T134" fmla="*/ 109 w 109"/>
              <a:gd name="T135" fmla="*/ 109 h 10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09">
                <a:moveTo>
                  <a:pt x="54" y="0"/>
                </a:moveTo>
                <a:lnTo>
                  <a:pt x="51" y="0"/>
                </a:lnTo>
                <a:lnTo>
                  <a:pt x="49" y="0"/>
                </a:lnTo>
                <a:lnTo>
                  <a:pt x="45" y="0"/>
                </a:lnTo>
                <a:lnTo>
                  <a:pt x="43" y="1"/>
                </a:lnTo>
                <a:lnTo>
                  <a:pt x="40" y="1"/>
                </a:lnTo>
                <a:lnTo>
                  <a:pt x="38" y="2"/>
                </a:lnTo>
                <a:lnTo>
                  <a:pt x="36" y="4"/>
                </a:lnTo>
                <a:lnTo>
                  <a:pt x="33" y="4"/>
                </a:lnTo>
                <a:lnTo>
                  <a:pt x="31" y="5"/>
                </a:lnTo>
                <a:lnTo>
                  <a:pt x="28" y="6"/>
                </a:lnTo>
                <a:lnTo>
                  <a:pt x="26" y="7"/>
                </a:lnTo>
                <a:lnTo>
                  <a:pt x="24" y="10"/>
                </a:lnTo>
                <a:lnTo>
                  <a:pt x="21" y="11"/>
                </a:lnTo>
                <a:lnTo>
                  <a:pt x="20" y="12"/>
                </a:lnTo>
                <a:lnTo>
                  <a:pt x="18" y="14"/>
                </a:lnTo>
                <a:lnTo>
                  <a:pt x="15" y="16"/>
                </a:lnTo>
                <a:lnTo>
                  <a:pt x="14" y="18"/>
                </a:lnTo>
                <a:lnTo>
                  <a:pt x="12" y="19"/>
                </a:lnTo>
                <a:lnTo>
                  <a:pt x="10" y="22"/>
                </a:lnTo>
                <a:lnTo>
                  <a:pt x="9" y="24"/>
                </a:lnTo>
                <a:lnTo>
                  <a:pt x="8" y="26"/>
                </a:lnTo>
                <a:lnTo>
                  <a:pt x="6" y="29"/>
                </a:lnTo>
                <a:lnTo>
                  <a:pt x="4" y="31"/>
                </a:lnTo>
                <a:lnTo>
                  <a:pt x="4" y="34"/>
                </a:lnTo>
                <a:lnTo>
                  <a:pt x="3" y="36"/>
                </a:lnTo>
                <a:lnTo>
                  <a:pt x="2" y="39"/>
                </a:lnTo>
                <a:lnTo>
                  <a:pt x="1" y="41"/>
                </a:lnTo>
                <a:lnTo>
                  <a:pt x="1" y="43"/>
                </a:lnTo>
                <a:lnTo>
                  <a:pt x="1" y="46"/>
                </a:lnTo>
                <a:lnTo>
                  <a:pt x="0" y="49"/>
                </a:lnTo>
                <a:lnTo>
                  <a:pt x="0" y="52"/>
                </a:lnTo>
                <a:lnTo>
                  <a:pt x="0" y="54"/>
                </a:lnTo>
                <a:lnTo>
                  <a:pt x="0" y="58"/>
                </a:lnTo>
                <a:lnTo>
                  <a:pt x="0" y="60"/>
                </a:lnTo>
                <a:lnTo>
                  <a:pt x="1" y="63"/>
                </a:lnTo>
                <a:lnTo>
                  <a:pt x="1" y="65"/>
                </a:lnTo>
                <a:lnTo>
                  <a:pt x="1" y="69"/>
                </a:lnTo>
                <a:lnTo>
                  <a:pt x="2" y="71"/>
                </a:lnTo>
                <a:lnTo>
                  <a:pt x="3" y="73"/>
                </a:lnTo>
                <a:lnTo>
                  <a:pt x="4" y="76"/>
                </a:lnTo>
                <a:lnTo>
                  <a:pt x="4" y="78"/>
                </a:lnTo>
                <a:lnTo>
                  <a:pt x="6" y="81"/>
                </a:lnTo>
                <a:lnTo>
                  <a:pt x="8" y="83"/>
                </a:lnTo>
                <a:lnTo>
                  <a:pt x="9" y="85"/>
                </a:lnTo>
                <a:lnTo>
                  <a:pt x="10" y="87"/>
                </a:lnTo>
                <a:lnTo>
                  <a:pt x="12" y="89"/>
                </a:lnTo>
                <a:lnTo>
                  <a:pt x="14" y="91"/>
                </a:lnTo>
                <a:lnTo>
                  <a:pt x="15" y="93"/>
                </a:lnTo>
                <a:lnTo>
                  <a:pt x="18" y="95"/>
                </a:lnTo>
                <a:lnTo>
                  <a:pt x="20" y="96"/>
                </a:lnTo>
                <a:lnTo>
                  <a:pt x="21" y="99"/>
                </a:lnTo>
                <a:lnTo>
                  <a:pt x="24" y="100"/>
                </a:lnTo>
                <a:lnTo>
                  <a:pt x="26" y="101"/>
                </a:lnTo>
                <a:lnTo>
                  <a:pt x="28" y="102"/>
                </a:lnTo>
                <a:lnTo>
                  <a:pt x="31" y="103"/>
                </a:lnTo>
                <a:lnTo>
                  <a:pt x="33" y="105"/>
                </a:lnTo>
                <a:lnTo>
                  <a:pt x="36" y="106"/>
                </a:lnTo>
                <a:lnTo>
                  <a:pt x="38" y="107"/>
                </a:lnTo>
                <a:lnTo>
                  <a:pt x="40" y="107"/>
                </a:lnTo>
                <a:lnTo>
                  <a:pt x="43" y="108"/>
                </a:lnTo>
                <a:lnTo>
                  <a:pt x="45" y="108"/>
                </a:lnTo>
                <a:lnTo>
                  <a:pt x="49" y="108"/>
                </a:lnTo>
                <a:lnTo>
                  <a:pt x="51" y="109"/>
                </a:lnTo>
                <a:lnTo>
                  <a:pt x="54" y="109"/>
                </a:lnTo>
                <a:lnTo>
                  <a:pt x="57" y="109"/>
                </a:lnTo>
                <a:lnTo>
                  <a:pt x="60" y="108"/>
                </a:lnTo>
                <a:lnTo>
                  <a:pt x="62" y="108"/>
                </a:lnTo>
                <a:lnTo>
                  <a:pt x="66" y="108"/>
                </a:lnTo>
                <a:lnTo>
                  <a:pt x="68" y="107"/>
                </a:lnTo>
                <a:lnTo>
                  <a:pt x="71" y="107"/>
                </a:lnTo>
                <a:lnTo>
                  <a:pt x="73" y="106"/>
                </a:lnTo>
                <a:lnTo>
                  <a:pt x="75" y="105"/>
                </a:lnTo>
                <a:lnTo>
                  <a:pt x="78" y="103"/>
                </a:lnTo>
                <a:lnTo>
                  <a:pt x="80" y="102"/>
                </a:lnTo>
                <a:lnTo>
                  <a:pt x="83" y="101"/>
                </a:lnTo>
                <a:lnTo>
                  <a:pt x="85" y="100"/>
                </a:lnTo>
                <a:lnTo>
                  <a:pt x="87" y="99"/>
                </a:lnTo>
                <a:lnTo>
                  <a:pt x="89" y="96"/>
                </a:lnTo>
                <a:lnTo>
                  <a:pt x="91" y="95"/>
                </a:lnTo>
                <a:lnTo>
                  <a:pt x="92" y="93"/>
                </a:lnTo>
                <a:lnTo>
                  <a:pt x="95" y="91"/>
                </a:lnTo>
                <a:lnTo>
                  <a:pt x="96" y="89"/>
                </a:lnTo>
                <a:lnTo>
                  <a:pt x="98" y="87"/>
                </a:lnTo>
                <a:lnTo>
                  <a:pt x="99" y="85"/>
                </a:lnTo>
                <a:lnTo>
                  <a:pt x="101" y="83"/>
                </a:lnTo>
                <a:lnTo>
                  <a:pt x="102" y="81"/>
                </a:lnTo>
                <a:lnTo>
                  <a:pt x="103" y="78"/>
                </a:lnTo>
                <a:lnTo>
                  <a:pt x="104" y="76"/>
                </a:lnTo>
                <a:lnTo>
                  <a:pt x="105" y="73"/>
                </a:lnTo>
                <a:lnTo>
                  <a:pt x="107" y="71"/>
                </a:lnTo>
                <a:lnTo>
                  <a:pt x="107" y="69"/>
                </a:lnTo>
                <a:lnTo>
                  <a:pt x="108" y="65"/>
                </a:lnTo>
                <a:lnTo>
                  <a:pt x="108" y="63"/>
                </a:lnTo>
                <a:lnTo>
                  <a:pt x="109" y="60"/>
                </a:lnTo>
                <a:lnTo>
                  <a:pt x="109" y="58"/>
                </a:lnTo>
                <a:lnTo>
                  <a:pt x="109" y="54"/>
                </a:lnTo>
                <a:lnTo>
                  <a:pt x="109" y="52"/>
                </a:lnTo>
                <a:lnTo>
                  <a:pt x="109" y="49"/>
                </a:lnTo>
                <a:lnTo>
                  <a:pt x="108" y="46"/>
                </a:lnTo>
                <a:lnTo>
                  <a:pt x="108" y="43"/>
                </a:lnTo>
                <a:lnTo>
                  <a:pt x="107" y="41"/>
                </a:lnTo>
                <a:lnTo>
                  <a:pt x="107" y="39"/>
                </a:lnTo>
                <a:lnTo>
                  <a:pt x="105" y="36"/>
                </a:lnTo>
                <a:lnTo>
                  <a:pt x="104" y="34"/>
                </a:lnTo>
                <a:lnTo>
                  <a:pt x="103" y="31"/>
                </a:lnTo>
                <a:lnTo>
                  <a:pt x="102" y="29"/>
                </a:lnTo>
                <a:lnTo>
                  <a:pt x="101" y="26"/>
                </a:lnTo>
                <a:lnTo>
                  <a:pt x="99" y="24"/>
                </a:lnTo>
                <a:lnTo>
                  <a:pt x="98" y="22"/>
                </a:lnTo>
                <a:lnTo>
                  <a:pt x="96" y="19"/>
                </a:lnTo>
                <a:lnTo>
                  <a:pt x="95" y="18"/>
                </a:lnTo>
                <a:lnTo>
                  <a:pt x="92" y="16"/>
                </a:lnTo>
                <a:lnTo>
                  <a:pt x="91" y="14"/>
                </a:lnTo>
                <a:lnTo>
                  <a:pt x="89" y="12"/>
                </a:lnTo>
                <a:lnTo>
                  <a:pt x="87" y="11"/>
                </a:lnTo>
                <a:lnTo>
                  <a:pt x="85" y="10"/>
                </a:lnTo>
                <a:lnTo>
                  <a:pt x="83" y="7"/>
                </a:lnTo>
                <a:lnTo>
                  <a:pt x="80" y="6"/>
                </a:lnTo>
                <a:lnTo>
                  <a:pt x="78" y="5"/>
                </a:lnTo>
                <a:lnTo>
                  <a:pt x="75" y="4"/>
                </a:lnTo>
                <a:lnTo>
                  <a:pt x="73" y="4"/>
                </a:lnTo>
                <a:lnTo>
                  <a:pt x="71" y="2"/>
                </a:lnTo>
                <a:lnTo>
                  <a:pt x="68" y="1"/>
                </a:lnTo>
                <a:lnTo>
                  <a:pt x="66" y="1"/>
                </a:lnTo>
                <a:lnTo>
                  <a:pt x="62" y="0"/>
                </a:lnTo>
                <a:lnTo>
                  <a:pt x="60" y="0"/>
                </a:lnTo>
                <a:lnTo>
                  <a:pt x="57" y="0"/>
                </a:lnTo>
                <a:lnTo>
                  <a:pt x="54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66" name="Rectangle 105">
            <a:extLst>
              <a:ext uri="{FF2B5EF4-FFF2-40B4-BE49-F238E27FC236}">
                <a16:creationId xmlns:a16="http://schemas.microsoft.com/office/drawing/2014/main" id="{06F8F3F4-80FA-9C43-A33F-5CA70F9AE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6546850"/>
            <a:ext cx="149066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</a:rPr>
              <a:t>(b) Timing diagram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67" name="AutoShape 107">
            <a:extLst>
              <a:ext uri="{FF2B5EF4-FFF2-40B4-BE49-F238E27FC236}">
                <a16:creationId xmlns:a16="http://schemas.microsoft.com/office/drawing/2014/main" id="{7A23AC0C-55CF-D745-A6B6-787FE2888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101" y="1092200"/>
            <a:ext cx="519113" cy="43180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68" name="TextBox 125">
            <a:extLst>
              <a:ext uri="{FF2B5EF4-FFF2-40B4-BE49-F238E27FC236}">
                <a16:creationId xmlns:a16="http://schemas.microsoft.com/office/drawing/2014/main" id="{CE789305-6C42-D846-BA18-4FF162C76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6.26 from the textbook ]</a:t>
            </a:r>
          </a:p>
        </p:txBody>
      </p:sp>
      <p:sp>
        <p:nvSpPr>
          <p:cNvPr id="79969" name="Title 1">
            <a:extLst>
              <a:ext uri="{FF2B5EF4-FFF2-40B4-BE49-F238E27FC236}">
                <a16:creationId xmlns:a16="http://schemas.microsoft.com/office/drawing/2014/main" id="{880972A4-71D8-F544-BE97-48D9DDE955A9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&amp; Timing Diagram 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AC21A488-EAA6-CB43-A40E-61166D46467F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0"/>
            <a:ext cx="91440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if we wanted the output signal to be delayed by 1 clock cycle?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extBox 125">
            <a:extLst>
              <a:ext uri="{FF2B5EF4-FFF2-40B4-BE49-F238E27FC236}">
                <a16:creationId xmlns:a16="http://schemas.microsoft.com/office/drawing/2014/main" id="{23F1E807-6ABF-1645-9E05-6A675EB69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6.27a from the textbook ]</a:t>
            </a:r>
          </a:p>
        </p:txBody>
      </p:sp>
      <p:sp>
        <p:nvSpPr>
          <p:cNvPr id="81922" name="Title 1">
            <a:extLst>
              <a:ext uri="{FF2B5EF4-FFF2-40B4-BE49-F238E27FC236}">
                <a16:creationId xmlns:a16="http://schemas.microsoft.com/office/drawing/2014/main" id="{6FFE1BF2-58FB-2C4C-B1BC-59B271F780A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Implementation of the Modified FSM</a:t>
            </a:r>
          </a:p>
        </p:txBody>
      </p:sp>
      <p:pic>
        <p:nvPicPr>
          <p:cNvPr id="81923" name="Picture 2" descr="Screen shot 2013-11-18 at 3.49.53 PM.png">
            <a:extLst>
              <a:ext uri="{FF2B5EF4-FFF2-40B4-BE49-F238E27FC236}">
                <a16:creationId xmlns:a16="http://schemas.microsoft.com/office/drawing/2014/main" id="{2DDED385-D043-9941-8896-C4872360510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1" y="1905001"/>
            <a:ext cx="8145463" cy="342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extBox 125">
            <a:extLst>
              <a:ext uri="{FF2B5EF4-FFF2-40B4-BE49-F238E27FC236}">
                <a16:creationId xmlns:a16="http://schemas.microsoft.com/office/drawing/2014/main" id="{77A265B9-96A1-4047-BFC4-E5FD660C0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6.27a from the textbook ]</a:t>
            </a:r>
          </a:p>
        </p:txBody>
      </p:sp>
      <p:sp>
        <p:nvSpPr>
          <p:cNvPr id="82946" name="Title 1">
            <a:extLst>
              <a:ext uri="{FF2B5EF4-FFF2-40B4-BE49-F238E27FC236}">
                <a16:creationId xmlns:a16="http://schemas.microsoft.com/office/drawing/2014/main" id="{EE05FE0D-DCFD-2C41-ACB9-C7B566D4132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Implementation of the Modified FSM</a:t>
            </a:r>
          </a:p>
        </p:txBody>
      </p:sp>
      <p:pic>
        <p:nvPicPr>
          <p:cNvPr id="82947" name="Picture 2" descr="Screen shot 2013-11-18 at 3.49.53 PM.png">
            <a:extLst>
              <a:ext uri="{FF2B5EF4-FFF2-40B4-BE49-F238E27FC236}">
                <a16:creationId xmlns:a16="http://schemas.microsoft.com/office/drawing/2014/main" id="{50BB5474-D76E-5740-A96E-676028C8B1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1" y="1905001"/>
            <a:ext cx="8145463" cy="342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8" name="Oval 4">
            <a:extLst>
              <a:ext uri="{FF2B5EF4-FFF2-40B4-BE49-F238E27FC236}">
                <a16:creationId xmlns:a16="http://schemas.microsoft.com/office/drawing/2014/main" id="{462BAF7F-FB3D-A74C-B67E-7197ED727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1828800"/>
            <a:ext cx="1955800" cy="24193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49" name="TextBox 1">
            <a:extLst>
              <a:ext uri="{FF2B5EF4-FFF2-40B4-BE49-F238E27FC236}">
                <a16:creationId xmlns:a16="http://schemas.microsoft.com/office/drawing/2014/main" id="{5EF986DB-8D9A-904A-905E-E4682CA7F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5486401"/>
            <a:ext cx="41592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flip-flop delays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signal by one clock cycle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Shape 1884">
            <a:extLst>
              <a:ext uri="{FF2B5EF4-FFF2-40B4-BE49-F238E27FC236}">
                <a16:creationId xmlns:a16="http://schemas.microsoft.com/office/drawing/2014/main" id="{C033B221-CA91-8047-81F3-AE664F85CCB8}"/>
              </a:ext>
            </a:extLst>
          </p:cNvPr>
          <p:cNvSpPr>
            <a:spLocks/>
          </p:cNvSpPr>
          <p:nvPr/>
        </p:nvSpPr>
        <p:spPr bwMode="auto">
          <a:xfrm>
            <a:off x="4506914" y="3303589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83970" name="Shape 1885">
            <a:extLst>
              <a:ext uri="{FF2B5EF4-FFF2-40B4-BE49-F238E27FC236}">
                <a16:creationId xmlns:a16="http://schemas.microsoft.com/office/drawing/2014/main" id="{D2E227BF-D72C-C84C-A08E-F5F6D016D3C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500939" y="5564189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1" name="Shape 1886">
            <a:extLst>
              <a:ext uri="{FF2B5EF4-FFF2-40B4-BE49-F238E27FC236}">
                <a16:creationId xmlns:a16="http://schemas.microsoft.com/office/drawing/2014/main" id="{74A94E8F-8A66-D641-AFC2-3B03E4B4FD6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160589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2" name="Shape 1887">
            <a:extLst>
              <a:ext uri="{FF2B5EF4-FFF2-40B4-BE49-F238E27FC236}">
                <a16:creationId xmlns:a16="http://schemas.microsoft.com/office/drawing/2014/main" id="{111D6B5D-E2FD-9942-BBC3-4E9E937DEA2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481264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3" name="Shape 1888">
            <a:extLst>
              <a:ext uri="{FF2B5EF4-FFF2-40B4-BE49-F238E27FC236}">
                <a16:creationId xmlns:a16="http://schemas.microsoft.com/office/drawing/2014/main" id="{EB56726E-1A03-F54F-AC35-AE68D3C0EC6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547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4" name="Shape 1889">
            <a:extLst>
              <a:ext uri="{FF2B5EF4-FFF2-40B4-BE49-F238E27FC236}">
                <a16:creationId xmlns:a16="http://schemas.microsoft.com/office/drawing/2014/main" id="{948A4F54-3668-ED4A-B7C3-EB30ECA91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3975" name="Shape 1890">
            <a:extLst>
              <a:ext uri="{FF2B5EF4-FFF2-40B4-BE49-F238E27FC236}">
                <a16:creationId xmlns:a16="http://schemas.microsoft.com/office/drawing/2014/main" id="{C2C35100-2731-AE4C-BE9D-4BB210E30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83976" name="Shape 1891">
            <a:extLst>
              <a:ext uri="{FF2B5EF4-FFF2-40B4-BE49-F238E27FC236}">
                <a16:creationId xmlns:a16="http://schemas.microsoft.com/office/drawing/2014/main" id="{C74ACE66-BDEF-7F44-BB06-5805BD3EE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22161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83977" name="Shape 1892">
            <a:extLst>
              <a:ext uri="{FF2B5EF4-FFF2-40B4-BE49-F238E27FC236}">
                <a16:creationId xmlns:a16="http://schemas.microsoft.com/office/drawing/2014/main" id="{93DD16FA-E8DD-2040-9DAF-A613EA0C30A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2846389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8" name="Shape 1893">
            <a:extLst>
              <a:ext uri="{FF2B5EF4-FFF2-40B4-BE49-F238E27FC236}">
                <a16:creationId xmlns:a16="http://schemas.microsoft.com/office/drawing/2014/main" id="{B75DED68-D6F0-2349-8A76-8A8B17E55812}"/>
              </a:ext>
            </a:extLst>
          </p:cNvPr>
          <p:cNvSpPr>
            <a:spLocks/>
          </p:cNvSpPr>
          <p:nvPr/>
        </p:nvSpPr>
        <p:spPr bwMode="auto">
          <a:xfrm>
            <a:off x="70897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3979" name="Shape 1894">
            <a:extLst>
              <a:ext uri="{FF2B5EF4-FFF2-40B4-BE49-F238E27FC236}">
                <a16:creationId xmlns:a16="http://schemas.microsoft.com/office/drawing/2014/main" id="{30B4736F-917C-544E-8EF6-71F6BB0D906E}"/>
              </a:ext>
            </a:extLst>
          </p:cNvPr>
          <p:cNvSpPr>
            <a:spLocks/>
          </p:cNvSpPr>
          <p:nvPr/>
        </p:nvSpPr>
        <p:spPr bwMode="auto">
          <a:xfrm>
            <a:off x="7448551" y="3306764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83980" name="Shape 1895">
            <a:extLst>
              <a:ext uri="{FF2B5EF4-FFF2-40B4-BE49-F238E27FC236}">
                <a16:creationId xmlns:a16="http://schemas.microsoft.com/office/drawing/2014/main" id="{E701722F-B412-0C48-A972-772D12F24C6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4500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81" name="Shape 1896">
            <a:extLst>
              <a:ext uri="{FF2B5EF4-FFF2-40B4-BE49-F238E27FC236}">
                <a16:creationId xmlns:a16="http://schemas.microsoft.com/office/drawing/2014/main" id="{FA8E6B8B-F542-DD44-8765-095A177B0F9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06913" y="4583114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82" name="Shape 1897">
            <a:extLst>
              <a:ext uri="{FF2B5EF4-FFF2-40B4-BE49-F238E27FC236}">
                <a16:creationId xmlns:a16="http://schemas.microsoft.com/office/drawing/2014/main" id="{1C1816F4-B7AB-1640-8E38-B225437FF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3983" name="Shape 1898">
            <a:extLst>
              <a:ext uri="{FF2B5EF4-FFF2-40B4-BE49-F238E27FC236}">
                <a16:creationId xmlns:a16="http://schemas.microsoft.com/office/drawing/2014/main" id="{876D02E4-8DAE-854D-B427-CE2F5415B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83984" name="Shape 1899">
            <a:extLst>
              <a:ext uri="{FF2B5EF4-FFF2-40B4-BE49-F238E27FC236}">
                <a16:creationId xmlns:a16="http://schemas.microsoft.com/office/drawing/2014/main" id="{96C0FC7F-EE4F-8E44-9417-1DB6E5917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44894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83985" name="Shape 1900">
            <a:extLst>
              <a:ext uri="{FF2B5EF4-FFF2-40B4-BE49-F238E27FC236}">
                <a16:creationId xmlns:a16="http://schemas.microsoft.com/office/drawing/2014/main" id="{01F5FED6-7544-034A-99E0-06A392866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83986" name="Shape 1901">
            <a:extLst>
              <a:ext uri="{FF2B5EF4-FFF2-40B4-BE49-F238E27FC236}">
                <a16:creationId xmlns:a16="http://schemas.microsoft.com/office/drawing/2014/main" id="{CA492FA6-EA4A-B049-BD39-46FA18F639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87" name="Shape 1902">
            <a:extLst>
              <a:ext uri="{FF2B5EF4-FFF2-40B4-BE49-F238E27FC236}">
                <a16:creationId xmlns:a16="http://schemas.microsoft.com/office/drawing/2014/main" id="{0FE298F5-F103-EE4D-B9FD-A7B6073C9D79}"/>
              </a:ext>
            </a:extLst>
          </p:cNvPr>
          <p:cNvSpPr>
            <a:spLocks/>
          </p:cNvSpPr>
          <p:nvPr/>
        </p:nvSpPr>
        <p:spPr bwMode="auto">
          <a:xfrm>
            <a:off x="70897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3988" name="Shape 1903">
            <a:extLst>
              <a:ext uri="{FF2B5EF4-FFF2-40B4-BE49-F238E27FC236}">
                <a16:creationId xmlns:a16="http://schemas.microsoft.com/office/drawing/2014/main" id="{FC3A3D4C-453A-9D4D-A6E4-552E64CCCB18}"/>
              </a:ext>
            </a:extLst>
          </p:cNvPr>
          <p:cNvSpPr>
            <a:spLocks/>
          </p:cNvSpPr>
          <p:nvPr/>
        </p:nvSpPr>
        <p:spPr bwMode="auto">
          <a:xfrm>
            <a:off x="7451726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3989" name="Shape 1904">
            <a:extLst>
              <a:ext uri="{FF2B5EF4-FFF2-40B4-BE49-F238E27FC236}">
                <a16:creationId xmlns:a16="http://schemas.microsoft.com/office/drawing/2014/main" id="{EA8A3E6E-1D80-344B-BD0C-45681A7E4AD4}"/>
              </a:ext>
            </a:extLst>
          </p:cNvPr>
          <p:cNvSpPr>
            <a:spLocks/>
          </p:cNvSpPr>
          <p:nvPr/>
        </p:nvSpPr>
        <p:spPr bwMode="auto">
          <a:xfrm>
            <a:off x="4805363" y="4546601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83990" name="Shape 1905">
            <a:extLst>
              <a:ext uri="{FF2B5EF4-FFF2-40B4-BE49-F238E27FC236}">
                <a16:creationId xmlns:a16="http://schemas.microsoft.com/office/drawing/2014/main" id="{02B1FB58-D87B-6E45-A7F1-A81F2FC84A0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898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91" name="Shape 1906">
            <a:extLst>
              <a:ext uri="{FF2B5EF4-FFF2-40B4-BE49-F238E27FC236}">
                <a16:creationId xmlns:a16="http://schemas.microsoft.com/office/drawing/2014/main" id="{BCD4A9A8-1B3E-5C41-BD22-6B2B1BCCA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83992" name="Shape 1907">
            <a:extLst>
              <a:ext uri="{FF2B5EF4-FFF2-40B4-BE49-F238E27FC236}">
                <a16:creationId xmlns:a16="http://schemas.microsoft.com/office/drawing/2014/main" id="{2456B134-4481-784C-A410-58BF3885B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198755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83993" name="Shape 1908">
            <a:extLst>
              <a:ext uri="{FF2B5EF4-FFF2-40B4-BE49-F238E27FC236}">
                <a16:creationId xmlns:a16="http://schemas.microsoft.com/office/drawing/2014/main" id="{AD1FC196-3C5E-D947-BD83-4BB0298DA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83994" name="Shape 1909">
            <a:extLst>
              <a:ext uri="{FF2B5EF4-FFF2-40B4-BE49-F238E27FC236}">
                <a16:creationId xmlns:a16="http://schemas.microsoft.com/office/drawing/2014/main" id="{70F8C3C5-4B43-984B-BB54-32E6F17ED3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425450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83995" name="Shape 1910">
            <a:extLst>
              <a:ext uri="{FF2B5EF4-FFF2-40B4-BE49-F238E27FC236}">
                <a16:creationId xmlns:a16="http://schemas.microsoft.com/office/drawing/2014/main" id="{5164D5AE-CB04-7F4D-8BCD-0EC304A8BD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83996" name="Shape 1911">
            <a:extLst>
              <a:ext uri="{FF2B5EF4-FFF2-40B4-BE49-F238E27FC236}">
                <a16:creationId xmlns:a16="http://schemas.microsoft.com/office/drawing/2014/main" id="{3350CC77-3BC6-A144-9E83-AB0FB28B3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3701" y="4467226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3997" name="Shape 1912">
            <a:extLst>
              <a:ext uri="{FF2B5EF4-FFF2-40B4-BE49-F238E27FC236}">
                <a16:creationId xmlns:a16="http://schemas.microsoft.com/office/drawing/2014/main" id="{88B851BB-9AF2-F54C-BEA9-B3E562F42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9213" y="5137151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83998" name="Shape 1913">
            <a:extLst>
              <a:ext uri="{FF2B5EF4-FFF2-40B4-BE49-F238E27FC236}">
                <a16:creationId xmlns:a16="http://schemas.microsoft.com/office/drawing/2014/main" id="{6130885C-39AC-9C40-9152-8EDC076B5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5614" y="2195514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83999" name="Shape 1914">
            <a:extLst>
              <a:ext uri="{FF2B5EF4-FFF2-40B4-BE49-F238E27FC236}">
                <a16:creationId xmlns:a16="http://schemas.microsoft.com/office/drawing/2014/main" id="{D0EBB665-369A-3F4A-B3BC-93639AED6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425450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84000" name="Shape 1915">
            <a:extLst>
              <a:ext uri="{FF2B5EF4-FFF2-40B4-BE49-F238E27FC236}">
                <a16:creationId xmlns:a16="http://schemas.microsoft.com/office/drawing/2014/main" id="{CD936247-CA67-BB43-8074-DD707E52C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84001" name="Shape 1916">
            <a:extLst>
              <a:ext uri="{FF2B5EF4-FFF2-40B4-BE49-F238E27FC236}">
                <a16:creationId xmlns:a16="http://schemas.microsoft.com/office/drawing/2014/main" id="{FF9DCD55-E5A6-9C42-A2AC-18572E886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198755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84002" name="Shape 1917">
            <a:extLst>
              <a:ext uri="{FF2B5EF4-FFF2-40B4-BE49-F238E27FC236}">
                <a16:creationId xmlns:a16="http://schemas.microsoft.com/office/drawing/2014/main" id="{5F9C2877-42D6-1843-B60D-680E4F3925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84003" name="Shape 1918">
            <a:extLst>
              <a:ext uri="{FF2B5EF4-FFF2-40B4-BE49-F238E27FC236}">
                <a16:creationId xmlns:a16="http://schemas.microsoft.com/office/drawing/2014/main" id="{E14CCD32-5D57-A949-B628-BDF2C10C4E28}"/>
              </a:ext>
            </a:extLst>
          </p:cNvPr>
          <p:cNvSpPr>
            <a:spLocks/>
          </p:cNvSpPr>
          <p:nvPr/>
        </p:nvSpPr>
        <p:spPr bwMode="auto">
          <a:xfrm>
            <a:off x="51482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4004" name="Shape 1919">
            <a:extLst>
              <a:ext uri="{FF2B5EF4-FFF2-40B4-BE49-F238E27FC236}">
                <a16:creationId xmlns:a16="http://schemas.microsoft.com/office/drawing/2014/main" id="{FEB00C2F-C46D-7941-8728-42E4AC41911C}"/>
              </a:ext>
            </a:extLst>
          </p:cNvPr>
          <p:cNvSpPr>
            <a:spLocks/>
          </p:cNvSpPr>
          <p:nvPr/>
        </p:nvSpPr>
        <p:spPr bwMode="auto">
          <a:xfrm>
            <a:off x="4506913" y="2982914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84005" name="Shape 1920">
            <a:extLst>
              <a:ext uri="{FF2B5EF4-FFF2-40B4-BE49-F238E27FC236}">
                <a16:creationId xmlns:a16="http://schemas.microsoft.com/office/drawing/2014/main" id="{0EDC72CB-BE0F-5749-82BE-F99553BD882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00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006" name="Shape 1921">
            <a:extLst>
              <a:ext uri="{FF2B5EF4-FFF2-40B4-BE49-F238E27FC236}">
                <a16:creationId xmlns:a16="http://schemas.microsoft.com/office/drawing/2014/main" id="{B139B5CE-4CD1-4A42-BE12-E7C7208997EC}"/>
              </a:ext>
            </a:extLst>
          </p:cNvPr>
          <p:cNvSpPr>
            <a:spLocks/>
          </p:cNvSpPr>
          <p:nvPr/>
        </p:nvSpPr>
        <p:spPr bwMode="auto">
          <a:xfrm>
            <a:off x="4827589" y="2160589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4007" name="Shape 1922">
            <a:extLst>
              <a:ext uri="{FF2B5EF4-FFF2-40B4-BE49-F238E27FC236}">
                <a16:creationId xmlns:a16="http://schemas.microsoft.com/office/drawing/2014/main" id="{AF962DC0-2F30-E549-9459-D5730341922C}"/>
              </a:ext>
            </a:extLst>
          </p:cNvPr>
          <p:cNvSpPr>
            <a:spLocks/>
          </p:cNvSpPr>
          <p:nvPr/>
        </p:nvSpPr>
        <p:spPr bwMode="auto">
          <a:xfrm>
            <a:off x="6403976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4008" name="Shape 1923">
            <a:extLst>
              <a:ext uri="{FF2B5EF4-FFF2-40B4-BE49-F238E27FC236}">
                <a16:creationId xmlns:a16="http://schemas.microsoft.com/office/drawing/2014/main" id="{56F388A9-A861-D046-ABFA-07577B7B9E51}"/>
              </a:ext>
            </a:extLst>
          </p:cNvPr>
          <p:cNvSpPr>
            <a:spLocks/>
          </p:cNvSpPr>
          <p:nvPr/>
        </p:nvSpPr>
        <p:spPr bwMode="auto">
          <a:xfrm>
            <a:off x="7478714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4009" name="Shape 1924">
            <a:extLst>
              <a:ext uri="{FF2B5EF4-FFF2-40B4-BE49-F238E27FC236}">
                <a16:creationId xmlns:a16="http://schemas.microsoft.com/office/drawing/2014/main" id="{04653636-0CDD-1749-BAE4-A0CD19C017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3014" y="5765801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84010" name="Shape 1925">
            <a:extLst>
              <a:ext uri="{FF2B5EF4-FFF2-40B4-BE49-F238E27FC236}">
                <a16:creationId xmlns:a16="http://schemas.microsoft.com/office/drawing/2014/main" id="{1CDF5CF6-B3B5-4947-A119-DC902D007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7351" y="2074864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3" name="Shape 1926">
            <a:extLst>
              <a:ext uri="{FF2B5EF4-FFF2-40B4-BE49-F238E27FC236}">
                <a16:creationId xmlns:a16="http://schemas.microsoft.com/office/drawing/2014/main" id="{D7C171B0-598B-984C-9EDE-D363DFD3693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We Have Seen This Diagram Before</a:t>
            </a:r>
          </a:p>
        </p:txBody>
      </p:sp>
      <p:sp>
        <p:nvSpPr>
          <p:cNvPr id="84012" name="Shape 1927">
            <a:extLst>
              <a:ext uri="{FF2B5EF4-FFF2-40B4-BE49-F238E27FC236}">
                <a16:creationId xmlns:a16="http://schemas.microsoft.com/office/drawing/2014/main" id="{314F49A6-3A9E-BF4E-A2D8-73C0C73DF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4576" y="2179639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) 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w</a:t>
            </a:r>
          </a:p>
        </p:txBody>
      </p:sp>
      <p:sp>
        <p:nvSpPr>
          <p:cNvPr id="84013" name="Shape 1928">
            <a:extLst>
              <a:ext uri="{FF2B5EF4-FFF2-40B4-BE49-F238E27FC236}">
                <a16:creationId xmlns:a16="http://schemas.microsoft.com/office/drawing/2014/main" id="{F0BF57E7-00A9-3543-B2F4-3A5C89804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51" y="2798764"/>
            <a:ext cx="237966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)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84014" name="Shape 1929">
            <a:extLst>
              <a:ext uri="{FF2B5EF4-FFF2-40B4-BE49-F238E27FC236}">
                <a16:creationId xmlns:a16="http://schemas.microsoft.com/office/drawing/2014/main" id="{A9C54B56-E728-A248-8FB5-5AF995866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1763" y="3452814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(y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)</a:t>
            </a:r>
            <a:r>
              <a:rPr lang="en-US" altLang="en-US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 = y</a:t>
            </a:r>
            <a:r>
              <a:rPr lang="en-US" altLang="en-US" b="0" baseline="-2500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84015" name="TextBox 125">
            <a:extLst>
              <a:ext uri="{FF2B5EF4-FFF2-40B4-BE49-F238E27FC236}">
                <a16:creationId xmlns:a16="http://schemas.microsoft.com/office/drawing/2014/main" id="{503A22FE-FA3E-0E47-8D6D-C0F56E376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  <a:sym typeface="Arial" panose="020B0604020202020204" pitchFamily="34" charset="0"/>
              </a:rPr>
              <a:t>[ Figure 6.17 from the textbook ]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Rectangle 4">
            <a:extLst>
              <a:ext uri="{FF2B5EF4-FFF2-40B4-BE49-F238E27FC236}">
                <a16:creationId xmlns:a16="http://schemas.microsoft.com/office/drawing/2014/main" id="{379F5CA7-7ADE-444F-944D-C82E64667C7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66" name="Rectangle 5">
            <a:extLst>
              <a:ext uri="{FF2B5EF4-FFF2-40B4-BE49-F238E27FC236}">
                <a16:creationId xmlns:a16="http://schemas.microsoft.com/office/drawing/2014/main" id="{6FB71DEE-0B15-C249-90CB-8986FF2443D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7" name="Rectangle 6">
            <a:extLst>
              <a:ext uri="{FF2B5EF4-FFF2-40B4-BE49-F238E27FC236}">
                <a16:creationId xmlns:a16="http://schemas.microsoft.com/office/drawing/2014/main" id="{FF798BB8-1087-FE41-B155-8FB9501CAD4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68" name="Rectangle 7">
            <a:extLst>
              <a:ext uri="{FF2B5EF4-FFF2-40B4-BE49-F238E27FC236}">
                <a16:creationId xmlns:a16="http://schemas.microsoft.com/office/drawing/2014/main" id="{9212EF1B-C112-7646-AFA4-13193257D16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9" name="Freeform 8">
            <a:extLst>
              <a:ext uri="{FF2B5EF4-FFF2-40B4-BE49-F238E27FC236}">
                <a16:creationId xmlns:a16="http://schemas.microsoft.com/office/drawing/2014/main" id="{5ACCD350-C76A-404F-8B0E-7383C1803DF1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0" name="Line 9">
            <a:extLst>
              <a:ext uri="{FF2B5EF4-FFF2-40B4-BE49-F238E27FC236}">
                <a16:creationId xmlns:a16="http://schemas.microsoft.com/office/drawing/2014/main" id="{484F2BAE-7315-4A41-ADE1-8DDF1670E266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1" name="Freeform 10">
            <a:extLst>
              <a:ext uri="{FF2B5EF4-FFF2-40B4-BE49-F238E27FC236}">
                <a16:creationId xmlns:a16="http://schemas.microsoft.com/office/drawing/2014/main" id="{AC1A3394-EC19-CD40-8CB7-D682F70E9D7C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2" name="Freeform 11">
            <a:extLst>
              <a:ext uri="{FF2B5EF4-FFF2-40B4-BE49-F238E27FC236}">
                <a16:creationId xmlns:a16="http://schemas.microsoft.com/office/drawing/2014/main" id="{7BB50FFA-7A66-2B4B-92DC-004A185137A6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3" name="Rectangle 12">
            <a:extLst>
              <a:ext uri="{FF2B5EF4-FFF2-40B4-BE49-F238E27FC236}">
                <a16:creationId xmlns:a16="http://schemas.microsoft.com/office/drawing/2014/main" id="{B3A66F05-CB7D-884C-9E3A-A9BBBA76B91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74" name="Freeform 13">
            <a:extLst>
              <a:ext uri="{FF2B5EF4-FFF2-40B4-BE49-F238E27FC236}">
                <a16:creationId xmlns:a16="http://schemas.microsoft.com/office/drawing/2014/main" id="{1D98233D-CD9C-4A4B-A0E1-C2F3B87F4476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5" name="Line 14">
            <a:extLst>
              <a:ext uri="{FF2B5EF4-FFF2-40B4-BE49-F238E27FC236}">
                <a16:creationId xmlns:a16="http://schemas.microsoft.com/office/drawing/2014/main" id="{AD068C1B-6EBD-3549-9EE0-67F06A6B83CB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6" name="Rectangle 15">
            <a:extLst>
              <a:ext uri="{FF2B5EF4-FFF2-40B4-BE49-F238E27FC236}">
                <a16:creationId xmlns:a16="http://schemas.microsoft.com/office/drawing/2014/main" id="{60DBD41A-BD2B-F94B-8097-5A7951848E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77" name="Freeform 16">
            <a:extLst>
              <a:ext uri="{FF2B5EF4-FFF2-40B4-BE49-F238E27FC236}">
                <a16:creationId xmlns:a16="http://schemas.microsoft.com/office/drawing/2014/main" id="{2E0451D3-1606-3A43-8987-3379C92F0519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8" name="Freeform 17">
            <a:extLst>
              <a:ext uri="{FF2B5EF4-FFF2-40B4-BE49-F238E27FC236}">
                <a16:creationId xmlns:a16="http://schemas.microsoft.com/office/drawing/2014/main" id="{92EFD6E5-0F92-4B48-96ED-D5C6CB6D9568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9" name="Freeform 18">
            <a:extLst>
              <a:ext uri="{FF2B5EF4-FFF2-40B4-BE49-F238E27FC236}">
                <a16:creationId xmlns:a16="http://schemas.microsoft.com/office/drawing/2014/main" id="{E5E60E88-C09C-0941-9A68-BB61494629AF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0" name="Line 19">
            <a:extLst>
              <a:ext uri="{FF2B5EF4-FFF2-40B4-BE49-F238E27FC236}">
                <a16:creationId xmlns:a16="http://schemas.microsoft.com/office/drawing/2014/main" id="{3D89507F-A957-EA49-B78D-9A45F6C3ACB7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1" name="Freeform 20">
            <a:extLst>
              <a:ext uri="{FF2B5EF4-FFF2-40B4-BE49-F238E27FC236}">
                <a16:creationId xmlns:a16="http://schemas.microsoft.com/office/drawing/2014/main" id="{D50DB970-4F5F-BC49-AAAF-555A078E7952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2751139"/>
            <a:ext cx="131763" cy="65087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2" name="Freeform 21">
            <a:extLst>
              <a:ext uri="{FF2B5EF4-FFF2-40B4-BE49-F238E27FC236}">
                <a16:creationId xmlns:a16="http://schemas.microsoft.com/office/drawing/2014/main" id="{F7104D4B-D22F-CC4D-94F5-FADD2908A569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2179639"/>
            <a:ext cx="4476750" cy="746125"/>
          </a:xfrm>
          <a:custGeom>
            <a:avLst/>
            <a:gdLst>
              <a:gd name="T0" fmla="*/ 2147483646 w 4908"/>
              <a:gd name="T1" fmla="*/ 2147483646 h 817"/>
              <a:gd name="T2" fmla="*/ 2147483646 w 4908"/>
              <a:gd name="T3" fmla="*/ 2147483646 h 817"/>
              <a:gd name="T4" fmla="*/ 2147483646 w 4908"/>
              <a:gd name="T5" fmla="*/ 0 h 817"/>
              <a:gd name="T6" fmla="*/ 0 w 4908"/>
              <a:gd name="T7" fmla="*/ 0 h 817"/>
              <a:gd name="T8" fmla="*/ 0 w 4908"/>
              <a:gd name="T9" fmla="*/ 2147483646 h 8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8"/>
              <a:gd name="T16" fmla="*/ 0 h 817"/>
              <a:gd name="T17" fmla="*/ 4908 w 4908"/>
              <a:gd name="T18" fmla="*/ 817 h 8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8" h="817">
                <a:moveTo>
                  <a:pt x="4908" y="673"/>
                </a:moveTo>
                <a:lnTo>
                  <a:pt x="4619" y="673"/>
                </a:lnTo>
                <a:lnTo>
                  <a:pt x="4619" y="0"/>
                </a:lnTo>
                <a:lnTo>
                  <a:pt x="0" y="0"/>
                </a:lnTo>
                <a:lnTo>
                  <a:pt x="0" y="817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3" name="Rectangle 22">
            <a:extLst>
              <a:ext uri="{FF2B5EF4-FFF2-40B4-BE49-F238E27FC236}">
                <a16:creationId xmlns:a16="http://schemas.microsoft.com/office/drawing/2014/main" id="{1683BDAF-1FA3-2A49-AFB6-BA6B234F5A6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84" name="Freeform 23">
            <a:extLst>
              <a:ext uri="{FF2B5EF4-FFF2-40B4-BE49-F238E27FC236}">
                <a16:creationId xmlns:a16="http://schemas.microsoft.com/office/drawing/2014/main" id="{84A38E8A-3AA7-4647-AB15-F5217531C25D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5" name="Freeform 24">
            <a:extLst>
              <a:ext uri="{FF2B5EF4-FFF2-40B4-BE49-F238E27FC236}">
                <a16:creationId xmlns:a16="http://schemas.microsoft.com/office/drawing/2014/main" id="{34249F62-7966-444B-BC29-CDC51056551F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6" name="Freeform 25">
            <a:extLst>
              <a:ext uri="{FF2B5EF4-FFF2-40B4-BE49-F238E27FC236}">
                <a16:creationId xmlns:a16="http://schemas.microsoft.com/office/drawing/2014/main" id="{EB7560C6-B766-C14B-8CCD-D93F8F7C86A6}"/>
              </a:ext>
            </a:extLst>
          </p:cNvPr>
          <p:cNvSpPr>
            <a:spLocks noChangeAspect="1"/>
          </p:cNvSpPr>
          <p:nvPr/>
        </p:nvSpPr>
        <p:spPr bwMode="auto">
          <a:xfrm>
            <a:off x="2492375" y="2916238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2"/>
                </a:lnTo>
                <a:lnTo>
                  <a:pt x="17" y="2"/>
                </a:lnTo>
                <a:lnTo>
                  <a:pt x="16" y="3"/>
                </a:lnTo>
                <a:lnTo>
                  <a:pt x="14" y="3"/>
                </a:lnTo>
                <a:lnTo>
                  <a:pt x="13" y="3"/>
                </a:lnTo>
                <a:lnTo>
                  <a:pt x="13" y="4"/>
                </a:lnTo>
                <a:lnTo>
                  <a:pt x="12" y="4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8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4" y="12"/>
                </a:lnTo>
                <a:lnTo>
                  <a:pt x="4" y="14"/>
                </a:lnTo>
                <a:lnTo>
                  <a:pt x="2" y="15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2" y="34"/>
                </a:lnTo>
                <a:lnTo>
                  <a:pt x="2" y="35"/>
                </a:lnTo>
                <a:lnTo>
                  <a:pt x="4" y="36"/>
                </a:lnTo>
                <a:lnTo>
                  <a:pt x="4" y="38"/>
                </a:lnTo>
                <a:lnTo>
                  <a:pt x="5" y="39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4"/>
                </a:lnTo>
                <a:lnTo>
                  <a:pt x="10" y="45"/>
                </a:lnTo>
                <a:lnTo>
                  <a:pt x="11" y="45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8" y="45"/>
                </a:lnTo>
                <a:lnTo>
                  <a:pt x="40" y="44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9"/>
                </a:lnTo>
                <a:lnTo>
                  <a:pt x="44" y="39"/>
                </a:lnTo>
                <a:lnTo>
                  <a:pt x="44" y="38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3"/>
                </a:lnTo>
                <a:lnTo>
                  <a:pt x="47" y="32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7"/>
                </a:lnTo>
                <a:lnTo>
                  <a:pt x="48" y="24"/>
                </a:lnTo>
                <a:lnTo>
                  <a:pt x="48" y="23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7" y="20"/>
                </a:lnTo>
                <a:lnTo>
                  <a:pt x="47" y="18"/>
                </a:lnTo>
                <a:lnTo>
                  <a:pt x="47" y="17"/>
                </a:lnTo>
                <a:lnTo>
                  <a:pt x="47" y="16"/>
                </a:lnTo>
                <a:lnTo>
                  <a:pt x="46" y="15"/>
                </a:lnTo>
                <a:lnTo>
                  <a:pt x="46" y="14"/>
                </a:lnTo>
                <a:lnTo>
                  <a:pt x="44" y="12"/>
                </a:lnTo>
                <a:lnTo>
                  <a:pt x="44" y="11"/>
                </a:lnTo>
                <a:lnTo>
                  <a:pt x="43" y="11"/>
                </a:lnTo>
                <a:lnTo>
                  <a:pt x="43" y="10"/>
                </a:lnTo>
                <a:lnTo>
                  <a:pt x="42" y="9"/>
                </a:lnTo>
                <a:lnTo>
                  <a:pt x="41" y="8"/>
                </a:lnTo>
                <a:lnTo>
                  <a:pt x="40" y="6"/>
                </a:lnTo>
                <a:lnTo>
                  <a:pt x="38" y="5"/>
                </a:lnTo>
                <a:lnTo>
                  <a:pt x="37" y="5"/>
                </a:lnTo>
                <a:lnTo>
                  <a:pt x="36" y="4"/>
                </a:lnTo>
                <a:lnTo>
                  <a:pt x="35" y="3"/>
                </a:lnTo>
                <a:lnTo>
                  <a:pt x="34" y="3"/>
                </a:lnTo>
                <a:lnTo>
                  <a:pt x="32" y="3"/>
                </a:lnTo>
                <a:lnTo>
                  <a:pt x="31" y="2"/>
                </a:lnTo>
                <a:lnTo>
                  <a:pt x="30" y="2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7" name="Freeform 26">
            <a:extLst>
              <a:ext uri="{FF2B5EF4-FFF2-40B4-BE49-F238E27FC236}">
                <a16:creationId xmlns:a16="http://schemas.microsoft.com/office/drawing/2014/main" id="{BB059E34-8C16-7B42-9B2E-30B392E62D36}"/>
              </a:ext>
            </a:extLst>
          </p:cNvPr>
          <p:cNvSpPr>
            <a:spLocks noChangeAspect="1"/>
          </p:cNvSpPr>
          <p:nvPr/>
        </p:nvSpPr>
        <p:spPr bwMode="auto">
          <a:xfrm>
            <a:off x="2479675" y="2905126"/>
            <a:ext cx="50800" cy="49213"/>
          </a:xfrm>
          <a:custGeom>
            <a:avLst/>
            <a:gdLst>
              <a:gd name="T0" fmla="*/ 2147483646 w 57"/>
              <a:gd name="T1" fmla="*/ 0 h 55"/>
              <a:gd name="T2" fmla="*/ 2147483646 w 57"/>
              <a:gd name="T3" fmla="*/ 2147483646 h 55"/>
              <a:gd name="T4" fmla="*/ 2147483646 w 57"/>
              <a:gd name="T5" fmla="*/ 2147483646 h 55"/>
              <a:gd name="T6" fmla="*/ 2147483646 w 57"/>
              <a:gd name="T7" fmla="*/ 2147483646 h 55"/>
              <a:gd name="T8" fmla="*/ 2147483646 w 57"/>
              <a:gd name="T9" fmla="*/ 2147483646 h 55"/>
              <a:gd name="T10" fmla="*/ 2147483646 w 57"/>
              <a:gd name="T11" fmla="*/ 2147483646 h 55"/>
              <a:gd name="T12" fmla="*/ 2147483646 w 57"/>
              <a:gd name="T13" fmla="*/ 2147483646 h 55"/>
              <a:gd name="T14" fmla="*/ 2147483646 w 57"/>
              <a:gd name="T15" fmla="*/ 2147483646 h 55"/>
              <a:gd name="T16" fmla="*/ 2147483646 w 57"/>
              <a:gd name="T17" fmla="*/ 2147483646 h 55"/>
              <a:gd name="T18" fmla="*/ 2147483646 w 57"/>
              <a:gd name="T19" fmla="*/ 2147483646 h 55"/>
              <a:gd name="T20" fmla="*/ 0 w 57"/>
              <a:gd name="T21" fmla="*/ 2147483646 h 55"/>
              <a:gd name="T22" fmla="*/ 2147483646 w 57"/>
              <a:gd name="T23" fmla="*/ 2147483646 h 55"/>
              <a:gd name="T24" fmla="*/ 2147483646 w 57"/>
              <a:gd name="T25" fmla="*/ 2147483646 h 55"/>
              <a:gd name="T26" fmla="*/ 2147483646 w 57"/>
              <a:gd name="T27" fmla="*/ 2147483646 h 55"/>
              <a:gd name="T28" fmla="*/ 2147483646 w 57"/>
              <a:gd name="T29" fmla="*/ 2147483646 h 55"/>
              <a:gd name="T30" fmla="*/ 2147483646 w 57"/>
              <a:gd name="T31" fmla="*/ 2147483646 h 55"/>
              <a:gd name="T32" fmla="*/ 2147483646 w 57"/>
              <a:gd name="T33" fmla="*/ 2147483646 h 55"/>
              <a:gd name="T34" fmla="*/ 2147483646 w 57"/>
              <a:gd name="T35" fmla="*/ 2147483646 h 55"/>
              <a:gd name="T36" fmla="*/ 2147483646 w 57"/>
              <a:gd name="T37" fmla="*/ 2147483646 h 55"/>
              <a:gd name="T38" fmla="*/ 2147483646 w 57"/>
              <a:gd name="T39" fmla="*/ 2147483646 h 55"/>
              <a:gd name="T40" fmla="*/ 2147483646 w 57"/>
              <a:gd name="T41" fmla="*/ 2147483646 h 55"/>
              <a:gd name="T42" fmla="*/ 2147483646 w 57"/>
              <a:gd name="T43" fmla="*/ 2147483646 h 55"/>
              <a:gd name="T44" fmla="*/ 2147483646 w 57"/>
              <a:gd name="T45" fmla="*/ 2147483646 h 55"/>
              <a:gd name="T46" fmla="*/ 2147483646 w 57"/>
              <a:gd name="T47" fmla="*/ 2147483646 h 55"/>
              <a:gd name="T48" fmla="*/ 2147483646 w 57"/>
              <a:gd name="T49" fmla="*/ 2147483646 h 55"/>
              <a:gd name="T50" fmla="*/ 2147483646 w 57"/>
              <a:gd name="T51" fmla="*/ 2147483646 h 55"/>
              <a:gd name="T52" fmla="*/ 2147483646 w 57"/>
              <a:gd name="T53" fmla="*/ 2147483646 h 55"/>
              <a:gd name="T54" fmla="*/ 2147483646 w 57"/>
              <a:gd name="T55" fmla="*/ 2147483646 h 55"/>
              <a:gd name="T56" fmla="*/ 2147483646 w 57"/>
              <a:gd name="T57" fmla="*/ 2147483646 h 55"/>
              <a:gd name="T58" fmla="*/ 2147483646 w 57"/>
              <a:gd name="T59" fmla="*/ 2147483646 h 55"/>
              <a:gd name="T60" fmla="*/ 2147483646 w 57"/>
              <a:gd name="T61" fmla="*/ 2147483646 h 55"/>
              <a:gd name="T62" fmla="*/ 2147483646 w 57"/>
              <a:gd name="T63" fmla="*/ 2147483646 h 55"/>
              <a:gd name="T64" fmla="*/ 2147483646 w 57"/>
              <a:gd name="T65" fmla="*/ 2147483646 h 55"/>
              <a:gd name="T66" fmla="*/ 2147483646 w 57"/>
              <a:gd name="T67" fmla="*/ 2147483646 h 55"/>
              <a:gd name="T68" fmla="*/ 2147483646 w 57"/>
              <a:gd name="T69" fmla="*/ 2147483646 h 55"/>
              <a:gd name="T70" fmla="*/ 2147483646 w 57"/>
              <a:gd name="T71" fmla="*/ 2147483646 h 55"/>
              <a:gd name="T72" fmla="*/ 2147483646 w 57"/>
              <a:gd name="T73" fmla="*/ 2147483646 h 55"/>
              <a:gd name="T74" fmla="*/ 2147483646 w 57"/>
              <a:gd name="T75" fmla="*/ 2147483646 h 55"/>
              <a:gd name="T76" fmla="*/ 2147483646 w 57"/>
              <a:gd name="T77" fmla="*/ 2147483646 h 55"/>
              <a:gd name="T78" fmla="*/ 2147483646 w 57"/>
              <a:gd name="T79" fmla="*/ 2147483646 h 55"/>
              <a:gd name="T80" fmla="*/ 2147483646 w 57"/>
              <a:gd name="T81" fmla="*/ 2147483646 h 55"/>
              <a:gd name="T82" fmla="*/ 2147483646 w 57"/>
              <a:gd name="T83" fmla="*/ 2147483646 h 55"/>
              <a:gd name="T84" fmla="*/ 2147483646 w 57"/>
              <a:gd name="T85" fmla="*/ 0 h 55"/>
              <a:gd name="T86" fmla="*/ 2147483646 w 57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7"/>
              <a:gd name="T133" fmla="*/ 0 h 55"/>
              <a:gd name="T134" fmla="*/ 57 w 57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7" h="55">
                <a:moveTo>
                  <a:pt x="29" y="0"/>
                </a:move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3" y="0"/>
                </a:lnTo>
                <a:lnTo>
                  <a:pt x="22" y="1"/>
                </a:lnTo>
                <a:lnTo>
                  <a:pt x="21" y="1"/>
                </a:lnTo>
                <a:lnTo>
                  <a:pt x="20" y="1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5" y="4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9" y="9"/>
                </a:lnTo>
                <a:lnTo>
                  <a:pt x="9" y="10"/>
                </a:lnTo>
                <a:lnTo>
                  <a:pt x="8" y="10"/>
                </a:lnTo>
                <a:lnTo>
                  <a:pt x="7" y="11"/>
                </a:lnTo>
                <a:lnTo>
                  <a:pt x="5" y="12"/>
                </a:lnTo>
                <a:lnTo>
                  <a:pt x="5" y="13"/>
                </a:lnTo>
                <a:lnTo>
                  <a:pt x="4" y="15"/>
                </a:lnTo>
                <a:lnTo>
                  <a:pt x="4" y="16"/>
                </a:lnTo>
                <a:lnTo>
                  <a:pt x="3" y="17"/>
                </a:lnTo>
                <a:lnTo>
                  <a:pt x="3" y="18"/>
                </a:lnTo>
                <a:lnTo>
                  <a:pt x="3" y="19"/>
                </a:lnTo>
                <a:lnTo>
                  <a:pt x="2" y="21"/>
                </a:lnTo>
                <a:lnTo>
                  <a:pt x="2" y="22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29"/>
                </a:lnTo>
                <a:lnTo>
                  <a:pt x="2" y="30"/>
                </a:lnTo>
                <a:lnTo>
                  <a:pt x="2" y="33"/>
                </a:lnTo>
                <a:lnTo>
                  <a:pt x="2" y="34"/>
                </a:lnTo>
                <a:lnTo>
                  <a:pt x="2" y="35"/>
                </a:lnTo>
                <a:lnTo>
                  <a:pt x="3" y="36"/>
                </a:lnTo>
                <a:lnTo>
                  <a:pt x="3" y="37"/>
                </a:lnTo>
                <a:lnTo>
                  <a:pt x="3" y="39"/>
                </a:lnTo>
                <a:lnTo>
                  <a:pt x="4" y="40"/>
                </a:lnTo>
                <a:lnTo>
                  <a:pt x="4" y="41"/>
                </a:lnTo>
                <a:lnTo>
                  <a:pt x="5" y="42"/>
                </a:lnTo>
                <a:lnTo>
                  <a:pt x="5" y="43"/>
                </a:lnTo>
                <a:lnTo>
                  <a:pt x="7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10" y="48"/>
                </a:lnTo>
                <a:lnTo>
                  <a:pt x="11" y="49"/>
                </a:lnTo>
                <a:lnTo>
                  <a:pt x="13" y="51"/>
                </a:lnTo>
                <a:lnTo>
                  <a:pt x="14" y="51"/>
                </a:lnTo>
                <a:lnTo>
                  <a:pt x="15" y="52"/>
                </a:lnTo>
                <a:lnTo>
                  <a:pt x="16" y="52"/>
                </a:lnTo>
                <a:lnTo>
                  <a:pt x="17" y="53"/>
                </a:lnTo>
                <a:lnTo>
                  <a:pt x="19" y="53"/>
                </a:lnTo>
                <a:lnTo>
                  <a:pt x="20" y="54"/>
                </a:lnTo>
                <a:lnTo>
                  <a:pt x="21" y="54"/>
                </a:lnTo>
                <a:lnTo>
                  <a:pt x="22" y="55"/>
                </a:lnTo>
                <a:lnTo>
                  <a:pt x="23" y="55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4" y="55"/>
                </a:lnTo>
                <a:lnTo>
                  <a:pt x="35" y="55"/>
                </a:lnTo>
                <a:lnTo>
                  <a:pt x="38" y="54"/>
                </a:lnTo>
                <a:lnTo>
                  <a:pt x="39" y="54"/>
                </a:lnTo>
                <a:lnTo>
                  <a:pt x="40" y="53"/>
                </a:lnTo>
                <a:lnTo>
                  <a:pt x="41" y="53"/>
                </a:lnTo>
                <a:lnTo>
                  <a:pt x="43" y="52"/>
                </a:lnTo>
                <a:lnTo>
                  <a:pt x="44" y="52"/>
                </a:lnTo>
                <a:lnTo>
                  <a:pt x="45" y="51"/>
                </a:lnTo>
                <a:lnTo>
                  <a:pt x="46" y="51"/>
                </a:lnTo>
                <a:lnTo>
                  <a:pt x="46" y="49"/>
                </a:lnTo>
                <a:lnTo>
                  <a:pt x="47" y="48"/>
                </a:lnTo>
                <a:lnTo>
                  <a:pt x="49" y="48"/>
                </a:lnTo>
                <a:lnTo>
                  <a:pt x="50" y="47"/>
                </a:lnTo>
                <a:lnTo>
                  <a:pt x="51" y="46"/>
                </a:lnTo>
                <a:lnTo>
                  <a:pt x="51" y="45"/>
                </a:lnTo>
                <a:lnTo>
                  <a:pt x="52" y="43"/>
                </a:lnTo>
                <a:lnTo>
                  <a:pt x="53" y="42"/>
                </a:lnTo>
                <a:lnTo>
                  <a:pt x="53" y="41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6" y="36"/>
                </a:lnTo>
                <a:lnTo>
                  <a:pt x="56" y="35"/>
                </a:lnTo>
                <a:lnTo>
                  <a:pt x="56" y="34"/>
                </a:lnTo>
                <a:lnTo>
                  <a:pt x="57" y="33"/>
                </a:lnTo>
                <a:lnTo>
                  <a:pt x="57" y="30"/>
                </a:lnTo>
                <a:lnTo>
                  <a:pt x="57" y="29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6" y="22"/>
                </a:lnTo>
                <a:lnTo>
                  <a:pt x="56" y="21"/>
                </a:lnTo>
                <a:lnTo>
                  <a:pt x="56" y="19"/>
                </a:lnTo>
                <a:lnTo>
                  <a:pt x="55" y="18"/>
                </a:lnTo>
                <a:lnTo>
                  <a:pt x="55" y="17"/>
                </a:lnTo>
                <a:lnTo>
                  <a:pt x="55" y="16"/>
                </a:lnTo>
                <a:lnTo>
                  <a:pt x="53" y="15"/>
                </a:lnTo>
                <a:lnTo>
                  <a:pt x="53" y="13"/>
                </a:lnTo>
                <a:lnTo>
                  <a:pt x="52" y="12"/>
                </a:lnTo>
                <a:lnTo>
                  <a:pt x="51" y="11"/>
                </a:lnTo>
                <a:lnTo>
                  <a:pt x="51" y="10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5" y="5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8" y="1"/>
                </a:lnTo>
                <a:lnTo>
                  <a:pt x="35" y="1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88" name="Freeform 27">
            <a:extLst>
              <a:ext uri="{FF2B5EF4-FFF2-40B4-BE49-F238E27FC236}">
                <a16:creationId xmlns:a16="http://schemas.microsoft.com/office/drawing/2014/main" id="{0392A243-F8D8-4046-B8BB-76AC60F07A50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9" name="Line 28">
            <a:extLst>
              <a:ext uri="{FF2B5EF4-FFF2-40B4-BE49-F238E27FC236}">
                <a16:creationId xmlns:a16="http://schemas.microsoft.com/office/drawing/2014/main" id="{4FD5FDFA-754E-2048-8C94-49AE83C44F8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90" name="Rectangle 29">
            <a:extLst>
              <a:ext uri="{FF2B5EF4-FFF2-40B4-BE49-F238E27FC236}">
                <a16:creationId xmlns:a16="http://schemas.microsoft.com/office/drawing/2014/main" id="{6EF686A3-207C-B944-B5EB-DDB0CE2D6C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91" name="Rectangle 30">
            <a:extLst>
              <a:ext uri="{FF2B5EF4-FFF2-40B4-BE49-F238E27FC236}">
                <a16:creationId xmlns:a16="http://schemas.microsoft.com/office/drawing/2014/main" id="{0E1E90F4-14F4-2743-9728-A0C6C13B86A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92" name="Rectangle 31">
            <a:extLst>
              <a:ext uri="{FF2B5EF4-FFF2-40B4-BE49-F238E27FC236}">
                <a16:creationId xmlns:a16="http://schemas.microsoft.com/office/drawing/2014/main" id="{0003AD26-6C4A-F145-8110-5F8A665A4DC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93" name="Rectangle 32">
            <a:extLst>
              <a:ext uri="{FF2B5EF4-FFF2-40B4-BE49-F238E27FC236}">
                <a16:creationId xmlns:a16="http://schemas.microsoft.com/office/drawing/2014/main" id="{1E11E958-E00B-2847-9B27-4499F05D67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94" name="Rectangle 33">
            <a:extLst>
              <a:ext uri="{FF2B5EF4-FFF2-40B4-BE49-F238E27FC236}">
                <a16:creationId xmlns:a16="http://schemas.microsoft.com/office/drawing/2014/main" id="{2C3FB58E-341D-8C4A-91D1-35B562D83A9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1295" name="Title 1">
            <a:extLst>
              <a:ext uri="{FF2B5EF4-FFF2-40B4-BE49-F238E27FC236}">
                <a16:creationId xmlns:a16="http://schemas.microsoft.com/office/drawing/2014/main" id="{270DB05D-4C67-C145-A5A8-525DBEF4B59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 Type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4">
            <a:extLst>
              <a:ext uri="{FF2B5EF4-FFF2-40B4-BE49-F238E27FC236}">
                <a16:creationId xmlns:a16="http://schemas.microsoft.com/office/drawing/2014/main" id="{5BF6B96F-FDB7-CD4B-B1E4-8B6AF55F15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000" y="914400"/>
            <a:ext cx="6604000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8" name="Title 1">
            <a:extLst>
              <a:ext uri="{FF2B5EF4-FFF2-40B4-BE49-F238E27FC236}">
                <a16:creationId xmlns:a16="http://schemas.microsoft.com/office/drawing/2014/main" id="{140B8B02-E877-A84C-AE38-882D28AE14D5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&amp; Timing Diagram </a:t>
            </a:r>
          </a:p>
        </p:txBody>
      </p:sp>
      <p:sp>
        <p:nvSpPr>
          <p:cNvPr id="86019" name="TextBox 125">
            <a:extLst>
              <a:ext uri="{FF2B5EF4-FFF2-40B4-BE49-F238E27FC236}">
                <a16:creationId xmlns:a16="http://schemas.microsoft.com/office/drawing/2014/main" id="{3B77948C-F0AA-064E-80E9-0C6542640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6.27 from the textbook ]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4">
            <a:extLst>
              <a:ext uri="{FF2B5EF4-FFF2-40B4-BE49-F238E27FC236}">
                <a16:creationId xmlns:a16="http://schemas.microsoft.com/office/drawing/2014/main" id="{956A015C-34E2-2B48-80A0-7D6FD3215D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42" name="Rectangle 5">
            <a:extLst>
              <a:ext uri="{FF2B5EF4-FFF2-40B4-BE49-F238E27FC236}">
                <a16:creationId xmlns:a16="http://schemas.microsoft.com/office/drawing/2014/main" id="{B4E17AAD-AE63-2045-BD3E-3CB3E4262FB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3" name="Rectangle 6">
            <a:extLst>
              <a:ext uri="{FF2B5EF4-FFF2-40B4-BE49-F238E27FC236}">
                <a16:creationId xmlns:a16="http://schemas.microsoft.com/office/drawing/2014/main" id="{69844A51-3A1B-8742-934F-F33C30C5E71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44" name="Rectangle 7">
            <a:extLst>
              <a:ext uri="{FF2B5EF4-FFF2-40B4-BE49-F238E27FC236}">
                <a16:creationId xmlns:a16="http://schemas.microsoft.com/office/drawing/2014/main" id="{889FA59A-6D45-9343-A7D8-17206CD3683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5" name="Freeform 8">
            <a:extLst>
              <a:ext uri="{FF2B5EF4-FFF2-40B4-BE49-F238E27FC236}">
                <a16:creationId xmlns:a16="http://schemas.microsoft.com/office/drawing/2014/main" id="{5BB81D3F-F526-5C4C-9619-8566B58E639C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46" name="Line 9">
            <a:extLst>
              <a:ext uri="{FF2B5EF4-FFF2-40B4-BE49-F238E27FC236}">
                <a16:creationId xmlns:a16="http://schemas.microsoft.com/office/drawing/2014/main" id="{F61CD3F5-366F-8E4C-BB5E-BF120055BC13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7" name="Freeform 10">
            <a:extLst>
              <a:ext uri="{FF2B5EF4-FFF2-40B4-BE49-F238E27FC236}">
                <a16:creationId xmlns:a16="http://schemas.microsoft.com/office/drawing/2014/main" id="{2A825C55-6858-594A-831C-7FCDAE48A71F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48" name="Freeform 11">
            <a:extLst>
              <a:ext uri="{FF2B5EF4-FFF2-40B4-BE49-F238E27FC236}">
                <a16:creationId xmlns:a16="http://schemas.microsoft.com/office/drawing/2014/main" id="{E98414F4-2FCF-6D4C-9065-F50A8AC4181E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9" name="Rectangle 12">
            <a:extLst>
              <a:ext uri="{FF2B5EF4-FFF2-40B4-BE49-F238E27FC236}">
                <a16:creationId xmlns:a16="http://schemas.microsoft.com/office/drawing/2014/main" id="{D83BB1FA-3229-D24E-8387-8B418DBDB9C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50" name="Freeform 13">
            <a:extLst>
              <a:ext uri="{FF2B5EF4-FFF2-40B4-BE49-F238E27FC236}">
                <a16:creationId xmlns:a16="http://schemas.microsoft.com/office/drawing/2014/main" id="{8E366EE3-9960-FC44-A223-689A8DE64AEA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51" name="Line 14">
            <a:extLst>
              <a:ext uri="{FF2B5EF4-FFF2-40B4-BE49-F238E27FC236}">
                <a16:creationId xmlns:a16="http://schemas.microsoft.com/office/drawing/2014/main" id="{7F6B9441-1123-234C-94B5-8C8E790D32DF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2" name="Rectangle 15">
            <a:extLst>
              <a:ext uri="{FF2B5EF4-FFF2-40B4-BE49-F238E27FC236}">
                <a16:creationId xmlns:a16="http://schemas.microsoft.com/office/drawing/2014/main" id="{4E33650B-61B4-D14A-B43F-A9E1A0F80F9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53" name="Freeform 16">
            <a:extLst>
              <a:ext uri="{FF2B5EF4-FFF2-40B4-BE49-F238E27FC236}">
                <a16:creationId xmlns:a16="http://schemas.microsoft.com/office/drawing/2014/main" id="{A3239A63-6257-9F43-8050-E89D8FE2056D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54" name="Freeform 17">
            <a:extLst>
              <a:ext uri="{FF2B5EF4-FFF2-40B4-BE49-F238E27FC236}">
                <a16:creationId xmlns:a16="http://schemas.microsoft.com/office/drawing/2014/main" id="{0BB1E0BC-0F4A-6648-9F6A-10E3B6887621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5" name="Freeform 18">
            <a:extLst>
              <a:ext uri="{FF2B5EF4-FFF2-40B4-BE49-F238E27FC236}">
                <a16:creationId xmlns:a16="http://schemas.microsoft.com/office/drawing/2014/main" id="{DBC930C6-70F9-9446-81D5-F221BE6DFF18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56" name="Line 19">
            <a:extLst>
              <a:ext uri="{FF2B5EF4-FFF2-40B4-BE49-F238E27FC236}">
                <a16:creationId xmlns:a16="http://schemas.microsoft.com/office/drawing/2014/main" id="{DF8AE9B7-DFF7-FF46-BB43-BF85B3ACCD66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7" name="Freeform 20">
            <a:extLst>
              <a:ext uri="{FF2B5EF4-FFF2-40B4-BE49-F238E27FC236}">
                <a16:creationId xmlns:a16="http://schemas.microsoft.com/office/drawing/2014/main" id="{7752D1EA-F12E-CB4A-9C6D-E7546A8A8C23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2751139"/>
            <a:ext cx="131763" cy="65087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rgbClr val="0000FF"/>
          </a:solidFill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58" name="Freeform 21">
            <a:extLst>
              <a:ext uri="{FF2B5EF4-FFF2-40B4-BE49-F238E27FC236}">
                <a16:creationId xmlns:a16="http://schemas.microsoft.com/office/drawing/2014/main" id="{4960E779-2D57-944F-AA31-E001287AE158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2179639"/>
            <a:ext cx="4476750" cy="746125"/>
          </a:xfrm>
          <a:custGeom>
            <a:avLst/>
            <a:gdLst>
              <a:gd name="T0" fmla="*/ 2147483646 w 4908"/>
              <a:gd name="T1" fmla="*/ 2147483646 h 817"/>
              <a:gd name="T2" fmla="*/ 2147483646 w 4908"/>
              <a:gd name="T3" fmla="*/ 2147483646 h 817"/>
              <a:gd name="T4" fmla="*/ 2147483646 w 4908"/>
              <a:gd name="T5" fmla="*/ 0 h 817"/>
              <a:gd name="T6" fmla="*/ 0 w 4908"/>
              <a:gd name="T7" fmla="*/ 0 h 817"/>
              <a:gd name="T8" fmla="*/ 0 w 4908"/>
              <a:gd name="T9" fmla="*/ 2147483646 h 8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8"/>
              <a:gd name="T16" fmla="*/ 0 h 817"/>
              <a:gd name="T17" fmla="*/ 4908 w 4908"/>
              <a:gd name="T18" fmla="*/ 817 h 8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8" h="817">
                <a:moveTo>
                  <a:pt x="4908" y="673"/>
                </a:moveTo>
                <a:lnTo>
                  <a:pt x="4619" y="673"/>
                </a:lnTo>
                <a:lnTo>
                  <a:pt x="4619" y="0"/>
                </a:lnTo>
                <a:lnTo>
                  <a:pt x="0" y="0"/>
                </a:lnTo>
                <a:lnTo>
                  <a:pt x="0" y="817"/>
                </a:lnTo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9" name="Rectangle 22">
            <a:extLst>
              <a:ext uri="{FF2B5EF4-FFF2-40B4-BE49-F238E27FC236}">
                <a16:creationId xmlns:a16="http://schemas.microsoft.com/office/drawing/2014/main" id="{36A33D9F-8A3F-8646-BD96-26CA12D90E5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60" name="Freeform 23">
            <a:extLst>
              <a:ext uri="{FF2B5EF4-FFF2-40B4-BE49-F238E27FC236}">
                <a16:creationId xmlns:a16="http://schemas.microsoft.com/office/drawing/2014/main" id="{F3CDC13B-F40F-4E4E-869B-22DAB72115AC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1" name="Freeform 24">
            <a:extLst>
              <a:ext uri="{FF2B5EF4-FFF2-40B4-BE49-F238E27FC236}">
                <a16:creationId xmlns:a16="http://schemas.microsoft.com/office/drawing/2014/main" id="{B9F5DA54-230B-0843-BFCA-9D45B8B07BE9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2" name="Freeform 25">
            <a:extLst>
              <a:ext uri="{FF2B5EF4-FFF2-40B4-BE49-F238E27FC236}">
                <a16:creationId xmlns:a16="http://schemas.microsoft.com/office/drawing/2014/main" id="{E61F1A35-6619-724B-875B-CE59AD458EF9}"/>
              </a:ext>
            </a:extLst>
          </p:cNvPr>
          <p:cNvSpPr>
            <a:spLocks noChangeAspect="1"/>
          </p:cNvSpPr>
          <p:nvPr/>
        </p:nvSpPr>
        <p:spPr bwMode="auto">
          <a:xfrm>
            <a:off x="2492375" y="2916238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2"/>
                </a:lnTo>
                <a:lnTo>
                  <a:pt x="17" y="2"/>
                </a:lnTo>
                <a:lnTo>
                  <a:pt x="16" y="3"/>
                </a:lnTo>
                <a:lnTo>
                  <a:pt x="14" y="3"/>
                </a:lnTo>
                <a:lnTo>
                  <a:pt x="13" y="3"/>
                </a:lnTo>
                <a:lnTo>
                  <a:pt x="13" y="4"/>
                </a:lnTo>
                <a:lnTo>
                  <a:pt x="12" y="4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8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4" y="12"/>
                </a:lnTo>
                <a:lnTo>
                  <a:pt x="4" y="14"/>
                </a:lnTo>
                <a:lnTo>
                  <a:pt x="2" y="15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2" y="34"/>
                </a:lnTo>
                <a:lnTo>
                  <a:pt x="2" y="35"/>
                </a:lnTo>
                <a:lnTo>
                  <a:pt x="4" y="36"/>
                </a:lnTo>
                <a:lnTo>
                  <a:pt x="4" y="38"/>
                </a:lnTo>
                <a:lnTo>
                  <a:pt x="5" y="39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4"/>
                </a:lnTo>
                <a:lnTo>
                  <a:pt x="10" y="45"/>
                </a:lnTo>
                <a:lnTo>
                  <a:pt x="11" y="45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8" y="45"/>
                </a:lnTo>
                <a:lnTo>
                  <a:pt x="40" y="44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9"/>
                </a:lnTo>
                <a:lnTo>
                  <a:pt x="44" y="39"/>
                </a:lnTo>
                <a:lnTo>
                  <a:pt x="44" y="38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3"/>
                </a:lnTo>
                <a:lnTo>
                  <a:pt x="47" y="32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7"/>
                </a:lnTo>
                <a:lnTo>
                  <a:pt x="48" y="24"/>
                </a:lnTo>
                <a:lnTo>
                  <a:pt x="48" y="23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7" y="20"/>
                </a:lnTo>
                <a:lnTo>
                  <a:pt x="47" y="18"/>
                </a:lnTo>
                <a:lnTo>
                  <a:pt x="47" y="17"/>
                </a:lnTo>
                <a:lnTo>
                  <a:pt x="47" y="16"/>
                </a:lnTo>
                <a:lnTo>
                  <a:pt x="46" y="15"/>
                </a:lnTo>
                <a:lnTo>
                  <a:pt x="46" y="14"/>
                </a:lnTo>
                <a:lnTo>
                  <a:pt x="44" y="12"/>
                </a:lnTo>
                <a:lnTo>
                  <a:pt x="44" y="11"/>
                </a:lnTo>
                <a:lnTo>
                  <a:pt x="43" y="11"/>
                </a:lnTo>
                <a:lnTo>
                  <a:pt x="43" y="10"/>
                </a:lnTo>
                <a:lnTo>
                  <a:pt x="42" y="9"/>
                </a:lnTo>
                <a:lnTo>
                  <a:pt x="41" y="8"/>
                </a:lnTo>
                <a:lnTo>
                  <a:pt x="40" y="6"/>
                </a:lnTo>
                <a:lnTo>
                  <a:pt x="38" y="5"/>
                </a:lnTo>
                <a:lnTo>
                  <a:pt x="37" y="5"/>
                </a:lnTo>
                <a:lnTo>
                  <a:pt x="36" y="4"/>
                </a:lnTo>
                <a:lnTo>
                  <a:pt x="35" y="3"/>
                </a:lnTo>
                <a:lnTo>
                  <a:pt x="34" y="3"/>
                </a:lnTo>
                <a:lnTo>
                  <a:pt x="32" y="3"/>
                </a:lnTo>
                <a:lnTo>
                  <a:pt x="31" y="2"/>
                </a:lnTo>
                <a:lnTo>
                  <a:pt x="30" y="2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3" name="Freeform 26">
            <a:extLst>
              <a:ext uri="{FF2B5EF4-FFF2-40B4-BE49-F238E27FC236}">
                <a16:creationId xmlns:a16="http://schemas.microsoft.com/office/drawing/2014/main" id="{345C4C71-06EF-6046-A1E0-9F70C538DE02}"/>
              </a:ext>
            </a:extLst>
          </p:cNvPr>
          <p:cNvSpPr>
            <a:spLocks noChangeAspect="1"/>
          </p:cNvSpPr>
          <p:nvPr/>
        </p:nvSpPr>
        <p:spPr bwMode="auto">
          <a:xfrm>
            <a:off x="2479675" y="2905126"/>
            <a:ext cx="50800" cy="49213"/>
          </a:xfrm>
          <a:custGeom>
            <a:avLst/>
            <a:gdLst>
              <a:gd name="T0" fmla="*/ 2147483646 w 57"/>
              <a:gd name="T1" fmla="*/ 0 h 55"/>
              <a:gd name="T2" fmla="*/ 2147483646 w 57"/>
              <a:gd name="T3" fmla="*/ 2147483646 h 55"/>
              <a:gd name="T4" fmla="*/ 2147483646 w 57"/>
              <a:gd name="T5" fmla="*/ 2147483646 h 55"/>
              <a:gd name="T6" fmla="*/ 2147483646 w 57"/>
              <a:gd name="T7" fmla="*/ 2147483646 h 55"/>
              <a:gd name="T8" fmla="*/ 2147483646 w 57"/>
              <a:gd name="T9" fmla="*/ 2147483646 h 55"/>
              <a:gd name="T10" fmla="*/ 2147483646 w 57"/>
              <a:gd name="T11" fmla="*/ 2147483646 h 55"/>
              <a:gd name="T12" fmla="*/ 2147483646 w 57"/>
              <a:gd name="T13" fmla="*/ 2147483646 h 55"/>
              <a:gd name="T14" fmla="*/ 2147483646 w 57"/>
              <a:gd name="T15" fmla="*/ 2147483646 h 55"/>
              <a:gd name="T16" fmla="*/ 2147483646 w 57"/>
              <a:gd name="T17" fmla="*/ 2147483646 h 55"/>
              <a:gd name="T18" fmla="*/ 2147483646 w 57"/>
              <a:gd name="T19" fmla="*/ 2147483646 h 55"/>
              <a:gd name="T20" fmla="*/ 0 w 57"/>
              <a:gd name="T21" fmla="*/ 2147483646 h 55"/>
              <a:gd name="T22" fmla="*/ 2147483646 w 57"/>
              <a:gd name="T23" fmla="*/ 2147483646 h 55"/>
              <a:gd name="T24" fmla="*/ 2147483646 w 57"/>
              <a:gd name="T25" fmla="*/ 2147483646 h 55"/>
              <a:gd name="T26" fmla="*/ 2147483646 w 57"/>
              <a:gd name="T27" fmla="*/ 2147483646 h 55"/>
              <a:gd name="T28" fmla="*/ 2147483646 w 57"/>
              <a:gd name="T29" fmla="*/ 2147483646 h 55"/>
              <a:gd name="T30" fmla="*/ 2147483646 w 57"/>
              <a:gd name="T31" fmla="*/ 2147483646 h 55"/>
              <a:gd name="T32" fmla="*/ 2147483646 w 57"/>
              <a:gd name="T33" fmla="*/ 2147483646 h 55"/>
              <a:gd name="T34" fmla="*/ 2147483646 w 57"/>
              <a:gd name="T35" fmla="*/ 2147483646 h 55"/>
              <a:gd name="T36" fmla="*/ 2147483646 w 57"/>
              <a:gd name="T37" fmla="*/ 2147483646 h 55"/>
              <a:gd name="T38" fmla="*/ 2147483646 w 57"/>
              <a:gd name="T39" fmla="*/ 2147483646 h 55"/>
              <a:gd name="T40" fmla="*/ 2147483646 w 57"/>
              <a:gd name="T41" fmla="*/ 2147483646 h 55"/>
              <a:gd name="T42" fmla="*/ 2147483646 w 57"/>
              <a:gd name="T43" fmla="*/ 2147483646 h 55"/>
              <a:gd name="T44" fmla="*/ 2147483646 w 57"/>
              <a:gd name="T45" fmla="*/ 2147483646 h 55"/>
              <a:gd name="T46" fmla="*/ 2147483646 w 57"/>
              <a:gd name="T47" fmla="*/ 2147483646 h 55"/>
              <a:gd name="T48" fmla="*/ 2147483646 w 57"/>
              <a:gd name="T49" fmla="*/ 2147483646 h 55"/>
              <a:gd name="T50" fmla="*/ 2147483646 w 57"/>
              <a:gd name="T51" fmla="*/ 2147483646 h 55"/>
              <a:gd name="T52" fmla="*/ 2147483646 w 57"/>
              <a:gd name="T53" fmla="*/ 2147483646 h 55"/>
              <a:gd name="T54" fmla="*/ 2147483646 w 57"/>
              <a:gd name="T55" fmla="*/ 2147483646 h 55"/>
              <a:gd name="T56" fmla="*/ 2147483646 w 57"/>
              <a:gd name="T57" fmla="*/ 2147483646 h 55"/>
              <a:gd name="T58" fmla="*/ 2147483646 w 57"/>
              <a:gd name="T59" fmla="*/ 2147483646 h 55"/>
              <a:gd name="T60" fmla="*/ 2147483646 w 57"/>
              <a:gd name="T61" fmla="*/ 2147483646 h 55"/>
              <a:gd name="T62" fmla="*/ 2147483646 w 57"/>
              <a:gd name="T63" fmla="*/ 2147483646 h 55"/>
              <a:gd name="T64" fmla="*/ 2147483646 w 57"/>
              <a:gd name="T65" fmla="*/ 2147483646 h 55"/>
              <a:gd name="T66" fmla="*/ 2147483646 w 57"/>
              <a:gd name="T67" fmla="*/ 2147483646 h 55"/>
              <a:gd name="T68" fmla="*/ 2147483646 w 57"/>
              <a:gd name="T69" fmla="*/ 2147483646 h 55"/>
              <a:gd name="T70" fmla="*/ 2147483646 w 57"/>
              <a:gd name="T71" fmla="*/ 2147483646 h 55"/>
              <a:gd name="T72" fmla="*/ 2147483646 w 57"/>
              <a:gd name="T73" fmla="*/ 2147483646 h 55"/>
              <a:gd name="T74" fmla="*/ 2147483646 w 57"/>
              <a:gd name="T75" fmla="*/ 2147483646 h 55"/>
              <a:gd name="T76" fmla="*/ 2147483646 w 57"/>
              <a:gd name="T77" fmla="*/ 2147483646 h 55"/>
              <a:gd name="T78" fmla="*/ 2147483646 w 57"/>
              <a:gd name="T79" fmla="*/ 2147483646 h 55"/>
              <a:gd name="T80" fmla="*/ 2147483646 w 57"/>
              <a:gd name="T81" fmla="*/ 2147483646 h 55"/>
              <a:gd name="T82" fmla="*/ 2147483646 w 57"/>
              <a:gd name="T83" fmla="*/ 2147483646 h 55"/>
              <a:gd name="T84" fmla="*/ 2147483646 w 57"/>
              <a:gd name="T85" fmla="*/ 0 h 55"/>
              <a:gd name="T86" fmla="*/ 2147483646 w 57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7"/>
              <a:gd name="T133" fmla="*/ 0 h 55"/>
              <a:gd name="T134" fmla="*/ 57 w 57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7" h="55">
                <a:moveTo>
                  <a:pt x="29" y="0"/>
                </a:move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3" y="0"/>
                </a:lnTo>
                <a:lnTo>
                  <a:pt x="22" y="1"/>
                </a:lnTo>
                <a:lnTo>
                  <a:pt x="21" y="1"/>
                </a:lnTo>
                <a:lnTo>
                  <a:pt x="20" y="1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5" y="4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9" y="9"/>
                </a:lnTo>
                <a:lnTo>
                  <a:pt x="9" y="10"/>
                </a:lnTo>
                <a:lnTo>
                  <a:pt x="8" y="10"/>
                </a:lnTo>
                <a:lnTo>
                  <a:pt x="7" y="11"/>
                </a:lnTo>
                <a:lnTo>
                  <a:pt x="5" y="12"/>
                </a:lnTo>
                <a:lnTo>
                  <a:pt x="5" y="13"/>
                </a:lnTo>
                <a:lnTo>
                  <a:pt x="4" y="15"/>
                </a:lnTo>
                <a:lnTo>
                  <a:pt x="4" y="16"/>
                </a:lnTo>
                <a:lnTo>
                  <a:pt x="3" y="17"/>
                </a:lnTo>
                <a:lnTo>
                  <a:pt x="3" y="18"/>
                </a:lnTo>
                <a:lnTo>
                  <a:pt x="3" y="19"/>
                </a:lnTo>
                <a:lnTo>
                  <a:pt x="2" y="21"/>
                </a:lnTo>
                <a:lnTo>
                  <a:pt x="2" y="22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29"/>
                </a:lnTo>
                <a:lnTo>
                  <a:pt x="2" y="30"/>
                </a:lnTo>
                <a:lnTo>
                  <a:pt x="2" y="33"/>
                </a:lnTo>
                <a:lnTo>
                  <a:pt x="2" y="34"/>
                </a:lnTo>
                <a:lnTo>
                  <a:pt x="2" y="35"/>
                </a:lnTo>
                <a:lnTo>
                  <a:pt x="3" y="36"/>
                </a:lnTo>
                <a:lnTo>
                  <a:pt x="3" y="37"/>
                </a:lnTo>
                <a:lnTo>
                  <a:pt x="3" y="39"/>
                </a:lnTo>
                <a:lnTo>
                  <a:pt x="4" y="40"/>
                </a:lnTo>
                <a:lnTo>
                  <a:pt x="4" y="41"/>
                </a:lnTo>
                <a:lnTo>
                  <a:pt x="5" y="42"/>
                </a:lnTo>
                <a:lnTo>
                  <a:pt x="5" y="43"/>
                </a:lnTo>
                <a:lnTo>
                  <a:pt x="7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10" y="48"/>
                </a:lnTo>
                <a:lnTo>
                  <a:pt x="11" y="49"/>
                </a:lnTo>
                <a:lnTo>
                  <a:pt x="13" y="51"/>
                </a:lnTo>
                <a:lnTo>
                  <a:pt x="14" y="51"/>
                </a:lnTo>
                <a:lnTo>
                  <a:pt x="15" y="52"/>
                </a:lnTo>
                <a:lnTo>
                  <a:pt x="16" y="52"/>
                </a:lnTo>
                <a:lnTo>
                  <a:pt x="17" y="53"/>
                </a:lnTo>
                <a:lnTo>
                  <a:pt x="19" y="53"/>
                </a:lnTo>
                <a:lnTo>
                  <a:pt x="20" y="54"/>
                </a:lnTo>
                <a:lnTo>
                  <a:pt x="21" y="54"/>
                </a:lnTo>
                <a:lnTo>
                  <a:pt x="22" y="55"/>
                </a:lnTo>
                <a:lnTo>
                  <a:pt x="23" y="55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4" y="55"/>
                </a:lnTo>
                <a:lnTo>
                  <a:pt x="35" y="55"/>
                </a:lnTo>
                <a:lnTo>
                  <a:pt x="38" y="54"/>
                </a:lnTo>
                <a:lnTo>
                  <a:pt x="39" y="54"/>
                </a:lnTo>
                <a:lnTo>
                  <a:pt x="40" y="53"/>
                </a:lnTo>
                <a:lnTo>
                  <a:pt x="41" y="53"/>
                </a:lnTo>
                <a:lnTo>
                  <a:pt x="43" y="52"/>
                </a:lnTo>
                <a:lnTo>
                  <a:pt x="44" y="52"/>
                </a:lnTo>
                <a:lnTo>
                  <a:pt x="45" y="51"/>
                </a:lnTo>
                <a:lnTo>
                  <a:pt x="46" y="51"/>
                </a:lnTo>
                <a:lnTo>
                  <a:pt x="46" y="49"/>
                </a:lnTo>
                <a:lnTo>
                  <a:pt x="47" y="48"/>
                </a:lnTo>
                <a:lnTo>
                  <a:pt x="49" y="48"/>
                </a:lnTo>
                <a:lnTo>
                  <a:pt x="50" y="47"/>
                </a:lnTo>
                <a:lnTo>
                  <a:pt x="51" y="46"/>
                </a:lnTo>
                <a:lnTo>
                  <a:pt x="51" y="45"/>
                </a:lnTo>
                <a:lnTo>
                  <a:pt x="52" y="43"/>
                </a:lnTo>
                <a:lnTo>
                  <a:pt x="53" y="42"/>
                </a:lnTo>
                <a:lnTo>
                  <a:pt x="53" y="41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6" y="36"/>
                </a:lnTo>
                <a:lnTo>
                  <a:pt x="56" y="35"/>
                </a:lnTo>
                <a:lnTo>
                  <a:pt x="56" y="34"/>
                </a:lnTo>
                <a:lnTo>
                  <a:pt x="57" y="33"/>
                </a:lnTo>
                <a:lnTo>
                  <a:pt x="57" y="30"/>
                </a:lnTo>
                <a:lnTo>
                  <a:pt x="57" y="29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6" y="22"/>
                </a:lnTo>
                <a:lnTo>
                  <a:pt x="56" y="21"/>
                </a:lnTo>
                <a:lnTo>
                  <a:pt x="56" y="19"/>
                </a:lnTo>
                <a:lnTo>
                  <a:pt x="55" y="18"/>
                </a:lnTo>
                <a:lnTo>
                  <a:pt x="55" y="17"/>
                </a:lnTo>
                <a:lnTo>
                  <a:pt x="55" y="16"/>
                </a:lnTo>
                <a:lnTo>
                  <a:pt x="53" y="15"/>
                </a:lnTo>
                <a:lnTo>
                  <a:pt x="53" y="13"/>
                </a:lnTo>
                <a:lnTo>
                  <a:pt x="52" y="12"/>
                </a:lnTo>
                <a:lnTo>
                  <a:pt x="51" y="11"/>
                </a:lnTo>
                <a:lnTo>
                  <a:pt x="51" y="10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5" y="5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8" y="1"/>
                </a:lnTo>
                <a:lnTo>
                  <a:pt x="35" y="1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4" name="Freeform 27">
            <a:extLst>
              <a:ext uri="{FF2B5EF4-FFF2-40B4-BE49-F238E27FC236}">
                <a16:creationId xmlns:a16="http://schemas.microsoft.com/office/drawing/2014/main" id="{A2C40E7F-53ED-4E49-81A6-55BEECF78206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5" name="Line 28">
            <a:extLst>
              <a:ext uri="{FF2B5EF4-FFF2-40B4-BE49-F238E27FC236}">
                <a16:creationId xmlns:a16="http://schemas.microsoft.com/office/drawing/2014/main" id="{9004B38C-4F58-CF49-A9F3-94E80BA7E5B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6" name="Rectangle 29">
            <a:extLst>
              <a:ext uri="{FF2B5EF4-FFF2-40B4-BE49-F238E27FC236}">
                <a16:creationId xmlns:a16="http://schemas.microsoft.com/office/drawing/2014/main" id="{7777718B-8844-5F49-AA88-0EC4B32AF65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67" name="Rectangle 30">
            <a:extLst>
              <a:ext uri="{FF2B5EF4-FFF2-40B4-BE49-F238E27FC236}">
                <a16:creationId xmlns:a16="http://schemas.microsoft.com/office/drawing/2014/main" id="{35233AE1-5F6E-E247-9146-B916622D84C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68" name="Rectangle 31">
            <a:extLst>
              <a:ext uri="{FF2B5EF4-FFF2-40B4-BE49-F238E27FC236}">
                <a16:creationId xmlns:a16="http://schemas.microsoft.com/office/drawing/2014/main" id="{048BFC31-1E47-494B-895C-AE2DE3A041E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69" name="Rectangle 32">
            <a:extLst>
              <a:ext uri="{FF2B5EF4-FFF2-40B4-BE49-F238E27FC236}">
                <a16:creationId xmlns:a16="http://schemas.microsoft.com/office/drawing/2014/main" id="{0860F322-5B94-BA42-B53D-6A7439CCAEB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70" name="Rectangle 33">
            <a:extLst>
              <a:ext uri="{FF2B5EF4-FFF2-40B4-BE49-F238E27FC236}">
                <a16:creationId xmlns:a16="http://schemas.microsoft.com/office/drawing/2014/main" id="{9288F0FB-DDB7-9143-A2CF-97E75FA2F8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7071" name="Title 1">
            <a:extLst>
              <a:ext uri="{FF2B5EF4-FFF2-40B4-BE49-F238E27FC236}">
                <a16:creationId xmlns:a16="http://schemas.microsoft.com/office/drawing/2014/main" id="{1477E9F3-7878-964E-8CC1-42AF20B1207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600"/>
              <a:t>The general form of a synchronous sequential circuit</a:t>
            </a:r>
          </a:p>
        </p:txBody>
      </p:sp>
      <p:sp>
        <p:nvSpPr>
          <p:cNvPr id="87072" name="TextBox 125">
            <a:extLst>
              <a:ext uri="{FF2B5EF4-FFF2-40B4-BE49-F238E27FC236}">
                <a16:creationId xmlns:a16="http://schemas.microsoft.com/office/drawing/2014/main" id="{AED3B12E-B49A-EB4A-BF3E-1750BA244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6.1 from the textbook ]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4">
            <a:extLst>
              <a:ext uri="{FF2B5EF4-FFF2-40B4-BE49-F238E27FC236}">
                <a16:creationId xmlns:a16="http://schemas.microsoft.com/office/drawing/2014/main" id="{390CC87D-BFD4-654D-852C-C1B8370C8F4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66" name="Rectangle 5">
            <a:extLst>
              <a:ext uri="{FF2B5EF4-FFF2-40B4-BE49-F238E27FC236}">
                <a16:creationId xmlns:a16="http://schemas.microsoft.com/office/drawing/2014/main" id="{678240BB-229D-D945-A980-EA61B75FFE4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67" name="Rectangle 6">
            <a:extLst>
              <a:ext uri="{FF2B5EF4-FFF2-40B4-BE49-F238E27FC236}">
                <a16:creationId xmlns:a16="http://schemas.microsoft.com/office/drawing/2014/main" id="{C45B4EC0-FCC3-9840-B2C6-F70F9C59D3E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68" name="Rectangle 7">
            <a:extLst>
              <a:ext uri="{FF2B5EF4-FFF2-40B4-BE49-F238E27FC236}">
                <a16:creationId xmlns:a16="http://schemas.microsoft.com/office/drawing/2014/main" id="{2D0731F0-921F-C441-BBE6-F647F0ED762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69" name="Freeform 8">
            <a:extLst>
              <a:ext uri="{FF2B5EF4-FFF2-40B4-BE49-F238E27FC236}">
                <a16:creationId xmlns:a16="http://schemas.microsoft.com/office/drawing/2014/main" id="{01A63866-79EA-F24F-ACD1-30279AB880C9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70" name="Line 9">
            <a:extLst>
              <a:ext uri="{FF2B5EF4-FFF2-40B4-BE49-F238E27FC236}">
                <a16:creationId xmlns:a16="http://schemas.microsoft.com/office/drawing/2014/main" id="{CD9B3B29-0007-0F41-8BC3-F70FCBA9DBEC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1" name="Freeform 10">
            <a:extLst>
              <a:ext uri="{FF2B5EF4-FFF2-40B4-BE49-F238E27FC236}">
                <a16:creationId xmlns:a16="http://schemas.microsoft.com/office/drawing/2014/main" id="{73C45FB6-E421-A94B-825B-75186C4E5BFB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72" name="Freeform 11">
            <a:extLst>
              <a:ext uri="{FF2B5EF4-FFF2-40B4-BE49-F238E27FC236}">
                <a16:creationId xmlns:a16="http://schemas.microsoft.com/office/drawing/2014/main" id="{082FE59E-3381-FD48-AF67-352798813F88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3" name="Rectangle 12">
            <a:extLst>
              <a:ext uri="{FF2B5EF4-FFF2-40B4-BE49-F238E27FC236}">
                <a16:creationId xmlns:a16="http://schemas.microsoft.com/office/drawing/2014/main" id="{142C43EC-3E3D-1F43-8063-C6F736EE8BF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74" name="Freeform 13">
            <a:extLst>
              <a:ext uri="{FF2B5EF4-FFF2-40B4-BE49-F238E27FC236}">
                <a16:creationId xmlns:a16="http://schemas.microsoft.com/office/drawing/2014/main" id="{8E0AB731-9CDE-1246-98D7-214AE6BA40EA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75" name="Line 14">
            <a:extLst>
              <a:ext uri="{FF2B5EF4-FFF2-40B4-BE49-F238E27FC236}">
                <a16:creationId xmlns:a16="http://schemas.microsoft.com/office/drawing/2014/main" id="{2E959084-3F71-584B-8CF3-9CBD7FA4575F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6" name="Rectangle 15">
            <a:extLst>
              <a:ext uri="{FF2B5EF4-FFF2-40B4-BE49-F238E27FC236}">
                <a16:creationId xmlns:a16="http://schemas.microsoft.com/office/drawing/2014/main" id="{5274BE0E-B4F5-5E45-AEFB-57576D24DA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77" name="Freeform 16">
            <a:extLst>
              <a:ext uri="{FF2B5EF4-FFF2-40B4-BE49-F238E27FC236}">
                <a16:creationId xmlns:a16="http://schemas.microsoft.com/office/drawing/2014/main" id="{A941156C-4437-3B47-9B72-8313B167995E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78" name="Freeform 17">
            <a:extLst>
              <a:ext uri="{FF2B5EF4-FFF2-40B4-BE49-F238E27FC236}">
                <a16:creationId xmlns:a16="http://schemas.microsoft.com/office/drawing/2014/main" id="{9740FA4C-E5B4-F240-9F96-C424010803BB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9" name="Freeform 18">
            <a:extLst>
              <a:ext uri="{FF2B5EF4-FFF2-40B4-BE49-F238E27FC236}">
                <a16:creationId xmlns:a16="http://schemas.microsoft.com/office/drawing/2014/main" id="{4DA24563-4331-4B4D-AA6A-0416C59ED5C5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80" name="Line 19">
            <a:extLst>
              <a:ext uri="{FF2B5EF4-FFF2-40B4-BE49-F238E27FC236}">
                <a16:creationId xmlns:a16="http://schemas.microsoft.com/office/drawing/2014/main" id="{E3CC7318-4585-004D-851F-2A524B37D1CC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1" name="Rectangle 22">
            <a:extLst>
              <a:ext uri="{FF2B5EF4-FFF2-40B4-BE49-F238E27FC236}">
                <a16:creationId xmlns:a16="http://schemas.microsoft.com/office/drawing/2014/main" id="{8927E187-C2AC-1144-8956-422C9C5CFA8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82" name="Freeform 23">
            <a:extLst>
              <a:ext uri="{FF2B5EF4-FFF2-40B4-BE49-F238E27FC236}">
                <a16:creationId xmlns:a16="http://schemas.microsoft.com/office/drawing/2014/main" id="{A21E8EF7-FDDA-0C4B-B3EE-82DE78FF8887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83" name="Freeform 24">
            <a:extLst>
              <a:ext uri="{FF2B5EF4-FFF2-40B4-BE49-F238E27FC236}">
                <a16:creationId xmlns:a16="http://schemas.microsoft.com/office/drawing/2014/main" id="{A96D2625-937B-CE40-AD87-84EEDED049A9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4" name="Freeform 27">
            <a:extLst>
              <a:ext uri="{FF2B5EF4-FFF2-40B4-BE49-F238E27FC236}">
                <a16:creationId xmlns:a16="http://schemas.microsoft.com/office/drawing/2014/main" id="{49BCA40F-A166-5B44-8EF8-760D6FC1F64E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085" name="Line 28">
            <a:extLst>
              <a:ext uri="{FF2B5EF4-FFF2-40B4-BE49-F238E27FC236}">
                <a16:creationId xmlns:a16="http://schemas.microsoft.com/office/drawing/2014/main" id="{B75F7545-E85C-2341-8A13-E68F605CFA5A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6" name="Rectangle 29">
            <a:extLst>
              <a:ext uri="{FF2B5EF4-FFF2-40B4-BE49-F238E27FC236}">
                <a16:creationId xmlns:a16="http://schemas.microsoft.com/office/drawing/2014/main" id="{980EAE30-C06A-DE45-8DA8-0A45E945F40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87" name="Rectangle 30">
            <a:extLst>
              <a:ext uri="{FF2B5EF4-FFF2-40B4-BE49-F238E27FC236}">
                <a16:creationId xmlns:a16="http://schemas.microsoft.com/office/drawing/2014/main" id="{2F78CC26-DF00-EE44-AE17-2661783E06F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88" name="Rectangle 31">
            <a:extLst>
              <a:ext uri="{FF2B5EF4-FFF2-40B4-BE49-F238E27FC236}">
                <a16:creationId xmlns:a16="http://schemas.microsoft.com/office/drawing/2014/main" id="{8D0EFEC6-0D89-5448-A866-77B1017824C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89" name="Rectangle 32">
            <a:extLst>
              <a:ext uri="{FF2B5EF4-FFF2-40B4-BE49-F238E27FC236}">
                <a16:creationId xmlns:a16="http://schemas.microsoft.com/office/drawing/2014/main" id="{4925730F-7D78-6343-ABF0-8B3713FA43E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8090" name="Rectangle 33">
            <a:extLst>
              <a:ext uri="{FF2B5EF4-FFF2-40B4-BE49-F238E27FC236}">
                <a16:creationId xmlns:a16="http://schemas.microsoft.com/office/drawing/2014/main" id="{B0BFB8D0-8B3C-8144-AC73-3FC08621874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8091" name="Title 1">
            <a:extLst>
              <a:ext uri="{FF2B5EF4-FFF2-40B4-BE49-F238E27FC236}">
                <a16:creationId xmlns:a16="http://schemas.microsoft.com/office/drawing/2014/main" id="{11F11615-9A7C-154D-A448-B368F647671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 Type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4">
            <a:extLst>
              <a:ext uri="{FF2B5EF4-FFF2-40B4-BE49-F238E27FC236}">
                <a16:creationId xmlns:a16="http://schemas.microsoft.com/office/drawing/2014/main" id="{C9FD5560-6A9F-6E41-A125-EE856180225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1" y="2890839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090" name="Rectangle 5">
            <a:extLst>
              <a:ext uri="{FF2B5EF4-FFF2-40B4-BE49-F238E27FC236}">
                <a16:creationId xmlns:a16="http://schemas.microsoft.com/office/drawing/2014/main" id="{00D298EC-7247-104A-A43E-51C7EEB7E39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091" name="Rectangle 6">
            <a:extLst>
              <a:ext uri="{FF2B5EF4-FFF2-40B4-BE49-F238E27FC236}">
                <a16:creationId xmlns:a16="http://schemas.microsoft.com/office/drawing/2014/main" id="{03420114-A8A4-D647-842D-9A412058BD6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5" y="3124201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092" name="Rectangle 7">
            <a:extLst>
              <a:ext uri="{FF2B5EF4-FFF2-40B4-BE49-F238E27FC236}">
                <a16:creationId xmlns:a16="http://schemas.microsoft.com/office/drawing/2014/main" id="{71471F82-03BF-5540-B277-1367675EFC6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093" name="Freeform 8">
            <a:extLst>
              <a:ext uri="{FF2B5EF4-FFF2-40B4-BE49-F238E27FC236}">
                <a16:creationId xmlns:a16="http://schemas.microsoft.com/office/drawing/2014/main" id="{8F3BC85C-E3EA-9F48-821D-D39CD1728A5E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094" name="Line 9">
            <a:extLst>
              <a:ext uri="{FF2B5EF4-FFF2-40B4-BE49-F238E27FC236}">
                <a16:creationId xmlns:a16="http://schemas.microsoft.com/office/drawing/2014/main" id="{808DA980-9007-2A46-B539-3AA727529212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5" name="Freeform 10">
            <a:extLst>
              <a:ext uri="{FF2B5EF4-FFF2-40B4-BE49-F238E27FC236}">
                <a16:creationId xmlns:a16="http://schemas.microsoft.com/office/drawing/2014/main" id="{3CEF5739-2935-A946-909C-E458249606EE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096" name="Freeform 11">
            <a:extLst>
              <a:ext uri="{FF2B5EF4-FFF2-40B4-BE49-F238E27FC236}">
                <a16:creationId xmlns:a16="http://schemas.microsoft.com/office/drawing/2014/main" id="{572C55A8-0BC2-814C-B555-C3614329A783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7" name="Rectangle 12">
            <a:extLst>
              <a:ext uri="{FF2B5EF4-FFF2-40B4-BE49-F238E27FC236}">
                <a16:creationId xmlns:a16="http://schemas.microsoft.com/office/drawing/2014/main" id="{7EA746C3-B892-8E46-AE3A-492771F29CC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9" y="2973389"/>
            <a:ext cx="81272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Flip-flops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098" name="Freeform 13">
            <a:extLst>
              <a:ext uri="{FF2B5EF4-FFF2-40B4-BE49-F238E27FC236}">
                <a16:creationId xmlns:a16="http://schemas.microsoft.com/office/drawing/2014/main" id="{BEB9FAF3-562B-A34E-A191-F2D7C4FBFF86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099" name="Line 14">
            <a:extLst>
              <a:ext uri="{FF2B5EF4-FFF2-40B4-BE49-F238E27FC236}">
                <a16:creationId xmlns:a16="http://schemas.microsoft.com/office/drawing/2014/main" id="{D4A5BC3B-15DF-C24E-8E27-BB588AD79BE3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0" name="Rectangle 15">
            <a:extLst>
              <a:ext uri="{FF2B5EF4-FFF2-40B4-BE49-F238E27FC236}">
                <a16:creationId xmlns:a16="http://schemas.microsoft.com/office/drawing/2014/main" id="{72DFBA10-E179-9240-91E3-62740FC64B2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Clock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01" name="Freeform 16">
            <a:extLst>
              <a:ext uri="{FF2B5EF4-FFF2-40B4-BE49-F238E27FC236}">
                <a16:creationId xmlns:a16="http://schemas.microsoft.com/office/drawing/2014/main" id="{289E194C-1332-9249-941D-CD95C3887F15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02" name="Freeform 17">
            <a:extLst>
              <a:ext uri="{FF2B5EF4-FFF2-40B4-BE49-F238E27FC236}">
                <a16:creationId xmlns:a16="http://schemas.microsoft.com/office/drawing/2014/main" id="{E83F6592-7B24-4142-BB69-C69DE13AB029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3" name="Freeform 18">
            <a:extLst>
              <a:ext uri="{FF2B5EF4-FFF2-40B4-BE49-F238E27FC236}">
                <a16:creationId xmlns:a16="http://schemas.microsoft.com/office/drawing/2014/main" id="{7B65D4CB-E01A-FB4D-A703-3ACBC962EF03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04" name="Line 19">
            <a:extLst>
              <a:ext uri="{FF2B5EF4-FFF2-40B4-BE49-F238E27FC236}">
                <a16:creationId xmlns:a16="http://schemas.microsoft.com/office/drawing/2014/main" id="{EA71D3F2-ACDC-6846-81B3-7731A1C619D4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5" name="Freeform 20">
            <a:extLst>
              <a:ext uri="{FF2B5EF4-FFF2-40B4-BE49-F238E27FC236}">
                <a16:creationId xmlns:a16="http://schemas.microsoft.com/office/drawing/2014/main" id="{E8D53C22-6DD0-7A4C-A74C-6715474B4E4D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2751139"/>
            <a:ext cx="131763" cy="65087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06" name="Freeform 21">
            <a:extLst>
              <a:ext uri="{FF2B5EF4-FFF2-40B4-BE49-F238E27FC236}">
                <a16:creationId xmlns:a16="http://schemas.microsoft.com/office/drawing/2014/main" id="{719D7807-6C30-9D43-ACCE-8BD073301905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2179639"/>
            <a:ext cx="4476750" cy="746125"/>
          </a:xfrm>
          <a:custGeom>
            <a:avLst/>
            <a:gdLst>
              <a:gd name="T0" fmla="*/ 2147483646 w 4908"/>
              <a:gd name="T1" fmla="*/ 2147483646 h 817"/>
              <a:gd name="T2" fmla="*/ 2147483646 w 4908"/>
              <a:gd name="T3" fmla="*/ 2147483646 h 817"/>
              <a:gd name="T4" fmla="*/ 2147483646 w 4908"/>
              <a:gd name="T5" fmla="*/ 0 h 817"/>
              <a:gd name="T6" fmla="*/ 0 w 4908"/>
              <a:gd name="T7" fmla="*/ 0 h 817"/>
              <a:gd name="T8" fmla="*/ 0 w 4908"/>
              <a:gd name="T9" fmla="*/ 2147483646 h 8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8"/>
              <a:gd name="T16" fmla="*/ 0 h 817"/>
              <a:gd name="T17" fmla="*/ 4908 w 4908"/>
              <a:gd name="T18" fmla="*/ 817 h 8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8" h="817">
                <a:moveTo>
                  <a:pt x="4908" y="673"/>
                </a:moveTo>
                <a:lnTo>
                  <a:pt x="4619" y="673"/>
                </a:lnTo>
                <a:lnTo>
                  <a:pt x="4619" y="0"/>
                </a:lnTo>
                <a:lnTo>
                  <a:pt x="0" y="0"/>
                </a:lnTo>
                <a:lnTo>
                  <a:pt x="0" y="817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7" name="Rectangle 22">
            <a:extLst>
              <a:ext uri="{FF2B5EF4-FFF2-40B4-BE49-F238E27FC236}">
                <a16:creationId xmlns:a16="http://schemas.microsoft.com/office/drawing/2014/main" id="{4148BC5F-CF40-F949-9701-64EB0BE75AE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1968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Q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08" name="Freeform 23">
            <a:extLst>
              <a:ext uri="{FF2B5EF4-FFF2-40B4-BE49-F238E27FC236}">
                <a16:creationId xmlns:a16="http://schemas.microsoft.com/office/drawing/2014/main" id="{914EF81A-6B6A-D842-B0F2-8CB51F4398E3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09" name="Freeform 24">
            <a:extLst>
              <a:ext uri="{FF2B5EF4-FFF2-40B4-BE49-F238E27FC236}">
                <a16:creationId xmlns:a16="http://schemas.microsoft.com/office/drawing/2014/main" id="{67DBB141-B36A-7B41-95B3-97DEC5ED8E3D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0" name="Freeform 25">
            <a:extLst>
              <a:ext uri="{FF2B5EF4-FFF2-40B4-BE49-F238E27FC236}">
                <a16:creationId xmlns:a16="http://schemas.microsoft.com/office/drawing/2014/main" id="{DA10752E-941F-FA49-8B36-2994D476DD51}"/>
              </a:ext>
            </a:extLst>
          </p:cNvPr>
          <p:cNvSpPr>
            <a:spLocks noChangeAspect="1"/>
          </p:cNvSpPr>
          <p:nvPr/>
        </p:nvSpPr>
        <p:spPr bwMode="auto">
          <a:xfrm>
            <a:off x="2492375" y="2916238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2"/>
                </a:lnTo>
                <a:lnTo>
                  <a:pt x="17" y="2"/>
                </a:lnTo>
                <a:lnTo>
                  <a:pt x="16" y="3"/>
                </a:lnTo>
                <a:lnTo>
                  <a:pt x="14" y="3"/>
                </a:lnTo>
                <a:lnTo>
                  <a:pt x="13" y="3"/>
                </a:lnTo>
                <a:lnTo>
                  <a:pt x="13" y="4"/>
                </a:lnTo>
                <a:lnTo>
                  <a:pt x="12" y="4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8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4" y="12"/>
                </a:lnTo>
                <a:lnTo>
                  <a:pt x="4" y="14"/>
                </a:lnTo>
                <a:lnTo>
                  <a:pt x="2" y="15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2" y="34"/>
                </a:lnTo>
                <a:lnTo>
                  <a:pt x="2" y="35"/>
                </a:lnTo>
                <a:lnTo>
                  <a:pt x="4" y="36"/>
                </a:lnTo>
                <a:lnTo>
                  <a:pt x="4" y="38"/>
                </a:lnTo>
                <a:lnTo>
                  <a:pt x="5" y="39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4"/>
                </a:lnTo>
                <a:lnTo>
                  <a:pt x="10" y="45"/>
                </a:lnTo>
                <a:lnTo>
                  <a:pt x="11" y="45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8" y="45"/>
                </a:lnTo>
                <a:lnTo>
                  <a:pt x="40" y="44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9"/>
                </a:lnTo>
                <a:lnTo>
                  <a:pt x="44" y="39"/>
                </a:lnTo>
                <a:lnTo>
                  <a:pt x="44" y="38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3"/>
                </a:lnTo>
                <a:lnTo>
                  <a:pt x="47" y="32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7"/>
                </a:lnTo>
                <a:lnTo>
                  <a:pt x="48" y="24"/>
                </a:lnTo>
                <a:lnTo>
                  <a:pt x="48" y="23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7" y="20"/>
                </a:lnTo>
                <a:lnTo>
                  <a:pt x="47" y="18"/>
                </a:lnTo>
                <a:lnTo>
                  <a:pt x="47" y="17"/>
                </a:lnTo>
                <a:lnTo>
                  <a:pt x="47" y="16"/>
                </a:lnTo>
                <a:lnTo>
                  <a:pt x="46" y="15"/>
                </a:lnTo>
                <a:lnTo>
                  <a:pt x="46" y="14"/>
                </a:lnTo>
                <a:lnTo>
                  <a:pt x="44" y="12"/>
                </a:lnTo>
                <a:lnTo>
                  <a:pt x="44" y="11"/>
                </a:lnTo>
                <a:lnTo>
                  <a:pt x="43" y="11"/>
                </a:lnTo>
                <a:lnTo>
                  <a:pt x="43" y="10"/>
                </a:lnTo>
                <a:lnTo>
                  <a:pt x="42" y="9"/>
                </a:lnTo>
                <a:lnTo>
                  <a:pt x="41" y="8"/>
                </a:lnTo>
                <a:lnTo>
                  <a:pt x="40" y="6"/>
                </a:lnTo>
                <a:lnTo>
                  <a:pt x="38" y="5"/>
                </a:lnTo>
                <a:lnTo>
                  <a:pt x="37" y="5"/>
                </a:lnTo>
                <a:lnTo>
                  <a:pt x="36" y="4"/>
                </a:lnTo>
                <a:lnTo>
                  <a:pt x="35" y="3"/>
                </a:lnTo>
                <a:lnTo>
                  <a:pt x="34" y="3"/>
                </a:lnTo>
                <a:lnTo>
                  <a:pt x="32" y="3"/>
                </a:lnTo>
                <a:lnTo>
                  <a:pt x="31" y="2"/>
                </a:lnTo>
                <a:lnTo>
                  <a:pt x="30" y="2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11" name="Freeform 26">
            <a:extLst>
              <a:ext uri="{FF2B5EF4-FFF2-40B4-BE49-F238E27FC236}">
                <a16:creationId xmlns:a16="http://schemas.microsoft.com/office/drawing/2014/main" id="{D140DD92-3BC4-A348-AFFE-E68A9A06F3F8}"/>
              </a:ext>
            </a:extLst>
          </p:cNvPr>
          <p:cNvSpPr>
            <a:spLocks noChangeAspect="1"/>
          </p:cNvSpPr>
          <p:nvPr/>
        </p:nvSpPr>
        <p:spPr bwMode="auto">
          <a:xfrm>
            <a:off x="2479675" y="2905126"/>
            <a:ext cx="50800" cy="49213"/>
          </a:xfrm>
          <a:custGeom>
            <a:avLst/>
            <a:gdLst>
              <a:gd name="T0" fmla="*/ 2147483646 w 57"/>
              <a:gd name="T1" fmla="*/ 0 h 55"/>
              <a:gd name="T2" fmla="*/ 2147483646 w 57"/>
              <a:gd name="T3" fmla="*/ 2147483646 h 55"/>
              <a:gd name="T4" fmla="*/ 2147483646 w 57"/>
              <a:gd name="T5" fmla="*/ 2147483646 h 55"/>
              <a:gd name="T6" fmla="*/ 2147483646 w 57"/>
              <a:gd name="T7" fmla="*/ 2147483646 h 55"/>
              <a:gd name="T8" fmla="*/ 2147483646 w 57"/>
              <a:gd name="T9" fmla="*/ 2147483646 h 55"/>
              <a:gd name="T10" fmla="*/ 2147483646 w 57"/>
              <a:gd name="T11" fmla="*/ 2147483646 h 55"/>
              <a:gd name="T12" fmla="*/ 2147483646 w 57"/>
              <a:gd name="T13" fmla="*/ 2147483646 h 55"/>
              <a:gd name="T14" fmla="*/ 2147483646 w 57"/>
              <a:gd name="T15" fmla="*/ 2147483646 h 55"/>
              <a:gd name="T16" fmla="*/ 2147483646 w 57"/>
              <a:gd name="T17" fmla="*/ 2147483646 h 55"/>
              <a:gd name="T18" fmla="*/ 2147483646 w 57"/>
              <a:gd name="T19" fmla="*/ 2147483646 h 55"/>
              <a:gd name="T20" fmla="*/ 0 w 57"/>
              <a:gd name="T21" fmla="*/ 2147483646 h 55"/>
              <a:gd name="T22" fmla="*/ 2147483646 w 57"/>
              <a:gd name="T23" fmla="*/ 2147483646 h 55"/>
              <a:gd name="T24" fmla="*/ 2147483646 w 57"/>
              <a:gd name="T25" fmla="*/ 2147483646 h 55"/>
              <a:gd name="T26" fmla="*/ 2147483646 w 57"/>
              <a:gd name="T27" fmla="*/ 2147483646 h 55"/>
              <a:gd name="T28" fmla="*/ 2147483646 w 57"/>
              <a:gd name="T29" fmla="*/ 2147483646 h 55"/>
              <a:gd name="T30" fmla="*/ 2147483646 w 57"/>
              <a:gd name="T31" fmla="*/ 2147483646 h 55"/>
              <a:gd name="T32" fmla="*/ 2147483646 w 57"/>
              <a:gd name="T33" fmla="*/ 2147483646 h 55"/>
              <a:gd name="T34" fmla="*/ 2147483646 w 57"/>
              <a:gd name="T35" fmla="*/ 2147483646 h 55"/>
              <a:gd name="T36" fmla="*/ 2147483646 w 57"/>
              <a:gd name="T37" fmla="*/ 2147483646 h 55"/>
              <a:gd name="T38" fmla="*/ 2147483646 w 57"/>
              <a:gd name="T39" fmla="*/ 2147483646 h 55"/>
              <a:gd name="T40" fmla="*/ 2147483646 w 57"/>
              <a:gd name="T41" fmla="*/ 2147483646 h 55"/>
              <a:gd name="T42" fmla="*/ 2147483646 w 57"/>
              <a:gd name="T43" fmla="*/ 2147483646 h 55"/>
              <a:gd name="T44" fmla="*/ 2147483646 w 57"/>
              <a:gd name="T45" fmla="*/ 2147483646 h 55"/>
              <a:gd name="T46" fmla="*/ 2147483646 w 57"/>
              <a:gd name="T47" fmla="*/ 2147483646 h 55"/>
              <a:gd name="T48" fmla="*/ 2147483646 w 57"/>
              <a:gd name="T49" fmla="*/ 2147483646 h 55"/>
              <a:gd name="T50" fmla="*/ 2147483646 w 57"/>
              <a:gd name="T51" fmla="*/ 2147483646 h 55"/>
              <a:gd name="T52" fmla="*/ 2147483646 w 57"/>
              <a:gd name="T53" fmla="*/ 2147483646 h 55"/>
              <a:gd name="T54" fmla="*/ 2147483646 w 57"/>
              <a:gd name="T55" fmla="*/ 2147483646 h 55"/>
              <a:gd name="T56" fmla="*/ 2147483646 w 57"/>
              <a:gd name="T57" fmla="*/ 2147483646 h 55"/>
              <a:gd name="T58" fmla="*/ 2147483646 w 57"/>
              <a:gd name="T59" fmla="*/ 2147483646 h 55"/>
              <a:gd name="T60" fmla="*/ 2147483646 w 57"/>
              <a:gd name="T61" fmla="*/ 2147483646 h 55"/>
              <a:gd name="T62" fmla="*/ 2147483646 w 57"/>
              <a:gd name="T63" fmla="*/ 2147483646 h 55"/>
              <a:gd name="T64" fmla="*/ 2147483646 w 57"/>
              <a:gd name="T65" fmla="*/ 2147483646 h 55"/>
              <a:gd name="T66" fmla="*/ 2147483646 w 57"/>
              <a:gd name="T67" fmla="*/ 2147483646 h 55"/>
              <a:gd name="T68" fmla="*/ 2147483646 w 57"/>
              <a:gd name="T69" fmla="*/ 2147483646 h 55"/>
              <a:gd name="T70" fmla="*/ 2147483646 w 57"/>
              <a:gd name="T71" fmla="*/ 2147483646 h 55"/>
              <a:gd name="T72" fmla="*/ 2147483646 w 57"/>
              <a:gd name="T73" fmla="*/ 2147483646 h 55"/>
              <a:gd name="T74" fmla="*/ 2147483646 w 57"/>
              <a:gd name="T75" fmla="*/ 2147483646 h 55"/>
              <a:gd name="T76" fmla="*/ 2147483646 w 57"/>
              <a:gd name="T77" fmla="*/ 2147483646 h 55"/>
              <a:gd name="T78" fmla="*/ 2147483646 w 57"/>
              <a:gd name="T79" fmla="*/ 2147483646 h 55"/>
              <a:gd name="T80" fmla="*/ 2147483646 w 57"/>
              <a:gd name="T81" fmla="*/ 2147483646 h 55"/>
              <a:gd name="T82" fmla="*/ 2147483646 w 57"/>
              <a:gd name="T83" fmla="*/ 2147483646 h 55"/>
              <a:gd name="T84" fmla="*/ 2147483646 w 57"/>
              <a:gd name="T85" fmla="*/ 0 h 55"/>
              <a:gd name="T86" fmla="*/ 2147483646 w 57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7"/>
              <a:gd name="T133" fmla="*/ 0 h 55"/>
              <a:gd name="T134" fmla="*/ 57 w 57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7" h="55">
                <a:moveTo>
                  <a:pt x="29" y="0"/>
                </a:move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3" y="0"/>
                </a:lnTo>
                <a:lnTo>
                  <a:pt x="22" y="1"/>
                </a:lnTo>
                <a:lnTo>
                  <a:pt x="21" y="1"/>
                </a:lnTo>
                <a:lnTo>
                  <a:pt x="20" y="1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5" y="4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9" y="9"/>
                </a:lnTo>
                <a:lnTo>
                  <a:pt x="9" y="10"/>
                </a:lnTo>
                <a:lnTo>
                  <a:pt x="8" y="10"/>
                </a:lnTo>
                <a:lnTo>
                  <a:pt x="7" y="11"/>
                </a:lnTo>
                <a:lnTo>
                  <a:pt x="5" y="12"/>
                </a:lnTo>
                <a:lnTo>
                  <a:pt x="5" y="13"/>
                </a:lnTo>
                <a:lnTo>
                  <a:pt x="4" y="15"/>
                </a:lnTo>
                <a:lnTo>
                  <a:pt x="4" y="16"/>
                </a:lnTo>
                <a:lnTo>
                  <a:pt x="3" y="17"/>
                </a:lnTo>
                <a:lnTo>
                  <a:pt x="3" y="18"/>
                </a:lnTo>
                <a:lnTo>
                  <a:pt x="3" y="19"/>
                </a:lnTo>
                <a:lnTo>
                  <a:pt x="2" y="21"/>
                </a:lnTo>
                <a:lnTo>
                  <a:pt x="2" y="22"/>
                </a:lnTo>
                <a:lnTo>
                  <a:pt x="2" y="24"/>
                </a:lnTo>
                <a:lnTo>
                  <a:pt x="2" y="25"/>
                </a:lnTo>
                <a:lnTo>
                  <a:pt x="2" y="27"/>
                </a:lnTo>
                <a:lnTo>
                  <a:pt x="0" y="28"/>
                </a:lnTo>
                <a:lnTo>
                  <a:pt x="2" y="29"/>
                </a:lnTo>
                <a:lnTo>
                  <a:pt x="2" y="30"/>
                </a:lnTo>
                <a:lnTo>
                  <a:pt x="2" y="33"/>
                </a:lnTo>
                <a:lnTo>
                  <a:pt x="2" y="34"/>
                </a:lnTo>
                <a:lnTo>
                  <a:pt x="2" y="35"/>
                </a:lnTo>
                <a:lnTo>
                  <a:pt x="3" y="36"/>
                </a:lnTo>
                <a:lnTo>
                  <a:pt x="3" y="37"/>
                </a:lnTo>
                <a:lnTo>
                  <a:pt x="3" y="39"/>
                </a:lnTo>
                <a:lnTo>
                  <a:pt x="4" y="40"/>
                </a:lnTo>
                <a:lnTo>
                  <a:pt x="4" y="41"/>
                </a:lnTo>
                <a:lnTo>
                  <a:pt x="5" y="42"/>
                </a:lnTo>
                <a:lnTo>
                  <a:pt x="5" y="43"/>
                </a:lnTo>
                <a:lnTo>
                  <a:pt x="7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10" y="48"/>
                </a:lnTo>
                <a:lnTo>
                  <a:pt x="11" y="49"/>
                </a:lnTo>
                <a:lnTo>
                  <a:pt x="13" y="51"/>
                </a:lnTo>
                <a:lnTo>
                  <a:pt x="14" y="51"/>
                </a:lnTo>
                <a:lnTo>
                  <a:pt x="15" y="52"/>
                </a:lnTo>
                <a:lnTo>
                  <a:pt x="16" y="52"/>
                </a:lnTo>
                <a:lnTo>
                  <a:pt x="17" y="53"/>
                </a:lnTo>
                <a:lnTo>
                  <a:pt x="19" y="53"/>
                </a:lnTo>
                <a:lnTo>
                  <a:pt x="20" y="54"/>
                </a:lnTo>
                <a:lnTo>
                  <a:pt x="21" y="54"/>
                </a:lnTo>
                <a:lnTo>
                  <a:pt x="22" y="55"/>
                </a:lnTo>
                <a:lnTo>
                  <a:pt x="23" y="55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4" y="55"/>
                </a:lnTo>
                <a:lnTo>
                  <a:pt x="35" y="55"/>
                </a:lnTo>
                <a:lnTo>
                  <a:pt x="38" y="54"/>
                </a:lnTo>
                <a:lnTo>
                  <a:pt x="39" y="54"/>
                </a:lnTo>
                <a:lnTo>
                  <a:pt x="40" y="53"/>
                </a:lnTo>
                <a:lnTo>
                  <a:pt x="41" y="53"/>
                </a:lnTo>
                <a:lnTo>
                  <a:pt x="43" y="52"/>
                </a:lnTo>
                <a:lnTo>
                  <a:pt x="44" y="52"/>
                </a:lnTo>
                <a:lnTo>
                  <a:pt x="45" y="51"/>
                </a:lnTo>
                <a:lnTo>
                  <a:pt x="46" y="51"/>
                </a:lnTo>
                <a:lnTo>
                  <a:pt x="46" y="49"/>
                </a:lnTo>
                <a:lnTo>
                  <a:pt x="47" y="48"/>
                </a:lnTo>
                <a:lnTo>
                  <a:pt x="49" y="48"/>
                </a:lnTo>
                <a:lnTo>
                  <a:pt x="50" y="47"/>
                </a:lnTo>
                <a:lnTo>
                  <a:pt x="51" y="46"/>
                </a:lnTo>
                <a:lnTo>
                  <a:pt x="51" y="45"/>
                </a:lnTo>
                <a:lnTo>
                  <a:pt x="52" y="43"/>
                </a:lnTo>
                <a:lnTo>
                  <a:pt x="53" y="42"/>
                </a:lnTo>
                <a:lnTo>
                  <a:pt x="53" y="41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6" y="36"/>
                </a:lnTo>
                <a:lnTo>
                  <a:pt x="56" y="35"/>
                </a:lnTo>
                <a:lnTo>
                  <a:pt x="56" y="34"/>
                </a:lnTo>
                <a:lnTo>
                  <a:pt x="57" y="33"/>
                </a:lnTo>
                <a:lnTo>
                  <a:pt x="57" y="30"/>
                </a:lnTo>
                <a:lnTo>
                  <a:pt x="57" y="29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6" y="22"/>
                </a:lnTo>
                <a:lnTo>
                  <a:pt x="56" y="21"/>
                </a:lnTo>
                <a:lnTo>
                  <a:pt x="56" y="19"/>
                </a:lnTo>
                <a:lnTo>
                  <a:pt x="55" y="18"/>
                </a:lnTo>
                <a:lnTo>
                  <a:pt x="55" y="17"/>
                </a:lnTo>
                <a:lnTo>
                  <a:pt x="55" y="16"/>
                </a:lnTo>
                <a:lnTo>
                  <a:pt x="53" y="15"/>
                </a:lnTo>
                <a:lnTo>
                  <a:pt x="53" y="13"/>
                </a:lnTo>
                <a:lnTo>
                  <a:pt x="52" y="12"/>
                </a:lnTo>
                <a:lnTo>
                  <a:pt x="51" y="11"/>
                </a:lnTo>
                <a:lnTo>
                  <a:pt x="51" y="10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5" y="5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8" y="1"/>
                </a:lnTo>
                <a:lnTo>
                  <a:pt x="35" y="1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2" name="Freeform 27">
            <a:extLst>
              <a:ext uri="{FF2B5EF4-FFF2-40B4-BE49-F238E27FC236}">
                <a16:creationId xmlns:a16="http://schemas.microsoft.com/office/drawing/2014/main" id="{997DFB91-B98A-8844-9336-7C80CBBEF885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113" name="Line 28">
            <a:extLst>
              <a:ext uri="{FF2B5EF4-FFF2-40B4-BE49-F238E27FC236}">
                <a16:creationId xmlns:a16="http://schemas.microsoft.com/office/drawing/2014/main" id="{7C144B7A-A87D-6D48-9F6D-5FD0E2B7727A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4" name="Rectangle 29">
            <a:extLst>
              <a:ext uri="{FF2B5EF4-FFF2-40B4-BE49-F238E27FC236}">
                <a16:creationId xmlns:a16="http://schemas.microsoft.com/office/drawing/2014/main" id="{78FCBA81-C7C9-8C46-AF16-B614DD2D203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15" name="Rectangle 30">
            <a:extLst>
              <a:ext uri="{FF2B5EF4-FFF2-40B4-BE49-F238E27FC236}">
                <a16:creationId xmlns:a16="http://schemas.microsoft.com/office/drawing/2014/main" id="{14D653D0-5423-F746-B74A-DA034AFBC2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4" y="2947989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16" name="Rectangle 31">
            <a:extLst>
              <a:ext uri="{FF2B5EF4-FFF2-40B4-BE49-F238E27FC236}">
                <a16:creationId xmlns:a16="http://schemas.microsoft.com/office/drawing/2014/main" id="{5C7B5474-1464-444F-B25D-ADA628FFC8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2743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Combinational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17" name="Rectangle 32">
            <a:extLst>
              <a:ext uri="{FF2B5EF4-FFF2-40B4-BE49-F238E27FC236}">
                <a16:creationId xmlns:a16="http://schemas.microsoft.com/office/drawing/2014/main" id="{B4B17584-2AB9-CA4D-8966-7281765DEB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9118" name="Rectangle 33">
            <a:extLst>
              <a:ext uri="{FF2B5EF4-FFF2-40B4-BE49-F238E27FC236}">
                <a16:creationId xmlns:a16="http://schemas.microsoft.com/office/drawing/2014/main" id="{27FA34CC-D338-D14F-89A8-5F4028F1F5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7868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" pitchFamily="2" charset="0"/>
              </a:rPr>
              <a:t>circuit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89119" name="Title 1">
            <a:extLst>
              <a:ext uri="{FF2B5EF4-FFF2-40B4-BE49-F238E27FC236}">
                <a16:creationId xmlns:a16="http://schemas.microsoft.com/office/drawing/2014/main" id="{DA1DCD95-BDCD-F643-890C-E323F5852E4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 Type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" descr="Screen shot 2013-11-18 at 3.47.02 PM.png">
            <a:extLst>
              <a:ext uri="{FF2B5EF4-FFF2-40B4-BE49-F238E27FC236}">
                <a16:creationId xmlns:a16="http://schemas.microsoft.com/office/drawing/2014/main" id="{A397149F-F2A2-564D-B530-0DF5FB239E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828801"/>
            <a:ext cx="4572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4" name="Picture 2" descr="Screen shot 2013-11-18 at 3.47.17 PM.png">
            <a:extLst>
              <a:ext uri="{FF2B5EF4-FFF2-40B4-BE49-F238E27FC236}">
                <a16:creationId xmlns:a16="http://schemas.microsoft.com/office/drawing/2014/main" id="{AA11644A-E105-0A43-AC93-C7ECB9FB61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1538" y="1752600"/>
            <a:ext cx="41068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itle 1">
            <a:extLst>
              <a:ext uri="{FF2B5EF4-FFF2-40B4-BE49-F238E27FC236}">
                <a16:creationId xmlns:a16="http://schemas.microsoft.com/office/drawing/2014/main" id="{6C305386-3C6F-B94A-AF77-4B48732C349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 					Mealy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1" descr="Screen shot 2013-11-18 at 3.47.02 PM.png">
            <a:extLst>
              <a:ext uri="{FF2B5EF4-FFF2-40B4-BE49-F238E27FC236}">
                <a16:creationId xmlns:a16="http://schemas.microsoft.com/office/drawing/2014/main" id="{D7F0B375-EBB4-2241-85BD-68E4F19C57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828801"/>
            <a:ext cx="4572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8" name="Picture 2" descr="Screen shot 2013-11-18 at 3.47.17 PM.png">
            <a:extLst>
              <a:ext uri="{FF2B5EF4-FFF2-40B4-BE49-F238E27FC236}">
                <a16:creationId xmlns:a16="http://schemas.microsoft.com/office/drawing/2014/main" id="{7DFCE7B7-1B71-F843-8005-461FCAFB6B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1538" y="1752600"/>
            <a:ext cx="41068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itle 1">
            <a:extLst>
              <a:ext uri="{FF2B5EF4-FFF2-40B4-BE49-F238E27FC236}">
                <a16:creationId xmlns:a16="http://schemas.microsoft.com/office/drawing/2014/main" id="{1379B682-6300-9F4D-B8DA-092C86A6A1B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 					Mealy</a:t>
            </a:r>
          </a:p>
        </p:txBody>
      </p:sp>
      <p:pic>
        <p:nvPicPr>
          <p:cNvPr id="91140" name="Picture 4" descr="Screen shot 2013-11-18 at 3.49.42 PM.png">
            <a:extLst>
              <a:ext uri="{FF2B5EF4-FFF2-40B4-BE49-F238E27FC236}">
                <a16:creationId xmlns:a16="http://schemas.microsoft.com/office/drawing/2014/main" id="{F5C7F641-93CF-9641-AA18-E2B17A63AE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038601"/>
            <a:ext cx="3932238" cy="2036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41" name="Picture 5" descr="Screen shot 2013-11-18 at 3.49.53 PM.png">
            <a:extLst>
              <a:ext uri="{FF2B5EF4-FFF2-40B4-BE49-F238E27FC236}">
                <a16:creationId xmlns:a16="http://schemas.microsoft.com/office/drawing/2014/main" id="{764D632A-B70E-D74D-86F8-05B285E030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4114801"/>
            <a:ext cx="4648200" cy="195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7" descr="Screen shot 2013-11-18 at 3.56.29 PM.png">
            <a:extLst>
              <a:ext uri="{FF2B5EF4-FFF2-40B4-BE49-F238E27FC236}">
                <a16:creationId xmlns:a16="http://schemas.microsoft.com/office/drawing/2014/main" id="{16B00B9D-9473-6D47-9D35-BCE3A64F4A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6" y="3830638"/>
            <a:ext cx="7388225" cy="302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2" name="Title 1">
            <a:extLst>
              <a:ext uri="{FF2B5EF4-FFF2-40B4-BE49-F238E27FC236}">
                <a16:creationId xmlns:a16="http://schemas.microsoft.com/office/drawing/2014/main" id="{E97ADC38-BF17-B645-AB38-1EC27D2C5A5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17526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</a:t>
            </a:r>
          </a:p>
        </p:txBody>
      </p:sp>
      <p:pic>
        <p:nvPicPr>
          <p:cNvPr id="92163" name="Picture 6" descr="Screen shot 2013-11-18 at 3.56.18 PM.png">
            <a:extLst>
              <a:ext uri="{FF2B5EF4-FFF2-40B4-BE49-F238E27FC236}">
                <a16:creationId xmlns:a16="http://schemas.microsoft.com/office/drawing/2014/main" id="{F5C0F373-F910-EF44-A417-A350DA69F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838200"/>
            <a:ext cx="743585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5" name="Picture 7" descr="Screen shot 2013-11-18 at 3.56.29 PM.png">
            <a:extLst>
              <a:ext uri="{FF2B5EF4-FFF2-40B4-BE49-F238E27FC236}">
                <a16:creationId xmlns:a16="http://schemas.microsoft.com/office/drawing/2014/main" id="{6BF0ADBD-BB85-F046-A595-B2ECF26231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6" y="3830638"/>
            <a:ext cx="7388225" cy="302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6" name="Title 1">
            <a:extLst>
              <a:ext uri="{FF2B5EF4-FFF2-40B4-BE49-F238E27FC236}">
                <a16:creationId xmlns:a16="http://schemas.microsoft.com/office/drawing/2014/main" id="{24762C4F-18E1-F44B-B438-A7D135B74CB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17526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</a:t>
            </a:r>
          </a:p>
        </p:txBody>
      </p:sp>
      <p:pic>
        <p:nvPicPr>
          <p:cNvPr id="93187" name="Picture 6" descr="Screen shot 2013-11-18 at 3.56.18 PM.png">
            <a:extLst>
              <a:ext uri="{FF2B5EF4-FFF2-40B4-BE49-F238E27FC236}">
                <a16:creationId xmlns:a16="http://schemas.microsoft.com/office/drawing/2014/main" id="{5751AAD7-B4FF-D145-B2DE-2D8549FE13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838200"/>
            <a:ext cx="743585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3188" name="Straight Arrow Connector 2">
            <a:extLst>
              <a:ext uri="{FF2B5EF4-FFF2-40B4-BE49-F238E27FC236}">
                <a16:creationId xmlns:a16="http://schemas.microsoft.com/office/drawing/2014/main" id="{66C1B9A1-0673-2345-9C2A-3616DBCB05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96000" y="2743200"/>
            <a:ext cx="609600" cy="3733800"/>
          </a:xfrm>
          <a:prstGeom prst="straightConnector1">
            <a:avLst/>
          </a:prstGeom>
          <a:noFill/>
          <a:ln w="381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189" name="Straight Arrow Connector 6">
            <a:extLst>
              <a:ext uri="{FF2B5EF4-FFF2-40B4-BE49-F238E27FC236}">
                <a16:creationId xmlns:a16="http://schemas.microsoft.com/office/drawing/2014/main" id="{6925B153-65B3-F142-A1F2-095AFB1115B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543800" y="2743200"/>
            <a:ext cx="609600" cy="3733800"/>
          </a:xfrm>
          <a:prstGeom prst="straightConnector1">
            <a:avLst/>
          </a:prstGeom>
          <a:noFill/>
          <a:ln w="381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3190" name="TextBox 3">
            <a:extLst>
              <a:ext uri="{FF2B5EF4-FFF2-40B4-BE49-F238E27FC236}">
                <a16:creationId xmlns:a16="http://schemas.microsoft.com/office/drawing/2014/main" id="{B2B3F882-2F84-6949-A0DE-90C6217FA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2" y="228601"/>
            <a:ext cx="9286876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the output of the Moore machine is delayed by one clock cycle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746BD461-A13B-6349-9BD7-B9C336B4EE7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17526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Mealy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Moore</a:t>
            </a:r>
          </a:p>
        </p:txBody>
      </p:sp>
      <p:grpSp>
        <p:nvGrpSpPr>
          <p:cNvPr id="94210" name="Group 1">
            <a:extLst>
              <a:ext uri="{FF2B5EF4-FFF2-40B4-BE49-F238E27FC236}">
                <a16:creationId xmlns:a16="http://schemas.microsoft.com/office/drawing/2014/main" id="{B5DD7592-403C-FD43-B8BB-66A82E7D7A08}"/>
              </a:ext>
            </a:extLst>
          </p:cNvPr>
          <p:cNvGrpSpPr>
            <a:grpSpLocks/>
          </p:cNvGrpSpPr>
          <p:nvPr/>
        </p:nvGrpSpPr>
        <p:grpSpPr bwMode="auto">
          <a:xfrm>
            <a:off x="2714625" y="1608139"/>
            <a:ext cx="7056438" cy="981075"/>
            <a:chOff x="1123950" y="2905125"/>
            <a:chExt cx="7056438" cy="981075"/>
          </a:xfrm>
        </p:grpSpPr>
        <p:sp>
          <p:nvSpPr>
            <p:cNvPr id="94217" name="Rectangle 4">
              <a:extLst>
                <a:ext uri="{FF2B5EF4-FFF2-40B4-BE49-F238E27FC236}">
                  <a16:creationId xmlns:a16="http://schemas.microsoft.com/office/drawing/2014/main" id="{4DB47815-6FFA-DD4B-AE66-D5C0B5642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05125"/>
              <a:ext cx="7046913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8" name="Rectangle 5">
              <a:extLst>
                <a:ext uri="{FF2B5EF4-FFF2-40B4-BE49-F238E27FC236}">
                  <a16:creationId xmlns:a16="http://schemas.microsoft.com/office/drawing/2014/main" id="{B8C47867-0F6E-EF4F-8C17-7731CCACA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2917825"/>
              <a:ext cx="11113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9" name="Rectangle 6">
              <a:extLst>
                <a:ext uri="{FF2B5EF4-FFF2-40B4-BE49-F238E27FC236}">
                  <a16:creationId xmlns:a16="http://schemas.microsoft.com/office/drawing/2014/main" id="{A194AA2E-9ED6-7C49-8AEB-8188CEABB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75" y="2951163"/>
              <a:ext cx="1338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Clock cycle: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0" name="Rectangle 7">
              <a:extLst>
                <a:ext uri="{FF2B5EF4-FFF2-40B4-BE49-F238E27FC236}">
                  <a16:creationId xmlns:a16="http://schemas.microsoft.com/office/drawing/2014/main" id="{A686DAAC-2220-644B-B680-0F5D5F05E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7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1" name="Rectangle 8">
              <a:extLst>
                <a:ext uri="{FF2B5EF4-FFF2-40B4-BE49-F238E27FC236}">
                  <a16:creationId xmlns:a16="http://schemas.microsoft.com/office/drawing/2014/main" id="{042A8E55-FFB3-A04A-9DD4-C9A64D826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2" name="Rectangle 9">
              <a:extLst>
                <a:ext uri="{FF2B5EF4-FFF2-40B4-BE49-F238E27FC236}">
                  <a16:creationId xmlns:a16="http://schemas.microsoft.com/office/drawing/2014/main" id="{FA0B7641-27B7-C640-9496-0C4ADBAAC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8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3" name="Rectangle 10">
              <a:extLst>
                <a:ext uri="{FF2B5EF4-FFF2-40B4-BE49-F238E27FC236}">
                  <a16:creationId xmlns:a16="http://schemas.microsoft.com/office/drawing/2014/main" id="{750DDBA1-A519-604A-9D74-2E4268328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4" name="Rectangle 11">
              <a:extLst>
                <a:ext uri="{FF2B5EF4-FFF2-40B4-BE49-F238E27FC236}">
                  <a16:creationId xmlns:a16="http://schemas.microsoft.com/office/drawing/2014/main" id="{F74BC787-2919-224A-A6F7-268D7392C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81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5" name="Rectangle 12">
              <a:extLst>
                <a:ext uri="{FF2B5EF4-FFF2-40B4-BE49-F238E27FC236}">
                  <a16:creationId xmlns:a16="http://schemas.microsoft.com/office/drawing/2014/main" id="{0F2D15FF-9AD8-9B4F-961A-AB9D29E53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6" name="Rectangle 13">
              <a:extLst>
                <a:ext uri="{FF2B5EF4-FFF2-40B4-BE49-F238E27FC236}">
                  <a16:creationId xmlns:a16="http://schemas.microsoft.com/office/drawing/2014/main" id="{74FA15E7-4E61-2F49-BD94-3886F451E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7" name="Rectangle 14">
              <a:extLst>
                <a:ext uri="{FF2B5EF4-FFF2-40B4-BE49-F238E27FC236}">
                  <a16:creationId xmlns:a16="http://schemas.microsoft.com/office/drawing/2014/main" id="{F079C898-9E06-2C4E-926C-17FCBED29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8" name="Rectangle 15">
              <a:extLst>
                <a:ext uri="{FF2B5EF4-FFF2-40B4-BE49-F238E27FC236}">
                  <a16:creationId xmlns:a16="http://schemas.microsoft.com/office/drawing/2014/main" id="{D59A6E29-B005-154A-9217-72FBB3CEB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9" name="Rectangle 16">
              <a:extLst>
                <a:ext uri="{FF2B5EF4-FFF2-40B4-BE49-F238E27FC236}">
                  <a16:creationId xmlns:a16="http://schemas.microsoft.com/office/drawing/2014/main" id="{C27872A5-41F5-0649-BB26-40C03B953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97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0" name="Rectangle 17">
              <a:extLst>
                <a:ext uri="{FF2B5EF4-FFF2-40B4-BE49-F238E27FC236}">
                  <a16:creationId xmlns:a16="http://schemas.microsoft.com/office/drawing/2014/main" id="{312991F8-A93C-3140-B491-2EFFFE2D6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075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1" name="Rectangle 18">
              <a:extLst>
                <a:ext uri="{FF2B5EF4-FFF2-40B4-BE49-F238E27FC236}">
                  <a16:creationId xmlns:a16="http://schemas.microsoft.com/office/drawing/2014/main" id="{04B3B36E-A8B7-A741-ACC0-EC32D9D53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925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2" name="Rectangle 19">
              <a:extLst>
                <a:ext uri="{FF2B5EF4-FFF2-40B4-BE49-F238E27FC236}">
                  <a16:creationId xmlns:a16="http://schemas.microsoft.com/office/drawing/2014/main" id="{D308011C-62A4-1845-925C-3B33845B6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3" name="Rectangle 20">
              <a:extLst>
                <a:ext uri="{FF2B5EF4-FFF2-40B4-BE49-F238E27FC236}">
                  <a16:creationId xmlns:a16="http://schemas.microsoft.com/office/drawing/2014/main" id="{25B9D5B9-BCF2-1A41-B354-518942BD3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4" name="Rectangle 21">
              <a:extLst>
                <a:ext uri="{FF2B5EF4-FFF2-40B4-BE49-F238E27FC236}">
                  <a16:creationId xmlns:a16="http://schemas.microsoft.com/office/drawing/2014/main" id="{31FAECFC-DC56-AC4D-B898-D725AE685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5" name="Rectangle 22">
              <a:extLst>
                <a:ext uri="{FF2B5EF4-FFF2-40B4-BE49-F238E27FC236}">
                  <a16:creationId xmlns:a16="http://schemas.microsoft.com/office/drawing/2014/main" id="{27B2845B-45F8-134A-AD6D-527F231AB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23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6" name="Rectangle 23">
              <a:extLst>
                <a:ext uri="{FF2B5EF4-FFF2-40B4-BE49-F238E27FC236}">
                  <a16:creationId xmlns:a16="http://schemas.microsoft.com/office/drawing/2014/main" id="{3F4C9D13-80AF-8C42-BF45-FEE1B8ADF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7" name="Rectangle 24">
              <a:extLst>
                <a:ext uri="{FF2B5EF4-FFF2-40B4-BE49-F238E27FC236}">
                  <a16:creationId xmlns:a16="http://schemas.microsoft.com/office/drawing/2014/main" id="{0657FD1E-160E-F64E-9E7B-22017FAB0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188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8" name="Rectangle 25">
              <a:extLst>
                <a:ext uri="{FF2B5EF4-FFF2-40B4-BE49-F238E27FC236}">
                  <a16:creationId xmlns:a16="http://schemas.microsoft.com/office/drawing/2014/main" id="{5285BA47-5433-7044-87E6-099D3A449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9" name="Rectangle 26">
              <a:extLst>
                <a:ext uri="{FF2B5EF4-FFF2-40B4-BE49-F238E27FC236}">
                  <a16:creationId xmlns:a16="http://schemas.microsoft.com/office/drawing/2014/main" id="{EF743CEC-CA47-B54D-83E5-C19DCE911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1550" y="30480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9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0" name="Rectangle 27">
              <a:extLst>
                <a:ext uri="{FF2B5EF4-FFF2-40B4-BE49-F238E27FC236}">
                  <a16:creationId xmlns:a16="http://schemas.microsoft.com/office/drawing/2014/main" id="{16467F2F-65F0-5E4D-9425-E2246E110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650" y="2951163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1" name="Rectangle 28">
              <a:extLst>
                <a:ext uri="{FF2B5EF4-FFF2-40B4-BE49-F238E27FC236}">
                  <a16:creationId xmlns:a16="http://schemas.microsoft.com/office/drawing/2014/main" id="{6466C424-4162-AC41-90B8-BDFAA2DB7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917825"/>
              <a:ext cx="12700" cy="3286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2" name="Rectangle 29">
              <a:extLst>
                <a:ext uri="{FF2B5EF4-FFF2-40B4-BE49-F238E27FC236}">
                  <a16:creationId xmlns:a16="http://schemas.microsoft.com/office/drawing/2014/main" id="{FF66A5FE-A455-3743-B3A5-628FA89DD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246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3" name="Rectangle 30">
              <a:extLst>
                <a:ext uri="{FF2B5EF4-FFF2-40B4-BE49-F238E27FC236}">
                  <a16:creationId xmlns:a16="http://schemas.microsoft.com/office/drawing/2014/main" id="{A35EFBFE-43B3-744E-92BF-1D9C72023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30480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4" name="Rectangle 31">
              <a:extLst>
                <a:ext uri="{FF2B5EF4-FFF2-40B4-BE49-F238E27FC236}">
                  <a16:creationId xmlns:a16="http://schemas.microsoft.com/office/drawing/2014/main" id="{16E75144-1933-0243-8CD3-B2DBC155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25" y="32496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245" name="Rectangle 32">
              <a:extLst>
                <a:ext uri="{FF2B5EF4-FFF2-40B4-BE49-F238E27FC236}">
                  <a16:creationId xmlns:a16="http://schemas.microsoft.com/office/drawing/2014/main" id="{C38886B4-2E95-0742-83E5-785DD058A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2512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6" name="Rectangle 33">
              <a:extLst>
                <a:ext uri="{FF2B5EF4-FFF2-40B4-BE49-F238E27FC236}">
                  <a16:creationId xmlns:a16="http://schemas.microsoft.com/office/drawing/2014/main" id="{32DE312A-AB88-E747-91D1-B81AB046B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7" name="Rectangle 34">
              <a:extLst>
                <a:ext uri="{FF2B5EF4-FFF2-40B4-BE49-F238E27FC236}">
                  <a16:creationId xmlns:a16="http://schemas.microsoft.com/office/drawing/2014/main" id="{07A7F906-0800-6E4C-9CD1-C693AB2BD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8" name="Rectangle 35">
              <a:extLst>
                <a:ext uri="{FF2B5EF4-FFF2-40B4-BE49-F238E27FC236}">
                  <a16:creationId xmlns:a16="http://schemas.microsoft.com/office/drawing/2014/main" id="{78E60FB0-061C-404F-ADA9-2B3195167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9" name="Rectangle 36">
              <a:extLst>
                <a:ext uri="{FF2B5EF4-FFF2-40B4-BE49-F238E27FC236}">
                  <a16:creationId xmlns:a16="http://schemas.microsoft.com/office/drawing/2014/main" id="{766CB633-9007-7F43-B332-943769245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0" name="Rectangle 37">
              <a:extLst>
                <a:ext uri="{FF2B5EF4-FFF2-40B4-BE49-F238E27FC236}">
                  <a16:creationId xmlns:a16="http://schemas.microsoft.com/office/drawing/2014/main" id="{E137D13E-2A2E-1948-90C9-357F2FF67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100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1" name="Rectangle 38">
              <a:extLst>
                <a:ext uri="{FF2B5EF4-FFF2-40B4-BE49-F238E27FC236}">
                  <a16:creationId xmlns:a16="http://schemas.microsoft.com/office/drawing/2014/main" id="{0D80CA5A-7787-8140-A719-5A2D42653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2" name="Rectangle 39">
              <a:extLst>
                <a:ext uri="{FF2B5EF4-FFF2-40B4-BE49-F238E27FC236}">
                  <a16:creationId xmlns:a16="http://schemas.microsoft.com/office/drawing/2014/main" id="{764FD295-BBD7-C44F-92B2-0C6BAF4C8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72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3" name="Rectangle 40">
              <a:extLst>
                <a:ext uri="{FF2B5EF4-FFF2-40B4-BE49-F238E27FC236}">
                  <a16:creationId xmlns:a16="http://schemas.microsoft.com/office/drawing/2014/main" id="{ACC41388-6D4F-BD42-9F26-303C0BBF9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4" name="Rectangle 41">
              <a:extLst>
                <a:ext uri="{FF2B5EF4-FFF2-40B4-BE49-F238E27FC236}">
                  <a16:creationId xmlns:a16="http://schemas.microsoft.com/office/drawing/2014/main" id="{BC02F548-A7BA-B441-9C41-744C63131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0375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5" name="Rectangle 42">
              <a:extLst>
                <a:ext uri="{FF2B5EF4-FFF2-40B4-BE49-F238E27FC236}">
                  <a16:creationId xmlns:a16="http://schemas.microsoft.com/office/drawing/2014/main" id="{EA8C1EC3-367F-0246-81CB-72DAB3FAF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738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6" name="Rectangle 43">
              <a:extLst>
                <a:ext uri="{FF2B5EF4-FFF2-40B4-BE49-F238E27FC236}">
                  <a16:creationId xmlns:a16="http://schemas.microsoft.com/office/drawing/2014/main" id="{73F23BA7-597A-114C-BEF5-F6433CCA0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246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7" name="Rectangle 44">
              <a:extLst>
                <a:ext uri="{FF2B5EF4-FFF2-40B4-BE49-F238E27FC236}">
                  <a16:creationId xmlns:a16="http://schemas.microsoft.com/office/drawing/2014/main" id="{88868F4C-6C9F-B14B-9AEB-C21694D74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554413"/>
              <a:ext cx="11113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8" name="Rectangle 45">
              <a:extLst>
                <a:ext uri="{FF2B5EF4-FFF2-40B4-BE49-F238E27FC236}">
                  <a16:creationId xmlns:a16="http://schemas.microsoft.com/office/drawing/2014/main" id="{4DA0CDCB-261B-4944-9A6C-3F48B3100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113" y="32512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9" name="Rectangle 46">
              <a:extLst>
                <a:ext uri="{FF2B5EF4-FFF2-40B4-BE49-F238E27FC236}">
                  <a16:creationId xmlns:a16="http://schemas.microsoft.com/office/drawing/2014/main" id="{42E74135-4C3A-1B4A-8FB5-7471F21A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263" y="35798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260" name="Rectangle 47">
              <a:extLst>
                <a:ext uri="{FF2B5EF4-FFF2-40B4-BE49-F238E27FC236}">
                  <a16:creationId xmlns:a16="http://schemas.microsoft.com/office/drawing/2014/main" id="{7733494C-2835-F944-B33A-A0C05DA47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850" y="3581400"/>
              <a:ext cx="1333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: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1" name="Rectangle 48">
              <a:extLst>
                <a:ext uri="{FF2B5EF4-FFF2-40B4-BE49-F238E27FC236}">
                  <a16:creationId xmlns:a16="http://schemas.microsoft.com/office/drawing/2014/main" id="{CEDE1AF7-8C4D-B543-9319-897766458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650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2" name="Rectangle 49">
              <a:extLst>
                <a:ext uri="{FF2B5EF4-FFF2-40B4-BE49-F238E27FC236}">
                  <a16:creationId xmlns:a16="http://schemas.microsoft.com/office/drawing/2014/main" id="{1639938C-AAFC-1346-90EC-BDCBBE446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3" name="Rectangle 50">
              <a:extLst>
                <a:ext uri="{FF2B5EF4-FFF2-40B4-BE49-F238E27FC236}">
                  <a16:creationId xmlns:a16="http://schemas.microsoft.com/office/drawing/2014/main" id="{6D8302B8-0724-A844-9BBF-A139C2054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4" name="Rectangle 51">
              <a:extLst>
                <a:ext uri="{FF2B5EF4-FFF2-40B4-BE49-F238E27FC236}">
                  <a16:creationId xmlns:a16="http://schemas.microsoft.com/office/drawing/2014/main" id="{E8452C1F-3428-9246-94D9-3108615AF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5" name="Rectangle 52">
              <a:extLst>
                <a:ext uri="{FF2B5EF4-FFF2-40B4-BE49-F238E27FC236}">
                  <a16:creationId xmlns:a16="http://schemas.microsoft.com/office/drawing/2014/main" id="{B2D64250-3284-B84B-9F82-8BB982556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9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6" name="Rectangle 53">
              <a:extLst>
                <a:ext uri="{FF2B5EF4-FFF2-40B4-BE49-F238E27FC236}">
                  <a16:creationId xmlns:a16="http://schemas.microsoft.com/office/drawing/2014/main" id="{DE1EFCAE-F0F4-D147-8C19-A0F8BD6D2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7" name="Rectangle 54">
              <a:extLst>
                <a:ext uri="{FF2B5EF4-FFF2-40B4-BE49-F238E27FC236}">
                  <a16:creationId xmlns:a16="http://schemas.microsoft.com/office/drawing/2014/main" id="{811EDEF5-2B54-CC47-89BF-22D41F509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0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8" name="Rectangle 55">
              <a:extLst>
                <a:ext uri="{FF2B5EF4-FFF2-40B4-BE49-F238E27FC236}">
                  <a16:creationId xmlns:a16="http://schemas.microsoft.com/office/drawing/2014/main" id="{83D73C18-592D-C140-9B5A-D933B9172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4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9" name="Rectangle 56">
              <a:extLst>
                <a:ext uri="{FF2B5EF4-FFF2-40B4-BE49-F238E27FC236}">
                  <a16:creationId xmlns:a16="http://schemas.microsoft.com/office/drawing/2014/main" id="{2AF4F6D6-E5B1-2149-9CCE-5E9367E6D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8788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0" name="Rectangle 57">
              <a:extLst>
                <a:ext uri="{FF2B5EF4-FFF2-40B4-BE49-F238E27FC236}">
                  <a16:creationId xmlns:a16="http://schemas.microsoft.com/office/drawing/2014/main" id="{205F8D8D-7606-9B48-8AD2-BA1C84F43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1" name="Rectangle 58">
              <a:extLst>
                <a:ext uri="{FF2B5EF4-FFF2-40B4-BE49-F238E27FC236}">
                  <a16:creationId xmlns:a16="http://schemas.microsoft.com/office/drawing/2014/main" id="{9C93F10A-B0EA-984D-9274-994EE3A75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3554413"/>
              <a:ext cx="12700" cy="3286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2" name="Rectangle 59">
              <a:extLst>
                <a:ext uri="{FF2B5EF4-FFF2-40B4-BE49-F238E27FC236}">
                  <a16:creationId xmlns:a16="http://schemas.microsoft.com/office/drawing/2014/main" id="{45E62901-A2E5-5A47-99CC-C6D3653EA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3870325"/>
              <a:ext cx="704691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3" name="Rectangle 60">
              <a:extLst>
                <a:ext uri="{FF2B5EF4-FFF2-40B4-BE49-F238E27FC236}">
                  <a16:creationId xmlns:a16="http://schemas.microsoft.com/office/drawing/2014/main" id="{7523E759-9EDA-C641-8E3B-6741AF7B4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3525" y="358140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4211" name="TextBox 2">
            <a:extLst>
              <a:ext uri="{FF2B5EF4-FFF2-40B4-BE49-F238E27FC236}">
                <a16:creationId xmlns:a16="http://schemas.microsoft.com/office/drawing/2014/main" id="{58568436-EDA0-1A42-8AD8-A3C0120D61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5913" y="1831976"/>
            <a:ext cx="825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94212" name="TextBox 62">
            <a:extLst>
              <a:ext uri="{FF2B5EF4-FFF2-40B4-BE49-F238E27FC236}">
                <a16:creationId xmlns:a16="http://schemas.microsoft.com/office/drawing/2014/main" id="{A06627D0-CD2C-0D4A-80FD-2090ED2B2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851" y="2139951"/>
            <a:ext cx="981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94213" name="Shape 428">
            <a:extLst>
              <a:ext uri="{FF2B5EF4-FFF2-40B4-BE49-F238E27FC236}">
                <a16:creationId xmlns:a16="http://schemas.microsoft.com/office/drawing/2014/main" id="{4C02153C-EC05-DD4F-BD20-9D8FD128C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4679950"/>
            <a:ext cx="7181850" cy="996950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94214" name="TextBox 2">
            <a:extLst>
              <a:ext uri="{FF2B5EF4-FFF2-40B4-BE49-F238E27FC236}">
                <a16:creationId xmlns:a16="http://schemas.microsoft.com/office/drawing/2014/main" id="{C8165ADA-92F6-9742-B4DD-926EC7B0B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8138" y="4953001"/>
            <a:ext cx="825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</p:txBody>
      </p:sp>
      <p:sp>
        <p:nvSpPr>
          <p:cNvPr id="94215" name="TextBox 62">
            <a:extLst>
              <a:ext uri="{FF2B5EF4-FFF2-40B4-BE49-F238E27FC236}">
                <a16:creationId xmlns:a16="http://schemas.microsoft.com/office/drawing/2014/main" id="{5D88C487-8FD8-534B-9529-C7744B899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6076" y="5260976"/>
            <a:ext cx="981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output</a:t>
            </a:r>
          </a:p>
        </p:txBody>
      </p:sp>
      <p:sp>
        <p:nvSpPr>
          <p:cNvPr id="94216" name="TextBox 3">
            <a:extLst>
              <a:ext uri="{FF2B5EF4-FFF2-40B4-BE49-F238E27FC236}">
                <a16:creationId xmlns:a16="http://schemas.microsoft.com/office/drawing/2014/main" id="{7AB63ED8-19E3-9B4B-B912-0C0301794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2" y="228601"/>
            <a:ext cx="9286876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the output of the Moore machine is delayed by one clock cycle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2017AFD-0FAC-A440-8738-F25D6C13EC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75112B39-17FD-DF4A-9BC5-EEF59BB34F0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Problem</a:t>
            </a:r>
          </a:p>
        </p:txBody>
      </p:sp>
      <p:sp>
        <p:nvSpPr>
          <p:cNvPr id="12290" name="Content Placeholder 2">
            <a:extLst>
              <a:ext uri="{FF2B5EF4-FFF2-40B4-BE49-F238E27FC236}">
                <a16:creationId xmlns:a16="http://schemas.microsoft.com/office/drawing/2014/main" id="{53E69DE3-66DF-BC40-A585-7586F977D95E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r>
              <a:rPr lang="en-US" altLang="en-US"/>
              <a:t>Implement a 11 detector. In other words, the output should be equal to 1 if two consecutive 1’s have been detected on the input line. 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r>
              <a:rPr lang="en-US" altLang="en-US"/>
              <a:t>The output should become 1 as soon as the second 1 is detected in the input.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9B85A7D2-70A7-2340-9D54-D8EB7534DD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2">
            <a:extLst>
              <a:ext uri="{FF2B5EF4-FFF2-40B4-BE49-F238E27FC236}">
                <a16:creationId xmlns:a16="http://schemas.microsoft.com/office/drawing/2014/main" id="{8A32E72C-0EFE-3849-8D1B-7F2E20C4E2E6}"/>
              </a:ext>
            </a:extLst>
          </p:cNvPr>
          <p:cNvSpPr txBox="1">
            <a:spLocks/>
          </p:cNvSpPr>
          <p:nvPr/>
        </p:nvSpPr>
        <p:spPr>
          <a:xfrm>
            <a:off x="1393825" y="2254251"/>
            <a:ext cx="8370888" cy="2316163"/>
          </a:xfrm>
          <a:prstGeom prst="rect">
            <a:avLst/>
          </a:prstGeom>
        </p:spPr>
        <p:txBody>
          <a:bodyPr tIns="45700" bIns="45700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Moore Machine</a:t>
            </a:r>
          </a:p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Implementation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Shape 428">
            <a:extLst>
              <a:ext uri="{FF2B5EF4-FFF2-40B4-BE49-F238E27FC236}">
                <a16:creationId xmlns:a16="http://schemas.microsoft.com/office/drawing/2014/main" id="{D369E6FC-94B0-DE49-A5EB-F072E4675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5362" name="Shape 430">
            <a:extLst>
              <a:ext uri="{FF2B5EF4-FFF2-40B4-BE49-F238E27FC236}">
                <a16:creationId xmlns:a16="http://schemas.microsoft.com/office/drawing/2014/main" id="{2E3F136C-0823-6B48-835D-88DB6B8C5AD5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15363" name="Shape 431">
              <a:extLst>
                <a:ext uri="{FF2B5EF4-FFF2-40B4-BE49-F238E27FC236}">
                  <a16:creationId xmlns:a16="http://schemas.microsoft.com/office/drawing/2014/main" id="{E6F70F7D-B037-964C-A781-D8F2236E0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4" name="Shape 432">
              <a:extLst>
                <a:ext uri="{FF2B5EF4-FFF2-40B4-BE49-F238E27FC236}">
                  <a16:creationId xmlns:a16="http://schemas.microsoft.com/office/drawing/2014/main" id="{8089DB74-FB77-F447-AD02-F730C81C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5" name="Shape 433">
              <a:extLst>
                <a:ext uri="{FF2B5EF4-FFF2-40B4-BE49-F238E27FC236}">
                  <a16:creationId xmlns:a16="http://schemas.microsoft.com/office/drawing/2014/main" id="{32F73383-A105-9445-BAA8-0BD435F5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6" name="Shape 434">
              <a:extLst>
                <a:ext uri="{FF2B5EF4-FFF2-40B4-BE49-F238E27FC236}">
                  <a16:creationId xmlns:a16="http://schemas.microsoft.com/office/drawing/2014/main" id="{F17C7632-D91A-0549-9652-43346CA2A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7" name="Shape 435">
              <a:extLst>
                <a:ext uri="{FF2B5EF4-FFF2-40B4-BE49-F238E27FC236}">
                  <a16:creationId xmlns:a16="http://schemas.microsoft.com/office/drawing/2014/main" id="{4FB2B478-85F3-E841-BB5B-B72BC56B8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8" name="Shape 436">
              <a:extLst>
                <a:ext uri="{FF2B5EF4-FFF2-40B4-BE49-F238E27FC236}">
                  <a16:creationId xmlns:a16="http://schemas.microsoft.com/office/drawing/2014/main" id="{EFD19042-27A4-0E47-9402-14DE5FC645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5369" name="Shape 437">
              <a:extLst>
                <a:ext uri="{FF2B5EF4-FFF2-40B4-BE49-F238E27FC236}">
                  <a16:creationId xmlns:a16="http://schemas.microsoft.com/office/drawing/2014/main" id="{7AD32137-2ECB-7345-874C-65578D38B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0" name="Shape 438">
              <a:extLst>
                <a:ext uri="{FF2B5EF4-FFF2-40B4-BE49-F238E27FC236}">
                  <a16:creationId xmlns:a16="http://schemas.microsoft.com/office/drawing/2014/main" id="{7E16E939-2195-3943-AA09-3464D08FE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5371" name="Shape 439">
              <a:extLst>
                <a:ext uri="{FF2B5EF4-FFF2-40B4-BE49-F238E27FC236}">
                  <a16:creationId xmlns:a16="http://schemas.microsoft.com/office/drawing/2014/main" id="{EDC0F698-F9B1-4147-B920-2C08320AB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5372" name="Shape 440">
              <a:extLst>
                <a:ext uri="{FF2B5EF4-FFF2-40B4-BE49-F238E27FC236}">
                  <a16:creationId xmlns:a16="http://schemas.microsoft.com/office/drawing/2014/main" id="{35582506-6B06-2B4B-BAAE-0E133352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3" name="Shape 441">
              <a:extLst>
                <a:ext uri="{FF2B5EF4-FFF2-40B4-BE49-F238E27FC236}">
                  <a16:creationId xmlns:a16="http://schemas.microsoft.com/office/drawing/2014/main" id="{064D3B5B-13A9-CD49-80AD-B15204A15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5374" name="Shape 442">
              <a:extLst>
                <a:ext uri="{FF2B5EF4-FFF2-40B4-BE49-F238E27FC236}">
                  <a16:creationId xmlns:a16="http://schemas.microsoft.com/office/drawing/2014/main" id="{5F742005-41FD-3C43-8B55-4B865CA4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5" name="Shape 443">
              <a:extLst>
                <a:ext uri="{FF2B5EF4-FFF2-40B4-BE49-F238E27FC236}">
                  <a16:creationId xmlns:a16="http://schemas.microsoft.com/office/drawing/2014/main" id="{9D3BEDC1-C5C3-4748-8BB0-03A89F733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6" name="Shape 444">
              <a:extLst>
                <a:ext uri="{FF2B5EF4-FFF2-40B4-BE49-F238E27FC236}">
                  <a16:creationId xmlns:a16="http://schemas.microsoft.com/office/drawing/2014/main" id="{9A5FB503-B7A7-DD4B-AB24-BAA4CC433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7" name="Shape 445">
              <a:extLst>
                <a:ext uri="{FF2B5EF4-FFF2-40B4-BE49-F238E27FC236}">
                  <a16:creationId xmlns:a16="http://schemas.microsoft.com/office/drawing/2014/main" id="{5EF3AC9C-D981-A640-A8E5-7324E26D8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78" name="Shape 446">
              <a:extLst>
                <a:ext uri="{FF2B5EF4-FFF2-40B4-BE49-F238E27FC236}">
                  <a16:creationId xmlns:a16="http://schemas.microsoft.com/office/drawing/2014/main" id="{5C933723-C1DD-1348-A1FE-31EE2DB79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79" name="Shape 447">
              <a:extLst>
                <a:ext uri="{FF2B5EF4-FFF2-40B4-BE49-F238E27FC236}">
                  <a16:creationId xmlns:a16="http://schemas.microsoft.com/office/drawing/2014/main" id="{A1536CD1-78FC-4147-8BB0-9D48B12CE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80" name="Shape 448">
              <a:extLst>
                <a:ext uri="{FF2B5EF4-FFF2-40B4-BE49-F238E27FC236}">
                  <a16:creationId xmlns:a16="http://schemas.microsoft.com/office/drawing/2014/main" id="{F6321377-8D3A-8344-B00B-0D1B969DC6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81" name="Shape 449">
              <a:extLst>
                <a:ext uri="{FF2B5EF4-FFF2-40B4-BE49-F238E27FC236}">
                  <a16:creationId xmlns:a16="http://schemas.microsoft.com/office/drawing/2014/main" id="{DE1B0915-71F0-0245-8414-0C0CBE19C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2" name="Shape 450">
              <a:extLst>
                <a:ext uri="{FF2B5EF4-FFF2-40B4-BE49-F238E27FC236}">
                  <a16:creationId xmlns:a16="http://schemas.microsoft.com/office/drawing/2014/main" id="{6D6B29BA-3345-9E4B-8908-7FED412AF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3" name="Shape 451">
              <a:extLst>
                <a:ext uri="{FF2B5EF4-FFF2-40B4-BE49-F238E27FC236}">
                  <a16:creationId xmlns:a16="http://schemas.microsoft.com/office/drawing/2014/main" id="{8CD1E430-5D59-0F4D-B1EE-FCCF8573DA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384" name="Shape 452">
              <a:extLst>
                <a:ext uri="{FF2B5EF4-FFF2-40B4-BE49-F238E27FC236}">
                  <a16:creationId xmlns:a16="http://schemas.microsoft.com/office/drawing/2014/main" id="{3E685B3F-F003-7242-ADA2-9B8A4D410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5" name="Shape 453">
              <a:extLst>
                <a:ext uri="{FF2B5EF4-FFF2-40B4-BE49-F238E27FC236}">
                  <a16:creationId xmlns:a16="http://schemas.microsoft.com/office/drawing/2014/main" id="{08C3A7E8-E7B2-0B47-ACFB-CCD1EE4DE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6" name="Shape 454">
              <a:extLst>
                <a:ext uri="{FF2B5EF4-FFF2-40B4-BE49-F238E27FC236}">
                  <a16:creationId xmlns:a16="http://schemas.microsoft.com/office/drawing/2014/main" id="{231FE629-0851-E34D-A0EB-B14A2D6EF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387" name="Shape 455">
              <a:extLst>
                <a:ext uri="{FF2B5EF4-FFF2-40B4-BE49-F238E27FC236}">
                  <a16:creationId xmlns:a16="http://schemas.microsoft.com/office/drawing/2014/main" id="{78901384-FF57-9144-827E-29A70A3A6D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8" name="Shape 456">
              <a:extLst>
                <a:ext uri="{FF2B5EF4-FFF2-40B4-BE49-F238E27FC236}">
                  <a16:creationId xmlns:a16="http://schemas.microsoft.com/office/drawing/2014/main" id="{93C71389-FC49-5F43-B243-820CABD852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9" name="Shape 457">
              <a:extLst>
                <a:ext uri="{FF2B5EF4-FFF2-40B4-BE49-F238E27FC236}">
                  <a16:creationId xmlns:a16="http://schemas.microsoft.com/office/drawing/2014/main" id="{33D1656C-3133-DD4D-A99E-DE07C3489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90" name="Shape 458">
              <a:extLst>
                <a:ext uri="{FF2B5EF4-FFF2-40B4-BE49-F238E27FC236}">
                  <a16:creationId xmlns:a16="http://schemas.microsoft.com/office/drawing/2014/main" id="{145508FE-5BD7-4E49-9491-ED40E87D1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91" name="Shape 459">
              <a:extLst>
                <a:ext uri="{FF2B5EF4-FFF2-40B4-BE49-F238E27FC236}">
                  <a16:creationId xmlns:a16="http://schemas.microsoft.com/office/drawing/2014/main" id="{93C8DAA2-35F5-AD4A-ACBF-FC9DC33F948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92" name="Shape 460">
              <a:extLst>
                <a:ext uri="{FF2B5EF4-FFF2-40B4-BE49-F238E27FC236}">
                  <a16:creationId xmlns:a16="http://schemas.microsoft.com/office/drawing/2014/main" id="{32B921FD-B920-894C-9DF1-2B0C4EC59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93" name="Shape 461">
              <a:extLst>
                <a:ext uri="{FF2B5EF4-FFF2-40B4-BE49-F238E27FC236}">
                  <a16:creationId xmlns:a16="http://schemas.microsoft.com/office/drawing/2014/main" id="{DEA7B70C-392E-6E4B-9654-B5F99E39F6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94" name="Shape 462">
              <a:extLst>
                <a:ext uri="{FF2B5EF4-FFF2-40B4-BE49-F238E27FC236}">
                  <a16:creationId xmlns:a16="http://schemas.microsoft.com/office/drawing/2014/main" id="{9EC5FC7D-A091-0D43-9A6F-5898DC158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95" name="Shape 463">
              <a:extLst>
                <a:ext uri="{FF2B5EF4-FFF2-40B4-BE49-F238E27FC236}">
                  <a16:creationId xmlns:a16="http://schemas.microsoft.com/office/drawing/2014/main" id="{C998CC9F-3DC1-3347-86F5-B1EE7C7C09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96" name="Shape 464">
              <a:extLst>
                <a:ext uri="{FF2B5EF4-FFF2-40B4-BE49-F238E27FC236}">
                  <a16:creationId xmlns:a16="http://schemas.microsoft.com/office/drawing/2014/main" id="{72D2176E-1245-F843-9653-39FD8D95D2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97" name="Shape 465">
              <a:extLst>
                <a:ext uri="{FF2B5EF4-FFF2-40B4-BE49-F238E27FC236}">
                  <a16:creationId xmlns:a16="http://schemas.microsoft.com/office/drawing/2014/main" id="{F6F8F64D-1DE8-9246-9DFF-AA4779B863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98" name="Shape 466">
              <a:extLst>
                <a:ext uri="{FF2B5EF4-FFF2-40B4-BE49-F238E27FC236}">
                  <a16:creationId xmlns:a16="http://schemas.microsoft.com/office/drawing/2014/main" id="{3B0B4653-AD55-3F43-9C68-527C24146C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99" name="Shape 467">
              <a:extLst>
                <a:ext uri="{FF2B5EF4-FFF2-40B4-BE49-F238E27FC236}">
                  <a16:creationId xmlns:a16="http://schemas.microsoft.com/office/drawing/2014/main" id="{E1D66633-7407-6C4E-AC32-82E448E8D4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400" name="Shape 468">
              <a:extLst>
                <a:ext uri="{FF2B5EF4-FFF2-40B4-BE49-F238E27FC236}">
                  <a16:creationId xmlns:a16="http://schemas.microsoft.com/office/drawing/2014/main" id="{EA417414-326F-7348-BC6F-8D3D091B1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1" name="Shape 469">
              <a:extLst>
                <a:ext uri="{FF2B5EF4-FFF2-40B4-BE49-F238E27FC236}">
                  <a16:creationId xmlns:a16="http://schemas.microsoft.com/office/drawing/2014/main" id="{8331DB61-2957-AC4D-B2B5-F55FD4165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2" name="Shape 470">
              <a:extLst>
                <a:ext uri="{FF2B5EF4-FFF2-40B4-BE49-F238E27FC236}">
                  <a16:creationId xmlns:a16="http://schemas.microsoft.com/office/drawing/2014/main" id="{1FFF5689-34A8-9B40-AF8B-F1E03E9F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3" name="Shape 471">
              <a:extLst>
                <a:ext uri="{FF2B5EF4-FFF2-40B4-BE49-F238E27FC236}">
                  <a16:creationId xmlns:a16="http://schemas.microsoft.com/office/drawing/2014/main" id="{F65B815D-C87E-164E-B82C-0A02C2336B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17597</TotalTime>
  <Words>3207</Words>
  <Application>Microsoft Macintosh PowerPoint</Application>
  <PresentationFormat>Custom</PresentationFormat>
  <Paragraphs>2228</Paragraphs>
  <Slides>70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70</vt:i4>
      </vt:variant>
    </vt:vector>
  </HeadingPairs>
  <TitlesOfParts>
    <vt:vector size="79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PowerPoint Presentation</vt:lpstr>
      <vt:lpstr>PowerPoint Presentation</vt:lpstr>
      <vt:lpstr>PowerPoint Presentation</vt:lpstr>
      <vt:lpstr>Sample Problem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New and Improved Circuit Diagram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We Have Seen This Diagram Before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646</cp:revision>
  <cp:lastPrinted>2022-11-07T22:05:20Z</cp:lastPrinted>
  <dcterms:created xsi:type="dcterms:W3CDTF">2003-05-23T15:49:24Z</dcterms:created>
  <dcterms:modified xsi:type="dcterms:W3CDTF">2024-11-11T22:15:29Z</dcterms:modified>
</cp:coreProperties>
</file>