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12"/>
  </p:notesMasterIdLst>
  <p:handoutMasterIdLst>
    <p:handoutMasterId r:id="rId213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8" r:id="rId42"/>
    <p:sldId id="1969" r:id="rId43"/>
    <p:sldId id="1970" r:id="rId44"/>
    <p:sldId id="1971" r:id="rId45"/>
    <p:sldId id="2175" r:id="rId46"/>
    <p:sldId id="2176" r:id="rId47"/>
    <p:sldId id="2179" r:id="rId48"/>
    <p:sldId id="2177" r:id="rId49"/>
    <p:sldId id="2178" r:id="rId50"/>
    <p:sldId id="1972" r:id="rId51"/>
    <p:sldId id="2180" r:id="rId52"/>
    <p:sldId id="1973" r:id="rId53"/>
    <p:sldId id="1974" r:id="rId54"/>
    <p:sldId id="1975" r:id="rId55"/>
    <p:sldId id="1976" r:id="rId56"/>
    <p:sldId id="1977" r:id="rId57"/>
    <p:sldId id="2167" r:id="rId58"/>
    <p:sldId id="2169" r:id="rId59"/>
    <p:sldId id="2170" r:id="rId60"/>
    <p:sldId id="2181" r:id="rId61"/>
    <p:sldId id="2185" r:id="rId62"/>
    <p:sldId id="2184" r:id="rId63"/>
    <p:sldId id="2182" r:id="rId64"/>
    <p:sldId id="2196" r:id="rId65"/>
    <p:sldId id="2197" r:id="rId66"/>
    <p:sldId id="2198" r:id="rId67"/>
    <p:sldId id="2199" r:id="rId68"/>
    <p:sldId id="2200" r:id="rId69"/>
    <p:sldId id="2201" r:id="rId70"/>
    <p:sldId id="2202" r:id="rId71"/>
    <p:sldId id="2203" r:id="rId72"/>
    <p:sldId id="2204" r:id="rId73"/>
    <p:sldId id="2205" r:id="rId74"/>
    <p:sldId id="2206" r:id="rId75"/>
    <p:sldId id="1980" r:id="rId76"/>
    <p:sldId id="1981" r:id="rId77"/>
    <p:sldId id="1982" r:id="rId78"/>
    <p:sldId id="2187" r:id="rId79"/>
    <p:sldId id="2188" r:id="rId80"/>
    <p:sldId id="2189" r:id="rId81"/>
    <p:sldId id="2190" r:id="rId82"/>
    <p:sldId id="2191" r:id="rId83"/>
    <p:sldId id="2192" r:id="rId84"/>
    <p:sldId id="2193" r:id="rId85"/>
    <p:sldId id="2194" r:id="rId86"/>
    <p:sldId id="2195" r:id="rId87"/>
    <p:sldId id="1983" r:id="rId88"/>
    <p:sldId id="2207" r:id="rId89"/>
    <p:sldId id="1984" r:id="rId90"/>
    <p:sldId id="1985" r:id="rId91"/>
    <p:sldId id="1880" r:id="rId92"/>
    <p:sldId id="1885" r:id="rId93"/>
    <p:sldId id="1845" r:id="rId94"/>
    <p:sldId id="2013" r:id="rId95"/>
    <p:sldId id="2012" r:id="rId96"/>
    <p:sldId id="2054" r:id="rId97"/>
    <p:sldId id="2011" r:id="rId98"/>
    <p:sldId id="2055" r:id="rId99"/>
    <p:sldId id="2003" r:id="rId100"/>
    <p:sldId id="2014" r:id="rId101"/>
    <p:sldId id="2010" r:id="rId102"/>
    <p:sldId id="2008" r:id="rId103"/>
    <p:sldId id="2009" r:id="rId104"/>
    <p:sldId id="2045" r:id="rId105"/>
    <p:sldId id="2004" r:id="rId106"/>
    <p:sldId id="2016" r:id="rId107"/>
    <p:sldId id="2017" r:id="rId108"/>
    <p:sldId id="2018" r:id="rId109"/>
    <p:sldId id="2019" r:id="rId110"/>
    <p:sldId id="2020" r:id="rId111"/>
    <p:sldId id="2021" r:id="rId112"/>
    <p:sldId id="2022" r:id="rId113"/>
    <p:sldId id="2023" r:id="rId114"/>
    <p:sldId id="2024" r:id="rId115"/>
    <p:sldId id="2025" r:id="rId116"/>
    <p:sldId id="2027" r:id="rId117"/>
    <p:sldId id="2028" r:id="rId118"/>
    <p:sldId id="2029" r:id="rId119"/>
    <p:sldId id="2030" r:id="rId120"/>
    <p:sldId id="2032" r:id="rId121"/>
    <p:sldId id="2031" r:id="rId122"/>
    <p:sldId id="2036" r:id="rId123"/>
    <p:sldId id="2035" r:id="rId124"/>
    <p:sldId id="2037" r:id="rId125"/>
    <p:sldId id="2038" r:id="rId126"/>
    <p:sldId id="2039" r:id="rId127"/>
    <p:sldId id="2040" r:id="rId128"/>
    <p:sldId id="2042" r:id="rId129"/>
    <p:sldId id="2043" r:id="rId130"/>
    <p:sldId id="2044" r:id="rId131"/>
    <p:sldId id="2056" r:id="rId132"/>
    <p:sldId id="2057" r:id="rId133"/>
    <p:sldId id="2058" r:id="rId134"/>
    <p:sldId id="2071" r:id="rId135"/>
    <p:sldId id="2059" r:id="rId136"/>
    <p:sldId id="2061" r:id="rId137"/>
    <p:sldId id="2062" r:id="rId138"/>
    <p:sldId id="1886" r:id="rId139"/>
    <p:sldId id="2064" r:id="rId140"/>
    <p:sldId id="2066" r:id="rId141"/>
    <p:sldId id="2065" r:id="rId142"/>
    <p:sldId id="2068" r:id="rId143"/>
    <p:sldId id="2079" r:id="rId144"/>
    <p:sldId id="2080" r:id="rId145"/>
    <p:sldId id="2069" r:id="rId146"/>
    <p:sldId id="2072" r:id="rId147"/>
    <p:sldId id="2073" r:id="rId148"/>
    <p:sldId id="2074" r:id="rId149"/>
    <p:sldId id="2075" r:id="rId150"/>
    <p:sldId id="2076" r:id="rId151"/>
    <p:sldId id="2077" r:id="rId152"/>
    <p:sldId id="2078" r:id="rId153"/>
    <p:sldId id="2081" r:id="rId154"/>
    <p:sldId id="1846" r:id="rId155"/>
    <p:sldId id="2067" r:id="rId156"/>
    <p:sldId id="2100" r:id="rId157"/>
    <p:sldId id="2082" r:id="rId158"/>
    <p:sldId id="2102" r:id="rId159"/>
    <p:sldId id="2103" r:id="rId160"/>
    <p:sldId id="2085" r:id="rId161"/>
    <p:sldId id="2105" r:id="rId162"/>
    <p:sldId id="2089" r:id="rId163"/>
    <p:sldId id="2106" r:id="rId164"/>
    <p:sldId id="2108" r:id="rId165"/>
    <p:sldId id="2107" r:id="rId166"/>
    <p:sldId id="2109" r:id="rId167"/>
    <p:sldId id="2110" r:id="rId168"/>
    <p:sldId id="2111" r:id="rId169"/>
    <p:sldId id="2113" r:id="rId170"/>
    <p:sldId id="2112" r:id="rId171"/>
    <p:sldId id="2114" r:id="rId172"/>
    <p:sldId id="2115" r:id="rId173"/>
    <p:sldId id="2116" r:id="rId174"/>
    <p:sldId id="2117" r:id="rId175"/>
    <p:sldId id="2118" r:id="rId176"/>
    <p:sldId id="2119" r:id="rId177"/>
    <p:sldId id="2060" r:id="rId178"/>
    <p:sldId id="2120" r:id="rId179"/>
    <p:sldId id="2121" r:id="rId180"/>
    <p:sldId id="2126" r:id="rId181"/>
    <p:sldId id="2127" r:id="rId182"/>
    <p:sldId id="2128" r:id="rId183"/>
    <p:sldId id="2130" r:id="rId184"/>
    <p:sldId id="1888" r:id="rId185"/>
    <p:sldId id="2131" r:id="rId186"/>
    <p:sldId id="2132" r:id="rId187"/>
    <p:sldId id="2133" r:id="rId188"/>
    <p:sldId id="2134" r:id="rId189"/>
    <p:sldId id="2135" r:id="rId190"/>
    <p:sldId id="2136" r:id="rId191"/>
    <p:sldId id="2137" r:id="rId192"/>
    <p:sldId id="2138" r:id="rId193"/>
    <p:sldId id="2139" r:id="rId194"/>
    <p:sldId id="2140" r:id="rId195"/>
    <p:sldId id="2141" r:id="rId196"/>
    <p:sldId id="2142" r:id="rId197"/>
    <p:sldId id="2143" r:id="rId198"/>
    <p:sldId id="2144" r:id="rId199"/>
    <p:sldId id="2145" r:id="rId200"/>
    <p:sldId id="2146" r:id="rId201"/>
    <p:sldId id="2147" r:id="rId202"/>
    <p:sldId id="2148" r:id="rId203"/>
    <p:sldId id="2149" r:id="rId204"/>
    <p:sldId id="2150" r:id="rId205"/>
    <p:sldId id="2151" r:id="rId206"/>
    <p:sldId id="2152" r:id="rId207"/>
    <p:sldId id="2153" r:id="rId208"/>
    <p:sldId id="1848" r:id="rId209"/>
    <p:sldId id="1878" r:id="rId210"/>
    <p:sldId id="1879" r:id="rId21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414"/>
    <p:restoredTop sz="94961"/>
  </p:normalViewPr>
  <p:slideViewPr>
    <p:cSldViewPr>
      <p:cViewPr varScale="1">
        <p:scale>
          <a:sx n="149" d="100"/>
          <a:sy n="149" d="100"/>
        </p:scale>
        <p:origin x="1208" y="18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slide" Target="slides/slide202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16" Type="http://schemas.openxmlformats.org/officeDocument/2006/relationships/theme" Target="theme/theme1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slide" Target="slides/slide203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217" Type="http://schemas.openxmlformats.org/officeDocument/2006/relationships/tableStyles" Target="tableStyles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slide" Target="slides/slide204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208" Type="http://schemas.openxmlformats.org/officeDocument/2006/relationships/slide" Target="slides/slide205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14" Type="http://schemas.openxmlformats.org/officeDocument/2006/relationships/presProps" Target="presProps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slide" Target="slides/slide206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slide" Target="slides/slide207.xml"/><Relationship Id="rId215" Type="http://schemas.openxmlformats.org/officeDocument/2006/relationships/viewProps" Target="viewProps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11" Type="http://schemas.openxmlformats.org/officeDocument/2006/relationships/slide" Target="slides/slide208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12" Type="http://schemas.openxmlformats.org/officeDocument/2006/relationships/notesMaster" Target="notesMasters/notes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1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19" Type="http://schemas.openxmlformats.org/officeDocument/2006/relationships/slide" Target="slides/slide1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 2810: </a:t>
            </a:r>
            <a:b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930276" y="5943601"/>
            <a:ext cx="28680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7350125" y="931864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949325" y="5934076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303159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40798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40386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6135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6596066" y="2707980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1228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5049839" y="2590801"/>
            <a:ext cx="172354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5049839" y="2590801"/>
            <a:ext cx="172354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29828" y="5469765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3205163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3271838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3667125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36814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58801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3668713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4691063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1863991" y="4408487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4756150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5153025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51673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6176963" y="3162302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5153025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6242050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6637338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66548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7664450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6638925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7726363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8123238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81407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26717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38719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53578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68453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83312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9383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59102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44243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46910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61769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76644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32051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9384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43942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8123238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2438400" y="3324226"/>
            <a:ext cx="1490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8912226" y="3328988"/>
            <a:ext cx="3141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4030663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4159250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5503863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5634038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992938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7123113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8489950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8620125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29098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24431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29827" y="5469765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14908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73930" y="5469765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28538" y="5469765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308178" y="2295246"/>
            <a:ext cx="7918236" cy="2587159"/>
            <a:chOff x="393778" y="2295245"/>
            <a:chExt cx="7918236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65314" y="5469765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57601" y="5469765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3272320" y="5469765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1628538" y="5469765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2450612" y="5469765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4876801" y="3503614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4554539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4913313" y="2727326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4456114" y="5257801"/>
            <a:ext cx="292900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865526" y="5469765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276443" y="5469765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887199" y="5469765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4456114" y="5257801"/>
            <a:ext cx="292900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7315201" y="5257801"/>
            <a:ext cx="27238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4876801" y="3503614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4554539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4913313" y="2727326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956425" y="2727326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929438" y="3494089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65897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9564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775679" y="5558679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49401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9174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17900" y="2711451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16171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16171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5080001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7332664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7332664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33855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1508125" y="6197601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371600" y="6068685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14400" y="6068685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762230" y="6068685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828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2600" y="6068685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2057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066801" y="6068685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057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667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071440" y="1177925"/>
            <a:ext cx="7685211" cy="5564188"/>
            <a:chOff x="157039" y="1177925"/>
            <a:chExt cx="7685211" cy="5564188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564188"/>
              <a:chOff x="666" y="206"/>
              <a:chExt cx="4274" cy="3505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559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0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012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819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5052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6144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42672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43850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2887822" y="582609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198830" y="5469765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863990" y="3148013"/>
            <a:ext cx="7362424" cy="1475918"/>
            <a:chOff x="949590" y="3148013"/>
            <a:chExt cx="7362424" cy="1475918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1601" y="5469765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73930" y="5469765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521938" y="5469765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42070" y="2832847"/>
            <a:ext cx="7484344" cy="2098932"/>
            <a:chOff x="827670" y="2832847"/>
            <a:chExt cx="7484344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6191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965314" y="5469765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657601" y="5469765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514601" y="5469765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2403715" y="447850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3200400" y="414626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4669536" y="4152365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6193536" y="4149317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7696595" y="4153925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200401" y="5469765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96426" y="5490482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2698160" y="5490482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682750" y="4602301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148440" y="4597000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5610155" y="4603626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7083797" y="4598325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87822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 err="1">
                <a:solidFill>
                  <a:srgbClr val="000000"/>
                </a:solidFill>
                <a:sym typeface="Times New Roman" charset="0"/>
              </a:rPr>
              <a:t>CprE</a:t>
            </a: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 2810: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714555" y="514299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5665814" y="514431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7822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955469" y="5776100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1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0733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6126771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6578601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7315201" y="5257802"/>
            <a:ext cx="2723823" cy="646331"/>
            <a:chOff x="3605628" y="5257800"/>
            <a:chExt cx="2723890" cy="646549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723890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71440" y="942976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567363"/>
              <a:chOff x="640" y="257"/>
              <a:chExt cx="4274" cy="3507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530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0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947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939925" y="942976"/>
            <a:ext cx="6775450" cy="5567363"/>
            <a:chOff x="646" y="257"/>
            <a:chExt cx="4268" cy="35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1897644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9346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1897644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34656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10 is due on Monday Nov 11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25714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350660" y="4379665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4885262" y="4928305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4677375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35671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43116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50355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57785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65230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72469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9914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28241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24622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9290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54165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68849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83534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24622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5073651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80295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2462214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2462214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38528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3913189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43100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43307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50355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43116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53403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2794001" y="19383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5399089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57959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58166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68278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57975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6886576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72818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73040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33004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53403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68278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38528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33004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35480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72834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45212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60071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45212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60071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74945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3567114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50546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3117850" y="14017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4675188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4805363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6157913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6289675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7645400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7775575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914901" y="3103563"/>
            <a:ext cx="84157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939926" y="3717925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2133600" y="42275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2263775" y="431323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2133600" y="476726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2263775" y="485457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2133600" y="5307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2263775" y="5394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930401" y="5802313"/>
            <a:ext cx="48410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26447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31527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39004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4635500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53736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61102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68484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7593013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83200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4600575" y="6280150"/>
            <a:ext cx="150316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4677375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1524001" y="4876801"/>
            <a:ext cx="8456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3367089" y="2319339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57737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5524501" y="2751139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70262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7850188" y="2757489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4676776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4537076" y="2457451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33813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57832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68651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8105776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8118475" y="2751139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960939" y="2605089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7288214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3092451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2012951" y="990600"/>
            <a:ext cx="6786563" cy="5735638"/>
            <a:chOff x="692" y="217"/>
            <a:chExt cx="4275" cy="3613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277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28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01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3276601" y="1143001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latin typeface="Arial" charset="0"/>
              </a:rPr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3589338" y="1143001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755776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4079875" y="1704976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914400" y="50184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226048" y="1813237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914400" y="50184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054084" y="1813237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914400" y="50184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54084" y="1813237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667000" y="5943601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914400" y="50184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054084" y="1813237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1905001" y="5943601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7480" y="271272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1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7366000" y="6477001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37084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4557714" y="1622426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42306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1" y="2057401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826643" y="706056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16998" y="2096947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830501" y="3476263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832430" y="4844005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7732380" y="2781715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941599" y="2974743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9415012" y="3202225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95122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76962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2149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12573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39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1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3">
            <a:extLst>
              <a:ext uri="{FF2B5EF4-FFF2-40B4-BE49-F238E27FC236}">
                <a16:creationId xmlns:a16="http://schemas.microsoft.com/office/drawing/2014/main" id="{59A73C99-BA9D-C942-8A96-8000A4837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99">
            <a:extLst>
              <a:ext uri="{FF2B5EF4-FFF2-40B4-BE49-F238E27FC236}">
                <a16:creationId xmlns:a16="http://schemas.microsoft.com/office/drawing/2014/main" id="{351F845F-25CC-1348-87ED-0DCDAAE3FC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itle 1">
            <a:extLst>
              <a:ext uri="{FF2B5EF4-FFF2-40B4-BE49-F238E27FC236}">
                <a16:creationId xmlns:a16="http://schemas.microsoft.com/office/drawing/2014/main" id="{02B4476D-D877-DA49-A03F-F496DFF367D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117763" name="TextBox 125">
            <a:extLst>
              <a:ext uri="{FF2B5EF4-FFF2-40B4-BE49-F238E27FC236}">
                <a16:creationId xmlns:a16="http://schemas.microsoft.com/office/drawing/2014/main" id="{22749F0F-13A9-E648-8703-6BFBC6C72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99">
            <a:extLst>
              <a:ext uri="{FF2B5EF4-FFF2-40B4-BE49-F238E27FC236}">
                <a16:creationId xmlns:a16="http://schemas.microsoft.com/office/drawing/2014/main" id="{FCBAB01F-B4A4-6A4D-9220-6C74664AE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Title 1">
            <a:extLst>
              <a:ext uri="{FF2B5EF4-FFF2-40B4-BE49-F238E27FC236}">
                <a16:creationId xmlns:a16="http://schemas.microsoft.com/office/drawing/2014/main" id="{EAEEAAF4-09AE-2E49-B516-B57CFB436E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load the initial count value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2310F4-DDEE-863D-F655-BB0F73EF781B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2" name="Freeform 17">
              <a:extLst>
                <a:ext uri="{FF2B5EF4-FFF2-40B4-BE49-F238E27FC236}">
                  <a16:creationId xmlns:a16="http://schemas.microsoft.com/office/drawing/2014/main" id="{D809EA56-9172-6854-B26D-DE60B38E301A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6D9BB67B-2DDD-D189-853E-DFFB04EEC07E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4E83E2FE-3711-CD79-AC29-8E46936770F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27AD32FE-0A38-58F9-E0A7-862BB9B2F25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9C9B60EA-379C-414A-6158-87C137E3828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8" name="TextBox 12">
            <a:extLst>
              <a:ext uri="{FF2B5EF4-FFF2-40B4-BE49-F238E27FC236}">
                <a16:creationId xmlns:a16="http://schemas.microsoft.com/office/drawing/2014/main" id="{6BF005AC-638B-8948-84E0-40C34C9D6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276" y="5943601"/>
            <a:ext cx="28680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"1" line of the multiplexers.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045911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TextBox 6">
            <a:extLst>
              <a:ext uri="{FF2B5EF4-FFF2-40B4-BE49-F238E27FC236}">
                <a16:creationId xmlns:a16="http://schemas.microsoft.com/office/drawing/2014/main" id="{1693A258-6608-1B37-B607-8A2A75010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3020219"/>
            <a:ext cx="22748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2530212400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TextBox 6">
            <a:extLst>
              <a:ext uri="{FF2B5EF4-FFF2-40B4-BE49-F238E27FC236}">
                <a16:creationId xmlns:a16="http://schemas.microsoft.com/office/drawing/2014/main" id="{1693A258-6608-1B37-B607-8A2A75010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563" y="3020219"/>
            <a:ext cx="209544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These bits propagate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to the inputs of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D Flip-Flops </a:t>
            </a:r>
          </a:p>
        </p:txBody>
      </p:sp>
      <p:sp>
        <p:nvSpPr>
          <p:cNvPr id="9" name="TextBox 5">
            <a:extLst>
              <a:ext uri="{FF2B5EF4-FFF2-40B4-BE49-F238E27FC236}">
                <a16:creationId xmlns:a16="http://schemas.microsoft.com/office/drawing/2014/main" id="{8CD747B1-2E54-FAB1-54CC-816BE59ED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0" name="Straight Connector 2">
            <a:extLst>
              <a:ext uri="{FF2B5EF4-FFF2-40B4-BE49-F238E27FC236}">
                <a16:creationId xmlns:a16="http://schemas.microsoft.com/office/drawing/2014/main" id="{781F928F-0CF7-03FF-3C99-AF43FC1467D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1341438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2">
            <a:extLst>
              <a:ext uri="{FF2B5EF4-FFF2-40B4-BE49-F238E27FC236}">
                <a16:creationId xmlns:a16="http://schemas.microsoft.com/office/drawing/2014/main" id="{BDA45CDE-1595-F810-A1DE-DDF9C256B65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2641601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Straight Connector 2">
            <a:extLst>
              <a:ext uri="{FF2B5EF4-FFF2-40B4-BE49-F238E27FC236}">
                <a16:creationId xmlns:a16="http://schemas.microsoft.com/office/drawing/2014/main" id="{8CE59527-EAE1-E891-779D-A534978B6F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4043363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Straight Connector 2">
            <a:extLst>
              <a:ext uri="{FF2B5EF4-FFF2-40B4-BE49-F238E27FC236}">
                <a16:creationId xmlns:a16="http://schemas.microsoft.com/office/drawing/2014/main" id="{BE9E20A3-FC20-E4D8-94A9-7AC58C91A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5445125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2">
            <a:extLst>
              <a:ext uri="{FF2B5EF4-FFF2-40B4-BE49-F238E27FC236}">
                <a16:creationId xmlns:a16="http://schemas.microsoft.com/office/drawing/2014/main" id="{0161F168-64EE-4EDB-281B-8255E25C7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1" y="3935612"/>
            <a:ext cx="4016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2">
            <a:extLst>
              <a:ext uri="{FF2B5EF4-FFF2-40B4-BE49-F238E27FC236}">
                <a16:creationId xmlns:a16="http://schemas.microsoft.com/office/drawing/2014/main" id="{792D0B58-419A-A7D8-CE69-861207CBAE5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0" y="5324475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Straight Connector 2">
            <a:extLst>
              <a:ext uri="{FF2B5EF4-FFF2-40B4-BE49-F238E27FC236}">
                <a16:creationId xmlns:a16="http://schemas.microsoft.com/office/drawing/2014/main" id="{67494426-08C2-7017-F4DC-20556781240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81893" y="2519364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Straight Connector 2">
            <a:extLst>
              <a:ext uri="{FF2B5EF4-FFF2-40B4-BE49-F238E27FC236}">
                <a16:creationId xmlns:a16="http://schemas.microsoft.com/office/drawing/2014/main" id="{203A76C6-8FFC-A326-EDFF-112A015287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00149" y="1219200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626354748"/>
      </p:ext>
    </p:extLst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" name="TextBox 5">
            <a:extLst>
              <a:ext uri="{FF2B5EF4-FFF2-40B4-BE49-F238E27FC236}">
                <a16:creationId xmlns:a16="http://schemas.microsoft.com/office/drawing/2014/main" id="{8CD747B1-2E54-FAB1-54CC-816BE59ED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0" name="Straight Connector 2">
            <a:extLst>
              <a:ext uri="{FF2B5EF4-FFF2-40B4-BE49-F238E27FC236}">
                <a16:creationId xmlns:a16="http://schemas.microsoft.com/office/drawing/2014/main" id="{781F928F-0CF7-03FF-3C99-AF43FC1467D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1341438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2">
            <a:extLst>
              <a:ext uri="{FF2B5EF4-FFF2-40B4-BE49-F238E27FC236}">
                <a16:creationId xmlns:a16="http://schemas.microsoft.com/office/drawing/2014/main" id="{BDA45CDE-1595-F810-A1DE-DDF9C256B65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2641601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Straight Connector 2">
            <a:extLst>
              <a:ext uri="{FF2B5EF4-FFF2-40B4-BE49-F238E27FC236}">
                <a16:creationId xmlns:a16="http://schemas.microsoft.com/office/drawing/2014/main" id="{8CE59527-EAE1-E891-779D-A534978B6F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4043363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Straight Connector 2">
            <a:extLst>
              <a:ext uri="{FF2B5EF4-FFF2-40B4-BE49-F238E27FC236}">
                <a16:creationId xmlns:a16="http://schemas.microsoft.com/office/drawing/2014/main" id="{BE9E20A3-FC20-E4D8-94A9-7AC58C91A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5445125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2">
            <a:extLst>
              <a:ext uri="{FF2B5EF4-FFF2-40B4-BE49-F238E27FC236}">
                <a16:creationId xmlns:a16="http://schemas.microsoft.com/office/drawing/2014/main" id="{0161F168-64EE-4EDB-281B-8255E25C7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1" y="3935612"/>
            <a:ext cx="4016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2">
            <a:extLst>
              <a:ext uri="{FF2B5EF4-FFF2-40B4-BE49-F238E27FC236}">
                <a16:creationId xmlns:a16="http://schemas.microsoft.com/office/drawing/2014/main" id="{792D0B58-419A-A7D8-CE69-861207CBAE5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0" y="5324475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Straight Connector 2">
            <a:extLst>
              <a:ext uri="{FF2B5EF4-FFF2-40B4-BE49-F238E27FC236}">
                <a16:creationId xmlns:a16="http://schemas.microsoft.com/office/drawing/2014/main" id="{67494426-08C2-7017-F4DC-20556781240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81893" y="2519364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Straight Connector 2">
            <a:extLst>
              <a:ext uri="{FF2B5EF4-FFF2-40B4-BE49-F238E27FC236}">
                <a16:creationId xmlns:a16="http://schemas.microsoft.com/office/drawing/2014/main" id="{203A76C6-8FFC-A326-EDFF-112A015287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00149" y="1219200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TextBox 12">
            <a:extLst>
              <a:ext uri="{FF2B5EF4-FFF2-40B4-BE49-F238E27FC236}">
                <a16:creationId xmlns:a16="http://schemas.microsoft.com/office/drawing/2014/main" id="{B10DDC47-A391-F658-7289-0496E81B4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931864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6" name="TextBox 13">
            <a:extLst>
              <a:ext uri="{FF2B5EF4-FFF2-40B4-BE49-F238E27FC236}">
                <a16:creationId xmlns:a16="http://schemas.microsoft.com/office/drawing/2014/main" id="{724BC079-89CD-AEF6-BD9B-654F965CD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2692599"/>
            <a:ext cx="31210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of the flip-flops are updated.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220567D-E565-8E5D-BDCC-BD181D77DC38}"/>
              </a:ext>
            </a:extLst>
          </p:cNvPr>
          <p:cNvGrpSpPr/>
          <p:nvPr/>
        </p:nvGrpSpPr>
        <p:grpSpPr>
          <a:xfrm>
            <a:off x="7102164" y="1220987"/>
            <a:ext cx="548001" cy="4105275"/>
            <a:chOff x="7086599" y="1220987"/>
            <a:chExt cx="401638" cy="4105275"/>
          </a:xfrm>
        </p:grpSpPr>
        <p:cxnSp>
          <p:nvCxnSpPr>
            <p:cNvPr id="20" name="Straight Connector 2">
              <a:extLst>
                <a:ext uri="{FF2B5EF4-FFF2-40B4-BE49-F238E27FC236}">
                  <a16:creationId xmlns:a16="http://schemas.microsoft.com/office/drawing/2014/main" id="{2F708CC4-6CB6-242A-95F5-CF0C3847C8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86600" y="3937399"/>
              <a:ext cx="401637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Connector 2">
              <a:extLst>
                <a:ext uri="{FF2B5EF4-FFF2-40B4-BE49-F238E27FC236}">
                  <a16:creationId xmlns:a16="http://schemas.microsoft.com/office/drawing/2014/main" id="{6D7BBE11-40A5-18F5-2A6B-67C7D5EA45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86599" y="5326262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Connector 2">
              <a:extLst>
                <a:ext uri="{FF2B5EF4-FFF2-40B4-BE49-F238E27FC236}">
                  <a16:creationId xmlns:a16="http://schemas.microsoft.com/office/drawing/2014/main" id="{81BDCFA2-EEDF-7CCC-60BD-7C023F5491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01005" y="2521151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Connector 2">
              <a:extLst>
                <a:ext uri="{FF2B5EF4-FFF2-40B4-BE49-F238E27FC236}">
                  <a16:creationId xmlns:a16="http://schemas.microsoft.com/office/drawing/2014/main" id="{0663DCC6-DCD9-362D-D419-8A1CD7DCB0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01008" y="1220987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8529820"/>
      </p:ext>
    </p:extLst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99">
            <a:extLst>
              <a:ext uri="{FF2B5EF4-FFF2-40B4-BE49-F238E27FC236}">
                <a16:creationId xmlns:a16="http://schemas.microsoft.com/office/drawing/2014/main" id="{351F845F-25CC-1348-87ED-0DCDAAE3FC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itle 1">
            <a:extLst>
              <a:ext uri="{FF2B5EF4-FFF2-40B4-BE49-F238E27FC236}">
                <a16:creationId xmlns:a16="http://schemas.microsoft.com/office/drawing/2014/main" id="{02B4476D-D877-DA49-A03F-F496DFF367D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117763" name="TextBox 125">
            <a:extLst>
              <a:ext uri="{FF2B5EF4-FFF2-40B4-BE49-F238E27FC236}">
                <a16:creationId xmlns:a16="http://schemas.microsoft.com/office/drawing/2014/main" id="{22749F0F-13A9-E648-8703-6BFBC6C72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5.24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3044071033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run this as a counter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1066800"/>
            <a:ext cx="198437" cy="152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2362200"/>
            <a:ext cx="207961" cy="157164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3810000"/>
            <a:ext cx="198437" cy="1111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5181600"/>
            <a:ext cx="207961" cy="1428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8" name="TextBox 12">
            <a:extLst>
              <a:ext uri="{FF2B5EF4-FFF2-40B4-BE49-F238E27FC236}">
                <a16:creationId xmlns:a16="http://schemas.microsoft.com/office/drawing/2014/main" id="{6BF005AC-638B-8948-84E0-40C34C9D6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87" y="5472288"/>
            <a:ext cx="30540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When  "Load" is 0 this reduces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to the previous counter circuit.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As if the </a:t>
            </a:r>
            <a:r>
              <a:rPr lang="en-US" altLang="en-US" sz="1800" b="0" dirty="0" err="1">
                <a:solidFill>
                  <a:srgbClr val="FF0000"/>
                </a:solidFill>
                <a:latin typeface="Times" pitchFamily="2" charset="0"/>
              </a:rPr>
              <a:t>MUXes</a:t>
            </a: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 are not there.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788037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455">
            <a:extLst>
              <a:ext uri="{FF2B5EF4-FFF2-40B4-BE49-F238E27FC236}">
                <a16:creationId xmlns:a16="http://schemas.microsoft.com/office/drawing/2014/main" id="{8DA56894-5BCC-8649-B4D9-658E025E99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2" name="Title 1">
            <a:extLst>
              <a:ext uri="{FF2B5EF4-FFF2-40B4-BE49-F238E27FC236}">
                <a16:creationId xmlns:a16="http://schemas.microsoft.com/office/drawing/2014/main" id="{B4A16638-B54E-4245-83FF-0392299D2D3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It reduces to this 4-bit up-counter</a:t>
            </a:r>
          </a:p>
        </p:txBody>
      </p:sp>
      <p:sp>
        <p:nvSpPr>
          <p:cNvPr id="112643" name="TextBox 125">
            <a:extLst>
              <a:ext uri="{FF2B5EF4-FFF2-40B4-BE49-F238E27FC236}">
                <a16:creationId xmlns:a16="http://schemas.microsoft.com/office/drawing/2014/main" id="{21FFD6B3-6C4A-AE45-8AD1-9D2CA938C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5.23 from the textbook ]</a:t>
            </a:r>
          </a:p>
        </p:txBody>
      </p:sp>
      <p:sp>
        <p:nvSpPr>
          <p:cNvPr id="2" name="TextBox 4">
            <a:extLst>
              <a:ext uri="{FF2B5EF4-FFF2-40B4-BE49-F238E27FC236}">
                <a16:creationId xmlns:a16="http://schemas.microsoft.com/office/drawing/2014/main" id="{2EB588EE-E520-C1B5-70D5-ED27AA618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914400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2">
            <a:extLst>
              <a:ext uri="{FF2B5EF4-FFF2-40B4-BE49-F238E27FC236}">
                <a16:creationId xmlns:a16="http://schemas.microsoft.com/office/drawing/2014/main" id="{C21917FB-284E-EF91-F109-BBAFEE337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934156"/>
            <a:ext cx="22942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Make sure to enable it.</a:t>
            </a:r>
          </a:p>
        </p:txBody>
      </p:sp>
    </p:spTree>
    <p:extLst>
      <p:ext uri="{BB962C8B-B14F-4D97-AF65-F5344CB8AC3E}">
        <p14:creationId xmlns:p14="http://schemas.microsoft.com/office/powerpoint/2010/main" val="3047058419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5" name="Picture 455">
            <a:extLst>
              <a:ext uri="{FF2B5EF4-FFF2-40B4-BE49-F238E27FC236}">
                <a16:creationId xmlns:a16="http://schemas.microsoft.com/office/drawing/2014/main" id="{D0BAC4E8-59C0-AC40-BFD6-77473E3B9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6" name="Title 1">
            <a:extLst>
              <a:ext uri="{FF2B5EF4-FFF2-40B4-BE49-F238E27FC236}">
                <a16:creationId xmlns:a16="http://schemas.microsoft.com/office/drawing/2014/main" id="{018BEDDA-CED7-A845-B3ED-455A99D4518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113667" name="TextBox 125">
            <a:extLst>
              <a:ext uri="{FF2B5EF4-FFF2-40B4-BE49-F238E27FC236}">
                <a16:creationId xmlns:a16="http://schemas.microsoft.com/office/drawing/2014/main" id="{B9488D43-E304-444B-BD65-1F3D2C66A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5.23 from the textbook ]</a:t>
            </a:r>
          </a:p>
        </p:txBody>
      </p:sp>
      <p:grpSp>
        <p:nvGrpSpPr>
          <p:cNvPr id="113668" name="Group 4">
            <a:extLst>
              <a:ext uri="{FF2B5EF4-FFF2-40B4-BE49-F238E27FC236}">
                <a16:creationId xmlns:a16="http://schemas.microsoft.com/office/drawing/2014/main" id="{DCC3157B-1A7B-C747-80EF-0A11E95C054F}"/>
              </a:ext>
            </a:extLst>
          </p:cNvPr>
          <p:cNvGrpSpPr>
            <a:grpSpLocks/>
          </p:cNvGrpSpPr>
          <p:nvPr/>
        </p:nvGrpSpPr>
        <p:grpSpPr bwMode="auto">
          <a:xfrm>
            <a:off x="4826000" y="706439"/>
            <a:ext cx="2846388" cy="1273175"/>
            <a:chOff x="3912243" y="706055"/>
            <a:chExt cx="2846408" cy="1273215"/>
          </a:xfrm>
        </p:grpSpPr>
        <p:sp>
          <p:nvSpPr>
            <p:cNvPr id="2" name="Frame 1">
              <a:extLst>
                <a:ext uri="{FF2B5EF4-FFF2-40B4-BE49-F238E27FC236}">
                  <a16:creationId xmlns:a16="http://schemas.microsoft.com/office/drawing/2014/main" id="{129D6CE2-A4E0-104F-B9DC-6493B62CAE8E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9" name="TextBox 2">
              <a:extLst>
                <a:ext uri="{FF2B5EF4-FFF2-40B4-BE49-F238E27FC236}">
                  <a16:creationId xmlns:a16="http://schemas.microsoft.com/office/drawing/2014/main" id="{8FF3D969-8E44-914C-B51A-8A5393438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69" name="Group 9">
            <a:extLst>
              <a:ext uri="{FF2B5EF4-FFF2-40B4-BE49-F238E27FC236}">
                <a16:creationId xmlns:a16="http://schemas.microsoft.com/office/drawing/2014/main" id="{B2A16323-B30F-4D47-92AE-31B0804A1A0D}"/>
              </a:ext>
            </a:extLst>
          </p:cNvPr>
          <p:cNvGrpSpPr>
            <a:grpSpLocks/>
          </p:cNvGrpSpPr>
          <p:nvPr/>
        </p:nvGrpSpPr>
        <p:grpSpPr bwMode="auto">
          <a:xfrm>
            <a:off x="4816475" y="2097089"/>
            <a:ext cx="2846388" cy="1273175"/>
            <a:chOff x="3912243" y="706055"/>
            <a:chExt cx="2846408" cy="1273215"/>
          </a:xfrm>
        </p:grpSpPr>
        <p:sp>
          <p:nvSpPr>
            <p:cNvPr id="11" name="Frame 10">
              <a:extLst>
                <a:ext uri="{FF2B5EF4-FFF2-40B4-BE49-F238E27FC236}">
                  <a16:creationId xmlns:a16="http://schemas.microsoft.com/office/drawing/2014/main" id="{368655FD-2F2A-E248-BC44-A924008865A0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7" name="TextBox 11">
              <a:extLst>
                <a:ext uri="{FF2B5EF4-FFF2-40B4-BE49-F238E27FC236}">
                  <a16:creationId xmlns:a16="http://schemas.microsoft.com/office/drawing/2014/main" id="{EA43BEE2-26A1-F142-94D4-91A255A60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70" name="Group 12">
            <a:extLst>
              <a:ext uri="{FF2B5EF4-FFF2-40B4-BE49-F238E27FC236}">
                <a16:creationId xmlns:a16="http://schemas.microsoft.com/office/drawing/2014/main" id="{45F9403A-4B79-8F49-9B07-1EB659ED64F4}"/>
              </a:ext>
            </a:extLst>
          </p:cNvPr>
          <p:cNvGrpSpPr>
            <a:grpSpLocks/>
          </p:cNvGrpSpPr>
          <p:nvPr/>
        </p:nvGrpSpPr>
        <p:grpSpPr bwMode="auto">
          <a:xfrm>
            <a:off x="4830764" y="3476626"/>
            <a:ext cx="2846387" cy="1273175"/>
            <a:chOff x="3912243" y="706055"/>
            <a:chExt cx="2846408" cy="1273215"/>
          </a:xfrm>
        </p:grpSpPr>
        <p:sp>
          <p:nvSpPr>
            <p:cNvPr id="14" name="Frame 13">
              <a:extLst>
                <a:ext uri="{FF2B5EF4-FFF2-40B4-BE49-F238E27FC236}">
                  <a16:creationId xmlns:a16="http://schemas.microsoft.com/office/drawing/2014/main" id="{3FFBA29F-44EC-DA43-86C6-6103374E76BA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5" name="TextBox 14">
              <a:extLst>
                <a:ext uri="{FF2B5EF4-FFF2-40B4-BE49-F238E27FC236}">
                  <a16:creationId xmlns:a16="http://schemas.microsoft.com/office/drawing/2014/main" id="{E20D6131-EFE2-314A-8436-03AAD7C497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71" name="Group 15">
            <a:extLst>
              <a:ext uri="{FF2B5EF4-FFF2-40B4-BE49-F238E27FC236}">
                <a16:creationId xmlns:a16="http://schemas.microsoft.com/office/drawing/2014/main" id="{036221E7-2D60-514C-B289-BE7EF7AD5F7F}"/>
              </a:ext>
            </a:extLst>
          </p:cNvPr>
          <p:cNvGrpSpPr>
            <a:grpSpLocks/>
          </p:cNvGrpSpPr>
          <p:nvPr/>
        </p:nvGrpSpPr>
        <p:grpSpPr bwMode="auto">
          <a:xfrm>
            <a:off x="4832350" y="4843464"/>
            <a:ext cx="2846388" cy="1273175"/>
            <a:chOff x="3912243" y="706055"/>
            <a:chExt cx="2846408" cy="1273215"/>
          </a:xfrm>
        </p:grpSpPr>
        <p:sp>
          <p:nvSpPr>
            <p:cNvPr id="17" name="Frame 16">
              <a:extLst>
                <a:ext uri="{FF2B5EF4-FFF2-40B4-BE49-F238E27FC236}">
                  <a16:creationId xmlns:a16="http://schemas.microsoft.com/office/drawing/2014/main" id="{A7B60ED2-D95B-3941-A0F7-841A70682EFA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3" name="TextBox 17">
              <a:extLst>
                <a:ext uri="{FF2B5EF4-FFF2-40B4-BE49-F238E27FC236}">
                  <a16:creationId xmlns:a16="http://schemas.microsoft.com/office/drawing/2014/main" id="{78F70BFF-352C-0C4E-96E3-F82FD322F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398472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F66EE65-6423-7A4C-BE48-BED7138B0FAA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11EBDF-21CF-9045-AE3B-BD23F74A344D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20" name="Group 126">
                <a:extLst>
                  <a:ext uri="{FF2B5EF4-FFF2-40B4-BE49-F238E27FC236}">
                    <a16:creationId xmlns:a16="http://schemas.microsoft.com/office/drawing/2014/main" id="{8E0AE869-08CE-4C42-9FF1-E4B57255E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3091DC-76E7-BD4C-8E3C-F2D8085C3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TextBox 133">
                  <a:extLst>
                    <a:ext uri="{FF2B5EF4-FFF2-40B4-BE49-F238E27FC236}">
                      <a16:creationId xmlns:a16="http://schemas.microsoft.com/office/drawing/2014/main" id="{E4E333B8-9396-C043-ABB6-2081801030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820B1E95-D314-5F4A-8F87-84B3FE1D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04C9AD-D6EC-024B-8EAD-8F8516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BACC9AC-7958-034D-9F20-82EF466982CE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A92E4B-5CC1-0341-B595-EEFD9102A40B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C198964-40BD-404F-85F7-F534200ED803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4E01E5DC-96F2-1A45-81E3-644B9C8A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F4D10F1D-D680-BD40-BEE6-32CEC73E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304320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920DED6-EDE7-A141-BF2D-3F22AC85D871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1830A32-0E46-1641-B558-F6F5996B06AD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32655F82-D43B-F645-993A-10BF62AF5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781FF014-35A4-464A-9EFC-3D5735ED8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BD0F735D-F29D-174D-88DA-CBB3323471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E37340F-D881-2544-81E5-1F115CE8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F39E566-8288-9447-BB02-5C01B4823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3E3140-E995-3247-869E-30BB37E9E045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E09812B2-9A7A-7247-BC83-BD051B10340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D4DFD0B-8961-D141-9474-561CB8EA5FB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D478E78-1A88-2A44-8D27-8D44AFD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D41DDF7-2E37-7B4C-ABF8-6DA084E8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812114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605E9A1-9E8E-554F-9360-A5DF58F958B6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2CEF940-96C9-8D4D-B9A2-2B2E84E5F770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E393EAF0-AE9C-0141-BCF4-9845B3C33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62AFA5A8-64AE-0E4B-AEC6-5EDBB94C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8144054E-6352-F04E-8878-A5398D135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9920F0CF-C8BF-1041-8B2E-9920BA9F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78D97B-09B1-0744-9829-6C33F8E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68253AC-1834-224F-BF5C-5ED3CF8C2F02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CCED0E9-64D1-584D-BF33-6B34D6B16FA4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F8576C-12AB-314D-895F-CCF39CE39B30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358D5B0-6F00-9F4F-A8EF-E18B0E78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90566B58-BB1A-D34D-92B7-10287FB8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935624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8882AB-4D18-BC4E-9EF9-48E740EAF3EC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98E637-033F-ED4F-8E4A-8394D42097C1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A25FCB05-755A-F645-9756-89831829A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517524EB-5CA5-1740-9843-9689E3B32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94FF44A0-F31D-4149-A01E-9AE2506E0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F9BEC6E1-1A02-2B43-91D4-CFD131D2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9765199-67EB-9B46-8806-A1ACBF88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FDF959-2E2E-3741-A235-883BA719D81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CAFEBD82-D396-6149-91B0-66608044B7F9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20344D6-CFFE-8B46-B7F0-F25CF8839DAA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58CB927E-D3CD-5444-A035-5073062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61934FB-333D-8747-AE49-2C98C37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2150009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2864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598CC6-B79E-F24B-A0FF-C992F5A7415A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CC37AB7-B569-6E40-99D1-0BD550F0AC3C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93929602-9264-414D-81B8-511993792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7CBFE00-6AEB-2F45-9EBD-0AB3BAF7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F373C61A-D32C-9B42-A95C-70F327C4BA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BB8EC31-798F-2F4B-B367-8E391013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014F22-4FE5-1948-91BA-F5F5A63F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4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579B34-A54F-E844-8435-FA61E205D8EC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A7A603E0-F135-C441-BB76-FB4A37E0B2D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EAC8F1-603E-9E4A-8367-A4B3AB871215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A96C3004-7AD6-3E44-9A7C-174988CD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8147C33-878B-9449-8D25-06C0B5B5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8404408"/>
      </p:ext>
    </p:extLst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1D8A562-7902-2D42-8AA1-4387C90C2FE4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09781B-7F12-914B-9473-52CAC58A6A8A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7C3EAE8F-ED7D-B94A-AC38-A2505D29D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B955692-9038-E34B-82BE-16F28F25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22E7B4D4-3838-5148-BB07-506268A74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B1C5F441-5B82-514B-BA8F-DC0ACA36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EA8A147-B0F2-FC4F-A9AA-8D97EE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6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807C140-C29C-8E4B-85E2-F1B80A1897DB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54805ABB-F427-E541-9A39-0D0CE1CF09FC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ADD51A5-592B-0447-B56D-2E7F7C741F16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B34CF88-3819-9248-B034-0197A61B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796CCB5-3BC6-A843-B034-68FA15C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13604"/>
      </p:ext>
    </p:extLst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D9DE7413-8EE6-1B4D-A67F-925F2411813F}"/>
              </a:ext>
            </a:extLst>
          </p:cNvPr>
          <p:cNvSpPr/>
          <p:nvPr/>
        </p:nvSpPr>
        <p:spPr bwMode="auto">
          <a:xfrm>
            <a:off x="4281756" y="2578926"/>
            <a:ext cx="349620" cy="1233055"/>
          </a:xfrm>
          <a:prstGeom prst="rect">
            <a:avLst/>
          </a:prstGeom>
          <a:solidFill>
            <a:srgbClr val="FF0000">
              <a:alpha val="25000"/>
            </a:srgbClr>
          </a:solidFill>
          <a:ln w="9525" cap="flat" cmpd="sng" algn="ctr">
            <a:solidFill>
              <a:srgbClr val="DE2C2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11159"/>
      </p:ext>
    </p:extLst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8264382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7559238" y="227412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7569134" y="2711534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7567155" y="318456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966953" y="3610099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1604866" y="5562598"/>
            <a:ext cx="7539134" cy="887043"/>
            <a:chOff x="540924" y="5404388"/>
            <a:chExt cx="7539134" cy="82620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8"/>
              <a:ext cx="4186520" cy="343999"/>
              <a:chOff x="459834" y="5636110"/>
              <a:chExt cx="7724364" cy="343999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0"/>
                <a:ext cx="4625562" cy="343999"/>
                <a:chOff x="627033" y="5580840"/>
                <a:chExt cx="6230966" cy="34348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43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4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130650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2484438" y="966789"/>
            <a:ext cx="6049962" cy="5718175"/>
            <a:chOff x="965" y="182"/>
            <a:chExt cx="3811" cy="3602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271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0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2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2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2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26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3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Asynchronous Reset</a:t>
            </a:r>
          </a:p>
        </p:txBody>
      </p:sp>
    </p:spTree>
    <p:extLst>
      <p:ext uri="{BB962C8B-B14F-4D97-AF65-F5344CB8AC3E}">
        <p14:creationId xmlns:p14="http://schemas.microsoft.com/office/powerpoint/2010/main" val="2805945634"/>
      </p:ext>
    </p:extLst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2101850" y="990600"/>
            <a:ext cx="6813550" cy="5640388"/>
            <a:chOff x="748" y="251"/>
            <a:chExt cx="4292" cy="3553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2101850" y="990600"/>
            <a:ext cx="6813550" cy="5640388"/>
            <a:chOff x="748" y="251"/>
            <a:chExt cx="4292" cy="3553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63230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6673851" y="3036889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6616701" y="3733801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1"/>
            <a:ext cx="8625230" cy="3313113"/>
            <a:chOff x="292100" y="1981124"/>
            <a:chExt cx="862523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r>
              <a:rPr lang="en-US" altLang="en-US" dirty="0">
                <a:ea typeface="MS PGothic" charset="-128"/>
              </a:rPr>
              <a:t>BCD = Binary-Coded Decimal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4876800" y="819151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18986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34290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74345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1108076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3971926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1108076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52745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52616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52590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5261676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5264259" y="1828801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5261676" y="1327689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5253926" y="1260530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6413715" y="1273448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6405967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6400801" y="2118103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6413715" y="2376408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3971926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5252143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4068764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953000" y="25257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9493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4017964" y="5218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962525" y="53705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4068764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953000" y="25257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9493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4017964" y="5218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962525" y="53705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4652964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4652964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973639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973639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949326" y="5934076"/>
            <a:ext cx="20313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23592</TotalTime>
  <Words>7515</Words>
  <Application>Microsoft Macintosh PowerPoint</Application>
  <PresentationFormat>Custom</PresentationFormat>
  <Paragraphs>4683</Paragraphs>
  <Slides>208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208</vt:i4>
      </vt:variant>
    </vt:vector>
  </HeadingPairs>
  <TitlesOfParts>
    <vt:vector size="219" baseType="lpstr">
      <vt:lpstr>MS PGothic</vt:lpstr>
      <vt:lpstr>MS PGothic</vt:lpstr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737</cp:revision>
  <cp:lastPrinted>2017-11-06T03:22:58Z</cp:lastPrinted>
  <dcterms:created xsi:type="dcterms:W3CDTF">2003-05-23T15:49:24Z</dcterms:created>
  <dcterms:modified xsi:type="dcterms:W3CDTF">2024-11-04T22:00:00Z</dcterms:modified>
</cp:coreProperties>
</file>