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3" r:id="rId2"/>
    <p:sldId id="391" r:id="rId3"/>
  </p:sldIdLst>
  <p:sldSz cx="109728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3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208" y="176"/>
      </p:cViewPr>
      <p:guideLst>
        <p:guide orient="horz" pos="912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36D1271F-C1C9-DA42-A37C-B60B162169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63EF725-9EC4-EA43-A1F8-2A209A20C09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95EC08F5-3E94-3C42-AC56-B7C7786073C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2B6394CF-01CE-9A46-A7EB-B8E6F92ACAC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39AF32-EBB0-B146-86AF-7F7BE2EA59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774213B-02C0-2841-88FB-2F23814A6E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2D63FA6-9661-594B-950D-5DB9E96D25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7649359-FA41-EB49-AA3E-ED64756A8BF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16E5A7E-7348-0843-8725-021824A29E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17890EA-47C1-6E4D-871B-D3A8C3B859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EC1E734-7BB8-854E-B583-558E08F218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7990B0D1-92BF-F244-9896-FA17110BA4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" y="533400"/>
            <a:ext cx="4114800" cy="1143000"/>
          </a:xfrm>
        </p:spPr>
        <p:txBody>
          <a:bodyPr anchor="b"/>
          <a:lstStyle>
            <a:lvl1pPr>
              <a:defRPr sz="3200" b="0">
                <a:solidFill>
                  <a:srgbClr val="F5E985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" y="1828800"/>
            <a:ext cx="41148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6045995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407929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3860" y="304800"/>
            <a:ext cx="267462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04800"/>
            <a:ext cx="784098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66405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04849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43804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128758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027939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062144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7685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92109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645994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B5D4D36-412A-184C-9CD1-4B0D71413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1069848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BE1BB9-4D0D-EB46-B858-9268365F3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1219200"/>
            <a:ext cx="950976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" descr="Screen shot 2013-08-28 at 12.04.38 PM.png">
            <a:extLst>
              <a:ext uri="{FF2B5EF4-FFF2-40B4-BE49-F238E27FC236}">
                <a16:creationId xmlns:a16="http://schemas.microsoft.com/office/drawing/2014/main" id="{A1D1CF99-34B7-7A42-A55E-7B39FD2FB7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1"/>
            <a:ext cx="274320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F7DACF41-0987-D64C-887E-AC902863D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48200"/>
            <a:ext cx="9144000" cy="1524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/>
              <a:t>Instructor: Alexander Stoytchev </a:t>
            </a:r>
          </a:p>
          <a:p>
            <a:pPr algn="ctr" eaLnBrk="1" hangingPunct="1">
              <a:buFontTx/>
              <a:buNone/>
            </a:pPr>
            <a:endParaRPr lang="en-US" altLang="en-US" sz="2800"/>
          </a:p>
          <a:p>
            <a:pPr algn="ctr" eaLnBrk="1" hangingPunct="1">
              <a:buFontTx/>
              <a:buNone/>
            </a:pPr>
            <a:r>
              <a:rPr lang="en-US" altLang="en-US"/>
              <a:t>http://www.ece.iastate.edu/~alexs/classes/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51746878-1251-F749-B8BA-72AA2BEFB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877889"/>
            <a:ext cx="6108700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/>
              <a:t>CprE</a:t>
            </a:r>
            <a:r>
              <a:rPr lang="en-US" altLang="en-US" sz="3600" dirty="0"/>
              <a:t> 2810: </a:t>
            </a:r>
            <a:br>
              <a:rPr lang="en-US" altLang="en-US" sz="3600" dirty="0"/>
            </a:br>
            <a:r>
              <a:rPr lang="en-US" altLang="en-US" sz="3600" dirty="0"/>
              <a:t>Digital Logic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3">
            <a:extLst>
              <a:ext uri="{FF2B5EF4-FFF2-40B4-BE49-F238E27FC236}">
                <a16:creationId xmlns:a16="http://schemas.microsoft.com/office/drawing/2014/main" id="{090FD578-E294-9144-8545-26A64E8B0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905001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No Lecture Today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(due to Midterm 2)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33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</vt:lpstr>
      <vt:lpstr>Wingdings</vt:lpstr>
      <vt:lpstr>Blank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Copyright 2004 Pearson Addison-Wesley</dc:creator>
  <cp:lastModifiedBy>Stoytchev, Alexander T [E CPE]</cp:lastModifiedBy>
  <cp:revision>240</cp:revision>
  <cp:lastPrinted>2022-10-31T01:29:55Z</cp:lastPrinted>
  <dcterms:created xsi:type="dcterms:W3CDTF">2003-05-23T15:49:24Z</dcterms:created>
  <dcterms:modified xsi:type="dcterms:W3CDTF">2024-10-30T19:55:44Z</dcterms:modified>
</cp:coreProperties>
</file>