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</p:sldMasterIdLst>
  <p:notesMasterIdLst>
    <p:notesMasterId r:id="rId174"/>
  </p:notesMasterIdLst>
  <p:handoutMasterIdLst>
    <p:handoutMasterId r:id="rId175"/>
  </p:handoutMasterIdLst>
  <p:sldIdLst>
    <p:sldId id="1673" r:id="rId2"/>
    <p:sldId id="1674" r:id="rId3"/>
    <p:sldId id="1686" r:id="rId4"/>
    <p:sldId id="1687" r:id="rId5"/>
    <p:sldId id="1688" r:id="rId6"/>
    <p:sldId id="1689" r:id="rId7"/>
    <p:sldId id="1690" r:id="rId8"/>
    <p:sldId id="1569" r:id="rId9"/>
    <p:sldId id="1762" r:id="rId10"/>
    <p:sldId id="1506" r:id="rId11"/>
    <p:sldId id="1508" r:id="rId12"/>
    <p:sldId id="1761" r:id="rId13"/>
    <p:sldId id="1701" r:id="rId14"/>
    <p:sldId id="1700" r:id="rId15"/>
    <p:sldId id="1607" r:id="rId16"/>
    <p:sldId id="1608" r:id="rId17"/>
    <p:sldId id="1612" r:id="rId18"/>
    <p:sldId id="1616" r:id="rId19"/>
    <p:sldId id="1617" r:id="rId20"/>
    <p:sldId id="1763" r:id="rId21"/>
    <p:sldId id="1764" r:id="rId22"/>
    <p:sldId id="1614" r:id="rId23"/>
    <p:sldId id="1615" r:id="rId24"/>
    <p:sldId id="1524" r:id="rId25"/>
    <p:sldId id="1584" r:id="rId26"/>
    <p:sldId id="1512" r:id="rId27"/>
    <p:sldId id="1592" r:id="rId28"/>
    <p:sldId id="1848" r:id="rId29"/>
    <p:sldId id="1849" r:id="rId30"/>
    <p:sldId id="1850" r:id="rId31"/>
    <p:sldId id="1600" r:id="rId32"/>
    <p:sldId id="2055" r:id="rId33"/>
    <p:sldId id="2058" r:id="rId34"/>
    <p:sldId id="2054" r:id="rId35"/>
    <p:sldId id="2057" r:id="rId36"/>
    <p:sldId id="2059" r:id="rId37"/>
    <p:sldId id="2063" r:id="rId38"/>
    <p:sldId id="2060" r:id="rId39"/>
    <p:sldId id="2065" r:id="rId40"/>
    <p:sldId id="2061" r:id="rId41"/>
    <p:sldId id="2066" r:id="rId42"/>
    <p:sldId id="1780" r:id="rId43"/>
    <p:sldId id="1781" r:id="rId44"/>
    <p:sldId id="1782" r:id="rId45"/>
    <p:sldId id="1783" r:id="rId46"/>
    <p:sldId id="1784" r:id="rId47"/>
    <p:sldId id="1785" r:id="rId48"/>
    <p:sldId id="1786" r:id="rId49"/>
    <p:sldId id="1787" r:id="rId50"/>
    <p:sldId id="1523" r:id="rId51"/>
    <p:sldId id="1714" r:id="rId52"/>
    <p:sldId id="1715" r:id="rId53"/>
    <p:sldId id="1705" r:id="rId54"/>
    <p:sldId id="1716" r:id="rId55"/>
    <p:sldId id="1703" r:id="rId56"/>
    <p:sldId id="1717" r:id="rId57"/>
    <p:sldId id="1733" r:id="rId58"/>
    <p:sldId id="1722" r:id="rId59"/>
    <p:sldId id="1724" r:id="rId60"/>
    <p:sldId id="1736" r:id="rId61"/>
    <p:sldId id="1732" r:id="rId62"/>
    <p:sldId id="1727" r:id="rId63"/>
    <p:sldId id="1734" r:id="rId64"/>
    <p:sldId id="1728" r:id="rId65"/>
    <p:sldId id="1729" r:id="rId66"/>
    <p:sldId id="1737" r:id="rId67"/>
    <p:sldId id="1730" r:id="rId68"/>
    <p:sldId id="2085" r:id="rId69"/>
    <p:sldId id="1731" r:id="rId70"/>
    <p:sldId id="1739" r:id="rId71"/>
    <p:sldId id="1740" r:id="rId72"/>
    <p:sldId id="1741" r:id="rId73"/>
    <p:sldId id="2087" r:id="rId74"/>
    <p:sldId id="1742" r:id="rId75"/>
    <p:sldId id="1743" r:id="rId76"/>
    <p:sldId id="1744" r:id="rId77"/>
    <p:sldId id="1745" r:id="rId78"/>
    <p:sldId id="2086" r:id="rId79"/>
    <p:sldId id="1516" r:id="rId80"/>
    <p:sldId id="1718" r:id="rId81"/>
    <p:sldId id="1719" r:id="rId82"/>
    <p:sldId id="1720" r:id="rId83"/>
    <p:sldId id="1721" r:id="rId84"/>
    <p:sldId id="1496" r:id="rId85"/>
    <p:sldId id="2089" r:id="rId86"/>
    <p:sldId id="2084" r:id="rId87"/>
    <p:sldId id="2088" r:id="rId88"/>
    <p:sldId id="2067" r:id="rId89"/>
    <p:sldId id="2090" r:id="rId90"/>
    <p:sldId id="1597" r:id="rId91"/>
    <p:sldId id="1598" r:id="rId92"/>
    <p:sldId id="1515" r:id="rId93"/>
    <p:sldId id="1521" r:id="rId94"/>
    <p:sldId id="1629" r:id="rId95"/>
    <p:sldId id="1517" r:id="rId96"/>
    <p:sldId id="1630" r:id="rId97"/>
    <p:sldId id="1633" r:id="rId98"/>
    <p:sldId id="1635" r:id="rId99"/>
    <p:sldId id="1675" r:id="rId100"/>
    <p:sldId id="1636" r:id="rId101"/>
    <p:sldId id="1634" r:id="rId102"/>
    <p:sldId id="1676" r:id="rId103"/>
    <p:sldId id="1677" r:id="rId104"/>
    <p:sldId id="1678" r:id="rId105"/>
    <p:sldId id="1680" r:id="rId106"/>
    <p:sldId id="1681" r:id="rId107"/>
    <p:sldId id="1682" r:id="rId108"/>
    <p:sldId id="1683" r:id="rId109"/>
    <p:sldId id="1684" r:id="rId110"/>
    <p:sldId id="1645" r:id="rId111"/>
    <p:sldId id="1685" r:id="rId112"/>
    <p:sldId id="1691" r:id="rId113"/>
    <p:sldId id="1631" r:id="rId114"/>
    <p:sldId id="1518" r:id="rId115"/>
    <p:sldId id="1519" r:id="rId116"/>
    <p:sldId id="1692" r:id="rId117"/>
    <p:sldId id="1662" r:id="rId118"/>
    <p:sldId id="2068" r:id="rId119"/>
    <p:sldId id="2070" r:id="rId120"/>
    <p:sldId id="2069" r:id="rId121"/>
    <p:sldId id="2076" r:id="rId122"/>
    <p:sldId id="2071" r:id="rId123"/>
    <p:sldId id="2072" r:id="rId124"/>
    <p:sldId id="2073" r:id="rId125"/>
    <p:sldId id="2080" r:id="rId126"/>
    <p:sldId id="2074" r:id="rId127"/>
    <p:sldId id="2075" r:id="rId128"/>
    <p:sldId id="2077" r:id="rId129"/>
    <p:sldId id="2078" r:id="rId130"/>
    <p:sldId id="2079" r:id="rId131"/>
    <p:sldId id="1522" r:id="rId132"/>
    <p:sldId id="1693" r:id="rId133"/>
    <p:sldId id="1654" r:id="rId134"/>
    <p:sldId id="1656" r:id="rId135"/>
    <p:sldId id="1668" r:id="rId136"/>
    <p:sldId id="1669" r:id="rId137"/>
    <p:sldId id="1670" r:id="rId138"/>
    <p:sldId id="2091" r:id="rId139"/>
    <p:sldId id="2092" r:id="rId140"/>
    <p:sldId id="1671" r:id="rId141"/>
    <p:sldId id="2093" r:id="rId142"/>
    <p:sldId id="1702" r:id="rId143"/>
    <p:sldId id="1712" r:id="rId144"/>
    <p:sldId id="1713" r:id="rId145"/>
    <p:sldId id="2019" r:id="rId146"/>
    <p:sldId id="2081" r:id="rId147"/>
    <p:sldId id="2082" r:id="rId148"/>
    <p:sldId id="2083" r:id="rId149"/>
    <p:sldId id="1707" r:id="rId150"/>
    <p:sldId id="1709" r:id="rId151"/>
    <p:sldId id="1710" r:id="rId152"/>
    <p:sldId id="1711" r:id="rId153"/>
    <p:sldId id="1699" r:id="rId154"/>
    <p:sldId id="1708" r:id="rId155"/>
    <p:sldId id="1704" r:id="rId156"/>
    <p:sldId id="1706" r:id="rId157"/>
    <p:sldId id="1773" r:id="rId158"/>
    <p:sldId id="1776" r:id="rId159"/>
    <p:sldId id="1779" r:id="rId160"/>
    <p:sldId id="1775" r:id="rId161"/>
    <p:sldId id="1778" r:id="rId162"/>
    <p:sldId id="1774" r:id="rId163"/>
    <p:sldId id="1777" r:id="rId164"/>
    <p:sldId id="1475" r:id="rId165"/>
    <p:sldId id="1766" r:id="rId166"/>
    <p:sldId id="1772" r:id="rId167"/>
    <p:sldId id="1768" r:id="rId168"/>
    <p:sldId id="1771" r:id="rId169"/>
    <p:sldId id="1767" r:id="rId170"/>
    <p:sldId id="1770" r:id="rId171"/>
    <p:sldId id="1765" r:id="rId172"/>
    <p:sldId id="1672" r:id="rId173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8272"/>
    <p:restoredTop sz="94732"/>
  </p:normalViewPr>
  <p:slideViewPr>
    <p:cSldViewPr>
      <p:cViewPr>
        <p:scale>
          <a:sx n="142" d="100"/>
          <a:sy n="142" d="100"/>
        </p:scale>
        <p:origin x="1624" y="1184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viewProps" Target="viewProps.xml"/><Relationship Id="rId172" Type="http://schemas.openxmlformats.org/officeDocument/2006/relationships/slide" Target="slides/slide17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theme" Target="theme/theme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notesMaster" Target="notesMasters/notesMaster1.xml"/><Relationship Id="rId179" Type="http://schemas.openxmlformats.org/officeDocument/2006/relationships/tableStyles" Target="tableStyle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handoutMaster" Target="handoutMasters/handoutMaster1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presProps" Target="presProps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1A2592C8-2B14-754F-8FE0-15E0D3E080E4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6E144B79-E41B-D442-B52C-C69C258B9C92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BC696F8C-FB6F-5843-933F-AF9CD23888B7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C31164BA-7A72-CD40-80BA-74FC771E4D32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6F193D65-F70D-714B-8C3C-9A71FC68AFC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4A83069D-54C4-8645-BC82-4D497D724081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B8F0D384-9144-C04C-970D-AD5891255D42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1BCB431C-1581-6944-B7A1-DAEAD58CFA23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DD4ED8C4-AAB7-914D-BA1F-87D4DC9F9258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81B42CA8-673F-B341-BEAE-B9392033FC5A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E5BB3A27-9868-4E4D-A4C7-19DCFAB282E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AC82DFED-5C2C-C747-A7E6-E29CA4213EB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44896287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84386901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40652924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71451168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44906913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4674855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29242518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409570467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205182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32810606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52612994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E343E392-F6DA-3143-9D92-C0EF93B8F63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A0D09AE5-0127-6A46-91B2-B2F974FFA8E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emf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2" descr="Screen shot 2013-08-28 at 12.04.38 PM.png">
            <a:extLst>
              <a:ext uri="{FF2B5EF4-FFF2-40B4-BE49-F238E27FC236}">
                <a16:creationId xmlns:a16="http://schemas.microsoft.com/office/drawing/2014/main" id="{0C59A6AE-9299-D24C-AA5C-197CFC35843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C99D74DF-4C0A-2B49-9EBD-FCF268CCACB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ea typeface="MS PGothic" pitchFamily="34" charset="-128"/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ea typeface="MS PGothic" pitchFamily="34" charset="-128"/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http://</a:t>
            </a:r>
            <a:r>
              <a:rPr lang="en-US" dirty="0" err="1">
                <a:ea typeface="MS PGothic" pitchFamily="34" charset="-128"/>
                <a:cs typeface="+mn-cs"/>
              </a:rPr>
              <a:t>www.ece.iastate.edu</a:t>
            </a:r>
            <a:r>
              <a:rPr lang="en-US" dirty="0">
                <a:ea typeface="MS PGothic" pitchFamily="34" charset="-128"/>
                <a:cs typeface="+mn-cs"/>
              </a:rPr>
              <a:t>/~</a:t>
            </a:r>
            <a:r>
              <a:rPr lang="en-US" dirty="0" err="1">
                <a:ea typeface="MS PGothic" pitchFamily="34" charset="-128"/>
                <a:cs typeface="+mn-cs"/>
              </a:rPr>
              <a:t>alexs</a:t>
            </a:r>
            <a:r>
              <a:rPr lang="en-US" dirty="0">
                <a:ea typeface="MS PGothic" pitchFamily="34" charset="-128"/>
                <a:cs typeface="+mn-cs"/>
              </a:rPr>
              <a:t>/classes/</a:t>
            </a:r>
          </a:p>
        </p:txBody>
      </p:sp>
      <p:sp>
        <p:nvSpPr>
          <p:cNvPr id="4099" name="Rectangle 4">
            <a:extLst>
              <a:ext uri="{FF2B5EF4-FFF2-40B4-BE49-F238E27FC236}">
                <a16:creationId xmlns:a16="http://schemas.microsoft.com/office/drawing/2014/main" id="{3E837E9E-538A-6B4E-91EC-0E2FE28E25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 dirty="0"/>
              <a:t> 2810: </a:t>
            </a:r>
            <a:br>
              <a:rPr lang="en-US" altLang="en-US" sz="3600" dirty="0"/>
            </a:br>
            <a:r>
              <a:rPr lang="en-US" altLang="en-US" sz="3600" dirty="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3" name="Picture 1" descr="Screen shot 2013-10-21 at 1.31.19 PM.png">
            <a:extLst>
              <a:ext uri="{FF2B5EF4-FFF2-40B4-BE49-F238E27FC236}">
                <a16:creationId xmlns:a16="http://schemas.microsoft.com/office/drawing/2014/main" id="{559566AB-31CA-9E49-A527-7B8F758A442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1524000"/>
            <a:ext cx="8077200" cy="3513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4" name="TextBox 125">
            <a:extLst>
              <a:ext uri="{FF2B5EF4-FFF2-40B4-BE49-F238E27FC236}">
                <a16:creationId xmlns:a16="http://schemas.microsoft.com/office/drawing/2014/main" id="{C63137DC-EE99-9B4E-ACBD-60E130FF04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5.7a from the textbook ]</a:t>
            </a:r>
          </a:p>
        </p:txBody>
      </p:sp>
      <p:sp>
        <p:nvSpPr>
          <p:cNvPr id="13315" name="Title 1">
            <a:extLst>
              <a:ext uri="{FF2B5EF4-FFF2-40B4-BE49-F238E27FC236}">
                <a16:creationId xmlns:a16="http://schemas.microsoft.com/office/drawing/2014/main" id="{1454AA79-9A65-F54B-9B8A-55F4C248A4F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D Latch</a:t>
            </a:r>
          </a:p>
        </p:txBody>
      </p: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305" name="Picture 7" descr="Screen shot 2013-10-30 at 3.52.23 PM.png">
            <a:extLst>
              <a:ext uri="{FF2B5EF4-FFF2-40B4-BE49-F238E27FC236}">
                <a16:creationId xmlns:a16="http://schemas.microsoft.com/office/drawing/2014/main" id="{B5424A0D-F1D0-1140-91F5-C7C1E4C4528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1" y="2057400"/>
            <a:ext cx="3840163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6" name="Title 1">
            <a:extLst>
              <a:ext uri="{FF2B5EF4-FFF2-40B4-BE49-F238E27FC236}">
                <a16:creationId xmlns:a16="http://schemas.microsoft.com/office/drawing/2014/main" id="{2DFF5081-0BD5-2745-B0EB-DD43C63F962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What is this?</a:t>
            </a:r>
          </a:p>
        </p:txBody>
      </p:sp>
      <p:sp>
        <p:nvSpPr>
          <p:cNvPr id="98307" name="TextBox 10">
            <a:extLst>
              <a:ext uri="{FF2B5EF4-FFF2-40B4-BE49-F238E27FC236}">
                <a16:creationId xmlns:a16="http://schemas.microsoft.com/office/drawing/2014/main" id="{3E9005CF-3196-FE42-AA26-65898152CA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2743200"/>
            <a:ext cx="61912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</p:txBody>
      </p:sp>
      <p:sp>
        <p:nvSpPr>
          <p:cNvPr id="98308" name="TextBox 12">
            <a:extLst>
              <a:ext uri="{FF2B5EF4-FFF2-40B4-BE49-F238E27FC236}">
                <a16:creationId xmlns:a16="http://schemas.microsoft.com/office/drawing/2014/main" id="{2F96A122-76A1-4E4C-804B-0A6338A9AF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24876" y="2819400"/>
            <a:ext cx="115252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solidFill>
                  <a:srgbClr val="FF0000"/>
                </a:solidFill>
                <a:latin typeface="Times" pitchFamily="2" charset="0"/>
              </a:rPr>
              <a:t>= ?</a:t>
            </a:r>
          </a:p>
        </p:txBody>
      </p:sp>
      <p:grpSp>
        <p:nvGrpSpPr>
          <p:cNvPr id="98309" name="Group 8">
            <a:extLst>
              <a:ext uri="{FF2B5EF4-FFF2-40B4-BE49-F238E27FC236}">
                <a16:creationId xmlns:a16="http://schemas.microsoft.com/office/drawing/2014/main" id="{5188C5C6-7582-544C-AB38-62955DA9F856}"/>
              </a:ext>
            </a:extLst>
          </p:cNvPr>
          <p:cNvGrpSpPr>
            <a:grpSpLocks/>
          </p:cNvGrpSpPr>
          <p:nvPr/>
        </p:nvGrpSpPr>
        <p:grpSpPr bwMode="auto">
          <a:xfrm>
            <a:off x="1524000" y="2362200"/>
            <a:ext cx="2123390" cy="2133600"/>
            <a:chOff x="956995" y="1585902"/>
            <a:chExt cx="3886111" cy="3748098"/>
          </a:xfrm>
        </p:grpSpPr>
        <p:pic>
          <p:nvPicPr>
            <p:cNvPr id="98310" name="Picture 1" descr="Screen shot 2013-10-30 at 3.50.26 PM.png">
              <a:extLst>
                <a:ext uri="{FF2B5EF4-FFF2-40B4-BE49-F238E27FC236}">
                  <a16:creationId xmlns:a16="http://schemas.microsoft.com/office/drawing/2014/main" id="{28688268-ECC5-2443-9432-D76602C12BC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6400" y="1905000"/>
              <a:ext cx="2303980" cy="3429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8311" name="TextBox 2">
              <a:extLst>
                <a:ext uri="{FF2B5EF4-FFF2-40B4-BE49-F238E27FC236}">
                  <a16:creationId xmlns:a16="http://schemas.microsoft.com/office/drawing/2014/main" id="{67765148-F494-A843-9148-4943E67C0A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995" y="2674110"/>
              <a:ext cx="880706" cy="1027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98312" name="TextBox 3">
              <a:extLst>
                <a:ext uri="{FF2B5EF4-FFF2-40B4-BE49-F238E27FC236}">
                  <a16:creationId xmlns:a16="http://schemas.microsoft.com/office/drawing/2014/main" id="{8D9ACF4B-051B-9644-B96F-9ADB173DA0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9110" y="3828848"/>
              <a:ext cx="880706" cy="1027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cxnSp>
          <p:nvCxnSpPr>
            <p:cNvPr id="98313" name="Straight Connector 4">
              <a:extLst>
                <a:ext uri="{FF2B5EF4-FFF2-40B4-BE49-F238E27FC236}">
                  <a16:creationId xmlns:a16="http://schemas.microsoft.com/office/drawing/2014/main" id="{796FCC9A-661A-754C-B61B-787F48638F0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25248" y="3986508"/>
              <a:ext cx="38271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4" name="TextBox 5">
              <a:extLst>
                <a:ext uri="{FF2B5EF4-FFF2-40B4-BE49-F238E27FC236}">
                  <a16:creationId xmlns:a16="http://schemas.microsoft.com/office/drawing/2014/main" id="{24C0E900-3224-894A-8850-F73D3E1AA4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6452" y="1585902"/>
              <a:ext cx="969774" cy="1027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 </a:t>
              </a:r>
            </a:p>
          </p:txBody>
        </p:sp>
        <p:sp>
          <p:nvSpPr>
            <p:cNvPr id="98315" name="TextBox 6">
              <a:extLst>
                <a:ext uri="{FF2B5EF4-FFF2-40B4-BE49-F238E27FC236}">
                  <a16:creationId xmlns:a16="http://schemas.microsoft.com/office/drawing/2014/main" id="{AC8A9405-6DC1-9242-AA53-9925ECC06E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2400" y="3245869"/>
              <a:ext cx="880706" cy="1027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</p:grp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Line 290">
            <a:extLst>
              <a:ext uri="{FF2B5EF4-FFF2-40B4-BE49-F238E27FC236}">
                <a16:creationId xmlns:a16="http://schemas.microsoft.com/office/drawing/2014/main" id="{BBF0E2C8-1BA3-BD43-8BC6-B025C5C3C4B7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67189" y="3397250"/>
            <a:ext cx="7191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0" name="Line 291">
            <a:extLst>
              <a:ext uri="{FF2B5EF4-FFF2-40B4-BE49-F238E27FC236}">
                <a16:creationId xmlns:a16="http://schemas.microsoft.com/office/drawing/2014/main" id="{D4D89BB0-90F7-D142-B501-05865EF7A621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67188" y="3803650"/>
            <a:ext cx="7112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1" name="Line 292">
            <a:extLst>
              <a:ext uri="{FF2B5EF4-FFF2-40B4-BE49-F238E27FC236}">
                <a16:creationId xmlns:a16="http://schemas.microsoft.com/office/drawing/2014/main" id="{9276EC1E-656F-1442-91DE-5A2EBCA1C7EC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5267325" y="3600450"/>
            <a:ext cx="674688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2" name="Freeform 293">
            <a:extLst>
              <a:ext uri="{FF2B5EF4-FFF2-40B4-BE49-F238E27FC236}">
                <a16:creationId xmlns:a16="http://schemas.microsoft.com/office/drawing/2014/main" id="{432F1A31-E534-934E-9236-119BD2BA5E46}"/>
              </a:ext>
            </a:extLst>
          </p:cNvPr>
          <p:cNvSpPr>
            <a:spLocks noChangeAspect="1"/>
          </p:cNvSpPr>
          <p:nvPr/>
        </p:nvSpPr>
        <p:spPr bwMode="auto">
          <a:xfrm>
            <a:off x="4878389" y="3098800"/>
            <a:ext cx="388937" cy="998538"/>
          </a:xfrm>
          <a:custGeom>
            <a:avLst/>
            <a:gdLst>
              <a:gd name="T0" fmla="*/ 2147483646 w 505"/>
              <a:gd name="T1" fmla="*/ 2147483646 h 1297"/>
              <a:gd name="T2" fmla="*/ 2147483646 w 505"/>
              <a:gd name="T3" fmla="*/ 2147483646 h 1297"/>
              <a:gd name="T4" fmla="*/ 0 w 505"/>
              <a:gd name="T5" fmla="*/ 0 h 1297"/>
              <a:gd name="T6" fmla="*/ 0 w 505"/>
              <a:gd name="T7" fmla="*/ 2147483646 h 1297"/>
              <a:gd name="T8" fmla="*/ 2147483646 w 505"/>
              <a:gd name="T9" fmla="*/ 2147483646 h 12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05"/>
              <a:gd name="T16" fmla="*/ 0 h 1297"/>
              <a:gd name="T17" fmla="*/ 505 w 505"/>
              <a:gd name="T18" fmla="*/ 1297 h 129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05" h="1297">
                <a:moveTo>
                  <a:pt x="505" y="1033"/>
                </a:moveTo>
                <a:lnTo>
                  <a:pt x="505" y="264"/>
                </a:lnTo>
                <a:lnTo>
                  <a:pt x="0" y="0"/>
                </a:lnTo>
                <a:lnTo>
                  <a:pt x="0" y="1297"/>
                </a:lnTo>
                <a:lnTo>
                  <a:pt x="505" y="1033"/>
                </a:lnTo>
                <a:close/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3" name="Line 294">
            <a:extLst>
              <a:ext uri="{FF2B5EF4-FFF2-40B4-BE49-F238E27FC236}">
                <a16:creationId xmlns:a16="http://schemas.microsoft.com/office/drawing/2014/main" id="{E0A1D648-47A3-BB42-B0F6-2AC3F7FD26E0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5062539" y="2803525"/>
            <a:ext cx="3175" cy="38735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4" name="Line 296">
            <a:extLst>
              <a:ext uri="{FF2B5EF4-FFF2-40B4-BE49-F238E27FC236}">
                <a16:creationId xmlns:a16="http://schemas.microsoft.com/office/drawing/2014/main" id="{0F1589DF-173C-F445-A710-E680312AA916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583114" y="2803525"/>
            <a:ext cx="479425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5" name="Rectangle 297">
            <a:extLst>
              <a:ext uri="{FF2B5EF4-FFF2-40B4-BE49-F238E27FC236}">
                <a16:creationId xmlns:a16="http://schemas.microsoft.com/office/drawing/2014/main" id="{9F0BA486-ED0D-6F45-A97A-57818AF6BA0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57688" y="2662239"/>
            <a:ext cx="17274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9336" name="Rectangle 299">
            <a:extLst>
              <a:ext uri="{FF2B5EF4-FFF2-40B4-BE49-F238E27FC236}">
                <a16:creationId xmlns:a16="http://schemas.microsoft.com/office/drawing/2014/main" id="{23702BA3-2670-654B-9278-7D411DDEDA8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98963" y="3362326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9337" name="Rectangle 301">
            <a:extLst>
              <a:ext uri="{FF2B5EF4-FFF2-40B4-BE49-F238E27FC236}">
                <a16:creationId xmlns:a16="http://schemas.microsoft.com/office/drawing/2014/main" id="{83DFACCF-8193-4F48-834A-A0A0E5C05E8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98963" y="3759201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9338" name="Rectangle 302">
            <a:extLst>
              <a:ext uri="{FF2B5EF4-FFF2-40B4-BE49-F238E27FC236}">
                <a16:creationId xmlns:a16="http://schemas.microsoft.com/office/drawing/2014/main" id="{3D713D79-F8F8-D84A-B6B1-500E3E35F95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54588" y="335121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9339" name="Rectangle 303">
            <a:extLst>
              <a:ext uri="{FF2B5EF4-FFF2-40B4-BE49-F238E27FC236}">
                <a16:creationId xmlns:a16="http://schemas.microsoft.com/office/drawing/2014/main" id="{C7E7D74F-4151-724E-886A-9B818E6381D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54588" y="37433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1600" b="0">
              <a:latin typeface="Times" pitchFamily="2" charset="0"/>
            </a:endParaRPr>
          </a:p>
        </p:txBody>
      </p:sp>
      <p:grpSp>
        <p:nvGrpSpPr>
          <p:cNvPr id="99340" name="Group 3">
            <a:extLst>
              <a:ext uri="{FF2B5EF4-FFF2-40B4-BE49-F238E27FC236}">
                <a16:creationId xmlns:a16="http://schemas.microsoft.com/office/drawing/2014/main" id="{09827F50-894E-0744-9181-4EB4F82CDE34}"/>
              </a:ext>
            </a:extLst>
          </p:cNvPr>
          <p:cNvGrpSpPr>
            <a:grpSpLocks/>
          </p:cNvGrpSpPr>
          <p:nvPr/>
        </p:nvGrpSpPr>
        <p:grpSpPr bwMode="auto">
          <a:xfrm>
            <a:off x="5540376" y="3336926"/>
            <a:ext cx="1622425" cy="1063625"/>
            <a:chOff x="3581400" y="4936682"/>
            <a:chExt cx="1622580" cy="1063625"/>
          </a:xfrm>
        </p:grpSpPr>
        <p:sp>
          <p:nvSpPr>
            <p:cNvPr id="99351" name="Rectangle 50">
              <a:extLst>
                <a:ext uri="{FF2B5EF4-FFF2-40B4-BE49-F238E27FC236}">
                  <a16:creationId xmlns:a16="http://schemas.microsoft.com/office/drawing/2014/main" id="{2EC6C1F3-02E9-E44D-8737-0E1934C15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450" y="4936682"/>
              <a:ext cx="666750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2" name="Rectangle 52">
              <a:extLst>
                <a:ext uri="{FF2B5EF4-FFF2-40B4-BE49-F238E27FC236}">
                  <a16:creationId xmlns:a16="http://schemas.microsoft.com/office/drawing/2014/main" id="{C26CD4A2-C022-2442-969F-1333FFFA7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5109720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3" name="Rectangle 53">
              <a:extLst>
                <a:ext uri="{FF2B5EF4-FFF2-40B4-BE49-F238E27FC236}">
                  <a16:creationId xmlns:a16="http://schemas.microsoft.com/office/drawing/2014/main" id="{9454B415-B766-CB41-9126-60A4A0D5B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000" y="5103370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4" name="Line 54">
              <a:extLst>
                <a:ext uri="{FF2B5EF4-FFF2-40B4-BE49-F238E27FC236}">
                  <a16:creationId xmlns:a16="http://schemas.microsoft.com/office/drawing/2014/main" id="{E18BBDDC-FED2-5547-A9CF-F7C462DA38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7700" y="5638357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5" name="Freeform 55">
              <a:extLst>
                <a:ext uri="{FF2B5EF4-FFF2-40B4-BE49-F238E27FC236}">
                  <a16:creationId xmlns:a16="http://schemas.microsoft.com/office/drawing/2014/main" id="{C521E186-95C6-A04F-A6CB-108BF7A7E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0" y="5676457"/>
              <a:ext cx="133350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6" name="Line 58">
              <a:extLst>
                <a:ext uri="{FF2B5EF4-FFF2-40B4-BE49-F238E27FC236}">
                  <a16:creationId xmlns:a16="http://schemas.microsoft.com/office/drawing/2014/main" id="{75A5D088-389E-294B-9808-818F911DD2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400" y="5733607"/>
              <a:ext cx="410152" cy="454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7" name="Line 60">
              <a:extLst>
                <a:ext uri="{FF2B5EF4-FFF2-40B4-BE49-F238E27FC236}">
                  <a16:creationId xmlns:a16="http://schemas.microsoft.com/office/drawing/2014/main" id="{319C9870-D663-C045-AFF3-6D0ADB47FE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48199" y="5203381"/>
              <a:ext cx="555781" cy="5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8" name="Line 61">
              <a:extLst>
                <a:ext uri="{FF2B5EF4-FFF2-40B4-BE49-F238E27FC236}">
                  <a16:creationId xmlns:a16="http://schemas.microsoft.com/office/drawing/2014/main" id="{4916066B-293A-5E4D-98F4-7AE142ACE0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48199" y="5736782"/>
              <a:ext cx="548989" cy="160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9" name="Rectangle 62">
              <a:extLst>
                <a:ext uri="{FF2B5EF4-FFF2-40B4-BE49-F238E27FC236}">
                  <a16:creationId xmlns:a16="http://schemas.microsoft.com/office/drawing/2014/main" id="{0F646510-49DA-0348-A817-2D16031D8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5647882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9341" name="Line 292">
            <a:extLst>
              <a:ext uri="{FF2B5EF4-FFF2-40B4-BE49-F238E27FC236}">
                <a16:creationId xmlns:a16="http://schemas.microsoft.com/office/drawing/2014/main" id="{0B8D5183-811E-7945-B54E-AA6A95F3AEC1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167188" y="2286000"/>
            <a:ext cx="27432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2" name="Line 292">
            <a:extLst>
              <a:ext uri="{FF2B5EF4-FFF2-40B4-BE49-F238E27FC236}">
                <a16:creationId xmlns:a16="http://schemas.microsoft.com/office/drawing/2014/main" id="{D10D161F-3F43-484A-AC19-1AFD95B708A0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170363" y="4754563"/>
            <a:ext cx="27432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3" name="Line 294">
            <a:extLst>
              <a:ext uri="{FF2B5EF4-FFF2-40B4-BE49-F238E27FC236}">
                <a16:creationId xmlns:a16="http://schemas.microsoft.com/office/drawing/2014/main" id="{C2B57738-8834-C545-A3E8-9E17F00B87C8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86238" y="3798888"/>
            <a:ext cx="0" cy="963612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4" name="Line 294">
            <a:extLst>
              <a:ext uri="{FF2B5EF4-FFF2-40B4-BE49-F238E27FC236}">
                <a16:creationId xmlns:a16="http://schemas.microsoft.com/office/drawing/2014/main" id="{092A78CC-EF84-EF44-8A23-91B41D68F919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83063" y="2290764"/>
            <a:ext cx="0" cy="11001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5" name="Line 294">
            <a:extLst>
              <a:ext uri="{FF2B5EF4-FFF2-40B4-BE49-F238E27FC236}">
                <a16:creationId xmlns:a16="http://schemas.microsoft.com/office/drawing/2014/main" id="{9AAC42CA-17EF-0841-82B8-E8503627C654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902450" y="4125914"/>
            <a:ext cx="0" cy="6302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6" name="Line 294">
            <a:extLst>
              <a:ext uri="{FF2B5EF4-FFF2-40B4-BE49-F238E27FC236}">
                <a16:creationId xmlns:a16="http://schemas.microsoft.com/office/drawing/2014/main" id="{20787ADB-CF3B-D845-8D34-ABF78DB33C59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905625" y="2301876"/>
            <a:ext cx="0" cy="130016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7" name="Oval 79">
            <a:extLst>
              <a:ext uri="{FF2B5EF4-FFF2-40B4-BE49-F238E27FC236}">
                <a16:creationId xmlns:a16="http://schemas.microsoft.com/office/drawing/2014/main" id="{2FEF10AD-F92C-E247-B288-B22F4DF68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9113" y="3565525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9348" name="Oval 80">
            <a:extLst>
              <a:ext uri="{FF2B5EF4-FFF2-40B4-BE49-F238E27FC236}">
                <a16:creationId xmlns:a16="http://schemas.microsoft.com/office/drawing/2014/main" id="{E73D982C-E6C5-0C4F-BEE1-B5EA267350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9113" y="4100513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9349" name="TextBox 81">
            <a:extLst>
              <a:ext uri="{FF2B5EF4-FFF2-40B4-BE49-F238E27FC236}">
                <a16:creationId xmlns:a16="http://schemas.microsoft.com/office/drawing/2014/main" id="{37691D87-91AE-B940-96AD-C73CBE9EA1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4288" y="4124325"/>
            <a:ext cx="73501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Clock</a:t>
            </a:r>
          </a:p>
        </p:txBody>
      </p:sp>
      <p:sp>
        <p:nvSpPr>
          <p:cNvPr id="99350" name="Title 1">
            <a:extLst>
              <a:ext uri="{FF2B5EF4-FFF2-40B4-BE49-F238E27FC236}">
                <a16:creationId xmlns:a16="http://schemas.microsoft.com/office/drawing/2014/main" id="{B1003299-A6FF-E54C-8CEE-73F41EEFB1E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It is a T Flip-Flop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Line 290">
            <a:extLst>
              <a:ext uri="{FF2B5EF4-FFF2-40B4-BE49-F238E27FC236}">
                <a16:creationId xmlns:a16="http://schemas.microsoft.com/office/drawing/2014/main" id="{4A1F7FB9-147D-B94C-8ED9-FB7067DE0ED9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67189" y="3397250"/>
            <a:ext cx="7191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4" name="Line 291">
            <a:extLst>
              <a:ext uri="{FF2B5EF4-FFF2-40B4-BE49-F238E27FC236}">
                <a16:creationId xmlns:a16="http://schemas.microsoft.com/office/drawing/2014/main" id="{6CF1F632-7B02-8649-8E90-24C04DA362F6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67188" y="3803650"/>
            <a:ext cx="7112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5" name="Line 292">
            <a:extLst>
              <a:ext uri="{FF2B5EF4-FFF2-40B4-BE49-F238E27FC236}">
                <a16:creationId xmlns:a16="http://schemas.microsoft.com/office/drawing/2014/main" id="{E1ED66EA-097A-CB43-8A71-E7F58B37A4E7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5267325" y="3600450"/>
            <a:ext cx="674688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6" name="Freeform 293">
            <a:extLst>
              <a:ext uri="{FF2B5EF4-FFF2-40B4-BE49-F238E27FC236}">
                <a16:creationId xmlns:a16="http://schemas.microsoft.com/office/drawing/2014/main" id="{85C4AC30-075A-E74C-8DA5-3A9645F3ADEC}"/>
              </a:ext>
            </a:extLst>
          </p:cNvPr>
          <p:cNvSpPr>
            <a:spLocks noChangeAspect="1"/>
          </p:cNvSpPr>
          <p:nvPr/>
        </p:nvSpPr>
        <p:spPr bwMode="auto">
          <a:xfrm>
            <a:off x="4878389" y="3098800"/>
            <a:ext cx="388937" cy="998538"/>
          </a:xfrm>
          <a:custGeom>
            <a:avLst/>
            <a:gdLst>
              <a:gd name="T0" fmla="*/ 2147483646 w 505"/>
              <a:gd name="T1" fmla="*/ 2147483646 h 1297"/>
              <a:gd name="T2" fmla="*/ 2147483646 w 505"/>
              <a:gd name="T3" fmla="*/ 2147483646 h 1297"/>
              <a:gd name="T4" fmla="*/ 0 w 505"/>
              <a:gd name="T5" fmla="*/ 0 h 1297"/>
              <a:gd name="T6" fmla="*/ 0 w 505"/>
              <a:gd name="T7" fmla="*/ 2147483646 h 1297"/>
              <a:gd name="T8" fmla="*/ 2147483646 w 505"/>
              <a:gd name="T9" fmla="*/ 2147483646 h 12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05"/>
              <a:gd name="T16" fmla="*/ 0 h 1297"/>
              <a:gd name="T17" fmla="*/ 505 w 505"/>
              <a:gd name="T18" fmla="*/ 1297 h 129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05" h="1297">
                <a:moveTo>
                  <a:pt x="505" y="1033"/>
                </a:moveTo>
                <a:lnTo>
                  <a:pt x="505" y="264"/>
                </a:lnTo>
                <a:lnTo>
                  <a:pt x="0" y="0"/>
                </a:lnTo>
                <a:lnTo>
                  <a:pt x="0" y="1297"/>
                </a:lnTo>
                <a:lnTo>
                  <a:pt x="505" y="1033"/>
                </a:lnTo>
                <a:close/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7" name="Line 294">
            <a:extLst>
              <a:ext uri="{FF2B5EF4-FFF2-40B4-BE49-F238E27FC236}">
                <a16:creationId xmlns:a16="http://schemas.microsoft.com/office/drawing/2014/main" id="{D3CB474B-9FBD-9845-94F2-5617CD78D63A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5062539" y="2803525"/>
            <a:ext cx="3175" cy="38735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8" name="Line 296">
            <a:extLst>
              <a:ext uri="{FF2B5EF4-FFF2-40B4-BE49-F238E27FC236}">
                <a16:creationId xmlns:a16="http://schemas.microsoft.com/office/drawing/2014/main" id="{9D9F8061-6979-F741-A803-1A7385A5A8DE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583114" y="2803525"/>
            <a:ext cx="479425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9" name="Rectangle 297">
            <a:extLst>
              <a:ext uri="{FF2B5EF4-FFF2-40B4-BE49-F238E27FC236}">
                <a16:creationId xmlns:a16="http://schemas.microsoft.com/office/drawing/2014/main" id="{3C748836-5C3B-7F4B-B0C0-FF5C07C77C0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57688" y="2662239"/>
            <a:ext cx="17274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0360" name="Rectangle 299">
            <a:extLst>
              <a:ext uri="{FF2B5EF4-FFF2-40B4-BE49-F238E27FC236}">
                <a16:creationId xmlns:a16="http://schemas.microsoft.com/office/drawing/2014/main" id="{AFA3F6FE-2707-5D48-8B75-D0D2E01135D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98963" y="3362326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0361" name="Rectangle 301">
            <a:extLst>
              <a:ext uri="{FF2B5EF4-FFF2-40B4-BE49-F238E27FC236}">
                <a16:creationId xmlns:a16="http://schemas.microsoft.com/office/drawing/2014/main" id="{0E911F03-B6F9-EE43-8C75-8E3EAA8F98C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98963" y="3759201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0362" name="Rectangle 302">
            <a:extLst>
              <a:ext uri="{FF2B5EF4-FFF2-40B4-BE49-F238E27FC236}">
                <a16:creationId xmlns:a16="http://schemas.microsoft.com/office/drawing/2014/main" id="{37C17D1D-7598-A84F-B39C-9CBECD22EFC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54588" y="335121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0363" name="Rectangle 303">
            <a:extLst>
              <a:ext uri="{FF2B5EF4-FFF2-40B4-BE49-F238E27FC236}">
                <a16:creationId xmlns:a16="http://schemas.microsoft.com/office/drawing/2014/main" id="{8A732CE2-41B5-5E45-BA6F-B9CACC83A85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54588" y="37433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1600" b="0">
              <a:latin typeface="Times" pitchFamily="2" charset="0"/>
            </a:endParaRPr>
          </a:p>
        </p:txBody>
      </p:sp>
      <p:grpSp>
        <p:nvGrpSpPr>
          <p:cNvPr id="100364" name="Group 3">
            <a:extLst>
              <a:ext uri="{FF2B5EF4-FFF2-40B4-BE49-F238E27FC236}">
                <a16:creationId xmlns:a16="http://schemas.microsoft.com/office/drawing/2014/main" id="{818333A6-74A8-4546-8F73-CEACD14EC682}"/>
              </a:ext>
            </a:extLst>
          </p:cNvPr>
          <p:cNvGrpSpPr>
            <a:grpSpLocks/>
          </p:cNvGrpSpPr>
          <p:nvPr/>
        </p:nvGrpSpPr>
        <p:grpSpPr bwMode="auto">
          <a:xfrm>
            <a:off x="5540376" y="3336926"/>
            <a:ext cx="1622425" cy="1063625"/>
            <a:chOff x="3581400" y="4936682"/>
            <a:chExt cx="1622580" cy="1063625"/>
          </a:xfrm>
        </p:grpSpPr>
        <p:sp>
          <p:nvSpPr>
            <p:cNvPr id="100379" name="Rectangle 50">
              <a:extLst>
                <a:ext uri="{FF2B5EF4-FFF2-40B4-BE49-F238E27FC236}">
                  <a16:creationId xmlns:a16="http://schemas.microsoft.com/office/drawing/2014/main" id="{3A27C836-6599-9042-BE0C-18BF0AC1A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450" y="4936682"/>
              <a:ext cx="666750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80" name="Rectangle 52">
              <a:extLst>
                <a:ext uri="{FF2B5EF4-FFF2-40B4-BE49-F238E27FC236}">
                  <a16:creationId xmlns:a16="http://schemas.microsoft.com/office/drawing/2014/main" id="{8412C74B-A803-6E43-BEB7-7679D2146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5109720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81" name="Rectangle 53">
              <a:extLst>
                <a:ext uri="{FF2B5EF4-FFF2-40B4-BE49-F238E27FC236}">
                  <a16:creationId xmlns:a16="http://schemas.microsoft.com/office/drawing/2014/main" id="{6CCBBF03-0F0D-5646-A46C-034B59ABC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000" y="5103370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82" name="Line 54">
              <a:extLst>
                <a:ext uri="{FF2B5EF4-FFF2-40B4-BE49-F238E27FC236}">
                  <a16:creationId xmlns:a16="http://schemas.microsoft.com/office/drawing/2014/main" id="{BB7F121C-1054-F642-B3AC-7FE9043A2F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7700" y="5638357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3" name="Freeform 55">
              <a:extLst>
                <a:ext uri="{FF2B5EF4-FFF2-40B4-BE49-F238E27FC236}">
                  <a16:creationId xmlns:a16="http://schemas.microsoft.com/office/drawing/2014/main" id="{ECA1C9E8-1750-9444-9E60-947AB3FB0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0" y="5676457"/>
              <a:ext cx="133350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4" name="Line 58">
              <a:extLst>
                <a:ext uri="{FF2B5EF4-FFF2-40B4-BE49-F238E27FC236}">
                  <a16:creationId xmlns:a16="http://schemas.microsoft.com/office/drawing/2014/main" id="{C8B88F3D-38BD-E440-AFE5-D02DE01B82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400" y="5733607"/>
              <a:ext cx="410152" cy="454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5" name="Line 60">
              <a:extLst>
                <a:ext uri="{FF2B5EF4-FFF2-40B4-BE49-F238E27FC236}">
                  <a16:creationId xmlns:a16="http://schemas.microsoft.com/office/drawing/2014/main" id="{735F1D23-005E-0646-894A-0E229318CB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48199" y="5203381"/>
              <a:ext cx="555781" cy="5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6" name="Line 61">
              <a:extLst>
                <a:ext uri="{FF2B5EF4-FFF2-40B4-BE49-F238E27FC236}">
                  <a16:creationId xmlns:a16="http://schemas.microsoft.com/office/drawing/2014/main" id="{2AB325A8-8551-3E48-95E2-9991C77AB0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48199" y="5736782"/>
              <a:ext cx="548989" cy="160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7" name="Rectangle 62">
              <a:extLst>
                <a:ext uri="{FF2B5EF4-FFF2-40B4-BE49-F238E27FC236}">
                  <a16:creationId xmlns:a16="http://schemas.microsoft.com/office/drawing/2014/main" id="{3883F398-61F2-5943-BD86-5102C4269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5647882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00365" name="Line 292">
            <a:extLst>
              <a:ext uri="{FF2B5EF4-FFF2-40B4-BE49-F238E27FC236}">
                <a16:creationId xmlns:a16="http://schemas.microsoft.com/office/drawing/2014/main" id="{58334A43-3518-244B-83B4-E6E08C81BEA1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167188" y="2286000"/>
            <a:ext cx="27432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6" name="Line 292">
            <a:extLst>
              <a:ext uri="{FF2B5EF4-FFF2-40B4-BE49-F238E27FC236}">
                <a16:creationId xmlns:a16="http://schemas.microsoft.com/office/drawing/2014/main" id="{B29838D1-F7D2-854C-98D8-8C2FF514A40A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170363" y="4754563"/>
            <a:ext cx="27432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7" name="Line 294">
            <a:extLst>
              <a:ext uri="{FF2B5EF4-FFF2-40B4-BE49-F238E27FC236}">
                <a16:creationId xmlns:a16="http://schemas.microsoft.com/office/drawing/2014/main" id="{B5A64A84-F43C-EF4E-93E4-48C30CF42878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86238" y="3798888"/>
            <a:ext cx="0" cy="963612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8" name="Line 294">
            <a:extLst>
              <a:ext uri="{FF2B5EF4-FFF2-40B4-BE49-F238E27FC236}">
                <a16:creationId xmlns:a16="http://schemas.microsoft.com/office/drawing/2014/main" id="{82CC129D-317A-6A4F-A163-3BFC11686992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83063" y="2290764"/>
            <a:ext cx="0" cy="11001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9" name="Line 294">
            <a:extLst>
              <a:ext uri="{FF2B5EF4-FFF2-40B4-BE49-F238E27FC236}">
                <a16:creationId xmlns:a16="http://schemas.microsoft.com/office/drawing/2014/main" id="{84BAD654-2D16-3B4F-8811-F2C6F7835F3B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902450" y="4125914"/>
            <a:ext cx="0" cy="6302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0" name="Line 294">
            <a:extLst>
              <a:ext uri="{FF2B5EF4-FFF2-40B4-BE49-F238E27FC236}">
                <a16:creationId xmlns:a16="http://schemas.microsoft.com/office/drawing/2014/main" id="{DE7838F7-FC0E-FF4B-88E8-270FC223B91F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905625" y="2301876"/>
            <a:ext cx="0" cy="130016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1" name="Oval 79">
            <a:extLst>
              <a:ext uri="{FF2B5EF4-FFF2-40B4-BE49-F238E27FC236}">
                <a16:creationId xmlns:a16="http://schemas.microsoft.com/office/drawing/2014/main" id="{983B1389-C8BA-494B-9AA5-25BC1F478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9113" y="3565525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0372" name="Oval 80">
            <a:extLst>
              <a:ext uri="{FF2B5EF4-FFF2-40B4-BE49-F238E27FC236}">
                <a16:creationId xmlns:a16="http://schemas.microsoft.com/office/drawing/2014/main" id="{9A39F114-1E89-F041-8185-906F09801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9113" y="4100513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0373" name="TextBox 81">
            <a:extLst>
              <a:ext uri="{FF2B5EF4-FFF2-40B4-BE49-F238E27FC236}">
                <a16:creationId xmlns:a16="http://schemas.microsoft.com/office/drawing/2014/main" id="{9EBB405D-0F01-1F48-B74A-ECDD3CCEC4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4288" y="4124325"/>
            <a:ext cx="73501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Clock</a:t>
            </a:r>
          </a:p>
        </p:txBody>
      </p:sp>
      <p:sp>
        <p:nvSpPr>
          <p:cNvPr id="100374" name="Title 1">
            <a:extLst>
              <a:ext uri="{FF2B5EF4-FFF2-40B4-BE49-F238E27FC236}">
                <a16:creationId xmlns:a16="http://schemas.microsoft.com/office/drawing/2014/main" id="{AB47DA4E-C080-D84D-84AD-28417EE1F4E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It is a T Flip-Flop</a:t>
            </a:r>
          </a:p>
        </p:txBody>
      </p:sp>
      <p:sp>
        <p:nvSpPr>
          <p:cNvPr id="100375" name="Rectangle 53">
            <a:extLst>
              <a:ext uri="{FF2B5EF4-FFF2-40B4-BE49-F238E27FC236}">
                <a16:creationId xmlns:a16="http://schemas.microsoft.com/office/drawing/2014/main" id="{CB2A58FD-458C-E046-8E35-5BBCF18FE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0575" y="3124200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Times-Roman" pitchFamily="2" charset="0"/>
              </a:rPr>
              <a:t>Q</a:t>
            </a: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76" name="Rectangle 53">
            <a:extLst>
              <a:ext uri="{FF2B5EF4-FFF2-40B4-BE49-F238E27FC236}">
                <a16:creationId xmlns:a16="http://schemas.microsoft.com/office/drawing/2014/main" id="{3E1159DE-81A5-6244-80D1-6B8482D4D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3275" y="38750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Times-Roman" pitchFamily="2" charset="0"/>
              </a:rPr>
              <a:t>Q</a:t>
            </a: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cxnSp>
        <p:nvCxnSpPr>
          <p:cNvPr id="100377" name="Straight Connector 2">
            <a:extLst>
              <a:ext uri="{FF2B5EF4-FFF2-40B4-BE49-F238E27FC236}">
                <a16:creationId xmlns:a16="http://schemas.microsoft.com/office/drawing/2014/main" id="{47E2515B-90B4-6C40-9FB6-2377D88C8A2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16451" y="3886200"/>
            <a:ext cx="123825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0378" name="TextBox 3">
            <a:extLst>
              <a:ext uri="{FF2B5EF4-FFF2-40B4-BE49-F238E27FC236}">
                <a16:creationId xmlns:a16="http://schemas.microsoft.com/office/drawing/2014/main" id="{CA79CB99-C859-1544-9C5A-2772826939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7289" y="6030914"/>
            <a:ext cx="871378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Note that the two inputs to the multiplexer are inverses of each other.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Line 290">
            <a:extLst>
              <a:ext uri="{FF2B5EF4-FFF2-40B4-BE49-F238E27FC236}">
                <a16:creationId xmlns:a16="http://schemas.microsoft.com/office/drawing/2014/main" id="{B2FEAF01-B512-CE49-A460-DD0626F94583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67189" y="3397250"/>
            <a:ext cx="7191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78" name="Line 291">
            <a:extLst>
              <a:ext uri="{FF2B5EF4-FFF2-40B4-BE49-F238E27FC236}">
                <a16:creationId xmlns:a16="http://schemas.microsoft.com/office/drawing/2014/main" id="{6B5843E6-75C9-D340-8CC9-E5227286224E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3054350" y="3803650"/>
            <a:ext cx="1830388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79" name="Line 292">
            <a:extLst>
              <a:ext uri="{FF2B5EF4-FFF2-40B4-BE49-F238E27FC236}">
                <a16:creationId xmlns:a16="http://schemas.microsoft.com/office/drawing/2014/main" id="{AE56852D-B64F-3F47-8C53-45A68AAC0D02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5267325" y="3600450"/>
            <a:ext cx="674688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80" name="Freeform 293">
            <a:extLst>
              <a:ext uri="{FF2B5EF4-FFF2-40B4-BE49-F238E27FC236}">
                <a16:creationId xmlns:a16="http://schemas.microsoft.com/office/drawing/2014/main" id="{2B40CC1F-055C-D549-9D28-08FF3ADBEBBC}"/>
              </a:ext>
            </a:extLst>
          </p:cNvPr>
          <p:cNvSpPr>
            <a:spLocks noChangeAspect="1"/>
          </p:cNvSpPr>
          <p:nvPr/>
        </p:nvSpPr>
        <p:spPr bwMode="auto">
          <a:xfrm>
            <a:off x="4878389" y="3098800"/>
            <a:ext cx="388937" cy="998538"/>
          </a:xfrm>
          <a:custGeom>
            <a:avLst/>
            <a:gdLst>
              <a:gd name="T0" fmla="*/ 2147483646 w 505"/>
              <a:gd name="T1" fmla="*/ 2147483646 h 1297"/>
              <a:gd name="T2" fmla="*/ 2147483646 w 505"/>
              <a:gd name="T3" fmla="*/ 2147483646 h 1297"/>
              <a:gd name="T4" fmla="*/ 0 w 505"/>
              <a:gd name="T5" fmla="*/ 0 h 1297"/>
              <a:gd name="T6" fmla="*/ 0 w 505"/>
              <a:gd name="T7" fmla="*/ 2147483646 h 1297"/>
              <a:gd name="T8" fmla="*/ 2147483646 w 505"/>
              <a:gd name="T9" fmla="*/ 2147483646 h 12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05"/>
              <a:gd name="T16" fmla="*/ 0 h 1297"/>
              <a:gd name="T17" fmla="*/ 505 w 505"/>
              <a:gd name="T18" fmla="*/ 1297 h 129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05" h="1297">
                <a:moveTo>
                  <a:pt x="505" y="1033"/>
                </a:moveTo>
                <a:lnTo>
                  <a:pt x="505" y="264"/>
                </a:lnTo>
                <a:lnTo>
                  <a:pt x="0" y="0"/>
                </a:lnTo>
                <a:lnTo>
                  <a:pt x="0" y="1297"/>
                </a:lnTo>
                <a:lnTo>
                  <a:pt x="505" y="1033"/>
                </a:lnTo>
                <a:close/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81" name="Line 294">
            <a:extLst>
              <a:ext uri="{FF2B5EF4-FFF2-40B4-BE49-F238E27FC236}">
                <a16:creationId xmlns:a16="http://schemas.microsoft.com/office/drawing/2014/main" id="{658229DA-BE72-774A-9005-EE70B56C420B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5062539" y="2803525"/>
            <a:ext cx="3175" cy="38735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82" name="Line 296">
            <a:extLst>
              <a:ext uri="{FF2B5EF4-FFF2-40B4-BE49-F238E27FC236}">
                <a16:creationId xmlns:a16="http://schemas.microsoft.com/office/drawing/2014/main" id="{01FAB1C2-F10B-8B4B-B6CE-B68DDF082B2F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583114" y="2803525"/>
            <a:ext cx="479425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83" name="Rectangle 297">
            <a:extLst>
              <a:ext uri="{FF2B5EF4-FFF2-40B4-BE49-F238E27FC236}">
                <a16:creationId xmlns:a16="http://schemas.microsoft.com/office/drawing/2014/main" id="{20AB76F3-3A2C-4C44-9969-FD543D5B755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57688" y="2662239"/>
            <a:ext cx="17274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1384" name="Rectangle 299">
            <a:extLst>
              <a:ext uri="{FF2B5EF4-FFF2-40B4-BE49-F238E27FC236}">
                <a16:creationId xmlns:a16="http://schemas.microsoft.com/office/drawing/2014/main" id="{8DBED9DD-5895-0C45-A152-A83C24927D7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98963" y="3362326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1385" name="Rectangle 301">
            <a:extLst>
              <a:ext uri="{FF2B5EF4-FFF2-40B4-BE49-F238E27FC236}">
                <a16:creationId xmlns:a16="http://schemas.microsoft.com/office/drawing/2014/main" id="{F64CFDD8-4866-FD43-8372-19E6D5E837F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98963" y="3759201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1386" name="Rectangle 302">
            <a:extLst>
              <a:ext uri="{FF2B5EF4-FFF2-40B4-BE49-F238E27FC236}">
                <a16:creationId xmlns:a16="http://schemas.microsoft.com/office/drawing/2014/main" id="{C86696AF-33E9-0A45-91CE-DD888CED079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54588" y="335121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1387" name="Rectangle 303">
            <a:extLst>
              <a:ext uri="{FF2B5EF4-FFF2-40B4-BE49-F238E27FC236}">
                <a16:creationId xmlns:a16="http://schemas.microsoft.com/office/drawing/2014/main" id="{59635A04-B566-894F-B205-CE8F4D6D2EC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54588" y="37433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1600" b="0">
              <a:latin typeface="Times" pitchFamily="2" charset="0"/>
            </a:endParaRPr>
          </a:p>
        </p:txBody>
      </p:sp>
      <p:grpSp>
        <p:nvGrpSpPr>
          <p:cNvPr id="101388" name="Group 3">
            <a:extLst>
              <a:ext uri="{FF2B5EF4-FFF2-40B4-BE49-F238E27FC236}">
                <a16:creationId xmlns:a16="http://schemas.microsoft.com/office/drawing/2014/main" id="{EA1D806D-8199-264C-84FB-6B1CB1DAD818}"/>
              </a:ext>
            </a:extLst>
          </p:cNvPr>
          <p:cNvGrpSpPr>
            <a:grpSpLocks/>
          </p:cNvGrpSpPr>
          <p:nvPr/>
        </p:nvGrpSpPr>
        <p:grpSpPr bwMode="auto">
          <a:xfrm>
            <a:off x="5540376" y="3336926"/>
            <a:ext cx="1622425" cy="1063625"/>
            <a:chOff x="3581400" y="4936682"/>
            <a:chExt cx="1622580" cy="1063625"/>
          </a:xfrm>
        </p:grpSpPr>
        <p:sp>
          <p:nvSpPr>
            <p:cNvPr id="101405" name="Rectangle 50">
              <a:extLst>
                <a:ext uri="{FF2B5EF4-FFF2-40B4-BE49-F238E27FC236}">
                  <a16:creationId xmlns:a16="http://schemas.microsoft.com/office/drawing/2014/main" id="{4DC23FB3-2F9E-DB46-9234-33B75FE5A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450" y="4936682"/>
              <a:ext cx="666750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1406" name="Rectangle 52">
              <a:extLst>
                <a:ext uri="{FF2B5EF4-FFF2-40B4-BE49-F238E27FC236}">
                  <a16:creationId xmlns:a16="http://schemas.microsoft.com/office/drawing/2014/main" id="{9A3D8872-66BB-764C-B2E1-3F4AFD221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5109720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1407" name="Rectangle 53">
              <a:extLst>
                <a:ext uri="{FF2B5EF4-FFF2-40B4-BE49-F238E27FC236}">
                  <a16:creationId xmlns:a16="http://schemas.microsoft.com/office/drawing/2014/main" id="{B3D58541-B4D7-2C44-9957-D65C8DFD6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000" y="5103370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1408" name="Line 54">
              <a:extLst>
                <a:ext uri="{FF2B5EF4-FFF2-40B4-BE49-F238E27FC236}">
                  <a16:creationId xmlns:a16="http://schemas.microsoft.com/office/drawing/2014/main" id="{F3BAF285-67DD-934A-B3F4-273B5D30BC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7700" y="5638357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09" name="Freeform 55">
              <a:extLst>
                <a:ext uri="{FF2B5EF4-FFF2-40B4-BE49-F238E27FC236}">
                  <a16:creationId xmlns:a16="http://schemas.microsoft.com/office/drawing/2014/main" id="{A8D01F36-A752-BE44-B7B5-F7C51ECA2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0" y="5676457"/>
              <a:ext cx="133350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0" name="Line 58">
              <a:extLst>
                <a:ext uri="{FF2B5EF4-FFF2-40B4-BE49-F238E27FC236}">
                  <a16:creationId xmlns:a16="http://schemas.microsoft.com/office/drawing/2014/main" id="{FC5C11CD-D166-B649-B542-A47932C277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400" y="5733607"/>
              <a:ext cx="410152" cy="454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1" name="Line 60">
              <a:extLst>
                <a:ext uri="{FF2B5EF4-FFF2-40B4-BE49-F238E27FC236}">
                  <a16:creationId xmlns:a16="http://schemas.microsoft.com/office/drawing/2014/main" id="{8EA6D133-BC78-9946-9046-188298F13C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48199" y="5203381"/>
              <a:ext cx="555781" cy="5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2" name="Line 61">
              <a:extLst>
                <a:ext uri="{FF2B5EF4-FFF2-40B4-BE49-F238E27FC236}">
                  <a16:creationId xmlns:a16="http://schemas.microsoft.com/office/drawing/2014/main" id="{ED802D8E-33EF-5D4C-AA5C-3F231C5657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48199" y="5736782"/>
              <a:ext cx="548989" cy="160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3" name="Rectangle 62">
              <a:extLst>
                <a:ext uri="{FF2B5EF4-FFF2-40B4-BE49-F238E27FC236}">
                  <a16:creationId xmlns:a16="http://schemas.microsoft.com/office/drawing/2014/main" id="{6759F923-2D57-0743-BA7B-124261CAA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5647882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01389" name="Line 292">
            <a:extLst>
              <a:ext uri="{FF2B5EF4-FFF2-40B4-BE49-F238E27FC236}">
                <a16:creationId xmlns:a16="http://schemas.microsoft.com/office/drawing/2014/main" id="{6A0272EC-3405-B940-AE7E-75368E5A009F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167188" y="2286000"/>
            <a:ext cx="27432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90" name="Line 294">
            <a:extLst>
              <a:ext uri="{FF2B5EF4-FFF2-40B4-BE49-F238E27FC236}">
                <a16:creationId xmlns:a16="http://schemas.microsoft.com/office/drawing/2014/main" id="{06473877-07CC-E84B-AE18-3E43D93AA934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83063" y="2290764"/>
            <a:ext cx="0" cy="11001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91" name="Line 294">
            <a:extLst>
              <a:ext uri="{FF2B5EF4-FFF2-40B4-BE49-F238E27FC236}">
                <a16:creationId xmlns:a16="http://schemas.microsoft.com/office/drawing/2014/main" id="{A4086576-FDCA-6142-8AE5-5E9F37841F53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905625" y="2301876"/>
            <a:ext cx="0" cy="130016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92" name="Oval 79">
            <a:extLst>
              <a:ext uri="{FF2B5EF4-FFF2-40B4-BE49-F238E27FC236}">
                <a16:creationId xmlns:a16="http://schemas.microsoft.com/office/drawing/2014/main" id="{749C29C5-0D29-AB45-9B44-FF27B087C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9113" y="3565525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1393" name="Oval 80">
            <a:extLst>
              <a:ext uri="{FF2B5EF4-FFF2-40B4-BE49-F238E27FC236}">
                <a16:creationId xmlns:a16="http://schemas.microsoft.com/office/drawing/2014/main" id="{2E99A1F0-8C0C-A044-9114-775012117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6550" y="2251075"/>
            <a:ext cx="76200" cy="6985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1394" name="TextBox 81">
            <a:extLst>
              <a:ext uri="{FF2B5EF4-FFF2-40B4-BE49-F238E27FC236}">
                <a16:creationId xmlns:a16="http://schemas.microsoft.com/office/drawing/2014/main" id="{FA39EA60-0AF9-A84A-8F7F-EE2B50EF5D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4288" y="4124325"/>
            <a:ext cx="73501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Clock</a:t>
            </a:r>
          </a:p>
        </p:txBody>
      </p:sp>
      <p:sp>
        <p:nvSpPr>
          <p:cNvPr id="101395" name="Title 1">
            <a:extLst>
              <a:ext uri="{FF2B5EF4-FFF2-40B4-BE49-F238E27FC236}">
                <a16:creationId xmlns:a16="http://schemas.microsoft.com/office/drawing/2014/main" id="{AB073A26-0F5C-0349-9C20-F1FA0C1F6E1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Another Way to Draw This</a:t>
            </a:r>
          </a:p>
        </p:txBody>
      </p:sp>
      <p:sp>
        <p:nvSpPr>
          <p:cNvPr id="101396" name="Rectangle 53">
            <a:extLst>
              <a:ext uri="{FF2B5EF4-FFF2-40B4-BE49-F238E27FC236}">
                <a16:creationId xmlns:a16="http://schemas.microsoft.com/office/drawing/2014/main" id="{088DE94D-26D4-4E42-A64C-220E741D7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0575" y="3124200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-Roman" pitchFamily="2" charset="0"/>
              </a:rPr>
              <a:t>Q</a:t>
            </a: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97" name="Rectangle 53">
            <a:extLst>
              <a:ext uri="{FF2B5EF4-FFF2-40B4-BE49-F238E27FC236}">
                <a16:creationId xmlns:a16="http://schemas.microsoft.com/office/drawing/2014/main" id="{231B0285-9EFB-7641-B65F-5F60082FD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3275" y="38750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cxnSp>
        <p:nvCxnSpPr>
          <p:cNvPr id="101398" name="Straight Connector 2">
            <a:extLst>
              <a:ext uri="{FF2B5EF4-FFF2-40B4-BE49-F238E27FC236}">
                <a16:creationId xmlns:a16="http://schemas.microsoft.com/office/drawing/2014/main" id="{7716AB08-3545-1B48-B069-A2771E42FF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16451" y="3886200"/>
            <a:ext cx="1238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1399" name="Line 294">
            <a:extLst>
              <a:ext uri="{FF2B5EF4-FFF2-40B4-BE49-F238E27FC236}">
                <a16:creationId xmlns:a16="http://schemas.microsoft.com/office/drawing/2014/main" id="{1D564987-4343-814D-B48C-141A0F5BFFBC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3063875" y="3184525"/>
            <a:ext cx="0" cy="630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00" name="Line 291">
            <a:extLst>
              <a:ext uri="{FF2B5EF4-FFF2-40B4-BE49-F238E27FC236}">
                <a16:creationId xmlns:a16="http://schemas.microsoft.com/office/drawing/2014/main" id="{5117415E-2F31-BC49-9AB1-56B223BD1B26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3044826" y="2287588"/>
            <a:ext cx="1139825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401" name="Group 1">
            <a:extLst>
              <a:ext uri="{FF2B5EF4-FFF2-40B4-BE49-F238E27FC236}">
                <a16:creationId xmlns:a16="http://schemas.microsoft.com/office/drawing/2014/main" id="{9D967742-617D-2D4F-858D-7B24E1DFECD6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2836863" y="2805113"/>
            <a:ext cx="444500" cy="320675"/>
            <a:chOff x="2438400" y="2667000"/>
            <a:chExt cx="444500" cy="320675"/>
          </a:xfrm>
        </p:grpSpPr>
        <p:sp>
          <p:nvSpPr>
            <p:cNvPr id="101403" name="Freeform 5">
              <a:extLst>
                <a:ext uri="{FF2B5EF4-FFF2-40B4-BE49-F238E27FC236}">
                  <a16:creationId xmlns:a16="http://schemas.microsoft.com/office/drawing/2014/main" id="{B5C29E81-3679-1949-8736-D184FCAD6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400" y="2667000"/>
              <a:ext cx="319088" cy="320675"/>
            </a:xfrm>
            <a:custGeom>
              <a:avLst/>
              <a:gdLst>
                <a:gd name="T0" fmla="*/ 2147483646 w 403"/>
                <a:gd name="T1" fmla="*/ 2147483646 h 402"/>
                <a:gd name="T2" fmla="*/ 0 w 403"/>
                <a:gd name="T3" fmla="*/ 2147483646 h 402"/>
                <a:gd name="T4" fmla="*/ 0 w 403"/>
                <a:gd name="T5" fmla="*/ 0 h 402"/>
                <a:gd name="T6" fmla="*/ 2147483646 w 403"/>
                <a:gd name="T7" fmla="*/ 2147483646 h 4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3"/>
                <a:gd name="T13" fmla="*/ 0 h 402"/>
                <a:gd name="T14" fmla="*/ 403 w 403"/>
                <a:gd name="T15" fmla="*/ 402 h 4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3" h="402">
                  <a:moveTo>
                    <a:pt x="403" y="201"/>
                  </a:moveTo>
                  <a:lnTo>
                    <a:pt x="0" y="402"/>
                  </a:lnTo>
                  <a:lnTo>
                    <a:pt x="0" y="0"/>
                  </a:lnTo>
                  <a:lnTo>
                    <a:pt x="403" y="201"/>
                  </a:lnTo>
                  <a:close/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04" name="Freeform 7">
              <a:extLst>
                <a:ext uri="{FF2B5EF4-FFF2-40B4-BE49-F238E27FC236}">
                  <a16:creationId xmlns:a16="http://schemas.microsoft.com/office/drawing/2014/main" id="{00755B9F-1BCF-9E41-8678-79011AC51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25" y="2773363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1402" name="Line 294">
            <a:extLst>
              <a:ext uri="{FF2B5EF4-FFF2-40B4-BE49-F238E27FC236}">
                <a16:creationId xmlns:a16="http://schemas.microsoft.com/office/drawing/2014/main" id="{B6F14800-1560-E341-A237-ADB3FE61ADB5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3062288" y="2278064"/>
            <a:ext cx="0" cy="45402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Line 290">
            <a:extLst>
              <a:ext uri="{FF2B5EF4-FFF2-40B4-BE49-F238E27FC236}">
                <a16:creationId xmlns:a16="http://schemas.microsoft.com/office/drawing/2014/main" id="{3ECE24E8-A21A-5148-9A13-85FEF25D8C01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67189" y="3397250"/>
            <a:ext cx="7191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2" name="Line 291">
            <a:extLst>
              <a:ext uri="{FF2B5EF4-FFF2-40B4-BE49-F238E27FC236}">
                <a16:creationId xmlns:a16="http://schemas.microsoft.com/office/drawing/2014/main" id="{CDF61170-B2A0-5C41-ADD0-888A26B578DC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3054350" y="3803650"/>
            <a:ext cx="183038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3" name="Line 292">
            <a:extLst>
              <a:ext uri="{FF2B5EF4-FFF2-40B4-BE49-F238E27FC236}">
                <a16:creationId xmlns:a16="http://schemas.microsoft.com/office/drawing/2014/main" id="{4ED71C25-AB39-8C49-8C19-09527ADE4B80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5267325" y="3600450"/>
            <a:ext cx="674688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4" name="Freeform 293">
            <a:extLst>
              <a:ext uri="{FF2B5EF4-FFF2-40B4-BE49-F238E27FC236}">
                <a16:creationId xmlns:a16="http://schemas.microsoft.com/office/drawing/2014/main" id="{58655FCC-5A1B-3247-9725-EEA734615FED}"/>
              </a:ext>
            </a:extLst>
          </p:cNvPr>
          <p:cNvSpPr>
            <a:spLocks noChangeAspect="1"/>
          </p:cNvSpPr>
          <p:nvPr/>
        </p:nvSpPr>
        <p:spPr bwMode="auto">
          <a:xfrm>
            <a:off x="4878389" y="3098800"/>
            <a:ext cx="388937" cy="998538"/>
          </a:xfrm>
          <a:custGeom>
            <a:avLst/>
            <a:gdLst>
              <a:gd name="T0" fmla="*/ 2147483646 w 505"/>
              <a:gd name="T1" fmla="*/ 2147483646 h 1297"/>
              <a:gd name="T2" fmla="*/ 2147483646 w 505"/>
              <a:gd name="T3" fmla="*/ 2147483646 h 1297"/>
              <a:gd name="T4" fmla="*/ 0 w 505"/>
              <a:gd name="T5" fmla="*/ 0 h 1297"/>
              <a:gd name="T6" fmla="*/ 0 w 505"/>
              <a:gd name="T7" fmla="*/ 2147483646 h 1297"/>
              <a:gd name="T8" fmla="*/ 2147483646 w 505"/>
              <a:gd name="T9" fmla="*/ 2147483646 h 12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05"/>
              <a:gd name="T16" fmla="*/ 0 h 1297"/>
              <a:gd name="T17" fmla="*/ 505 w 505"/>
              <a:gd name="T18" fmla="*/ 1297 h 129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05" h="1297">
                <a:moveTo>
                  <a:pt x="505" y="1033"/>
                </a:moveTo>
                <a:lnTo>
                  <a:pt x="505" y="264"/>
                </a:lnTo>
                <a:lnTo>
                  <a:pt x="0" y="0"/>
                </a:lnTo>
                <a:lnTo>
                  <a:pt x="0" y="1297"/>
                </a:lnTo>
                <a:lnTo>
                  <a:pt x="505" y="1033"/>
                </a:lnTo>
                <a:close/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5" name="Line 294">
            <a:extLst>
              <a:ext uri="{FF2B5EF4-FFF2-40B4-BE49-F238E27FC236}">
                <a16:creationId xmlns:a16="http://schemas.microsoft.com/office/drawing/2014/main" id="{1E099C1A-DDB9-C046-853F-893D63A2E7FD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5062539" y="2803525"/>
            <a:ext cx="3175" cy="38735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6" name="Line 296">
            <a:extLst>
              <a:ext uri="{FF2B5EF4-FFF2-40B4-BE49-F238E27FC236}">
                <a16:creationId xmlns:a16="http://schemas.microsoft.com/office/drawing/2014/main" id="{766728E8-D044-054B-AC53-D18D75602C8A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583114" y="2803525"/>
            <a:ext cx="479425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7" name="Rectangle 297">
            <a:extLst>
              <a:ext uri="{FF2B5EF4-FFF2-40B4-BE49-F238E27FC236}">
                <a16:creationId xmlns:a16="http://schemas.microsoft.com/office/drawing/2014/main" id="{A5FB27FA-9ECC-924E-92CB-72241C904F4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57688" y="2662239"/>
            <a:ext cx="17274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408" name="Rectangle 299">
            <a:extLst>
              <a:ext uri="{FF2B5EF4-FFF2-40B4-BE49-F238E27FC236}">
                <a16:creationId xmlns:a16="http://schemas.microsoft.com/office/drawing/2014/main" id="{BAB87D45-8806-E34F-BDE4-6147FE50A11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98963" y="3362326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409" name="Rectangle 301">
            <a:extLst>
              <a:ext uri="{FF2B5EF4-FFF2-40B4-BE49-F238E27FC236}">
                <a16:creationId xmlns:a16="http://schemas.microsoft.com/office/drawing/2014/main" id="{DEE4B1DA-B3D7-1E44-8172-DBA48B8EF55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98963" y="3759201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410" name="Rectangle 302">
            <a:extLst>
              <a:ext uri="{FF2B5EF4-FFF2-40B4-BE49-F238E27FC236}">
                <a16:creationId xmlns:a16="http://schemas.microsoft.com/office/drawing/2014/main" id="{3A5FFC95-BB5D-3F42-9FFB-7FA474E663C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54588" y="335121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411" name="Rectangle 303">
            <a:extLst>
              <a:ext uri="{FF2B5EF4-FFF2-40B4-BE49-F238E27FC236}">
                <a16:creationId xmlns:a16="http://schemas.microsoft.com/office/drawing/2014/main" id="{23FFAE90-7D81-AB47-8346-07CAEB765FB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54588" y="37433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1600" b="0">
              <a:latin typeface="Times" pitchFamily="2" charset="0"/>
            </a:endParaRPr>
          </a:p>
        </p:txBody>
      </p:sp>
      <p:grpSp>
        <p:nvGrpSpPr>
          <p:cNvPr id="102412" name="Group 3">
            <a:extLst>
              <a:ext uri="{FF2B5EF4-FFF2-40B4-BE49-F238E27FC236}">
                <a16:creationId xmlns:a16="http://schemas.microsoft.com/office/drawing/2014/main" id="{1A54029A-C19F-8241-A862-7C3765D51E95}"/>
              </a:ext>
            </a:extLst>
          </p:cNvPr>
          <p:cNvGrpSpPr>
            <a:grpSpLocks/>
          </p:cNvGrpSpPr>
          <p:nvPr/>
        </p:nvGrpSpPr>
        <p:grpSpPr bwMode="auto">
          <a:xfrm>
            <a:off x="5540376" y="3336926"/>
            <a:ext cx="1622425" cy="1063625"/>
            <a:chOff x="3581400" y="4936682"/>
            <a:chExt cx="1622580" cy="1063625"/>
          </a:xfrm>
        </p:grpSpPr>
        <p:sp>
          <p:nvSpPr>
            <p:cNvPr id="102431" name="Rectangle 50">
              <a:extLst>
                <a:ext uri="{FF2B5EF4-FFF2-40B4-BE49-F238E27FC236}">
                  <a16:creationId xmlns:a16="http://schemas.microsoft.com/office/drawing/2014/main" id="{CE72B2F8-B9BA-5648-9514-7EB841773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450" y="4936682"/>
              <a:ext cx="666750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32" name="Rectangle 52">
              <a:extLst>
                <a:ext uri="{FF2B5EF4-FFF2-40B4-BE49-F238E27FC236}">
                  <a16:creationId xmlns:a16="http://schemas.microsoft.com/office/drawing/2014/main" id="{40A5EE6E-726B-7C44-91BF-09233E79C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5109720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33" name="Rectangle 53">
              <a:extLst>
                <a:ext uri="{FF2B5EF4-FFF2-40B4-BE49-F238E27FC236}">
                  <a16:creationId xmlns:a16="http://schemas.microsoft.com/office/drawing/2014/main" id="{1A167BAC-5422-634A-B647-E295BA2C9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000" y="5103370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34" name="Line 54">
              <a:extLst>
                <a:ext uri="{FF2B5EF4-FFF2-40B4-BE49-F238E27FC236}">
                  <a16:creationId xmlns:a16="http://schemas.microsoft.com/office/drawing/2014/main" id="{8E6DA070-2F82-C649-BD70-20586B62DE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7700" y="5638357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5" name="Freeform 55">
              <a:extLst>
                <a:ext uri="{FF2B5EF4-FFF2-40B4-BE49-F238E27FC236}">
                  <a16:creationId xmlns:a16="http://schemas.microsoft.com/office/drawing/2014/main" id="{98A44A84-F273-E74A-8635-B57DA336B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0" y="5676457"/>
              <a:ext cx="133350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6" name="Line 58">
              <a:extLst>
                <a:ext uri="{FF2B5EF4-FFF2-40B4-BE49-F238E27FC236}">
                  <a16:creationId xmlns:a16="http://schemas.microsoft.com/office/drawing/2014/main" id="{A3CC4C1F-181F-1F47-92D1-C3DC3DF73F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400" y="5733607"/>
              <a:ext cx="410152" cy="454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7" name="Line 60">
              <a:extLst>
                <a:ext uri="{FF2B5EF4-FFF2-40B4-BE49-F238E27FC236}">
                  <a16:creationId xmlns:a16="http://schemas.microsoft.com/office/drawing/2014/main" id="{98B2E24D-D9A0-B34A-B264-4F226B5F6E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48199" y="5203381"/>
              <a:ext cx="555781" cy="5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8" name="Line 61">
              <a:extLst>
                <a:ext uri="{FF2B5EF4-FFF2-40B4-BE49-F238E27FC236}">
                  <a16:creationId xmlns:a16="http://schemas.microsoft.com/office/drawing/2014/main" id="{05887AC9-B8F6-8943-928E-20B5BBCF38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48199" y="5736782"/>
              <a:ext cx="548989" cy="160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9" name="Rectangle 62">
              <a:extLst>
                <a:ext uri="{FF2B5EF4-FFF2-40B4-BE49-F238E27FC236}">
                  <a16:creationId xmlns:a16="http://schemas.microsoft.com/office/drawing/2014/main" id="{B8032030-732A-6945-803A-E33267B0C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5647882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02413" name="Line 292">
            <a:extLst>
              <a:ext uri="{FF2B5EF4-FFF2-40B4-BE49-F238E27FC236}">
                <a16:creationId xmlns:a16="http://schemas.microsoft.com/office/drawing/2014/main" id="{D8029B14-F1F6-6144-ADF8-32B6D4852AF3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167188" y="2286000"/>
            <a:ext cx="27432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4" name="Line 294">
            <a:extLst>
              <a:ext uri="{FF2B5EF4-FFF2-40B4-BE49-F238E27FC236}">
                <a16:creationId xmlns:a16="http://schemas.microsoft.com/office/drawing/2014/main" id="{C7A8327C-F8A2-C343-AA4F-DA67D8E79CC2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83063" y="2290764"/>
            <a:ext cx="0" cy="11001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5" name="Line 294">
            <a:extLst>
              <a:ext uri="{FF2B5EF4-FFF2-40B4-BE49-F238E27FC236}">
                <a16:creationId xmlns:a16="http://schemas.microsoft.com/office/drawing/2014/main" id="{0F4F462C-25E5-B34D-9B64-C4627D61DCBF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905625" y="2301876"/>
            <a:ext cx="0" cy="130016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6" name="Oval 79">
            <a:extLst>
              <a:ext uri="{FF2B5EF4-FFF2-40B4-BE49-F238E27FC236}">
                <a16:creationId xmlns:a16="http://schemas.microsoft.com/office/drawing/2014/main" id="{6B27DBC9-B75D-3240-A707-65E5E4232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9113" y="3565525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17" name="Oval 80">
            <a:extLst>
              <a:ext uri="{FF2B5EF4-FFF2-40B4-BE49-F238E27FC236}">
                <a16:creationId xmlns:a16="http://schemas.microsoft.com/office/drawing/2014/main" id="{C235A0C1-1585-3543-A80C-66043B6C4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6550" y="2251075"/>
            <a:ext cx="76200" cy="698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18" name="TextBox 81">
            <a:extLst>
              <a:ext uri="{FF2B5EF4-FFF2-40B4-BE49-F238E27FC236}">
                <a16:creationId xmlns:a16="http://schemas.microsoft.com/office/drawing/2014/main" id="{2869F24A-DAD6-2F48-BD43-E48673C22F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4288" y="4124325"/>
            <a:ext cx="73501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Clock</a:t>
            </a:r>
          </a:p>
        </p:txBody>
      </p:sp>
      <p:sp>
        <p:nvSpPr>
          <p:cNvPr id="102419" name="Title 1">
            <a:extLst>
              <a:ext uri="{FF2B5EF4-FFF2-40B4-BE49-F238E27FC236}">
                <a16:creationId xmlns:a16="http://schemas.microsoft.com/office/drawing/2014/main" id="{59CF3345-FB45-304D-92EB-0AE4B22F60F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Another Way to Draw This</a:t>
            </a:r>
          </a:p>
        </p:txBody>
      </p:sp>
      <p:sp>
        <p:nvSpPr>
          <p:cNvPr id="102420" name="Rectangle 53">
            <a:extLst>
              <a:ext uri="{FF2B5EF4-FFF2-40B4-BE49-F238E27FC236}">
                <a16:creationId xmlns:a16="http://schemas.microsoft.com/office/drawing/2014/main" id="{30E5A4DA-D637-BB45-9009-F5284563A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0575" y="3124200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-Roman" pitchFamily="2" charset="0"/>
              </a:rPr>
              <a:t>Q</a:t>
            </a: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21" name="Rectangle 53">
            <a:extLst>
              <a:ext uri="{FF2B5EF4-FFF2-40B4-BE49-F238E27FC236}">
                <a16:creationId xmlns:a16="http://schemas.microsoft.com/office/drawing/2014/main" id="{6D566C2F-6808-0440-A50F-C920445BA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3275" y="38750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cxnSp>
        <p:nvCxnSpPr>
          <p:cNvPr id="102422" name="Straight Connector 2">
            <a:extLst>
              <a:ext uri="{FF2B5EF4-FFF2-40B4-BE49-F238E27FC236}">
                <a16:creationId xmlns:a16="http://schemas.microsoft.com/office/drawing/2014/main" id="{1D50E6E7-1E47-FC44-BC11-2D052A60105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16451" y="3886200"/>
            <a:ext cx="1238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2423" name="Line 294">
            <a:extLst>
              <a:ext uri="{FF2B5EF4-FFF2-40B4-BE49-F238E27FC236}">
                <a16:creationId xmlns:a16="http://schemas.microsoft.com/office/drawing/2014/main" id="{F64C798D-F7B5-DA4E-B91E-1059DA156F58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3063875" y="3184525"/>
            <a:ext cx="0" cy="630238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4" name="Line 291">
            <a:extLst>
              <a:ext uri="{FF2B5EF4-FFF2-40B4-BE49-F238E27FC236}">
                <a16:creationId xmlns:a16="http://schemas.microsoft.com/office/drawing/2014/main" id="{7B51BB35-6A7C-574E-9586-AF32818852DD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3044826" y="2287588"/>
            <a:ext cx="11398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2425" name="Group 1">
            <a:extLst>
              <a:ext uri="{FF2B5EF4-FFF2-40B4-BE49-F238E27FC236}">
                <a16:creationId xmlns:a16="http://schemas.microsoft.com/office/drawing/2014/main" id="{3A2FA720-659E-7B46-9B71-D87CAE596959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2836863" y="2805113"/>
            <a:ext cx="444500" cy="320675"/>
            <a:chOff x="2438400" y="2667000"/>
            <a:chExt cx="444500" cy="320675"/>
          </a:xfrm>
        </p:grpSpPr>
        <p:sp>
          <p:nvSpPr>
            <p:cNvPr id="102429" name="Freeform 5">
              <a:extLst>
                <a:ext uri="{FF2B5EF4-FFF2-40B4-BE49-F238E27FC236}">
                  <a16:creationId xmlns:a16="http://schemas.microsoft.com/office/drawing/2014/main" id="{8D3E9AD7-1C00-C84D-B002-F93929A26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400" y="2667000"/>
              <a:ext cx="319088" cy="320675"/>
            </a:xfrm>
            <a:custGeom>
              <a:avLst/>
              <a:gdLst>
                <a:gd name="T0" fmla="*/ 2147483646 w 403"/>
                <a:gd name="T1" fmla="*/ 2147483646 h 402"/>
                <a:gd name="T2" fmla="*/ 0 w 403"/>
                <a:gd name="T3" fmla="*/ 2147483646 h 402"/>
                <a:gd name="T4" fmla="*/ 0 w 403"/>
                <a:gd name="T5" fmla="*/ 0 h 402"/>
                <a:gd name="T6" fmla="*/ 2147483646 w 403"/>
                <a:gd name="T7" fmla="*/ 2147483646 h 4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3"/>
                <a:gd name="T13" fmla="*/ 0 h 402"/>
                <a:gd name="T14" fmla="*/ 403 w 403"/>
                <a:gd name="T15" fmla="*/ 402 h 4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3" h="402">
                  <a:moveTo>
                    <a:pt x="403" y="201"/>
                  </a:moveTo>
                  <a:lnTo>
                    <a:pt x="0" y="402"/>
                  </a:lnTo>
                  <a:lnTo>
                    <a:pt x="0" y="0"/>
                  </a:lnTo>
                  <a:lnTo>
                    <a:pt x="403" y="201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0" name="Freeform 7">
              <a:extLst>
                <a:ext uri="{FF2B5EF4-FFF2-40B4-BE49-F238E27FC236}">
                  <a16:creationId xmlns:a16="http://schemas.microsoft.com/office/drawing/2014/main" id="{F96AC732-32A6-BF4E-A881-ECE48C6F8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25" y="2773363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26" name="Line 294">
            <a:extLst>
              <a:ext uri="{FF2B5EF4-FFF2-40B4-BE49-F238E27FC236}">
                <a16:creationId xmlns:a16="http://schemas.microsoft.com/office/drawing/2014/main" id="{28F21534-FB44-F340-8CDE-C4EF3E8B5F16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3062288" y="2278064"/>
            <a:ext cx="0" cy="454025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7" name="TextBox 1">
            <a:extLst>
              <a:ext uri="{FF2B5EF4-FFF2-40B4-BE49-F238E27FC236}">
                <a16:creationId xmlns:a16="http://schemas.microsoft.com/office/drawing/2014/main" id="{27100482-C6C0-054D-BC06-23755A5E43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4953001"/>
            <a:ext cx="1792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What is this?</a:t>
            </a:r>
          </a:p>
        </p:txBody>
      </p:sp>
      <p:sp>
        <p:nvSpPr>
          <p:cNvPr id="102428" name="Oval 7">
            <a:extLst>
              <a:ext uri="{FF2B5EF4-FFF2-40B4-BE49-F238E27FC236}">
                <a16:creationId xmlns:a16="http://schemas.microsoft.com/office/drawing/2014/main" id="{369694D3-EDAE-C94B-A6AD-5AB7C2172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057401"/>
            <a:ext cx="3352800" cy="2468563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>
            <a:extLst>
              <a:ext uri="{FF2B5EF4-FFF2-40B4-BE49-F238E27FC236}">
                <a16:creationId xmlns:a16="http://schemas.microsoft.com/office/drawing/2014/main" id="{F71216A8-7FCC-B745-B51F-F646144A2B4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What is this?</a:t>
            </a:r>
          </a:p>
        </p:txBody>
      </p:sp>
      <p:grpSp>
        <p:nvGrpSpPr>
          <p:cNvPr id="103426" name="Group 8">
            <a:extLst>
              <a:ext uri="{FF2B5EF4-FFF2-40B4-BE49-F238E27FC236}">
                <a16:creationId xmlns:a16="http://schemas.microsoft.com/office/drawing/2014/main" id="{F0D35BDB-8AB4-1045-A437-91435FB8751F}"/>
              </a:ext>
            </a:extLst>
          </p:cNvPr>
          <p:cNvGrpSpPr>
            <a:grpSpLocks/>
          </p:cNvGrpSpPr>
          <p:nvPr/>
        </p:nvGrpSpPr>
        <p:grpSpPr bwMode="auto">
          <a:xfrm>
            <a:off x="1692276" y="1447800"/>
            <a:ext cx="8137525" cy="3733800"/>
            <a:chOff x="777152" y="1752600"/>
            <a:chExt cx="8138248" cy="3733800"/>
          </a:xfrm>
        </p:grpSpPr>
        <p:pic>
          <p:nvPicPr>
            <p:cNvPr id="103427" name="Picture 1" descr="Screen shot 2013-10-30 at 3.41.51 PM.png">
              <a:extLst>
                <a:ext uri="{FF2B5EF4-FFF2-40B4-BE49-F238E27FC236}">
                  <a16:creationId xmlns:a16="http://schemas.microsoft.com/office/drawing/2014/main" id="{CE433978-A08C-834A-B355-749AC61A89D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73" y="1752600"/>
              <a:ext cx="5846867" cy="373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3428" name="TextBox 3">
              <a:extLst>
                <a:ext uri="{FF2B5EF4-FFF2-40B4-BE49-F238E27FC236}">
                  <a16:creationId xmlns:a16="http://schemas.microsoft.com/office/drawing/2014/main" id="{0A576387-5A6D-C240-B735-62B4DD9462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8200" y="1951767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103429" name="TextBox 5">
              <a:extLst>
                <a:ext uri="{FF2B5EF4-FFF2-40B4-BE49-F238E27FC236}">
                  <a16:creationId xmlns:a16="http://schemas.microsoft.com/office/drawing/2014/main" id="{ADF781BC-E5D1-CF46-B1A8-4769297A2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7152" y="4092712"/>
              <a:ext cx="43533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  <p:sp>
          <p:nvSpPr>
            <p:cNvPr id="103430" name="TextBox 8">
              <a:extLst>
                <a:ext uri="{FF2B5EF4-FFF2-40B4-BE49-F238E27FC236}">
                  <a16:creationId xmlns:a16="http://schemas.microsoft.com/office/drawing/2014/main" id="{07C94365-0937-1E49-8247-F68B2530AC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34384" y="3377624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  <p:pic>
          <p:nvPicPr>
            <p:cNvPr id="103431" name="Picture 1" descr="Screen shot 2013-11-01 at 3.28.23 PM.png">
              <a:extLst>
                <a:ext uri="{FF2B5EF4-FFF2-40B4-BE49-F238E27FC236}">
                  <a16:creationId xmlns:a16="http://schemas.microsoft.com/office/drawing/2014/main" id="{F786674D-F7D2-A944-BD9E-2112F7E8F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1549920" y="2856280"/>
              <a:ext cx="718893" cy="1437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03432" name="Straight Connector 3">
              <a:extLst>
                <a:ext uri="{FF2B5EF4-FFF2-40B4-BE49-F238E27FC236}">
                  <a16:creationId xmlns:a16="http://schemas.microsoft.com/office/drawing/2014/main" id="{A909B118-A567-A440-95A9-1FC1A9FE61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8666" y="4268788"/>
              <a:ext cx="0" cy="81121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433" name="Straight Connector 12">
              <a:extLst>
                <a:ext uri="{FF2B5EF4-FFF2-40B4-BE49-F238E27FC236}">
                  <a16:creationId xmlns:a16="http://schemas.microsoft.com/office/drawing/2014/main" id="{2A702614-BCAC-3342-9F8B-B39DA3F8F3D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2303670" y="4653720"/>
              <a:ext cx="0" cy="81128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434" name="Straight Connector 13">
              <a:extLst>
                <a:ext uri="{FF2B5EF4-FFF2-40B4-BE49-F238E27FC236}">
                  <a16:creationId xmlns:a16="http://schemas.microsoft.com/office/drawing/2014/main" id="{0CC3CBD5-9BFF-7E40-A9F9-E3D364AE93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91570" y="2278063"/>
              <a:ext cx="1324093" cy="317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435" name="Straight Connector 16">
              <a:extLst>
                <a:ext uri="{FF2B5EF4-FFF2-40B4-BE49-F238E27FC236}">
                  <a16:creationId xmlns:a16="http://schemas.microsoft.com/office/drawing/2014/main" id="{93B47BE0-344B-0241-9080-A9F3E62F25C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5491" y="2260600"/>
              <a:ext cx="0" cy="81121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3436" name="Oval 6">
              <a:extLst>
                <a:ext uri="{FF2B5EF4-FFF2-40B4-BE49-F238E27FC236}">
                  <a16:creationId xmlns:a16="http://schemas.microsoft.com/office/drawing/2014/main" id="{696A6453-7BF2-E24B-B63F-1EF2405C543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39840" y="220680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103437" name="Straight Connector 18">
              <a:extLst>
                <a:ext uri="{FF2B5EF4-FFF2-40B4-BE49-F238E27FC236}">
                  <a16:creationId xmlns:a16="http://schemas.microsoft.com/office/drawing/2014/main" id="{2FEA048E-4329-254D-96C1-BE9A1ADBC0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78868" y="4494213"/>
              <a:ext cx="1325680" cy="476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3438" name="Oval 19">
              <a:extLst>
                <a:ext uri="{FF2B5EF4-FFF2-40B4-BE49-F238E27FC236}">
                  <a16:creationId xmlns:a16="http://schemas.microsoft.com/office/drawing/2014/main" id="{6AB0DA35-C689-914B-90B6-DF6BAD44E2C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25324" y="441552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>
            <a:extLst>
              <a:ext uri="{FF2B5EF4-FFF2-40B4-BE49-F238E27FC236}">
                <a16:creationId xmlns:a16="http://schemas.microsoft.com/office/drawing/2014/main" id="{B9DD6DBE-18B7-5D43-80A9-FCB14CEF0F5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What is this?</a:t>
            </a:r>
          </a:p>
        </p:txBody>
      </p:sp>
      <p:grpSp>
        <p:nvGrpSpPr>
          <p:cNvPr id="104450" name="Group 8">
            <a:extLst>
              <a:ext uri="{FF2B5EF4-FFF2-40B4-BE49-F238E27FC236}">
                <a16:creationId xmlns:a16="http://schemas.microsoft.com/office/drawing/2014/main" id="{CD46D0AA-1771-5548-84F8-0D798AEB0B2B}"/>
              </a:ext>
            </a:extLst>
          </p:cNvPr>
          <p:cNvGrpSpPr>
            <a:grpSpLocks/>
          </p:cNvGrpSpPr>
          <p:nvPr/>
        </p:nvGrpSpPr>
        <p:grpSpPr bwMode="auto">
          <a:xfrm>
            <a:off x="1692276" y="1447800"/>
            <a:ext cx="8137525" cy="3733800"/>
            <a:chOff x="777152" y="1752600"/>
            <a:chExt cx="8138248" cy="3733800"/>
          </a:xfrm>
        </p:grpSpPr>
        <p:pic>
          <p:nvPicPr>
            <p:cNvPr id="104455" name="Picture 1" descr="Screen shot 2013-10-30 at 3.41.51 PM.png">
              <a:extLst>
                <a:ext uri="{FF2B5EF4-FFF2-40B4-BE49-F238E27FC236}">
                  <a16:creationId xmlns:a16="http://schemas.microsoft.com/office/drawing/2014/main" id="{CFF8DB67-BF81-9B4E-9279-9483CD3CE38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73" y="1752600"/>
              <a:ext cx="5846867" cy="373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456" name="TextBox 3">
              <a:extLst>
                <a:ext uri="{FF2B5EF4-FFF2-40B4-BE49-F238E27FC236}">
                  <a16:creationId xmlns:a16="http://schemas.microsoft.com/office/drawing/2014/main" id="{3B7A3914-0CFD-F249-8209-AA51D22E22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8200" y="1951767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104457" name="TextBox 5">
              <a:extLst>
                <a:ext uri="{FF2B5EF4-FFF2-40B4-BE49-F238E27FC236}">
                  <a16:creationId xmlns:a16="http://schemas.microsoft.com/office/drawing/2014/main" id="{A14D963E-9A52-9349-BA6E-557C4FDC68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7152" y="4092712"/>
              <a:ext cx="43533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  <p:sp>
          <p:nvSpPr>
            <p:cNvPr id="104458" name="TextBox 8">
              <a:extLst>
                <a:ext uri="{FF2B5EF4-FFF2-40B4-BE49-F238E27FC236}">
                  <a16:creationId xmlns:a16="http://schemas.microsoft.com/office/drawing/2014/main" id="{92A2FD08-81C7-FE42-82C6-D1D9676DA7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34384" y="3377624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  <p:pic>
          <p:nvPicPr>
            <p:cNvPr id="104459" name="Picture 1" descr="Screen shot 2013-11-01 at 3.28.23 PM.png">
              <a:extLst>
                <a:ext uri="{FF2B5EF4-FFF2-40B4-BE49-F238E27FC236}">
                  <a16:creationId xmlns:a16="http://schemas.microsoft.com/office/drawing/2014/main" id="{82732B4F-9E1B-5041-A139-89B79EE5A20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1549920" y="2856280"/>
              <a:ext cx="718893" cy="1437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04460" name="Straight Connector 3">
              <a:extLst>
                <a:ext uri="{FF2B5EF4-FFF2-40B4-BE49-F238E27FC236}">
                  <a16:creationId xmlns:a16="http://schemas.microsoft.com/office/drawing/2014/main" id="{B17A99B8-D506-D84C-99B0-8178221520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8666" y="4268788"/>
              <a:ext cx="0" cy="81121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461" name="Straight Connector 12">
              <a:extLst>
                <a:ext uri="{FF2B5EF4-FFF2-40B4-BE49-F238E27FC236}">
                  <a16:creationId xmlns:a16="http://schemas.microsoft.com/office/drawing/2014/main" id="{F500236E-F6DD-1E4B-8AD8-A0964DE30A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2303670" y="4653720"/>
              <a:ext cx="0" cy="81128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462" name="Straight Connector 13">
              <a:extLst>
                <a:ext uri="{FF2B5EF4-FFF2-40B4-BE49-F238E27FC236}">
                  <a16:creationId xmlns:a16="http://schemas.microsoft.com/office/drawing/2014/main" id="{F1EDC3AE-BCC1-BA4C-8B3B-6AF7BAE3CF2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91570" y="2278063"/>
              <a:ext cx="1324093" cy="317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463" name="Straight Connector 16">
              <a:extLst>
                <a:ext uri="{FF2B5EF4-FFF2-40B4-BE49-F238E27FC236}">
                  <a16:creationId xmlns:a16="http://schemas.microsoft.com/office/drawing/2014/main" id="{57316687-2EAC-4E41-AC48-CA232B9E3C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5491" y="2260600"/>
              <a:ext cx="0" cy="81121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4464" name="Oval 6">
              <a:extLst>
                <a:ext uri="{FF2B5EF4-FFF2-40B4-BE49-F238E27FC236}">
                  <a16:creationId xmlns:a16="http://schemas.microsoft.com/office/drawing/2014/main" id="{84FD9940-7944-5C42-B123-D27A29E2B6B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39840" y="220680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104465" name="Straight Connector 18">
              <a:extLst>
                <a:ext uri="{FF2B5EF4-FFF2-40B4-BE49-F238E27FC236}">
                  <a16:creationId xmlns:a16="http://schemas.microsoft.com/office/drawing/2014/main" id="{B8F4FFEE-DC0E-EC4A-A7B6-5BAB7FABE8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78868" y="4494213"/>
              <a:ext cx="1325680" cy="476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4466" name="Oval 19">
              <a:extLst>
                <a:ext uri="{FF2B5EF4-FFF2-40B4-BE49-F238E27FC236}">
                  <a16:creationId xmlns:a16="http://schemas.microsoft.com/office/drawing/2014/main" id="{1E2A1C1C-84B3-CE47-8904-54A4A796936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25324" y="441552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04451" name="Group 2">
            <a:extLst>
              <a:ext uri="{FF2B5EF4-FFF2-40B4-BE49-F238E27FC236}">
                <a16:creationId xmlns:a16="http://schemas.microsoft.com/office/drawing/2014/main" id="{51E38F15-8FB0-8E40-B698-344C084123F9}"/>
              </a:ext>
            </a:extLst>
          </p:cNvPr>
          <p:cNvGrpSpPr>
            <a:grpSpLocks/>
          </p:cNvGrpSpPr>
          <p:nvPr/>
        </p:nvGrpSpPr>
        <p:grpSpPr bwMode="auto">
          <a:xfrm>
            <a:off x="4340226" y="5816600"/>
            <a:ext cx="2441575" cy="584200"/>
            <a:chOff x="3426307" y="5816024"/>
            <a:chExt cx="2441093" cy="584776"/>
          </a:xfrm>
        </p:grpSpPr>
        <p:sp>
          <p:nvSpPr>
            <p:cNvPr id="104452" name="TextBox 8">
              <a:extLst>
                <a:ext uri="{FF2B5EF4-FFF2-40B4-BE49-F238E27FC236}">
                  <a16:creationId xmlns:a16="http://schemas.microsoft.com/office/drawing/2014/main" id="{77EEAFF4-91E5-BE45-BC79-57D63DF841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6307" y="5816024"/>
              <a:ext cx="2441093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 = QT + QT</a:t>
              </a:r>
            </a:p>
          </p:txBody>
        </p:sp>
        <p:cxnSp>
          <p:nvCxnSpPr>
            <p:cNvPr id="104453" name="Straight Connector 17">
              <a:extLst>
                <a:ext uri="{FF2B5EF4-FFF2-40B4-BE49-F238E27FC236}">
                  <a16:creationId xmlns:a16="http://schemas.microsoft.com/office/drawing/2014/main" id="{BF8D308B-9076-C947-8CA0-11B9D38F165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480199" y="5865286"/>
              <a:ext cx="314263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454" name="Straight Connector 20">
              <a:extLst>
                <a:ext uri="{FF2B5EF4-FFF2-40B4-BE49-F238E27FC236}">
                  <a16:creationId xmlns:a16="http://schemas.microsoft.com/office/drawing/2014/main" id="{6F305AA3-4CD6-CB48-AD3E-0D4220A6CB7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188084" y="5871642"/>
              <a:ext cx="314263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>
            <a:extLst>
              <a:ext uri="{FF2B5EF4-FFF2-40B4-BE49-F238E27FC236}">
                <a16:creationId xmlns:a16="http://schemas.microsoft.com/office/drawing/2014/main" id="{7D4EB7AD-70EE-AE40-A170-F2E36160F23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It is an XOR</a:t>
            </a:r>
          </a:p>
        </p:txBody>
      </p:sp>
      <p:grpSp>
        <p:nvGrpSpPr>
          <p:cNvPr id="105474" name="Group 8">
            <a:extLst>
              <a:ext uri="{FF2B5EF4-FFF2-40B4-BE49-F238E27FC236}">
                <a16:creationId xmlns:a16="http://schemas.microsoft.com/office/drawing/2014/main" id="{1115034D-D2B0-534E-8101-A0BC620A4522}"/>
              </a:ext>
            </a:extLst>
          </p:cNvPr>
          <p:cNvGrpSpPr>
            <a:grpSpLocks/>
          </p:cNvGrpSpPr>
          <p:nvPr/>
        </p:nvGrpSpPr>
        <p:grpSpPr bwMode="auto">
          <a:xfrm>
            <a:off x="1692276" y="1447800"/>
            <a:ext cx="8137525" cy="3733800"/>
            <a:chOff x="777152" y="1752600"/>
            <a:chExt cx="8138248" cy="3733800"/>
          </a:xfrm>
        </p:grpSpPr>
        <p:pic>
          <p:nvPicPr>
            <p:cNvPr id="105478" name="Picture 1" descr="Screen shot 2013-10-30 at 3.41.51 PM.png">
              <a:extLst>
                <a:ext uri="{FF2B5EF4-FFF2-40B4-BE49-F238E27FC236}">
                  <a16:creationId xmlns:a16="http://schemas.microsoft.com/office/drawing/2014/main" id="{EE220936-B572-0147-AFD2-2633276FD0F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73" y="1752600"/>
              <a:ext cx="5846867" cy="373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479" name="TextBox 3">
              <a:extLst>
                <a:ext uri="{FF2B5EF4-FFF2-40B4-BE49-F238E27FC236}">
                  <a16:creationId xmlns:a16="http://schemas.microsoft.com/office/drawing/2014/main" id="{5D9310FE-37A3-6B4D-BE4E-F2253E96F4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8200" y="1951767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105480" name="TextBox 5">
              <a:extLst>
                <a:ext uri="{FF2B5EF4-FFF2-40B4-BE49-F238E27FC236}">
                  <a16:creationId xmlns:a16="http://schemas.microsoft.com/office/drawing/2014/main" id="{E1E5F1C2-E856-1E41-90EF-7B269CF6BB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7152" y="4092712"/>
              <a:ext cx="43533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  <p:sp>
          <p:nvSpPr>
            <p:cNvPr id="105481" name="TextBox 8">
              <a:extLst>
                <a:ext uri="{FF2B5EF4-FFF2-40B4-BE49-F238E27FC236}">
                  <a16:creationId xmlns:a16="http://schemas.microsoft.com/office/drawing/2014/main" id="{7464EE0A-44B2-8A46-B993-6A51595994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34384" y="3377624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  <p:pic>
          <p:nvPicPr>
            <p:cNvPr id="105482" name="Picture 1" descr="Screen shot 2013-11-01 at 3.28.23 PM.png">
              <a:extLst>
                <a:ext uri="{FF2B5EF4-FFF2-40B4-BE49-F238E27FC236}">
                  <a16:creationId xmlns:a16="http://schemas.microsoft.com/office/drawing/2014/main" id="{9F36823B-716A-9948-8369-940C7B344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1549920" y="2856280"/>
              <a:ext cx="718893" cy="1437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05483" name="Straight Connector 3">
              <a:extLst>
                <a:ext uri="{FF2B5EF4-FFF2-40B4-BE49-F238E27FC236}">
                  <a16:creationId xmlns:a16="http://schemas.microsoft.com/office/drawing/2014/main" id="{8A587F16-66A4-464E-B5B5-1AD48437A86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8666" y="4268788"/>
              <a:ext cx="0" cy="81121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484" name="Straight Connector 12">
              <a:extLst>
                <a:ext uri="{FF2B5EF4-FFF2-40B4-BE49-F238E27FC236}">
                  <a16:creationId xmlns:a16="http://schemas.microsoft.com/office/drawing/2014/main" id="{CAE536AE-92E8-6749-B2D6-B4974BF7807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2303670" y="4653720"/>
              <a:ext cx="0" cy="81128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485" name="Straight Connector 13">
              <a:extLst>
                <a:ext uri="{FF2B5EF4-FFF2-40B4-BE49-F238E27FC236}">
                  <a16:creationId xmlns:a16="http://schemas.microsoft.com/office/drawing/2014/main" id="{38DA6D42-0948-F84A-BAE3-C6BB79E061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91570" y="2278063"/>
              <a:ext cx="1324093" cy="317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486" name="Straight Connector 16">
              <a:extLst>
                <a:ext uri="{FF2B5EF4-FFF2-40B4-BE49-F238E27FC236}">
                  <a16:creationId xmlns:a16="http://schemas.microsoft.com/office/drawing/2014/main" id="{31499ECE-851E-CD46-846C-97D9A31BACC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5491" y="2260600"/>
              <a:ext cx="0" cy="81121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5487" name="Oval 6">
              <a:extLst>
                <a:ext uri="{FF2B5EF4-FFF2-40B4-BE49-F238E27FC236}">
                  <a16:creationId xmlns:a16="http://schemas.microsoft.com/office/drawing/2014/main" id="{D49EDBEF-BBC4-F04B-B5EB-B4C170E4FEE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39840" y="220680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105488" name="Straight Connector 18">
              <a:extLst>
                <a:ext uri="{FF2B5EF4-FFF2-40B4-BE49-F238E27FC236}">
                  <a16:creationId xmlns:a16="http://schemas.microsoft.com/office/drawing/2014/main" id="{4D073868-97BC-CD4C-B1B9-B57CB89984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78868" y="4494213"/>
              <a:ext cx="1325680" cy="476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5489" name="Oval 19">
              <a:extLst>
                <a:ext uri="{FF2B5EF4-FFF2-40B4-BE49-F238E27FC236}">
                  <a16:creationId xmlns:a16="http://schemas.microsoft.com/office/drawing/2014/main" id="{4196311A-1E7E-624B-AE76-CF3A35AA19B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25324" y="441552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05475" name="Group 4">
            <a:extLst>
              <a:ext uri="{FF2B5EF4-FFF2-40B4-BE49-F238E27FC236}">
                <a16:creationId xmlns:a16="http://schemas.microsoft.com/office/drawing/2014/main" id="{B853E064-A971-B14E-AB85-AB4705C098CB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5816600"/>
            <a:ext cx="1893888" cy="584200"/>
            <a:chOff x="3426307" y="5816024"/>
            <a:chExt cx="1894068" cy="584776"/>
          </a:xfrm>
        </p:grpSpPr>
        <p:sp>
          <p:nvSpPr>
            <p:cNvPr id="105476" name="TextBox 8">
              <a:extLst>
                <a:ext uri="{FF2B5EF4-FFF2-40B4-BE49-F238E27FC236}">
                  <a16:creationId xmlns:a16="http://schemas.microsoft.com/office/drawing/2014/main" id="{B829FEF3-27D4-804B-94FC-26AA0592F1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6307" y="5816024"/>
              <a:ext cx="1894068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 = Q + T</a:t>
              </a:r>
            </a:p>
          </p:txBody>
        </p:sp>
        <p:sp>
          <p:nvSpPr>
            <p:cNvPr id="105477" name="Oval 2">
              <a:extLst>
                <a:ext uri="{FF2B5EF4-FFF2-40B4-BE49-F238E27FC236}">
                  <a16:creationId xmlns:a16="http://schemas.microsoft.com/office/drawing/2014/main" id="{B8E33C0F-70C4-7842-B342-10C0D8D72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6924" y="6029631"/>
              <a:ext cx="229001" cy="229001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497" name="Group 7">
            <a:extLst>
              <a:ext uri="{FF2B5EF4-FFF2-40B4-BE49-F238E27FC236}">
                <a16:creationId xmlns:a16="http://schemas.microsoft.com/office/drawing/2014/main" id="{AC2337B5-EFE8-2F42-8AA6-A9F38311E37A}"/>
              </a:ext>
            </a:extLst>
          </p:cNvPr>
          <p:cNvGrpSpPr>
            <a:grpSpLocks/>
          </p:cNvGrpSpPr>
          <p:nvPr/>
        </p:nvGrpSpPr>
        <p:grpSpPr bwMode="auto">
          <a:xfrm>
            <a:off x="3692525" y="2589214"/>
            <a:ext cx="3646488" cy="1449387"/>
            <a:chOff x="2778864" y="2588604"/>
            <a:chExt cx="3645752" cy="1449996"/>
          </a:xfrm>
        </p:grpSpPr>
        <p:pic>
          <p:nvPicPr>
            <p:cNvPr id="106502" name="Picture 5" descr="Screen shot 2013-11-01 at 3.49.29 PM.png">
              <a:extLst>
                <a:ext uri="{FF2B5EF4-FFF2-40B4-BE49-F238E27FC236}">
                  <a16:creationId xmlns:a16="http://schemas.microsoft.com/office/drawing/2014/main" id="{CC9227F4-EE6B-9140-B948-C75951D1CE7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9000" y="2590800"/>
              <a:ext cx="2183439" cy="144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6503" name="TextBox 8">
              <a:extLst>
                <a:ext uri="{FF2B5EF4-FFF2-40B4-BE49-F238E27FC236}">
                  <a16:creationId xmlns:a16="http://schemas.microsoft.com/office/drawing/2014/main" id="{47C60F1F-4865-0F48-936E-D4CEF61F4B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951234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  <p:sp>
          <p:nvSpPr>
            <p:cNvPr id="106504" name="TextBox 8">
              <a:extLst>
                <a:ext uri="{FF2B5EF4-FFF2-40B4-BE49-F238E27FC236}">
                  <a16:creationId xmlns:a16="http://schemas.microsoft.com/office/drawing/2014/main" id="{52989409-397C-0743-B07F-A38006C67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8864" y="2588604"/>
              <a:ext cx="48102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106505" name="TextBox 8">
              <a:extLst>
                <a:ext uri="{FF2B5EF4-FFF2-40B4-BE49-F238E27FC236}">
                  <a16:creationId xmlns:a16="http://schemas.microsoft.com/office/drawing/2014/main" id="{114B9C05-1F11-FE49-A3F8-F99EE6926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067" y="3227420"/>
              <a:ext cx="43533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</p:grpSp>
      <p:sp>
        <p:nvSpPr>
          <p:cNvPr id="106498" name="Title 1">
            <a:extLst>
              <a:ext uri="{FF2B5EF4-FFF2-40B4-BE49-F238E27FC236}">
                <a16:creationId xmlns:a16="http://schemas.microsoft.com/office/drawing/2014/main" id="{5D4E0ADE-525F-8F49-99B7-E5E6E7B15BB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It is an XOR</a:t>
            </a:r>
          </a:p>
        </p:txBody>
      </p:sp>
      <p:grpSp>
        <p:nvGrpSpPr>
          <p:cNvPr id="106499" name="Group 4">
            <a:extLst>
              <a:ext uri="{FF2B5EF4-FFF2-40B4-BE49-F238E27FC236}">
                <a16:creationId xmlns:a16="http://schemas.microsoft.com/office/drawing/2014/main" id="{82858A68-847D-CA4B-85E9-B85E6E261294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5816600"/>
            <a:ext cx="1893888" cy="584200"/>
            <a:chOff x="3426307" y="5816024"/>
            <a:chExt cx="1894068" cy="584776"/>
          </a:xfrm>
        </p:grpSpPr>
        <p:sp>
          <p:nvSpPr>
            <p:cNvPr id="106500" name="TextBox 8">
              <a:extLst>
                <a:ext uri="{FF2B5EF4-FFF2-40B4-BE49-F238E27FC236}">
                  <a16:creationId xmlns:a16="http://schemas.microsoft.com/office/drawing/2014/main" id="{312A56E9-2926-C040-9414-CAE3FD58A1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6307" y="5816024"/>
              <a:ext cx="1894068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 = Q + T</a:t>
              </a:r>
            </a:p>
          </p:txBody>
        </p:sp>
        <p:sp>
          <p:nvSpPr>
            <p:cNvPr id="106501" name="Oval 2">
              <a:extLst>
                <a:ext uri="{FF2B5EF4-FFF2-40B4-BE49-F238E27FC236}">
                  <a16:creationId xmlns:a16="http://schemas.microsoft.com/office/drawing/2014/main" id="{2C2D70DF-5F5A-5543-87A7-23A9C280D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6924" y="6029631"/>
              <a:ext cx="229001" cy="229001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1" name="Picture 7" descr="Screen shot 2013-10-30 at 3.52.23 PM.png">
            <a:extLst>
              <a:ext uri="{FF2B5EF4-FFF2-40B4-BE49-F238E27FC236}">
                <a16:creationId xmlns:a16="http://schemas.microsoft.com/office/drawing/2014/main" id="{D638E815-B7B0-4943-9AA4-BD88212F83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6638" y="2133600"/>
            <a:ext cx="3840162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2" name="Title 1">
            <a:extLst>
              <a:ext uri="{FF2B5EF4-FFF2-40B4-BE49-F238E27FC236}">
                <a16:creationId xmlns:a16="http://schemas.microsoft.com/office/drawing/2014/main" id="{8B8C88F2-3C88-C841-A888-AB689379043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What is this?</a:t>
            </a:r>
          </a:p>
        </p:txBody>
      </p:sp>
      <p:sp>
        <p:nvSpPr>
          <p:cNvPr id="107523" name="TextBox 10">
            <a:extLst>
              <a:ext uri="{FF2B5EF4-FFF2-40B4-BE49-F238E27FC236}">
                <a16:creationId xmlns:a16="http://schemas.microsoft.com/office/drawing/2014/main" id="{67176B39-6000-1346-BBFF-7282469832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1" y="2819400"/>
            <a:ext cx="61912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</p:txBody>
      </p:sp>
      <p:sp>
        <p:nvSpPr>
          <p:cNvPr id="107524" name="TextBox 12">
            <a:extLst>
              <a:ext uri="{FF2B5EF4-FFF2-40B4-BE49-F238E27FC236}">
                <a16:creationId xmlns:a16="http://schemas.microsoft.com/office/drawing/2014/main" id="{D0AAF0BC-584C-FB42-AF4F-3F149AA865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24876" y="2819400"/>
            <a:ext cx="115252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solidFill>
                  <a:srgbClr val="FF0000"/>
                </a:solidFill>
                <a:latin typeface="Times" pitchFamily="2" charset="0"/>
              </a:rPr>
              <a:t>= ?</a:t>
            </a:r>
          </a:p>
        </p:txBody>
      </p:sp>
      <p:pic>
        <p:nvPicPr>
          <p:cNvPr id="107525" name="Picture 1" descr="Screen shot 2013-11-01 at 3.52.15 PM.png">
            <a:extLst>
              <a:ext uri="{FF2B5EF4-FFF2-40B4-BE49-F238E27FC236}">
                <a16:creationId xmlns:a16="http://schemas.microsoft.com/office/drawing/2014/main" id="{A557E3BE-DB71-CA41-9048-ACB8A6CE816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816226"/>
            <a:ext cx="3124200" cy="1217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7" name="Picture 1" descr="Screen shot 2013-10-21 at 1.31.19 PM.png">
            <a:extLst>
              <a:ext uri="{FF2B5EF4-FFF2-40B4-BE49-F238E27FC236}">
                <a16:creationId xmlns:a16="http://schemas.microsoft.com/office/drawing/2014/main" id="{D6EBA1F7-8470-854B-A75A-F4FB24764A5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2514601"/>
            <a:ext cx="4724400" cy="2055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38" name="Picture 3" descr="Screen shot 2013-10-21 at 1.31.38 PM.png">
            <a:extLst>
              <a:ext uri="{FF2B5EF4-FFF2-40B4-BE49-F238E27FC236}">
                <a16:creationId xmlns:a16="http://schemas.microsoft.com/office/drawing/2014/main" id="{C99BA2F9-28D4-2E45-84C3-AA7C27F466C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1" y="2438400"/>
            <a:ext cx="2843213" cy="2228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TextBox 125">
            <a:extLst>
              <a:ext uri="{FF2B5EF4-FFF2-40B4-BE49-F238E27FC236}">
                <a16:creationId xmlns:a16="http://schemas.microsoft.com/office/drawing/2014/main" id="{B4DBFE9E-9CCE-DA41-BCB4-9A29C17FFC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67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5.7a,c from the textbook ]</a:t>
            </a:r>
          </a:p>
        </p:txBody>
      </p:sp>
      <p:sp>
        <p:nvSpPr>
          <p:cNvPr id="14340" name="Title 1">
            <a:extLst>
              <a:ext uri="{FF2B5EF4-FFF2-40B4-BE49-F238E27FC236}">
                <a16:creationId xmlns:a16="http://schemas.microsoft.com/office/drawing/2014/main" id="{7A452419-A81B-3E45-9661-975A8515E81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and Graphical Symbol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for the Gated D Latch</a:t>
            </a:r>
          </a:p>
        </p:txBody>
      </p: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45" name="Group 1">
            <a:extLst>
              <a:ext uri="{FF2B5EF4-FFF2-40B4-BE49-F238E27FC236}">
                <a16:creationId xmlns:a16="http://schemas.microsoft.com/office/drawing/2014/main" id="{F710490D-1934-E24E-B327-4F872C857F3B}"/>
              </a:ext>
            </a:extLst>
          </p:cNvPr>
          <p:cNvGrpSpPr>
            <a:grpSpLocks/>
          </p:cNvGrpSpPr>
          <p:nvPr/>
        </p:nvGrpSpPr>
        <p:grpSpPr bwMode="auto">
          <a:xfrm>
            <a:off x="3768725" y="2324101"/>
            <a:ext cx="3341688" cy="2206625"/>
            <a:chOff x="2855109" y="2324100"/>
            <a:chExt cx="3340904" cy="2206625"/>
          </a:xfrm>
        </p:grpSpPr>
        <p:pic>
          <p:nvPicPr>
            <p:cNvPr id="108547" name="Picture 32" descr="Screen shot 2013-11-01 at 3.49.29 PM.png">
              <a:extLst>
                <a:ext uri="{FF2B5EF4-FFF2-40B4-BE49-F238E27FC236}">
                  <a16:creationId xmlns:a16="http://schemas.microsoft.com/office/drawing/2014/main" id="{66BFB01F-846A-5B44-8647-45B61DBCC1E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4285" y="3352997"/>
              <a:ext cx="919343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48" name="Line 290">
              <a:extLst>
                <a:ext uri="{FF2B5EF4-FFF2-40B4-BE49-F238E27FC236}">
                  <a16:creationId xmlns:a16="http://schemas.microsoft.com/office/drawing/2014/main" id="{E49DF715-D667-CD4E-A86F-CCC197449A2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8131" y="3521063"/>
              <a:ext cx="646886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49" name="Line 291">
              <a:extLst>
                <a:ext uri="{FF2B5EF4-FFF2-40B4-BE49-F238E27FC236}">
                  <a16:creationId xmlns:a16="http://schemas.microsoft.com/office/drawing/2014/main" id="{DAFA8508-2989-0E41-993F-52EC1236BB0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45650" y="3776925"/>
              <a:ext cx="711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0" name="Line 292">
              <a:extLst>
                <a:ext uri="{FF2B5EF4-FFF2-40B4-BE49-F238E27FC236}">
                  <a16:creationId xmlns:a16="http://schemas.microsoft.com/office/drawing/2014/main" id="{6826A05B-140C-F840-83D2-A4E3E418D05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2351" y="3638550"/>
              <a:ext cx="50287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1" name="Rectangle 297">
              <a:extLst>
                <a:ext uri="{FF2B5EF4-FFF2-40B4-BE49-F238E27FC236}">
                  <a16:creationId xmlns:a16="http://schemas.microsoft.com/office/drawing/2014/main" id="{1609826C-903C-2940-8756-B6806D3360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5109" y="3633039"/>
              <a:ext cx="17269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08552" name="Rectangle 299">
              <a:extLst>
                <a:ext uri="{FF2B5EF4-FFF2-40B4-BE49-F238E27FC236}">
                  <a16:creationId xmlns:a16="http://schemas.microsoft.com/office/drawing/2014/main" id="{AE6F98A5-4E35-1548-9091-F5B760D1B6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400425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08553" name="Rectangle 301">
              <a:extLst>
                <a:ext uri="{FF2B5EF4-FFF2-40B4-BE49-F238E27FC236}">
                  <a16:creationId xmlns:a16="http://schemas.microsoft.com/office/drawing/2014/main" id="{5FD82720-5FEF-0E4C-B091-60D9E7DAA4F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797300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grpSp>
          <p:nvGrpSpPr>
            <p:cNvPr id="108554" name="Group 3">
              <a:extLst>
                <a:ext uri="{FF2B5EF4-FFF2-40B4-BE49-F238E27FC236}">
                  <a16:creationId xmlns:a16="http://schemas.microsoft.com/office/drawing/2014/main" id="{0F12F5D5-077E-FE49-BF8B-497F3F8EF5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3588" y="3375025"/>
              <a:ext cx="1622425" cy="1063625"/>
              <a:chOff x="3581400" y="4936682"/>
              <a:chExt cx="1622580" cy="1063625"/>
            </a:xfrm>
          </p:grpSpPr>
          <p:sp>
            <p:nvSpPr>
              <p:cNvPr id="108560" name="Rectangle 50">
                <a:extLst>
                  <a:ext uri="{FF2B5EF4-FFF2-40B4-BE49-F238E27FC236}">
                    <a16:creationId xmlns:a16="http://schemas.microsoft.com/office/drawing/2014/main" id="{F511B3E7-F1D1-504D-8886-A1BAC6E82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4936682"/>
                <a:ext cx="666750" cy="106362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561" name="Rectangle 52">
                <a:extLst>
                  <a:ext uri="{FF2B5EF4-FFF2-40B4-BE49-F238E27FC236}">
                    <a16:creationId xmlns:a16="http://schemas.microsoft.com/office/drawing/2014/main" id="{0B79E40A-5339-8E43-B6E9-1F548B2C5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713" y="510972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562" name="Rectangle 53">
                <a:extLst>
                  <a:ext uri="{FF2B5EF4-FFF2-40B4-BE49-F238E27FC236}">
                    <a16:creationId xmlns:a16="http://schemas.microsoft.com/office/drawing/2014/main" id="{2CAD3675-AD3A-4045-919F-7D75FEA76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000" y="510337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563" name="Line 54">
                <a:extLst>
                  <a:ext uri="{FF2B5EF4-FFF2-40B4-BE49-F238E27FC236}">
                    <a16:creationId xmlns:a16="http://schemas.microsoft.com/office/drawing/2014/main" id="{166C12B7-8F77-FD40-8487-0F7A602718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57700" y="5638357"/>
                <a:ext cx="95250" cy="3175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4" name="Freeform 55">
                <a:extLst>
                  <a:ext uri="{FF2B5EF4-FFF2-40B4-BE49-F238E27FC236}">
                    <a16:creationId xmlns:a16="http://schemas.microsoft.com/office/drawing/2014/main" id="{22A0AE85-6183-814F-83C3-C98CF9A34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450" y="5676457"/>
                <a:ext cx="133350" cy="133350"/>
              </a:xfrm>
              <a:custGeom>
                <a:avLst/>
                <a:gdLst>
                  <a:gd name="T0" fmla="*/ 0 w 167"/>
                  <a:gd name="T1" fmla="*/ 2147483646 h 168"/>
                  <a:gd name="T2" fmla="*/ 2147483646 w 167"/>
                  <a:gd name="T3" fmla="*/ 2147483646 h 168"/>
                  <a:gd name="T4" fmla="*/ 0 w 167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7"/>
                  <a:gd name="T10" fmla="*/ 0 h 168"/>
                  <a:gd name="T11" fmla="*/ 167 w 167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7" h="168">
                    <a:moveTo>
                      <a:pt x="0" y="168"/>
                    </a:moveTo>
                    <a:lnTo>
                      <a:pt x="167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5" name="Line 58">
                <a:extLst>
                  <a:ext uri="{FF2B5EF4-FFF2-40B4-BE49-F238E27FC236}">
                    <a16:creationId xmlns:a16="http://schemas.microsoft.com/office/drawing/2014/main" id="{E8B4F071-273D-8E4F-B097-C7DC4627D6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400" y="5733607"/>
                <a:ext cx="410152" cy="454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6" name="Line 60">
                <a:extLst>
                  <a:ext uri="{FF2B5EF4-FFF2-40B4-BE49-F238E27FC236}">
                    <a16:creationId xmlns:a16="http://schemas.microsoft.com/office/drawing/2014/main" id="{5CE45814-BE02-4448-A50C-49632964AC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203381"/>
                <a:ext cx="555781" cy="524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7" name="Line 61">
                <a:extLst>
                  <a:ext uri="{FF2B5EF4-FFF2-40B4-BE49-F238E27FC236}">
                    <a16:creationId xmlns:a16="http://schemas.microsoft.com/office/drawing/2014/main" id="{57CF6460-895C-2A43-B201-8A7905C041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736782"/>
                <a:ext cx="548989" cy="160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8" name="Rectangle 62">
                <a:extLst>
                  <a:ext uri="{FF2B5EF4-FFF2-40B4-BE49-F238E27FC236}">
                    <a16:creationId xmlns:a16="http://schemas.microsoft.com/office/drawing/2014/main" id="{C69ED8A4-2239-0647-BA85-ACE02B918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588" y="5647882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8555" name="Line 292">
              <a:extLst>
                <a:ext uri="{FF2B5EF4-FFF2-40B4-BE49-F238E27FC236}">
                  <a16:creationId xmlns:a16="http://schemas.microsoft.com/office/drawing/2014/main" id="{2B8DC454-8BB5-DC4A-9B29-C6F500D880F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200400" y="2324100"/>
              <a:ext cx="2743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6" name="Line 294">
              <a:extLst>
                <a:ext uri="{FF2B5EF4-FFF2-40B4-BE49-F238E27FC236}">
                  <a16:creationId xmlns:a16="http://schemas.microsoft.com/office/drawing/2014/main" id="{0B380F17-23D2-4E40-9631-2E74CD22E08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6275" y="2328863"/>
              <a:ext cx="0" cy="119688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7" name="Line 294">
              <a:extLst>
                <a:ext uri="{FF2B5EF4-FFF2-40B4-BE49-F238E27FC236}">
                  <a16:creationId xmlns:a16="http://schemas.microsoft.com/office/drawing/2014/main" id="{C80E2F96-F12E-AD4D-B88E-02DCDAE9839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938838" y="2339975"/>
              <a:ext cx="0" cy="130016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8" name="Oval 79">
              <a:extLst>
                <a:ext uri="{FF2B5EF4-FFF2-40B4-BE49-F238E27FC236}">
                  <a16:creationId xmlns:a16="http://schemas.microsoft.com/office/drawing/2014/main" id="{145467FF-4082-B44C-8477-C90B349D0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325" y="360362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59" name="TextBox 81">
              <a:extLst>
                <a:ext uri="{FF2B5EF4-FFF2-40B4-BE49-F238E27FC236}">
                  <a16:creationId xmlns:a16="http://schemas.microsoft.com/office/drawing/2014/main" id="{09E1489A-6B9E-514F-B17C-66B36BFFE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4162425"/>
              <a:ext cx="73501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108546" name="Title 1">
            <a:extLst>
              <a:ext uri="{FF2B5EF4-FFF2-40B4-BE49-F238E27FC236}">
                <a16:creationId xmlns:a16="http://schemas.microsoft.com/office/drawing/2014/main" id="{41DFBAB8-9B48-5C4C-BF1C-F47D4B10E80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It is a T Flip-Flop too</a:t>
            </a:r>
          </a:p>
        </p:txBody>
      </p: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Group 605">
            <a:extLst>
              <a:ext uri="{FF2B5EF4-FFF2-40B4-BE49-F238E27FC236}">
                <a16:creationId xmlns:a16="http://schemas.microsoft.com/office/drawing/2014/main" id="{AB2D3242-944A-614C-BFA8-82BF0FE66785}"/>
              </a:ext>
            </a:extLst>
          </p:cNvPr>
          <p:cNvGraphicFramePr>
            <a:graphicFrameLocks noGrp="1"/>
          </p:cNvGraphicFramePr>
          <p:nvPr/>
        </p:nvGraphicFramePr>
        <p:xfrm>
          <a:off x="1427163" y="45339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3225077027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89467308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428258750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-Roman" pitchFamily="2" charset="0"/>
                          <a:ea typeface="MS PGothic" panose="020B0600070205080204" pitchFamily="34" charset="-128"/>
                        </a:rPr>
                        <a:t>T</a:t>
                      </a:r>
                      <a:endParaRPr kumimoji="0" lang="en-US" altLang="en-US" sz="2000" b="1" i="0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-Roman" pitchFamily="2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-Roman" pitchFamily="2" charset="0"/>
                          <a:ea typeface="MS PGothic" panose="020B0600070205080204" pitchFamily="34" charset="-128"/>
                        </a:rPr>
                        <a:t>Q</a:t>
                      </a:r>
                      <a:endParaRPr kumimoji="0" lang="en-US" altLang="en-US" sz="2000" b="1" i="0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-Roman" pitchFamily="2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-Roman" pitchFamily="2" charset="0"/>
                          <a:ea typeface="MS PGothic" panose="020B0600070205080204" pitchFamily="34" charset="-128"/>
                        </a:rPr>
                        <a:t>D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7807335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22246549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05114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19937369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9088302"/>
                  </a:ext>
                </a:extLst>
              </a:tr>
            </a:tbl>
          </a:graphicData>
        </a:graphic>
      </p:graphicFrame>
      <p:grpSp>
        <p:nvGrpSpPr>
          <p:cNvPr id="109587" name="Group 1">
            <a:extLst>
              <a:ext uri="{FF2B5EF4-FFF2-40B4-BE49-F238E27FC236}">
                <a16:creationId xmlns:a16="http://schemas.microsoft.com/office/drawing/2014/main" id="{08619E31-A089-5F4E-99C8-58325DC82A38}"/>
              </a:ext>
            </a:extLst>
          </p:cNvPr>
          <p:cNvGrpSpPr>
            <a:grpSpLocks/>
          </p:cNvGrpSpPr>
          <p:nvPr/>
        </p:nvGrpSpPr>
        <p:grpSpPr bwMode="auto">
          <a:xfrm>
            <a:off x="3768725" y="2324101"/>
            <a:ext cx="3341688" cy="2206625"/>
            <a:chOff x="2855109" y="2324100"/>
            <a:chExt cx="3340904" cy="2206625"/>
          </a:xfrm>
        </p:grpSpPr>
        <p:pic>
          <p:nvPicPr>
            <p:cNvPr id="109589" name="Picture 32" descr="Screen shot 2013-11-01 at 3.49.29 PM.png">
              <a:extLst>
                <a:ext uri="{FF2B5EF4-FFF2-40B4-BE49-F238E27FC236}">
                  <a16:creationId xmlns:a16="http://schemas.microsoft.com/office/drawing/2014/main" id="{1CABB0EC-34A7-4544-AA34-3469DDE4571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4285" y="3352997"/>
              <a:ext cx="919343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590" name="Line 290">
              <a:extLst>
                <a:ext uri="{FF2B5EF4-FFF2-40B4-BE49-F238E27FC236}">
                  <a16:creationId xmlns:a16="http://schemas.microsoft.com/office/drawing/2014/main" id="{E727773E-1C4F-1045-8605-FE4D668706D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8131" y="3521063"/>
              <a:ext cx="646886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1" name="Line 291">
              <a:extLst>
                <a:ext uri="{FF2B5EF4-FFF2-40B4-BE49-F238E27FC236}">
                  <a16:creationId xmlns:a16="http://schemas.microsoft.com/office/drawing/2014/main" id="{202CBC71-7548-2944-ABCD-CD80535305D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45650" y="3776925"/>
              <a:ext cx="711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2" name="Line 292">
              <a:extLst>
                <a:ext uri="{FF2B5EF4-FFF2-40B4-BE49-F238E27FC236}">
                  <a16:creationId xmlns:a16="http://schemas.microsoft.com/office/drawing/2014/main" id="{80057413-114E-CB4E-B9BE-D2B2CBAD094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2351" y="3638550"/>
              <a:ext cx="50287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3" name="Rectangle 297">
              <a:extLst>
                <a:ext uri="{FF2B5EF4-FFF2-40B4-BE49-F238E27FC236}">
                  <a16:creationId xmlns:a16="http://schemas.microsoft.com/office/drawing/2014/main" id="{96BDBD9F-D9E9-F243-96BC-8166E96D2D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5109" y="3633039"/>
              <a:ext cx="17269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09594" name="Rectangle 299">
              <a:extLst>
                <a:ext uri="{FF2B5EF4-FFF2-40B4-BE49-F238E27FC236}">
                  <a16:creationId xmlns:a16="http://schemas.microsoft.com/office/drawing/2014/main" id="{461F48BD-84EA-1243-9FDB-BF2BC23B74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400425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09595" name="Rectangle 301">
              <a:extLst>
                <a:ext uri="{FF2B5EF4-FFF2-40B4-BE49-F238E27FC236}">
                  <a16:creationId xmlns:a16="http://schemas.microsoft.com/office/drawing/2014/main" id="{E7C50BA3-0FEF-3F44-B7EE-11D25915F1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797300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grpSp>
          <p:nvGrpSpPr>
            <p:cNvPr id="109596" name="Group 3">
              <a:extLst>
                <a:ext uri="{FF2B5EF4-FFF2-40B4-BE49-F238E27FC236}">
                  <a16:creationId xmlns:a16="http://schemas.microsoft.com/office/drawing/2014/main" id="{BE6FBF11-CC99-F242-A77E-0CF7654DC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3588" y="3375025"/>
              <a:ext cx="1622425" cy="1063625"/>
              <a:chOff x="3581400" y="4936682"/>
              <a:chExt cx="1622580" cy="1063625"/>
            </a:xfrm>
          </p:grpSpPr>
          <p:sp>
            <p:nvSpPr>
              <p:cNvPr id="109602" name="Rectangle 50">
                <a:extLst>
                  <a:ext uri="{FF2B5EF4-FFF2-40B4-BE49-F238E27FC236}">
                    <a16:creationId xmlns:a16="http://schemas.microsoft.com/office/drawing/2014/main" id="{16562A50-4A21-7C4E-9DEA-C04C5A1EF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4936682"/>
                <a:ext cx="666750" cy="106362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03" name="Rectangle 52">
                <a:extLst>
                  <a:ext uri="{FF2B5EF4-FFF2-40B4-BE49-F238E27FC236}">
                    <a16:creationId xmlns:a16="http://schemas.microsoft.com/office/drawing/2014/main" id="{A35BCC52-27C5-304D-8F75-05007996F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713" y="510972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04" name="Rectangle 53">
                <a:extLst>
                  <a:ext uri="{FF2B5EF4-FFF2-40B4-BE49-F238E27FC236}">
                    <a16:creationId xmlns:a16="http://schemas.microsoft.com/office/drawing/2014/main" id="{CD9D8706-956E-E64C-9CCA-77480C41F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000" y="510337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05" name="Line 54">
                <a:extLst>
                  <a:ext uri="{FF2B5EF4-FFF2-40B4-BE49-F238E27FC236}">
                    <a16:creationId xmlns:a16="http://schemas.microsoft.com/office/drawing/2014/main" id="{B083FBC0-17B2-8944-A463-34EB66E38A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57700" y="5638357"/>
                <a:ext cx="95250" cy="3175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6" name="Freeform 55">
                <a:extLst>
                  <a:ext uri="{FF2B5EF4-FFF2-40B4-BE49-F238E27FC236}">
                    <a16:creationId xmlns:a16="http://schemas.microsoft.com/office/drawing/2014/main" id="{11E81433-641E-D746-A3A3-4E215878F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450" y="5676457"/>
                <a:ext cx="133350" cy="133350"/>
              </a:xfrm>
              <a:custGeom>
                <a:avLst/>
                <a:gdLst>
                  <a:gd name="T0" fmla="*/ 0 w 167"/>
                  <a:gd name="T1" fmla="*/ 2147483646 h 168"/>
                  <a:gd name="T2" fmla="*/ 2147483646 w 167"/>
                  <a:gd name="T3" fmla="*/ 2147483646 h 168"/>
                  <a:gd name="T4" fmla="*/ 0 w 167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7"/>
                  <a:gd name="T10" fmla="*/ 0 h 168"/>
                  <a:gd name="T11" fmla="*/ 167 w 167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7" h="168">
                    <a:moveTo>
                      <a:pt x="0" y="168"/>
                    </a:moveTo>
                    <a:lnTo>
                      <a:pt x="167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7" name="Line 58">
                <a:extLst>
                  <a:ext uri="{FF2B5EF4-FFF2-40B4-BE49-F238E27FC236}">
                    <a16:creationId xmlns:a16="http://schemas.microsoft.com/office/drawing/2014/main" id="{553354D1-778A-464B-8704-4E6283E082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400" y="5733607"/>
                <a:ext cx="410152" cy="454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8" name="Line 60">
                <a:extLst>
                  <a:ext uri="{FF2B5EF4-FFF2-40B4-BE49-F238E27FC236}">
                    <a16:creationId xmlns:a16="http://schemas.microsoft.com/office/drawing/2014/main" id="{D4CAEE8A-25D1-E946-83C5-C1BC449E6F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203381"/>
                <a:ext cx="555781" cy="524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9" name="Line 61">
                <a:extLst>
                  <a:ext uri="{FF2B5EF4-FFF2-40B4-BE49-F238E27FC236}">
                    <a16:creationId xmlns:a16="http://schemas.microsoft.com/office/drawing/2014/main" id="{EF5E0732-FA5F-A944-B64A-11DBF42B89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736782"/>
                <a:ext cx="548989" cy="160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0" name="Rectangle 62">
                <a:extLst>
                  <a:ext uri="{FF2B5EF4-FFF2-40B4-BE49-F238E27FC236}">
                    <a16:creationId xmlns:a16="http://schemas.microsoft.com/office/drawing/2014/main" id="{EB61CF83-3084-624C-8AA2-840BC69AD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588" y="5647882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9597" name="Line 292">
              <a:extLst>
                <a:ext uri="{FF2B5EF4-FFF2-40B4-BE49-F238E27FC236}">
                  <a16:creationId xmlns:a16="http://schemas.microsoft.com/office/drawing/2014/main" id="{075BFCDE-1CE6-9642-B0FD-91061D9EC49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200400" y="2324100"/>
              <a:ext cx="2743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8" name="Line 294">
              <a:extLst>
                <a:ext uri="{FF2B5EF4-FFF2-40B4-BE49-F238E27FC236}">
                  <a16:creationId xmlns:a16="http://schemas.microsoft.com/office/drawing/2014/main" id="{D0DCA8C6-E5A2-8C44-A383-D48713294C6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6275" y="2328863"/>
              <a:ext cx="0" cy="119688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9" name="Line 294">
              <a:extLst>
                <a:ext uri="{FF2B5EF4-FFF2-40B4-BE49-F238E27FC236}">
                  <a16:creationId xmlns:a16="http://schemas.microsoft.com/office/drawing/2014/main" id="{012B00EF-23A6-7E4E-8A96-76F6E1480C4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938838" y="2339975"/>
              <a:ext cx="0" cy="130016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0" name="Oval 79">
              <a:extLst>
                <a:ext uri="{FF2B5EF4-FFF2-40B4-BE49-F238E27FC236}">
                  <a16:creationId xmlns:a16="http://schemas.microsoft.com/office/drawing/2014/main" id="{5807A24E-0C7B-FB48-ACB7-D44DA240D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325" y="360362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01" name="TextBox 81">
              <a:extLst>
                <a:ext uri="{FF2B5EF4-FFF2-40B4-BE49-F238E27FC236}">
                  <a16:creationId xmlns:a16="http://schemas.microsoft.com/office/drawing/2014/main" id="{DDD07747-6133-5B42-9EF4-5F8457785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4162425"/>
              <a:ext cx="73501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109588" name="Title 1">
            <a:extLst>
              <a:ext uri="{FF2B5EF4-FFF2-40B4-BE49-F238E27FC236}">
                <a16:creationId xmlns:a16="http://schemas.microsoft.com/office/drawing/2014/main" id="{CC3A6DD0-C400-284E-9E98-85B1D2479B1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It is a T Flip-Flop too</a:t>
            </a:r>
          </a:p>
        </p:txBody>
      </p: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93" name="Group 1">
            <a:extLst>
              <a:ext uri="{FF2B5EF4-FFF2-40B4-BE49-F238E27FC236}">
                <a16:creationId xmlns:a16="http://schemas.microsoft.com/office/drawing/2014/main" id="{1ED3FC1F-118A-1446-85BC-6B0280CE8E0A}"/>
              </a:ext>
            </a:extLst>
          </p:cNvPr>
          <p:cNvGrpSpPr>
            <a:grpSpLocks/>
          </p:cNvGrpSpPr>
          <p:nvPr/>
        </p:nvGrpSpPr>
        <p:grpSpPr bwMode="auto">
          <a:xfrm>
            <a:off x="3768725" y="2324101"/>
            <a:ext cx="3341688" cy="2206625"/>
            <a:chOff x="2855109" y="2324100"/>
            <a:chExt cx="3340904" cy="2206625"/>
          </a:xfrm>
        </p:grpSpPr>
        <p:pic>
          <p:nvPicPr>
            <p:cNvPr id="110619" name="Picture 32" descr="Screen shot 2013-11-01 at 3.49.29 PM.png">
              <a:extLst>
                <a:ext uri="{FF2B5EF4-FFF2-40B4-BE49-F238E27FC236}">
                  <a16:creationId xmlns:a16="http://schemas.microsoft.com/office/drawing/2014/main" id="{CDAC433B-BD77-EB4C-81B0-F39780F9FAD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4285" y="3352997"/>
              <a:ext cx="919343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620" name="Line 290">
              <a:extLst>
                <a:ext uri="{FF2B5EF4-FFF2-40B4-BE49-F238E27FC236}">
                  <a16:creationId xmlns:a16="http://schemas.microsoft.com/office/drawing/2014/main" id="{E98B1DD1-4DFA-8F48-A97C-14097149C44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8131" y="3521063"/>
              <a:ext cx="646886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1" name="Line 291">
              <a:extLst>
                <a:ext uri="{FF2B5EF4-FFF2-40B4-BE49-F238E27FC236}">
                  <a16:creationId xmlns:a16="http://schemas.microsoft.com/office/drawing/2014/main" id="{D255E564-EA0F-9841-B83F-394CE5169F6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45650" y="3776925"/>
              <a:ext cx="711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2" name="Line 292">
              <a:extLst>
                <a:ext uri="{FF2B5EF4-FFF2-40B4-BE49-F238E27FC236}">
                  <a16:creationId xmlns:a16="http://schemas.microsoft.com/office/drawing/2014/main" id="{16F932AF-6208-DD4E-85D5-ED9C57D9FE8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2351" y="3638550"/>
              <a:ext cx="50287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3" name="Rectangle 297">
              <a:extLst>
                <a:ext uri="{FF2B5EF4-FFF2-40B4-BE49-F238E27FC236}">
                  <a16:creationId xmlns:a16="http://schemas.microsoft.com/office/drawing/2014/main" id="{8A468176-C2FE-014C-9932-6B2456EB03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5109" y="3633039"/>
              <a:ext cx="17269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10624" name="Rectangle 299">
              <a:extLst>
                <a:ext uri="{FF2B5EF4-FFF2-40B4-BE49-F238E27FC236}">
                  <a16:creationId xmlns:a16="http://schemas.microsoft.com/office/drawing/2014/main" id="{E84CC5E0-548C-5943-AF90-FA435E169A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400425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10625" name="Rectangle 301">
              <a:extLst>
                <a:ext uri="{FF2B5EF4-FFF2-40B4-BE49-F238E27FC236}">
                  <a16:creationId xmlns:a16="http://schemas.microsoft.com/office/drawing/2014/main" id="{14D342C0-AD35-004A-BB8C-BA2C7219E9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797300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grpSp>
          <p:nvGrpSpPr>
            <p:cNvPr id="110626" name="Group 3">
              <a:extLst>
                <a:ext uri="{FF2B5EF4-FFF2-40B4-BE49-F238E27FC236}">
                  <a16:creationId xmlns:a16="http://schemas.microsoft.com/office/drawing/2014/main" id="{DF006D04-8F70-B049-98B7-84A1B132E7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3588" y="3375025"/>
              <a:ext cx="1622425" cy="1063625"/>
              <a:chOff x="3581400" y="4936682"/>
              <a:chExt cx="1622580" cy="1063625"/>
            </a:xfrm>
          </p:grpSpPr>
          <p:sp>
            <p:nvSpPr>
              <p:cNvPr id="110632" name="Rectangle 50">
                <a:extLst>
                  <a:ext uri="{FF2B5EF4-FFF2-40B4-BE49-F238E27FC236}">
                    <a16:creationId xmlns:a16="http://schemas.microsoft.com/office/drawing/2014/main" id="{A1C1EF92-3852-294E-AAB3-4286996A8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4936682"/>
                <a:ext cx="666750" cy="106362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3" name="Rectangle 52">
                <a:extLst>
                  <a:ext uri="{FF2B5EF4-FFF2-40B4-BE49-F238E27FC236}">
                    <a16:creationId xmlns:a16="http://schemas.microsoft.com/office/drawing/2014/main" id="{FF0888C6-D437-9C46-835A-12A8CF0FE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713" y="510972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4" name="Rectangle 53">
                <a:extLst>
                  <a:ext uri="{FF2B5EF4-FFF2-40B4-BE49-F238E27FC236}">
                    <a16:creationId xmlns:a16="http://schemas.microsoft.com/office/drawing/2014/main" id="{019F0BAC-0162-284B-90C9-B74C14B4A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000" y="510337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5" name="Line 54">
                <a:extLst>
                  <a:ext uri="{FF2B5EF4-FFF2-40B4-BE49-F238E27FC236}">
                    <a16:creationId xmlns:a16="http://schemas.microsoft.com/office/drawing/2014/main" id="{50760B1C-8552-C346-ABCF-A07F39D5E1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57700" y="5638357"/>
                <a:ext cx="95250" cy="3175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6" name="Freeform 55">
                <a:extLst>
                  <a:ext uri="{FF2B5EF4-FFF2-40B4-BE49-F238E27FC236}">
                    <a16:creationId xmlns:a16="http://schemas.microsoft.com/office/drawing/2014/main" id="{003A74FB-4A2E-DE47-BC46-684246FF9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450" y="5676457"/>
                <a:ext cx="133350" cy="133350"/>
              </a:xfrm>
              <a:custGeom>
                <a:avLst/>
                <a:gdLst>
                  <a:gd name="T0" fmla="*/ 0 w 167"/>
                  <a:gd name="T1" fmla="*/ 2147483646 h 168"/>
                  <a:gd name="T2" fmla="*/ 2147483646 w 167"/>
                  <a:gd name="T3" fmla="*/ 2147483646 h 168"/>
                  <a:gd name="T4" fmla="*/ 0 w 167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7"/>
                  <a:gd name="T10" fmla="*/ 0 h 168"/>
                  <a:gd name="T11" fmla="*/ 167 w 167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7" h="168">
                    <a:moveTo>
                      <a:pt x="0" y="168"/>
                    </a:moveTo>
                    <a:lnTo>
                      <a:pt x="167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7" name="Line 58">
                <a:extLst>
                  <a:ext uri="{FF2B5EF4-FFF2-40B4-BE49-F238E27FC236}">
                    <a16:creationId xmlns:a16="http://schemas.microsoft.com/office/drawing/2014/main" id="{5F75EA4E-6C86-D249-9C9B-86B9CF3E4B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400" y="5733607"/>
                <a:ext cx="410152" cy="454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8" name="Line 60">
                <a:extLst>
                  <a:ext uri="{FF2B5EF4-FFF2-40B4-BE49-F238E27FC236}">
                    <a16:creationId xmlns:a16="http://schemas.microsoft.com/office/drawing/2014/main" id="{BAD75865-F275-FD46-B97A-15E20748DC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203381"/>
                <a:ext cx="555781" cy="524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9" name="Line 61">
                <a:extLst>
                  <a:ext uri="{FF2B5EF4-FFF2-40B4-BE49-F238E27FC236}">
                    <a16:creationId xmlns:a16="http://schemas.microsoft.com/office/drawing/2014/main" id="{6C618AE6-06E8-8C4D-98F1-EFC174DFF0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736782"/>
                <a:ext cx="548989" cy="160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40" name="Rectangle 62">
                <a:extLst>
                  <a:ext uri="{FF2B5EF4-FFF2-40B4-BE49-F238E27FC236}">
                    <a16:creationId xmlns:a16="http://schemas.microsoft.com/office/drawing/2014/main" id="{D97BC11C-5A36-5F4A-A7B5-09A8BB6F0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588" y="5647882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10627" name="Line 292">
              <a:extLst>
                <a:ext uri="{FF2B5EF4-FFF2-40B4-BE49-F238E27FC236}">
                  <a16:creationId xmlns:a16="http://schemas.microsoft.com/office/drawing/2014/main" id="{332BB581-54B3-2A42-BC61-4E746AC24A3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200400" y="2324100"/>
              <a:ext cx="2743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8" name="Line 294">
              <a:extLst>
                <a:ext uri="{FF2B5EF4-FFF2-40B4-BE49-F238E27FC236}">
                  <a16:creationId xmlns:a16="http://schemas.microsoft.com/office/drawing/2014/main" id="{09C77976-03E3-F14D-BE96-6EAF25BCF88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6275" y="2328863"/>
              <a:ext cx="0" cy="119688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9" name="Line 294">
              <a:extLst>
                <a:ext uri="{FF2B5EF4-FFF2-40B4-BE49-F238E27FC236}">
                  <a16:creationId xmlns:a16="http://schemas.microsoft.com/office/drawing/2014/main" id="{E31D7B4C-D754-D34A-A5BF-27AC7758613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938838" y="2339975"/>
              <a:ext cx="0" cy="130016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0" name="Oval 79">
              <a:extLst>
                <a:ext uri="{FF2B5EF4-FFF2-40B4-BE49-F238E27FC236}">
                  <a16:creationId xmlns:a16="http://schemas.microsoft.com/office/drawing/2014/main" id="{84DBA99C-0780-CA4F-BA7B-F9F94E302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325" y="360362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1" name="TextBox 81">
              <a:extLst>
                <a:ext uri="{FF2B5EF4-FFF2-40B4-BE49-F238E27FC236}">
                  <a16:creationId xmlns:a16="http://schemas.microsoft.com/office/drawing/2014/main" id="{7BFCBB8B-6963-2741-9064-67418A252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4162425"/>
              <a:ext cx="73501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110594" name="Title 1">
            <a:extLst>
              <a:ext uri="{FF2B5EF4-FFF2-40B4-BE49-F238E27FC236}">
                <a16:creationId xmlns:a16="http://schemas.microsoft.com/office/drawing/2014/main" id="{C6D4FEE8-FDBF-A04F-A323-0FC3467BDD9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It is a T Flip-Flop too</a:t>
            </a:r>
          </a:p>
        </p:txBody>
      </p:sp>
      <p:sp>
        <p:nvSpPr>
          <p:cNvPr id="110595" name="Right Brace 10">
            <a:extLst>
              <a:ext uri="{FF2B5EF4-FFF2-40B4-BE49-F238E27FC236}">
                <a16:creationId xmlns:a16="http://schemas.microsoft.com/office/drawing/2014/main" id="{DA0FFC0F-B9AF-714E-85F4-FBB8CEA4975D}"/>
              </a:ext>
            </a:extLst>
          </p:cNvPr>
          <p:cNvSpPr>
            <a:spLocks/>
          </p:cNvSpPr>
          <p:nvPr/>
        </p:nvSpPr>
        <p:spPr bwMode="auto">
          <a:xfrm>
            <a:off x="2781300" y="4997450"/>
            <a:ext cx="217488" cy="623888"/>
          </a:xfrm>
          <a:prstGeom prst="rightBrace">
            <a:avLst>
              <a:gd name="adj1" fmla="val 8327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aphicFrame>
        <p:nvGraphicFramePr>
          <p:cNvPr id="32" name="Group 605">
            <a:extLst>
              <a:ext uri="{FF2B5EF4-FFF2-40B4-BE49-F238E27FC236}">
                <a16:creationId xmlns:a16="http://schemas.microsoft.com/office/drawing/2014/main" id="{8A9C5AA4-E651-0A4C-8D99-3546D3324B32}"/>
              </a:ext>
            </a:extLst>
          </p:cNvPr>
          <p:cNvGraphicFramePr>
            <a:graphicFrameLocks noGrp="1"/>
          </p:cNvGraphicFramePr>
          <p:nvPr/>
        </p:nvGraphicFramePr>
        <p:xfrm>
          <a:off x="1427163" y="45339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308233293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823681447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812695783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-Roman" pitchFamily="2" charset="0"/>
                          <a:ea typeface="MS PGothic" panose="020B0600070205080204" pitchFamily="34" charset="-128"/>
                        </a:rPr>
                        <a:t>T</a:t>
                      </a:r>
                      <a:endParaRPr kumimoji="0" lang="en-US" altLang="en-US" sz="2000" b="1" i="0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-Roman" pitchFamily="2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-Roman" pitchFamily="2" charset="0"/>
                          <a:ea typeface="MS PGothic" panose="020B0600070205080204" pitchFamily="34" charset="-128"/>
                        </a:rPr>
                        <a:t>Q</a:t>
                      </a:r>
                      <a:endParaRPr kumimoji="0" lang="en-US" altLang="en-US" sz="2000" b="1" i="0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-Roman" pitchFamily="2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-Roman" pitchFamily="2" charset="0"/>
                          <a:ea typeface="MS PGothic" panose="020B0600070205080204" pitchFamily="34" charset="-128"/>
                        </a:rPr>
                        <a:t>D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96478782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417198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4185545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6056852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9411280"/>
                  </a:ext>
                </a:extLst>
              </a:tr>
            </a:tbl>
          </a:graphicData>
        </a:graphic>
      </p:graphicFrame>
      <p:sp>
        <p:nvSpPr>
          <p:cNvPr id="110614" name="Right Brace 10">
            <a:extLst>
              <a:ext uri="{FF2B5EF4-FFF2-40B4-BE49-F238E27FC236}">
                <a16:creationId xmlns:a16="http://schemas.microsoft.com/office/drawing/2014/main" id="{63BE2185-5AB0-124F-AD1C-6AB6036672C7}"/>
              </a:ext>
            </a:extLst>
          </p:cNvPr>
          <p:cNvSpPr>
            <a:spLocks/>
          </p:cNvSpPr>
          <p:nvPr/>
        </p:nvSpPr>
        <p:spPr bwMode="auto">
          <a:xfrm>
            <a:off x="2784475" y="5735639"/>
            <a:ext cx="217488" cy="623887"/>
          </a:xfrm>
          <a:prstGeom prst="rightBrace">
            <a:avLst>
              <a:gd name="adj1" fmla="val 8327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0615" name="Rectangle 53">
            <a:extLst>
              <a:ext uri="{FF2B5EF4-FFF2-40B4-BE49-F238E27FC236}">
                <a16:creationId xmlns:a16="http://schemas.microsoft.com/office/drawing/2014/main" id="{83B52255-D050-5746-B4A9-0AC31917B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5157789"/>
            <a:ext cx="21159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-Roman" pitchFamily="2" charset="0"/>
              </a:rPr>
              <a:t>Q</a:t>
            </a: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16" name="Rectangle 53">
            <a:extLst>
              <a:ext uri="{FF2B5EF4-FFF2-40B4-BE49-F238E27FC236}">
                <a16:creationId xmlns:a16="http://schemas.microsoft.com/office/drawing/2014/main" id="{27B94979-A1C4-324D-B61A-B3FE16671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3100" y="5940426"/>
            <a:ext cx="21159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-Roman" pitchFamily="2" charset="0"/>
              </a:rPr>
              <a:t>Q</a:t>
            </a: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cxnSp>
        <p:nvCxnSpPr>
          <p:cNvPr id="110617" name="Straight Connector 35">
            <a:extLst>
              <a:ext uri="{FF2B5EF4-FFF2-40B4-BE49-F238E27FC236}">
                <a16:creationId xmlns:a16="http://schemas.microsoft.com/office/drawing/2014/main" id="{7871194B-6253-F54D-B56A-F38ADEECA44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225800" y="5951538"/>
            <a:ext cx="147638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0618" name="Straight Connector 36">
            <a:extLst>
              <a:ext uri="{FF2B5EF4-FFF2-40B4-BE49-F238E27FC236}">
                <a16:creationId xmlns:a16="http://schemas.microsoft.com/office/drawing/2014/main" id="{4858C0A6-ACF3-0A47-BBA8-00BAA80C671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392239" y="5675314"/>
            <a:ext cx="1697037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Rectangle 3">
            <a:extLst>
              <a:ext uri="{FF2B5EF4-FFF2-40B4-BE49-F238E27FC236}">
                <a16:creationId xmlns:a16="http://schemas.microsoft.com/office/drawing/2014/main" id="{D7ED54A3-1F00-9247-8DE2-3DB20384CA2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981200" y="1371600"/>
            <a:ext cx="7543800" cy="4953000"/>
          </a:xfrm>
        </p:spPr>
        <p:txBody>
          <a:bodyPr/>
          <a:lstStyle/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>
              <a:buFontTx/>
              <a:buNone/>
            </a:pPr>
            <a:r>
              <a:rPr lang="en-US" altLang="en-US" dirty="0"/>
              <a:t>If T=0 then it stays in its current state.</a:t>
            </a:r>
          </a:p>
          <a:p>
            <a:pPr eaLnBrk="1" hangingPunct="1">
              <a:buFontTx/>
              <a:buNone/>
            </a:pPr>
            <a:endParaRPr lang="en-US" altLang="en-US" dirty="0"/>
          </a:p>
          <a:p>
            <a:pPr eaLnBrk="1" hangingPunct="1">
              <a:buFontTx/>
              <a:buNone/>
            </a:pPr>
            <a:endParaRPr lang="en-US" altLang="en-US" dirty="0"/>
          </a:p>
          <a:p>
            <a:pPr eaLnBrk="1" hangingPunct="1">
              <a:buFontTx/>
              <a:buNone/>
            </a:pPr>
            <a:r>
              <a:rPr lang="en-US" altLang="en-US" dirty="0"/>
              <a:t>If T=1 then it reverses its current state.</a:t>
            </a:r>
          </a:p>
          <a:p>
            <a:pPr eaLnBrk="1" hangingPunct="1">
              <a:buFontTx/>
              <a:buNone/>
            </a:pPr>
            <a:endParaRPr lang="en-US" altLang="en-US" dirty="0"/>
          </a:p>
          <a:p>
            <a:pPr eaLnBrk="1" hangingPunct="1">
              <a:buFontTx/>
              <a:buNone/>
            </a:pPr>
            <a:r>
              <a:rPr lang="en-US" altLang="en-US" dirty="0"/>
              <a:t>In other words, the circuit “toggles” its state </a:t>
            </a:r>
          </a:p>
          <a:p>
            <a:pPr eaLnBrk="1" hangingPunct="1">
              <a:buFontTx/>
              <a:buNone/>
            </a:pPr>
            <a:r>
              <a:rPr lang="en-US" altLang="en-US" dirty="0"/>
              <a:t>when T=1. This is why it is called T flip-flop.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F73850B7-E6ED-CD43-9E85-9B9AB0248FF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(how it works)</a:t>
            </a: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41" name="Picture 1" descr="Screen shot 2013-10-21 at 1.42.45 PM.png">
            <a:extLst>
              <a:ext uri="{FF2B5EF4-FFF2-40B4-BE49-F238E27FC236}">
                <a16:creationId xmlns:a16="http://schemas.microsoft.com/office/drawing/2014/main" id="{51B5F830-4C42-334D-ADDA-3B8D8977307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20980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42" name="Picture 2" descr="Screen shot 2013-10-21 at 1.42.50 PM.png">
            <a:extLst>
              <a:ext uri="{FF2B5EF4-FFF2-40B4-BE49-F238E27FC236}">
                <a16:creationId xmlns:a16="http://schemas.microsoft.com/office/drawing/2014/main" id="{76CB9239-DA38-874E-B679-0029E647D9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800" y="2273300"/>
            <a:ext cx="2933700" cy="2298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3" name="TextBox 125">
            <a:extLst>
              <a:ext uri="{FF2B5EF4-FFF2-40B4-BE49-F238E27FC236}">
                <a16:creationId xmlns:a16="http://schemas.microsoft.com/office/drawing/2014/main" id="{EF163F16-55F1-8E48-8255-6B2974E93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7670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5.15a,b from the textbook ]</a:t>
            </a:r>
          </a:p>
        </p:txBody>
      </p:sp>
      <p:sp>
        <p:nvSpPr>
          <p:cNvPr id="6" name="Rectangle 2">
            <a:extLst>
              <a:ext uri="{FF2B5EF4-FFF2-40B4-BE49-F238E27FC236}">
                <a16:creationId xmlns:a16="http://schemas.microsoft.com/office/drawing/2014/main" id="{C0105A6E-C3B9-5247-B053-1735C7842289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(circuit and truth table)</a:t>
            </a:r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665" name="Picture 1" descr="Screen shot 2013-10-21 at 1.42.45 PM.png">
            <a:extLst>
              <a:ext uri="{FF2B5EF4-FFF2-40B4-BE49-F238E27FC236}">
                <a16:creationId xmlns:a16="http://schemas.microsoft.com/office/drawing/2014/main" id="{92CE423F-8270-134D-8B0A-B6238B671CC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20980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3666" name="Picture 3" descr="Screen shot 2013-10-21 at 1.42.55 PM.png">
            <a:extLst>
              <a:ext uri="{FF2B5EF4-FFF2-40B4-BE49-F238E27FC236}">
                <a16:creationId xmlns:a16="http://schemas.microsoft.com/office/drawing/2014/main" id="{73E490F0-B27C-544D-8B62-EF2E91C646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1" y="2286000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67" name="TextBox 125">
            <a:extLst>
              <a:ext uri="{FF2B5EF4-FFF2-40B4-BE49-F238E27FC236}">
                <a16:creationId xmlns:a16="http://schemas.microsoft.com/office/drawing/2014/main" id="{9BA834DD-487A-8140-87A7-0B48C7AE21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757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5.15a,c from the textbook ]</a:t>
            </a:r>
          </a:p>
        </p:txBody>
      </p:sp>
      <p:sp>
        <p:nvSpPr>
          <p:cNvPr id="6" name="Rectangle 2">
            <a:extLst>
              <a:ext uri="{FF2B5EF4-FFF2-40B4-BE49-F238E27FC236}">
                <a16:creationId xmlns:a16="http://schemas.microsoft.com/office/drawing/2014/main" id="{5F1F5B8F-52DE-BE47-AF20-8AF1BDE3E23C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(circuit and graphical symbol)</a:t>
            </a:r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689" name="Picture 1" descr="Screen shot 2013-10-21 at 1.43.01 PM.png">
            <a:extLst>
              <a:ext uri="{FF2B5EF4-FFF2-40B4-BE49-F238E27FC236}">
                <a16:creationId xmlns:a16="http://schemas.microsoft.com/office/drawing/2014/main" id="{042E6D59-E96D-934A-97DA-567ECEB6A4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690" name="TextBox 125">
            <a:extLst>
              <a:ext uri="{FF2B5EF4-FFF2-40B4-BE49-F238E27FC236}">
                <a16:creationId xmlns:a16="http://schemas.microsoft.com/office/drawing/2014/main" id="{80181380-B893-5940-8BA6-FE187DA043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sp>
        <p:nvSpPr>
          <p:cNvPr id="114691" name="Title 1">
            <a:extLst>
              <a:ext uri="{FF2B5EF4-FFF2-40B4-BE49-F238E27FC236}">
                <a16:creationId xmlns:a16="http://schemas.microsoft.com/office/drawing/2014/main" id="{2EA031C9-CBD0-3F4B-83EE-7416E818B14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pic>
        <p:nvPicPr>
          <p:cNvPr id="114692" name="Picture 1" descr="Screen shot 2013-10-21 at 1.42.45 PM.png">
            <a:extLst>
              <a:ext uri="{FF2B5EF4-FFF2-40B4-BE49-F238E27FC236}">
                <a16:creationId xmlns:a16="http://schemas.microsoft.com/office/drawing/2014/main" id="{238FEBAC-90D6-CD42-A806-F0A6D259022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693" name="TextBox 12">
            <a:extLst>
              <a:ext uri="{FF2B5EF4-FFF2-40B4-BE49-F238E27FC236}">
                <a16:creationId xmlns:a16="http://schemas.microsoft.com/office/drawing/2014/main" id="{80D0A05C-BE03-BC41-883B-A7A218A958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4694" name="TextBox 13">
            <a:extLst>
              <a:ext uri="{FF2B5EF4-FFF2-40B4-BE49-F238E27FC236}">
                <a16:creationId xmlns:a16="http://schemas.microsoft.com/office/drawing/2014/main" id="{AE82D1A0-18DD-2E47-B57A-9E5E374CF7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4695" name="TextBox 15">
            <a:extLst>
              <a:ext uri="{FF2B5EF4-FFF2-40B4-BE49-F238E27FC236}">
                <a16:creationId xmlns:a16="http://schemas.microsoft.com/office/drawing/2014/main" id="{22F6E8EC-EEF7-B64C-A644-6567E1AD5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4696" name="TextBox 17">
            <a:extLst>
              <a:ext uri="{FF2B5EF4-FFF2-40B4-BE49-F238E27FC236}">
                <a16:creationId xmlns:a16="http://schemas.microsoft.com/office/drawing/2014/main" id="{BA284356-141E-3A4A-A79F-9F3A2EA2C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4697" name="TextBox 18">
            <a:extLst>
              <a:ext uri="{FF2B5EF4-FFF2-40B4-BE49-F238E27FC236}">
                <a16:creationId xmlns:a16="http://schemas.microsoft.com/office/drawing/2014/main" id="{269A1289-E331-0944-AEF3-58AFDB524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4698" name="TextBox 19">
            <a:extLst>
              <a:ext uri="{FF2B5EF4-FFF2-40B4-BE49-F238E27FC236}">
                <a16:creationId xmlns:a16="http://schemas.microsoft.com/office/drawing/2014/main" id="{ADE51D7B-802D-2D4A-A50B-ADDE002315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4699" name="TextBox 20">
            <a:extLst>
              <a:ext uri="{FF2B5EF4-FFF2-40B4-BE49-F238E27FC236}">
                <a16:creationId xmlns:a16="http://schemas.microsoft.com/office/drawing/2014/main" id="{0DA42BB0-F37B-A244-8195-418C3FD092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4700" name="TextBox 21">
            <a:extLst>
              <a:ext uri="{FF2B5EF4-FFF2-40B4-BE49-F238E27FC236}">
                <a16:creationId xmlns:a16="http://schemas.microsoft.com/office/drawing/2014/main" id="{11E82518-A7E8-094D-AC25-0EED29118C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4701" name="TextBox 22">
            <a:extLst>
              <a:ext uri="{FF2B5EF4-FFF2-40B4-BE49-F238E27FC236}">
                <a16:creationId xmlns:a16="http://schemas.microsoft.com/office/drawing/2014/main" id="{060F0C2F-13AA-804C-AE87-080973DB02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4702" name="Shape 23">
            <a:extLst>
              <a:ext uri="{FF2B5EF4-FFF2-40B4-BE49-F238E27FC236}">
                <a16:creationId xmlns:a16="http://schemas.microsoft.com/office/drawing/2014/main" id="{590C3222-5B15-F349-8B9E-D72AEBBE05EF}"/>
              </a:ext>
            </a:extLst>
          </p:cNvPr>
          <p:cNvCxnSpPr>
            <a:cxnSpLocks noChangeShapeType="1"/>
            <a:stCxn id="114694" idx="3"/>
            <a:endCxn id="114695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4703" name="Shape 23">
            <a:extLst>
              <a:ext uri="{FF2B5EF4-FFF2-40B4-BE49-F238E27FC236}">
                <a16:creationId xmlns:a16="http://schemas.microsoft.com/office/drawing/2014/main" id="{D88A8651-6857-284D-BC6C-DF5A3077DE6A}"/>
              </a:ext>
            </a:extLst>
          </p:cNvPr>
          <p:cNvCxnSpPr>
            <a:cxnSpLocks noChangeShapeType="1"/>
            <a:stCxn id="114700" idx="1"/>
            <a:endCxn id="114701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4704" name="TextBox 35">
            <a:extLst>
              <a:ext uri="{FF2B5EF4-FFF2-40B4-BE49-F238E27FC236}">
                <a16:creationId xmlns:a16="http://schemas.microsoft.com/office/drawing/2014/main" id="{3EA64466-F442-3145-B15C-A661F6BFAC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4705" name="TextBox 37">
            <a:extLst>
              <a:ext uri="{FF2B5EF4-FFF2-40B4-BE49-F238E27FC236}">
                <a16:creationId xmlns:a16="http://schemas.microsoft.com/office/drawing/2014/main" id="{368FD0A0-2197-8841-AE99-BDA8A73546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4706" name="Rectangle 45">
            <a:extLst>
              <a:ext uri="{FF2B5EF4-FFF2-40B4-BE49-F238E27FC236}">
                <a16:creationId xmlns:a16="http://schemas.microsoft.com/office/drawing/2014/main" id="{F9001CFD-578A-0C4C-A791-D14F9D91E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114800"/>
            <a:ext cx="79248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1" descr="Screen shot 2013-10-21 at 1.43.01 PM.png">
            <a:extLst>
              <a:ext uri="{FF2B5EF4-FFF2-40B4-BE49-F238E27FC236}">
                <a16:creationId xmlns:a16="http://schemas.microsoft.com/office/drawing/2014/main" id="{A1E29AA9-9B99-1C4A-8C11-36AACD87BA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4" name="TextBox 125">
            <a:extLst>
              <a:ext uri="{FF2B5EF4-FFF2-40B4-BE49-F238E27FC236}">
                <a16:creationId xmlns:a16="http://schemas.microsoft.com/office/drawing/2014/main" id="{98F551EE-6579-444C-9EFA-7CE7AEC379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15715" name="Picture 1" descr="Screen shot 2013-10-21 at 1.42.45 PM.png">
            <a:extLst>
              <a:ext uri="{FF2B5EF4-FFF2-40B4-BE49-F238E27FC236}">
                <a16:creationId xmlns:a16="http://schemas.microsoft.com/office/drawing/2014/main" id="{6A665150-F658-4848-AE36-FC453CEE7A1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6" name="TextBox 12">
            <a:extLst>
              <a:ext uri="{FF2B5EF4-FFF2-40B4-BE49-F238E27FC236}">
                <a16:creationId xmlns:a16="http://schemas.microsoft.com/office/drawing/2014/main" id="{69F4DE13-29AC-7341-9D3B-76364C596C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5717" name="TextBox 13">
            <a:extLst>
              <a:ext uri="{FF2B5EF4-FFF2-40B4-BE49-F238E27FC236}">
                <a16:creationId xmlns:a16="http://schemas.microsoft.com/office/drawing/2014/main" id="{668D980B-F408-6247-A3DD-285F319807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5718" name="TextBox 15">
            <a:extLst>
              <a:ext uri="{FF2B5EF4-FFF2-40B4-BE49-F238E27FC236}">
                <a16:creationId xmlns:a16="http://schemas.microsoft.com/office/drawing/2014/main" id="{91C0899B-0D36-DE47-82A0-B103E67C67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5719" name="TextBox 17">
            <a:extLst>
              <a:ext uri="{FF2B5EF4-FFF2-40B4-BE49-F238E27FC236}">
                <a16:creationId xmlns:a16="http://schemas.microsoft.com/office/drawing/2014/main" id="{B8DFB69B-8C75-4947-AEBE-0211176213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5720" name="TextBox 18">
            <a:extLst>
              <a:ext uri="{FF2B5EF4-FFF2-40B4-BE49-F238E27FC236}">
                <a16:creationId xmlns:a16="http://schemas.microsoft.com/office/drawing/2014/main" id="{FA5A29E8-3556-9947-9460-AF0C8AEEA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5721" name="TextBox 19">
            <a:extLst>
              <a:ext uri="{FF2B5EF4-FFF2-40B4-BE49-F238E27FC236}">
                <a16:creationId xmlns:a16="http://schemas.microsoft.com/office/drawing/2014/main" id="{831C839F-3D82-2541-B1CC-87DD1F2783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5722" name="TextBox 20">
            <a:extLst>
              <a:ext uri="{FF2B5EF4-FFF2-40B4-BE49-F238E27FC236}">
                <a16:creationId xmlns:a16="http://schemas.microsoft.com/office/drawing/2014/main" id="{ACB40649-D63F-9243-A27A-55519B4A27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5723" name="TextBox 21">
            <a:extLst>
              <a:ext uri="{FF2B5EF4-FFF2-40B4-BE49-F238E27FC236}">
                <a16:creationId xmlns:a16="http://schemas.microsoft.com/office/drawing/2014/main" id="{19843415-B70A-CA44-8C5A-8891006694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5724" name="TextBox 22">
            <a:extLst>
              <a:ext uri="{FF2B5EF4-FFF2-40B4-BE49-F238E27FC236}">
                <a16:creationId xmlns:a16="http://schemas.microsoft.com/office/drawing/2014/main" id="{DD91228C-1C8D-4740-82CC-5BD6F7018F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5725" name="Shape 23">
            <a:extLst>
              <a:ext uri="{FF2B5EF4-FFF2-40B4-BE49-F238E27FC236}">
                <a16:creationId xmlns:a16="http://schemas.microsoft.com/office/drawing/2014/main" id="{509C173C-8A55-7243-BB7A-384CBC0A8679}"/>
              </a:ext>
            </a:extLst>
          </p:cNvPr>
          <p:cNvCxnSpPr>
            <a:cxnSpLocks noChangeShapeType="1"/>
            <a:stCxn id="115717" idx="3"/>
            <a:endCxn id="115718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5726" name="Shape 23">
            <a:extLst>
              <a:ext uri="{FF2B5EF4-FFF2-40B4-BE49-F238E27FC236}">
                <a16:creationId xmlns:a16="http://schemas.microsoft.com/office/drawing/2014/main" id="{AF33E494-9BAD-7D45-9F9E-95C16F4CDA1F}"/>
              </a:ext>
            </a:extLst>
          </p:cNvPr>
          <p:cNvCxnSpPr>
            <a:cxnSpLocks noChangeShapeType="1"/>
            <a:stCxn id="115723" idx="1"/>
            <a:endCxn id="115724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5727" name="TextBox 35">
            <a:extLst>
              <a:ext uri="{FF2B5EF4-FFF2-40B4-BE49-F238E27FC236}">
                <a16:creationId xmlns:a16="http://schemas.microsoft.com/office/drawing/2014/main" id="{0075C714-BB8E-224D-8FEB-5551D1DCC2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5728" name="TextBox 36">
            <a:extLst>
              <a:ext uri="{FF2B5EF4-FFF2-40B4-BE49-F238E27FC236}">
                <a16:creationId xmlns:a16="http://schemas.microsoft.com/office/drawing/2014/main" id="{33B94228-48B9-5646-9789-B4BE6636B3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5729" name="TextBox 37">
            <a:extLst>
              <a:ext uri="{FF2B5EF4-FFF2-40B4-BE49-F238E27FC236}">
                <a16:creationId xmlns:a16="http://schemas.microsoft.com/office/drawing/2014/main" id="{11DDB863-11B8-0640-A685-4700690C0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5730" name="Shape 38">
            <a:extLst>
              <a:ext uri="{FF2B5EF4-FFF2-40B4-BE49-F238E27FC236}">
                <a16:creationId xmlns:a16="http://schemas.microsoft.com/office/drawing/2014/main" id="{29419044-ED29-C24E-AA93-0C343F64811D}"/>
              </a:ext>
            </a:extLst>
          </p:cNvPr>
          <p:cNvCxnSpPr>
            <a:cxnSpLocks noChangeShapeType="1"/>
            <a:stCxn id="115728" idx="1"/>
            <a:endCxn id="115727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5731" name="Straight Arrow Connector 41">
            <a:extLst>
              <a:ext uri="{FF2B5EF4-FFF2-40B4-BE49-F238E27FC236}">
                <a16:creationId xmlns:a16="http://schemas.microsoft.com/office/drawing/2014/main" id="{5D2C6258-5696-0C43-A294-6E6F3118211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133600" y="3048000"/>
            <a:ext cx="304800" cy="45720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5732" name="TextBox 44">
            <a:extLst>
              <a:ext uri="{FF2B5EF4-FFF2-40B4-BE49-F238E27FC236}">
                <a16:creationId xmlns:a16="http://schemas.microsoft.com/office/drawing/2014/main" id="{20B16FA1-2F6E-F848-AA13-3D33AD2699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2568576"/>
            <a:ext cx="1219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Decision Point</a:t>
            </a:r>
          </a:p>
        </p:txBody>
      </p:sp>
      <p:sp>
        <p:nvSpPr>
          <p:cNvPr id="115733" name="Rectangle 45">
            <a:extLst>
              <a:ext uri="{FF2B5EF4-FFF2-40B4-BE49-F238E27FC236}">
                <a16:creationId xmlns:a16="http://schemas.microsoft.com/office/drawing/2014/main" id="{EE133B1C-37D7-ED4C-B2FF-D060F40C3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114800"/>
            <a:ext cx="61722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15734" name="Straight Connector 11">
            <a:extLst>
              <a:ext uri="{FF2B5EF4-FFF2-40B4-BE49-F238E27FC236}">
                <a16:creationId xmlns:a16="http://schemas.microsoft.com/office/drawing/2014/main" id="{5473DEE2-7ED8-3E43-B788-AC8FBD110FE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14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5735" name="Title 1">
            <a:extLst>
              <a:ext uri="{FF2B5EF4-FFF2-40B4-BE49-F238E27FC236}">
                <a16:creationId xmlns:a16="http://schemas.microsoft.com/office/drawing/2014/main" id="{D0A03323-F768-1A43-A095-7A8CD8E20DD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15736" name="TextBox 36">
            <a:extLst>
              <a:ext uri="{FF2B5EF4-FFF2-40B4-BE49-F238E27FC236}">
                <a16:creationId xmlns:a16="http://schemas.microsoft.com/office/drawing/2014/main" id="{078B5201-1370-7F47-99B6-56EB87E6A2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3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5737" name="TextBox 36">
            <a:extLst>
              <a:ext uri="{FF2B5EF4-FFF2-40B4-BE49-F238E27FC236}">
                <a16:creationId xmlns:a16="http://schemas.microsoft.com/office/drawing/2014/main" id="{8D5FA302-6AF5-5E49-A4DA-8516E84929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5738" name="TextBox 37">
            <a:extLst>
              <a:ext uri="{FF2B5EF4-FFF2-40B4-BE49-F238E27FC236}">
                <a16:creationId xmlns:a16="http://schemas.microsoft.com/office/drawing/2014/main" id="{38B1E853-C6BA-0D44-AA57-A85ADDF85D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5739" name="Oval 7">
            <a:extLst>
              <a:ext uri="{FF2B5EF4-FFF2-40B4-BE49-F238E27FC236}">
                <a16:creationId xmlns:a16="http://schemas.microsoft.com/office/drawing/2014/main" id="{C7588943-CDAE-954F-A084-14CC90DD8200}"/>
              </a:ext>
            </a:extLst>
          </p:cNvPr>
          <p:cNvSpPr>
            <a:spLocks noChangeAspect="1"/>
          </p:cNvSpPr>
          <p:nvPr/>
        </p:nvSpPr>
        <p:spPr bwMode="auto">
          <a:xfrm>
            <a:off x="2276476" y="4648201"/>
            <a:ext cx="85725" cy="87313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37" name="Picture 1" descr="Screen shot 2013-10-21 at 1.43.01 PM.png">
            <a:extLst>
              <a:ext uri="{FF2B5EF4-FFF2-40B4-BE49-F238E27FC236}">
                <a16:creationId xmlns:a16="http://schemas.microsoft.com/office/drawing/2014/main" id="{29071CA9-8061-4A4D-A9B6-1111DE01E0D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38" name="TextBox 125">
            <a:extLst>
              <a:ext uri="{FF2B5EF4-FFF2-40B4-BE49-F238E27FC236}">
                <a16:creationId xmlns:a16="http://schemas.microsoft.com/office/drawing/2014/main" id="{255433DA-BEC8-6D43-B4A6-D321ADCCE9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16739" name="Picture 1" descr="Screen shot 2013-10-21 at 1.42.45 PM.png">
            <a:extLst>
              <a:ext uri="{FF2B5EF4-FFF2-40B4-BE49-F238E27FC236}">
                <a16:creationId xmlns:a16="http://schemas.microsoft.com/office/drawing/2014/main" id="{CCA8178A-D3E6-1F4A-80A4-F52385F652F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40" name="TextBox 12">
            <a:extLst>
              <a:ext uri="{FF2B5EF4-FFF2-40B4-BE49-F238E27FC236}">
                <a16:creationId xmlns:a16="http://schemas.microsoft.com/office/drawing/2014/main" id="{C1145467-7837-3E46-9C7B-2DDD32FA0F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41" name="TextBox 13">
            <a:extLst>
              <a:ext uri="{FF2B5EF4-FFF2-40B4-BE49-F238E27FC236}">
                <a16:creationId xmlns:a16="http://schemas.microsoft.com/office/drawing/2014/main" id="{2E8C9554-FC31-6244-A816-2B4897FADD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42" name="TextBox 15">
            <a:extLst>
              <a:ext uri="{FF2B5EF4-FFF2-40B4-BE49-F238E27FC236}">
                <a16:creationId xmlns:a16="http://schemas.microsoft.com/office/drawing/2014/main" id="{1E2BA1C7-5B56-6C4F-AFF3-EA3ADF0D04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43" name="TextBox 17">
            <a:extLst>
              <a:ext uri="{FF2B5EF4-FFF2-40B4-BE49-F238E27FC236}">
                <a16:creationId xmlns:a16="http://schemas.microsoft.com/office/drawing/2014/main" id="{CDF481C0-98AC-4E4E-88F7-28E0D3CB36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44" name="TextBox 18">
            <a:extLst>
              <a:ext uri="{FF2B5EF4-FFF2-40B4-BE49-F238E27FC236}">
                <a16:creationId xmlns:a16="http://schemas.microsoft.com/office/drawing/2014/main" id="{1291F91C-3D14-674B-AAC7-2AB9796A9D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45" name="TextBox 19">
            <a:extLst>
              <a:ext uri="{FF2B5EF4-FFF2-40B4-BE49-F238E27FC236}">
                <a16:creationId xmlns:a16="http://schemas.microsoft.com/office/drawing/2014/main" id="{6843C9D7-8E9F-4C4F-B435-EAF317C1D7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46" name="TextBox 20">
            <a:extLst>
              <a:ext uri="{FF2B5EF4-FFF2-40B4-BE49-F238E27FC236}">
                <a16:creationId xmlns:a16="http://schemas.microsoft.com/office/drawing/2014/main" id="{BD5C4B9B-9336-934B-8DE2-80A151E26D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47" name="TextBox 21">
            <a:extLst>
              <a:ext uri="{FF2B5EF4-FFF2-40B4-BE49-F238E27FC236}">
                <a16:creationId xmlns:a16="http://schemas.microsoft.com/office/drawing/2014/main" id="{C36A4ED8-1274-954E-9DE5-BFBE752FD7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48" name="TextBox 22">
            <a:extLst>
              <a:ext uri="{FF2B5EF4-FFF2-40B4-BE49-F238E27FC236}">
                <a16:creationId xmlns:a16="http://schemas.microsoft.com/office/drawing/2014/main" id="{E156BC9A-A095-3C4B-AA38-F42AA2C2DD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6749" name="Shape 23">
            <a:extLst>
              <a:ext uri="{FF2B5EF4-FFF2-40B4-BE49-F238E27FC236}">
                <a16:creationId xmlns:a16="http://schemas.microsoft.com/office/drawing/2014/main" id="{769AEB72-B2EC-9D48-9CF3-691BDFCB56F9}"/>
              </a:ext>
            </a:extLst>
          </p:cNvPr>
          <p:cNvCxnSpPr>
            <a:cxnSpLocks noChangeShapeType="1"/>
            <a:stCxn id="116741" idx="3"/>
            <a:endCxn id="116742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50" name="Shape 23">
            <a:extLst>
              <a:ext uri="{FF2B5EF4-FFF2-40B4-BE49-F238E27FC236}">
                <a16:creationId xmlns:a16="http://schemas.microsoft.com/office/drawing/2014/main" id="{FADABCBC-5E99-1341-AF43-9EE761DAA3A0}"/>
              </a:ext>
            </a:extLst>
          </p:cNvPr>
          <p:cNvCxnSpPr>
            <a:cxnSpLocks noChangeShapeType="1"/>
            <a:stCxn id="116747" idx="1"/>
            <a:endCxn id="116748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6751" name="TextBox 35">
            <a:extLst>
              <a:ext uri="{FF2B5EF4-FFF2-40B4-BE49-F238E27FC236}">
                <a16:creationId xmlns:a16="http://schemas.microsoft.com/office/drawing/2014/main" id="{79889A1D-7B50-DC4F-AE18-18E5910450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52" name="TextBox 36">
            <a:extLst>
              <a:ext uri="{FF2B5EF4-FFF2-40B4-BE49-F238E27FC236}">
                <a16:creationId xmlns:a16="http://schemas.microsoft.com/office/drawing/2014/main" id="{1EA59F3F-A72C-824B-ABC9-4611E0249B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53" name="TextBox 37">
            <a:extLst>
              <a:ext uri="{FF2B5EF4-FFF2-40B4-BE49-F238E27FC236}">
                <a16:creationId xmlns:a16="http://schemas.microsoft.com/office/drawing/2014/main" id="{00F9DDFB-0A97-8648-A371-39284DB4F1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6754" name="Shape 38">
            <a:extLst>
              <a:ext uri="{FF2B5EF4-FFF2-40B4-BE49-F238E27FC236}">
                <a16:creationId xmlns:a16="http://schemas.microsoft.com/office/drawing/2014/main" id="{1BE1EBBD-6331-3C47-A6E0-3622DE15417A}"/>
              </a:ext>
            </a:extLst>
          </p:cNvPr>
          <p:cNvCxnSpPr>
            <a:cxnSpLocks noChangeShapeType="1"/>
            <a:stCxn id="116752" idx="1"/>
            <a:endCxn id="116751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55" name="Straight Arrow Connector 41">
            <a:extLst>
              <a:ext uri="{FF2B5EF4-FFF2-40B4-BE49-F238E27FC236}">
                <a16:creationId xmlns:a16="http://schemas.microsoft.com/office/drawing/2014/main" id="{078BA773-6954-A943-9479-A8310FABC192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133600" y="3048000"/>
            <a:ext cx="304800" cy="45720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6756" name="TextBox 44">
            <a:extLst>
              <a:ext uri="{FF2B5EF4-FFF2-40B4-BE49-F238E27FC236}">
                <a16:creationId xmlns:a16="http://schemas.microsoft.com/office/drawing/2014/main" id="{F3AB5E39-66F3-FC42-8569-109031316A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2568576"/>
            <a:ext cx="1219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Decision Point</a:t>
            </a:r>
          </a:p>
        </p:txBody>
      </p:sp>
      <p:sp>
        <p:nvSpPr>
          <p:cNvPr id="116757" name="Rectangle 45">
            <a:extLst>
              <a:ext uri="{FF2B5EF4-FFF2-40B4-BE49-F238E27FC236}">
                <a16:creationId xmlns:a16="http://schemas.microsoft.com/office/drawing/2014/main" id="{4AA649B2-2A47-BD4B-B5A2-9F669B88C8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114800"/>
            <a:ext cx="61722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16758" name="Straight Connector 11">
            <a:extLst>
              <a:ext uri="{FF2B5EF4-FFF2-40B4-BE49-F238E27FC236}">
                <a16:creationId xmlns:a16="http://schemas.microsoft.com/office/drawing/2014/main" id="{08EEEAD0-9C77-6647-A2D0-462AD19F543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14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6759" name="Title 1">
            <a:extLst>
              <a:ext uri="{FF2B5EF4-FFF2-40B4-BE49-F238E27FC236}">
                <a16:creationId xmlns:a16="http://schemas.microsoft.com/office/drawing/2014/main" id="{B680FFE5-2FDE-184A-827C-F6F7EFB3316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16760" name="TextBox 36">
            <a:extLst>
              <a:ext uri="{FF2B5EF4-FFF2-40B4-BE49-F238E27FC236}">
                <a16:creationId xmlns:a16="http://schemas.microsoft.com/office/drawing/2014/main" id="{1CEF876B-1B07-324C-B041-6BC1E52BAF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3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61" name="TextBox 36">
            <a:extLst>
              <a:ext uri="{FF2B5EF4-FFF2-40B4-BE49-F238E27FC236}">
                <a16:creationId xmlns:a16="http://schemas.microsoft.com/office/drawing/2014/main" id="{033FD06F-1296-DE4D-A6CC-0654E63E0C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62" name="TextBox 37">
            <a:extLst>
              <a:ext uri="{FF2B5EF4-FFF2-40B4-BE49-F238E27FC236}">
                <a16:creationId xmlns:a16="http://schemas.microsoft.com/office/drawing/2014/main" id="{C651F285-3A68-2A43-ABBC-6177B98693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63" name="TextBox 37">
            <a:extLst>
              <a:ext uri="{FF2B5EF4-FFF2-40B4-BE49-F238E27FC236}">
                <a16:creationId xmlns:a16="http://schemas.microsoft.com/office/drawing/2014/main" id="{793B96C8-DE72-E24A-98A7-24CDE119A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64" name="TextBox 37">
            <a:extLst>
              <a:ext uri="{FF2B5EF4-FFF2-40B4-BE49-F238E27FC236}">
                <a16:creationId xmlns:a16="http://schemas.microsoft.com/office/drawing/2014/main" id="{32E48450-E659-7348-8012-D11F63F15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65" name="TextBox 36">
            <a:extLst>
              <a:ext uri="{FF2B5EF4-FFF2-40B4-BE49-F238E27FC236}">
                <a16:creationId xmlns:a16="http://schemas.microsoft.com/office/drawing/2014/main" id="{09953415-FEA3-1345-94EC-8C8F098704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66" name="TextBox 36">
            <a:extLst>
              <a:ext uri="{FF2B5EF4-FFF2-40B4-BE49-F238E27FC236}">
                <a16:creationId xmlns:a16="http://schemas.microsoft.com/office/drawing/2014/main" id="{B117B3B7-91B4-1046-8503-7D2FDAADA8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67" name="TextBox 35">
            <a:extLst>
              <a:ext uri="{FF2B5EF4-FFF2-40B4-BE49-F238E27FC236}">
                <a16:creationId xmlns:a16="http://schemas.microsoft.com/office/drawing/2014/main" id="{0A492027-02A0-7C42-99E2-3D4824D70F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68" name="TextBox 37">
            <a:extLst>
              <a:ext uri="{FF2B5EF4-FFF2-40B4-BE49-F238E27FC236}">
                <a16:creationId xmlns:a16="http://schemas.microsoft.com/office/drawing/2014/main" id="{DB0C5F5A-C58E-0843-B25E-BB613A17E8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69" name="TextBox 37">
            <a:extLst>
              <a:ext uri="{FF2B5EF4-FFF2-40B4-BE49-F238E27FC236}">
                <a16:creationId xmlns:a16="http://schemas.microsoft.com/office/drawing/2014/main" id="{5D3AE46F-3D68-A34F-948B-A30F237690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70" name="Oval 7">
            <a:extLst>
              <a:ext uri="{FF2B5EF4-FFF2-40B4-BE49-F238E27FC236}">
                <a16:creationId xmlns:a16="http://schemas.microsoft.com/office/drawing/2014/main" id="{003C9A9C-BAA0-9B4D-8840-B55F2F2CEFE4}"/>
              </a:ext>
            </a:extLst>
          </p:cNvPr>
          <p:cNvSpPr>
            <a:spLocks noChangeAspect="1"/>
          </p:cNvSpPr>
          <p:nvPr/>
        </p:nvSpPr>
        <p:spPr bwMode="auto">
          <a:xfrm>
            <a:off x="2276476" y="4648201"/>
            <a:ext cx="85725" cy="87313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1" name="Picture 1" descr="Screen shot 2013-10-21 at 1.43.01 PM.png">
            <a:extLst>
              <a:ext uri="{FF2B5EF4-FFF2-40B4-BE49-F238E27FC236}">
                <a16:creationId xmlns:a16="http://schemas.microsoft.com/office/drawing/2014/main" id="{C2893F3B-FB98-7442-9E46-48AAA45D6A2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762" name="TextBox 125">
            <a:extLst>
              <a:ext uri="{FF2B5EF4-FFF2-40B4-BE49-F238E27FC236}">
                <a16:creationId xmlns:a16="http://schemas.microsoft.com/office/drawing/2014/main" id="{62444A19-C961-FE4D-B4EB-C3B414B4AD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17763" name="Picture 1" descr="Screen shot 2013-10-21 at 1.42.45 PM.png">
            <a:extLst>
              <a:ext uri="{FF2B5EF4-FFF2-40B4-BE49-F238E27FC236}">
                <a16:creationId xmlns:a16="http://schemas.microsoft.com/office/drawing/2014/main" id="{9CD95E1C-DCDE-B24C-B4E3-D9E606BB202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764" name="TextBox 12">
            <a:extLst>
              <a:ext uri="{FF2B5EF4-FFF2-40B4-BE49-F238E27FC236}">
                <a16:creationId xmlns:a16="http://schemas.microsoft.com/office/drawing/2014/main" id="{DB07D785-D503-EA49-968A-72BEAE5EF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65" name="TextBox 13">
            <a:extLst>
              <a:ext uri="{FF2B5EF4-FFF2-40B4-BE49-F238E27FC236}">
                <a16:creationId xmlns:a16="http://schemas.microsoft.com/office/drawing/2014/main" id="{A9C822E6-1BDE-D440-8202-613EB7A12D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66" name="TextBox 15">
            <a:extLst>
              <a:ext uri="{FF2B5EF4-FFF2-40B4-BE49-F238E27FC236}">
                <a16:creationId xmlns:a16="http://schemas.microsoft.com/office/drawing/2014/main" id="{E2259FEB-8F4C-2D46-ADC2-A667282BAD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7767" name="TextBox 17">
            <a:extLst>
              <a:ext uri="{FF2B5EF4-FFF2-40B4-BE49-F238E27FC236}">
                <a16:creationId xmlns:a16="http://schemas.microsoft.com/office/drawing/2014/main" id="{1B9F2F69-F9BB-954B-BF11-2806E70A5F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7768" name="TextBox 18">
            <a:extLst>
              <a:ext uri="{FF2B5EF4-FFF2-40B4-BE49-F238E27FC236}">
                <a16:creationId xmlns:a16="http://schemas.microsoft.com/office/drawing/2014/main" id="{589DEAFE-907D-5949-8156-6FC7E21040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69" name="TextBox 19">
            <a:extLst>
              <a:ext uri="{FF2B5EF4-FFF2-40B4-BE49-F238E27FC236}">
                <a16:creationId xmlns:a16="http://schemas.microsoft.com/office/drawing/2014/main" id="{2A45649B-8BBB-3C46-B123-848FB899E0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70" name="TextBox 20">
            <a:extLst>
              <a:ext uri="{FF2B5EF4-FFF2-40B4-BE49-F238E27FC236}">
                <a16:creationId xmlns:a16="http://schemas.microsoft.com/office/drawing/2014/main" id="{58990718-4B92-3F44-A9F4-B75D8A60F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71" name="TextBox 21">
            <a:extLst>
              <a:ext uri="{FF2B5EF4-FFF2-40B4-BE49-F238E27FC236}">
                <a16:creationId xmlns:a16="http://schemas.microsoft.com/office/drawing/2014/main" id="{CBA7CCDB-D5CE-E041-B175-70D056FA59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7772" name="TextBox 22">
            <a:extLst>
              <a:ext uri="{FF2B5EF4-FFF2-40B4-BE49-F238E27FC236}">
                <a16:creationId xmlns:a16="http://schemas.microsoft.com/office/drawing/2014/main" id="{32FA2900-BB42-824E-A3AC-86C52CA42A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7773" name="Shape 23">
            <a:extLst>
              <a:ext uri="{FF2B5EF4-FFF2-40B4-BE49-F238E27FC236}">
                <a16:creationId xmlns:a16="http://schemas.microsoft.com/office/drawing/2014/main" id="{9F575AF8-CB29-0443-9A3D-4D6217DAF8AB}"/>
              </a:ext>
            </a:extLst>
          </p:cNvPr>
          <p:cNvCxnSpPr>
            <a:cxnSpLocks noChangeShapeType="1"/>
            <a:stCxn id="117765" idx="3"/>
            <a:endCxn id="117766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7774" name="Shape 23">
            <a:extLst>
              <a:ext uri="{FF2B5EF4-FFF2-40B4-BE49-F238E27FC236}">
                <a16:creationId xmlns:a16="http://schemas.microsoft.com/office/drawing/2014/main" id="{FC2B8B41-3391-B74D-8278-569803ED1DCA}"/>
              </a:ext>
            </a:extLst>
          </p:cNvPr>
          <p:cNvCxnSpPr>
            <a:cxnSpLocks noChangeShapeType="1"/>
            <a:stCxn id="117771" idx="1"/>
            <a:endCxn id="117772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7775" name="TextBox 35">
            <a:extLst>
              <a:ext uri="{FF2B5EF4-FFF2-40B4-BE49-F238E27FC236}">
                <a16:creationId xmlns:a16="http://schemas.microsoft.com/office/drawing/2014/main" id="{84F2EB71-26F4-1C4F-9302-F995BBB05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76" name="TextBox 36">
            <a:extLst>
              <a:ext uri="{FF2B5EF4-FFF2-40B4-BE49-F238E27FC236}">
                <a16:creationId xmlns:a16="http://schemas.microsoft.com/office/drawing/2014/main" id="{72E0F1F5-E962-7E4A-9167-2AA4074C13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7777" name="TextBox 37">
            <a:extLst>
              <a:ext uri="{FF2B5EF4-FFF2-40B4-BE49-F238E27FC236}">
                <a16:creationId xmlns:a16="http://schemas.microsoft.com/office/drawing/2014/main" id="{7EB69D19-9311-9842-B1C4-BFF65D9CBC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7778" name="Shape 38">
            <a:extLst>
              <a:ext uri="{FF2B5EF4-FFF2-40B4-BE49-F238E27FC236}">
                <a16:creationId xmlns:a16="http://schemas.microsoft.com/office/drawing/2014/main" id="{5B211D1E-A764-184E-9400-265C6723CC8B}"/>
              </a:ext>
            </a:extLst>
          </p:cNvPr>
          <p:cNvCxnSpPr>
            <a:cxnSpLocks noChangeShapeType="1"/>
            <a:stCxn id="117776" idx="1"/>
            <a:endCxn id="117775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7779" name="Straight Arrow Connector 41">
            <a:extLst>
              <a:ext uri="{FF2B5EF4-FFF2-40B4-BE49-F238E27FC236}">
                <a16:creationId xmlns:a16="http://schemas.microsoft.com/office/drawing/2014/main" id="{CB68870C-C31F-8041-9026-93C811B765BA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133600" y="3048000"/>
            <a:ext cx="304800" cy="45720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7780" name="TextBox 44">
            <a:extLst>
              <a:ext uri="{FF2B5EF4-FFF2-40B4-BE49-F238E27FC236}">
                <a16:creationId xmlns:a16="http://schemas.microsoft.com/office/drawing/2014/main" id="{17634A4E-3D83-2B4A-80E6-09649F656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2568576"/>
            <a:ext cx="1219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Decision Point</a:t>
            </a:r>
          </a:p>
        </p:txBody>
      </p:sp>
      <p:sp>
        <p:nvSpPr>
          <p:cNvPr id="117781" name="Rectangle 45">
            <a:extLst>
              <a:ext uri="{FF2B5EF4-FFF2-40B4-BE49-F238E27FC236}">
                <a16:creationId xmlns:a16="http://schemas.microsoft.com/office/drawing/2014/main" id="{3B5E5630-44D8-7C4F-AA0E-17DA3DA4B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114800"/>
            <a:ext cx="61722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17782" name="Straight Connector 11">
            <a:extLst>
              <a:ext uri="{FF2B5EF4-FFF2-40B4-BE49-F238E27FC236}">
                <a16:creationId xmlns:a16="http://schemas.microsoft.com/office/drawing/2014/main" id="{A7B80856-6B08-F549-B95A-C30270A40ED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14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7783" name="Title 1">
            <a:extLst>
              <a:ext uri="{FF2B5EF4-FFF2-40B4-BE49-F238E27FC236}">
                <a16:creationId xmlns:a16="http://schemas.microsoft.com/office/drawing/2014/main" id="{260E3D34-6A0A-2C42-A592-938EC4A36AF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17784" name="TextBox 36">
            <a:extLst>
              <a:ext uri="{FF2B5EF4-FFF2-40B4-BE49-F238E27FC236}">
                <a16:creationId xmlns:a16="http://schemas.microsoft.com/office/drawing/2014/main" id="{271B3704-3EB5-7E40-B8AA-B465D8FF3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3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7785" name="TextBox 36">
            <a:extLst>
              <a:ext uri="{FF2B5EF4-FFF2-40B4-BE49-F238E27FC236}">
                <a16:creationId xmlns:a16="http://schemas.microsoft.com/office/drawing/2014/main" id="{18D04B94-CC49-9049-AA31-BE01E86715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86" name="TextBox 37">
            <a:extLst>
              <a:ext uri="{FF2B5EF4-FFF2-40B4-BE49-F238E27FC236}">
                <a16:creationId xmlns:a16="http://schemas.microsoft.com/office/drawing/2014/main" id="{D61C7401-8294-1442-A0A4-4CA945CF69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87" name="TextBox 37">
            <a:extLst>
              <a:ext uri="{FF2B5EF4-FFF2-40B4-BE49-F238E27FC236}">
                <a16:creationId xmlns:a16="http://schemas.microsoft.com/office/drawing/2014/main" id="{72D2DC23-FCD2-014E-8441-FE30430BA2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7788" name="TextBox 37">
            <a:extLst>
              <a:ext uri="{FF2B5EF4-FFF2-40B4-BE49-F238E27FC236}">
                <a16:creationId xmlns:a16="http://schemas.microsoft.com/office/drawing/2014/main" id="{DBE533DB-6680-7543-9F1F-C610DF07E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89" name="TextBox 36">
            <a:extLst>
              <a:ext uri="{FF2B5EF4-FFF2-40B4-BE49-F238E27FC236}">
                <a16:creationId xmlns:a16="http://schemas.microsoft.com/office/drawing/2014/main" id="{F22E6E9D-6298-B546-8029-BA4C4A8752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90" name="TextBox 36">
            <a:extLst>
              <a:ext uri="{FF2B5EF4-FFF2-40B4-BE49-F238E27FC236}">
                <a16:creationId xmlns:a16="http://schemas.microsoft.com/office/drawing/2014/main" id="{93AC3FFF-F4EA-E148-B475-B32ADF3D64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7791" name="TextBox 35">
            <a:extLst>
              <a:ext uri="{FF2B5EF4-FFF2-40B4-BE49-F238E27FC236}">
                <a16:creationId xmlns:a16="http://schemas.microsoft.com/office/drawing/2014/main" id="{836C04BA-DAA6-4A4D-98C4-0B86C7DE60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92" name="TextBox 37">
            <a:extLst>
              <a:ext uri="{FF2B5EF4-FFF2-40B4-BE49-F238E27FC236}">
                <a16:creationId xmlns:a16="http://schemas.microsoft.com/office/drawing/2014/main" id="{D06B14B1-0053-0E4E-942A-CA84EFFD2F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7793" name="TextBox 37">
            <a:extLst>
              <a:ext uri="{FF2B5EF4-FFF2-40B4-BE49-F238E27FC236}">
                <a16:creationId xmlns:a16="http://schemas.microsoft.com/office/drawing/2014/main" id="{1657579C-6417-6D4F-BB5C-8C6F62F98A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94" name="Oval 7">
            <a:extLst>
              <a:ext uri="{FF2B5EF4-FFF2-40B4-BE49-F238E27FC236}">
                <a16:creationId xmlns:a16="http://schemas.microsoft.com/office/drawing/2014/main" id="{31D9A257-5565-F043-92A5-BAE6AA29EAE8}"/>
              </a:ext>
            </a:extLst>
          </p:cNvPr>
          <p:cNvSpPr>
            <a:spLocks noChangeAspect="1"/>
          </p:cNvSpPr>
          <p:nvPr/>
        </p:nvSpPr>
        <p:spPr bwMode="auto">
          <a:xfrm>
            <a:off x="2276476" y="4648201"/>
            <a:ext cx="85725" cy="87313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7795" name="TextBox 1">
            <a:extLst>
              <a:ext uri="{FF2B5EF4-FFF2-40B4-BE49-F238E27FC236}">
                <a16:creationId xmlns:a16="http://schemas.microsoft.com/office/drawing/2014/main" id="{3070B75B-A8D5-D44C-AD36-9FC6E1C21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5576" y="1641476"/>
            <a:ext cx="17637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Current state</a:t>
            </a:r>
          </a:p>
        </p:txBody>
      </p:sp>
      <p:sp>
        <p:nvSpPr>
          <p:cNvPr id="117796" name="TextBox 36">
            <a:extLst>
              <a:ext uri="{FF2B5EF4-FFF2-40B4-BE49-F238E27FC236}">
                <a16:creationId xmlns:a16="http://schemas.microsoft.com/office/drawing/2014/main" id="{7E14F5F9-A7B1-0C4A-86BF-6596D9BAAE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4" y="1368426"/>
            <a:ext cx="16287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Future state</a:t>
            </a: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Title 1">
            <a:extLst>
              <a:ext uri="{FF2B5EF4-FFF2-40B4-BE49-F238E27FC236}">
                <a16:creationId xmlns:a16="http://schemas.microsoft.com/office/drawing/2014/main" id="{13FEF9B2-8435-9D45-AE80-57C676AD10E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1"/>
            <a:ext cx="91440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D Latch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(with the latch implemented using NORs)</a:t>
            </a:r>
          </a:p>
        </p:txBody>
      </p:sp>
      <p:sp>
        <p:nvSpPr>
          <p:cNvPr id="15362" name="TextBox 6">
            <a:extLst>
              <a:ext uri="{FF2B5EF4-FFF2-40B4-BE49-F238E27FC236}">
                <a16:creationId xmlns:a16="http://schemas.microsoft.com/office/drawing/2014/main" id="{AC41F8D0-1957-D44A-869D-58BE218CE2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0" y="6426201"/>
            <a:ext cx="42306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[https://en.wikibooks.org/wiki/Digital_Circuits/Latches]</a:t>
            </a:r>
          </a:p>
        </p:txBody>
      </p:sp>
      <p:grpSp>
        <p:nvGrpSpPr>
          <p:cNvPr id="15363" name="Group 4">
            <a:extLst>
              <a:ext uri="{FF2B5EF4-FFF2-40B4-BE49-F238E27FC236}">
                <a16:creationId xmlns:a16="http://schemas.microsoft.com/office/drawing/2014/main" id="{58857A59-76A9-0246-9E69-CC3736DF4DC8}"/>
              </a:ext>
            </a:extLst>
          </p:cNvPr>
          <p:cNvGrpSpPr>
            <a:grpSpLocks/>
          </p:cNvGrpSpPr>
          <p:nvPr/>
        </p:nvGrpSpPr>
        <p:grpSpPr bwMode="auto">
          <a:xfrm>
            <a:off x="3279775" y="2452689"/>
            <a:ext cx="4419600" cy="2236787"/>
            <a:chOff x="2365917" y="2452150"/>
            <a:chExt cx="4419600" cy="2236938"/>
          </a:xfrm>
        </p:grpSpPr>
        <p:grpSp>
          <p:nvGrpSpPr>
            <p:cNvPr id="15364" name="Group 3">
              <a:extLst>
                <a:ext uri="{FF2B5EF4-FFF2-40B4-BE49-F238E27FC236}">
                  <a16:creationId xmlns:a16="http://schemas.microsoft.com/office/drawing/2014/main" id="{231C2B98-C358-544A-AFFD-6BC80DD60A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5917" y="2479288"/>
              <a:ext cx="4419600" cy="2209800"/>
              <a:chOff x="2209800" y="2286000"/>
              <a:chExt cx="4419600" cy="2209800"/>
            </a:xfrm>
          </p:grpSpPr>
          <p:pic>
            <p:nvPicPr>
              <p:cNvPr id="15367" name="Picture 2" descr="https://upload.wikimedia.org/wikipedia/commons/thumb/c/cb/D-type_Transparent_Latch_%28NOR%29.svg/300px-D-type_Transparent_Latch_%28NOR%29.svg.png">
                <a:extLst>
                  <a:ext uri="{FF2B5EF4-FFF2-40B4-BE49-F238E27FC236}">
                    <a16:creationId xmlns:a16="http://schemas.microsoft.com/office/drawing/2014/main" id="{848B68FA-7296-1846-9C7F-D843F2161DD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9800" y="2286000"/>
                <a:ext cx="4419600" cy="2209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368" name="Rectangle 52">
                <a:extLst>
                  <a:ext uri="{FF2B5EF4-FFF2-40B4-BE49-F238E27FC236}">
                    <a16:creationId xmlns:a16="http://schemas.microsoft.com/office/drawing/2014/main" id="{07E7C321-C0AB-8A46-BAD1-D5F67ECD7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800" y="3276600"/>
                <a:ext cx="421590" cy="30777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-Roman" pitchFamily="2" charset="0"/>
                  </a:rPr>
                  <a:t>Clk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5365" name="Rectangle 52">
              <a:extLst>
                <a:ext uri="{FF2B5EF4-FFF2-40B4-BE49-F238E27FC236}">
                  <a16:creationId xmlns:a16="http://schemas.microsoft.com/office/drawing/2014/main" id="{09E7035C-25D2-E54F-B802-6EA04A560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4188023"/>
              <a:ext cx="193964" cy="3077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66" name="Rectangle 52">
              <a:extLst>
                <a:ext uri="{FF2B5EF4-FFF2-40B4-BE49-F238E27FC236}">
                  <a16:creationId xmlns:a16="http://schemas.microsoft.com/office/drawing/2014/main" id="{683CAFD7-88C5-2347-AE11-890763892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303" y="2452150"/>
              <a:ext cx="222818" cy="3077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5" name="Picture 1" descr="Screen shot 2013-10-21 at 1.43.01 PM.png">
            <a:extLst>
              <a:ext uri="{FF2B5EF4-FFF2-40B4-BE49-F238E27FC236}">
                <a16:creationId xmlns:a16="http://schemas.microsoft.com/office/drawing/2014/main" id="{36268AB0-BC63-7342-AB61-C8C4CD8F2FF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6" name="TextBox 125">
            <a:extLst>
              <a:ext uri="{FF2B5EF4-FFF2-40B4-BE49-F238E27FC236}">
                <a16:creationId xmlns:a16="http://schemas.microsoft.com/office/drawing/2014/main" id="{752B2F57-B08A-D741-8C0C-EF3774EEC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18787" name="Picture 1" descr="Screen shot 2013-10-21 at 1.42.45 PM.png">
            <a:extLst>
              <a:ext uri="{FF2B5EF4-FFF2-40B4-BE49-F238E27FC236}">
                <a16:creationId xmlns:a16="http://schemas.microsoft.com/office/drawing/2014/main" id="{C3F7579B-0B54-FE4A-9749-9211572A2B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8" name="TextBox 12">
            <a:extLst>
              <a:ext uri="{FF2B5EF4-FFF2-40B4-BE49-F238E27FC236}">
                <a16:creationId xmlns:a16="http://schemas.microsoft.com/office/drawing/2014/main" id="{BD65185A-82BC-C946-96B2-C7E149FCC8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8789" name="TextBox 13">
            <a:extLst>
              <a:ext uri="{FF2B5EF4-FFF2-40B4-BE49-F238E27FC236}">
                <a16:creationId xmlns:a16="http://schemas.microsoft.com/office/drawing/2014/main" id="{C97BEE6D-D9AF-2D48-BCE4-78BEDABC0E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8790" name="TextBox 15">
            <a:extLst>
              <a:ext uri="{FF2B5EF4-FFF2-40B4-BE49-F238E27FC236}">
                <a16:creationId xmlns:a16="http://schemas.microsoft.com/office/drawing/2014/main" id="{E5365771-55BA-AC41-8BB3-A04F1E66E5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8791" name="TextBox 17">
            <a:extLst>
              <a:ext uri="{FF2B5EF4-FFF2-40B4-BE49-F238E27FC236}">
                <a16:creationId xmlns:a16="http://schemas.microsoft.com/office/drawing/2014/main" id="{4CD67122-B86B-7846-838A-B178E1FC32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8792" name="TextBox 18">
            <a:extLst>
              <a:ext uri="{FF2B5EF4-FFF2-40B4-BE49-F238E27FC236}">
                <a16:creationId xmlns:a16="http://schemas.microsoft.com/office/drawing/2014/main" id="{86C1F7A3-3929-BF41-BFF8-C4A037B086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8793" name="TextBox 19">
            <a:extLst>
              <a:ext uri="{FF2B5EF4-FFF2-40B4-BE49-F238E27FC236}">
                <a16:creationId xmlns:a16="http://schemas.microsoft.com/office/drawing/2014/main" id="{D4BAE9A1-AA9B-0D40-AE88-2DBB4AE695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8794" name="TextBox 20">
            <a:extLst>
              <a:ext uri="{FF2B5EF4-FFF2-40B4-BE49-F238E27FC236}">
                <a16:creationId xmlns:a16="http://schemas.microsoft.com/office/drawing/2014/main" id="{1F4F120D-9367-1A40-810C-19C1ABEA44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8795" name="TextBox 21">
            <a:extLst>
              <a:ext uri="{FF2B5EF4-FFF2-40B4-BE49-F238E27FC236}">
                <a16:creationId xmlns:a16="http://schemas.microsoft.com/office/drawing/2014/main" id="{C31AB90B-B5CF-BA43-9BA3-A512790A45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8796" name="TextBox 22">
            <a:extLst>
              <a:ext uri="{FF2B5EF4-FFF2-40B4-BE49-F238E27FC236}">
                <a16:creationId xmlns:a16="http://schemas.microsoft.com/office/drawing/2014/main" id="{88B0B7EC-BE57-3441-806D-B532552A79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8797" name="Shape 23">
            <a:extLst>
              <a:ext uri="{FF2B5EF4-FFF2-40B4-BE49-F238E27FC236}">
                <a16:creationId xmlns:a16="http://schemas.microsoft.com/office/drawing/2014/main" id="{781E4660-9667-8E40-BC48-438B139A599B}"/>
              </a:ext>
            </a:extLst>
          </p:cNvPr>
          <p:cNvCxnSpPr>
            <a:cxnSpLocks noChangeShapeType="1"/>
            <a:stCxn id="118789" idx="3"/>
            <a:endCxn id="118790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8798" name="Shape 23">
            <a:extLst>
              <a:ext uri="{FF2B5EF4-FFF2-40B4-BE49-F238E27FC236}">
                <a16:creationId xmlns:a16="http://schemas.microsoft.com/office/drawing/2014/main" id="{33026E83-3FEB-C14F-9BFB-F320D76C8ABD}"/>
              </a:ext>
            </a:extLst>
          </p:cNvPr>
          <p:cNvCxnSpPr>
            <a:cxnSpLocks noChangeShapeType="1"/>
            <a:stCxn id="118795" idx="1"/>
            <a:endCxn id="118796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8799" name="TextBox 35">
            <a:extLst>
              <a:ext uri="{FF2B5EF4-FFF2-40B4-BE49-F238E27FC236}">
                <a16:creationId xmlns:a16="http://schemas.microsoft.com/office/drawing/2014/main" id="{44B5E5BB-0A8A-C944-8823-42C10B1965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8800" name="TextBox 36">
            <a:extLst>
              <a:ext uri="{FF2B5EF4-FFF2-40B4-BE49-F238E27FC236}">
                <a16:creationId xmlns:a16="http://schemas.microsoft.com/office/drawing/2014/main" id="{88C998F3-A63D-5A4F-93B2-F74F80820C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8801" name="TextBox 37">
            <a:extLst>
              <a:ext uri="{FF2B5EF4-FFF2-40B4-BE49-F238E27FC236}">
                <a16:creationId xmlns:a16="http://schemas.microsoft.com/office/drawing/2014/main" id="{AA493624-177B-0F4D-8FBA-00C20C1063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8802" name="Shape 38">
            <a:extLst>
              <a:ext uri="{FF2B5EF4-FFF2-40B4-BE49-F238E27FC236}">
                <a16:creationId xmlns:a16="http://schemas.microsoft.com/office/drawing/2014/main" id="{2509D767-B6DB-F94E-BB46-7E3451D4EAC4}"/>
              </a:ext>
            </a:extLst>
          </p:cNvPr>
          <p:cNvCxnSpPr>
            <a:cxnSpLocks noChangeShapeType="1"/>
            <a:stCxn id="118800" idx="1"/>
            <a:endCxn id="118799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8803" name="Straight Arrow Connector 41">
            <a:extLst>
              <a:ext uri="{FF2B5EF4-FFF2-40B4-BE49-F238E27FC236}">
                <a16:creationId xmlns:a16="http://schemas.microsoft.com/office/drawing/2014/main" id="{1F957223-814C-E24C-818A-97C0CD24C095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133600" y="3048000"/>
            <a:ext cx="304800" cy="45720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8804" name="TextBox 44">
            <a:extLst>
              <a:ext uri="{FF2B5EF4-FFF2-40B4-BE49-F238E27FC236}">
                <a16:creationId xmlns:a16="http://schemas.microsoft.com/office/drawing/2014/main" id="{105784BF-6FF1-8244-9428-1201A83C76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2568576"/>
            <a:ext cx="1219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Decision Point</a:t>
            </a:r>
          </a:p>
        </p:txBody>
      </p:sp>
      <p:sp>
        <p:nvSpPr>
          <p:cNvPr id="118805" name="Rectangle 45">
            <a:extLst>
              <a:ext uri="{FF2B5EF4-FFF2-40B4-BE49-F238E27FC236}">
                <a16:creationId xmlns:a16="http://schemas.microsoft.com/office/drawing/2014/main" id="{AB4F24D2-7907-0348-B20D-4CAA8CFBA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114800"/>
            <a:ext cx="61722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18806" name="Straight Connector 11">
            <a:extLst>
              <a:ext uri="{FF2B5EF4-FFF2-40B4-BE49-F238E27FC236}">
                <a16:creationId xmlns:a16="http://schemas.microsoft.com/office/drawing/2014/main" id="{609799EE-EBD2-8B49-BE8E-7228753C758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14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8807" name="Title 1">
            <a:extLst>
              <a:ext uri="{FF2B5EF4-FFF2-40B4-BE49-F238E27FC236}">
                <a16:creationId xmlns:a16="http://schemas.microsoft.com/office/drawing/2014/main" id="{FD43CE02-1FE2-5540-8A8D-CC3238E4951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18808" name="TextBox 36">
            <a:extLst>
              <a:ext uri="{FF2B5EF4-FFF2-40B4-BE49-F238E27FC236}">
                <a16:creationId xmlns:a16="http://schemas.microsoft.com/office/drawing/2014/main" id="{F692FD99-EFBE-D146-8A0B-E9EF51538D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3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8809" name="TextBox 36">
            <a:extLst>
              <a:ext uri="{FF2B5EF4-FFF2-40B4-BE49-F238E27FC236}">
                <a16:creationId xmlns:a16="http://schemas.microsoft.com/office/drawing/2014/main" id="{9A432A5F-B1D0-144E-A844-7ADA7A842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8810" name="TextBox 37">
            <a:extLst>
              <a:ext uri="{FF2B5EF4-FFF2-40B4-BE49-F238E27FC236}">
                <a16:creationId xmlns:a16="http://schemas.microsoft.com/office/drawing/2014/main" id="{ED1849E0-2231-8E4E-9E8E-6BCB0BFD12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8811" name="TextBox 37">
            <a:extLst>
              <a:ext uri="{FF2B5EF4-FFF2-40B4-BE49-F238E27FC236}">
                <a16:creationId xmlns:a16="http://schemas.microsoft.com/office/drawing/2014/main" id="{94842C43-FC41-664C-8BF2-AFACB2165D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8812" name="TextBox 37">
            <a:extLst>
              <a:ext uri="{FF2B5EF4-FFF2-40B4-BE49-F238E27FC236}">
                <a16:creationId xmlns:a16="http://schemas.microsoft.com/office/drawing/2014/main" id="{742775B5-E904-C84F-BBEF-A6A197AAAA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8813" name="TextBox 36">
            <a:extLst>
              <a:ext uri="{FF2B5EF4-FFF2-40B4-BE49-F238E27FC236}">
                <a16:creationId xmlns:a16="http://schemas.microsoft.com/office/drawing/2014/main" id="{B3C1E853-637F-2642-9D7A-CE5BAA34DF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8814" name="TextBox 36">
            <a:extLst>
              <a:ext uri="{FF2B5EF4-FFF2-40B4-BE49-F238E27FC236}">
                <a16:creationId xmlns:a16="http://schemas.microsoft.com/office/drawing/2014/main" id="{CAF33249-5729-C44A-AB55-BE2F6B2AB9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8815" name="TextBox 35">
            <a:extLst>
              <a:ext uri="{FF2B5EF4-FFF2-40B4-BE49-F238E27FC236}">
                <a16:creationId xmlns:a16="http://schemas.microsoft.com/office/drawing/2014/main" id="{C0CAE497-5DDC-644B-8C47-E8F968E9A5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8816" name="TextBox 37">
            <a:extLst>
              <a:ext uri="{FF2B5EF4-FFF2-40B4-BE49-F238E27FC236}">
                <a16:creationId xmlns:a16="http://schemas.microsoft.com/office/drawing/2014/main" id="{19C1C3F0-4519-5549-9811-76242D965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8817" name="TextBox 37">
            <a:extLst>
              <a:ext uri="{FF2B5EF4-FFF2-40B4-BE49-F238E27FC236}">
                <a16:creationId xmlns:a16="http://schemas.microsoft.com/office/drawing/2014/main" id="{59BE5C13-22F0-A344-BA9C-0E4E873427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8818" name="Oval 7">
            <a:extLst>
              <a:ext uri="{FF2B5EF4-FFF2-40B4-BE49-F238E27FC236}">
                <a16:creationId xmlns:a16="http://schemas.microsoft.com/office/drawing/2014/main" id="{10916B1B-B9EB-A749-ACF0-BD28827C3CA8}"/>
              </a:ext>
            </a:extLst>
          </p:cNvPr>
          <p:cNvSpPr>
            <a:spLocks noChangeAspect="1"/>
          </p:cNvSpPr>
          <p:nvPr/>
        </p:nvSpPr>
        <p:spPr bwMode="auto">
          <a:xfrm>
            <a:off x="2581276" y="4284663"/>
            <a:ext cx="85725" cy="87312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9" name="Picture 1" descr="Screen shot 2013-10-21 at 1.43.01 PM.png">
            <a:extLst>
              <a:ext uri="{FF2B5EF4-FFF2-40B4-BE49-F238E27FC236}">
                <a16:creationId xmlns:a16="http://schemas.microsoft.com/office/drawing/2014/main" id="{5E666D9E-6A26-2F45-A4FE-5087BFA9FD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0" name="TextBox 125">
            <a:extLst>
              <a:ext uri="{FF2B5EF4-FFF2-40B4-BE49-F238E27FC236}">
                <a16:creationId xmlns:a16="http://schemas.microsoft.com/office/drawing/2014/main" id="{B14CEA14-B2A6-E54B-8097-99301673AD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19811" name="Picture 1" descr="Screen shot 2013-10-21 at 1.42.45 PM.png">
            <a:extLst>
              <a:ext uri="{FF2B5EF4-FFF2-40B4-BE49-F238E27FC236}">
                <a16:creationId xmlns:a16="http://schemas.microsoft.com/office/drawing/2014/main" id="{CD2D9B30-6529-784A-B27A-144BCB4BAC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2" name="TextBox 12">
            <a:extLst>
              <a:ext uri="{FF2B5EF4-FFF2-40B4-BE49-F238E27FC236}">
                <a16:creationId xmlns:a16="http://schemas.microsoft.com/office/drawing/2014/main" id="{5211AAAF-4627-2A40-B6CC-1D3F025E00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13" name="TextBox 13">
            <a:extLst>
              <a:ext uri="{FF2B5EF4-FFF2-40B4-BE49-F238E27FC236}">
                <a16:creationId xmlns:a16="http://schemas.microsoft.com/office/drawing/2014/main" id="{BD834726-A948-014D-ABC1-0453C23FC9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14" name="TextBox 15">
            <a:extLst>
              <a:ext uri="{FF2B5EF4-FFF2-40B4-BE49-F238E27FC236}">
                <a16:creationId xmlns:a16="http://schemas.microsoft.com/office/drawing/2014/main" id="{9939728A-1ED6-7644-BA9D-3A7AE2B0FF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9815" name="TextBox 17">
            <a:extLst>
              <a:ext uri="{FF2B5EF4-FFF2-40B4-BE49-F238E27FC236}">
                <a16:creationId xmlns:a16="http://schemas.microsoft.com/office/drawing/2014/main" id="{3BDE17A6-D3DD-F34A-9032-3593715B43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9816" name="TextBox 18">
            <a:extLst>
              <a:ext uri="{FF2B5EF4-FFF2-40B4-BE49-F238E27FC236}">
                <a16:creationId xmlns:a16="http://schemas.microsoft.com/office/drawing/2014/main" id="{D0230F84-BF7B-DE42-B704-56C94617A0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17" name="TextBox 19">
            <a:extLst>
              <a:ext uri="{FF2B5EF4-FFF2-40B4-BE49-F238E27FC236}">
                <a16:creationId xmlns:a16="http://schemas.microsoft.com/office/drawing/2014/main" id="{3CCB9CFE-D05C-7048-A4F6-1F4EFDECEF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18" name="TextBox 20">
            <a:extLst>
              <a:ext uri="{FF2B5EF4-FFF2-40B4-BE49-F238E27FC236}">
                <a16:creationId xmlns:a16="http://schemas.microsoft.com/office/drawing/2014/main" id="{BFF8A025-6FFF-DB47-A113-360090A809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19" name="TextBox 21">
            <a:extLst>
              <a:ext uri="{FF2B5EF4-FFF2-40B4-BE49-F238E27FC236}">
                <a16:creationId xmlns:a16="http://schemas.microsoft.com/office/drawing/2014/main" id="{1F6B2A83-A9B2-4942-9FCF-1B742FB25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9820" name="TextBox 22">
            <a:extLst>
              <a:ext uri="{FF2B5EF4-FFF2-40B4-BE49-F238E27FC236}">
                <a16:creationId xmlns:a16="http://schemas.microsoft.com/office/drawing/2014/main" id="{0D13F815-C3F7-3245-A614-3AEF6A6786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9821" name="Shape 23">
            <a:extLst>
              <a:ext uri="{FF2B5EF4-FFF2-40B4-BE49-F238E27FC236}">
                <a16:creationId xmlns:a16="http://schemas.microsoft.com/office/drawing/2014/main" id="{A5CAA0B4-F99B-5846-964E-2DB90877FFEE}"/>
              </a:ext>
            </a:extLst>
          </p:cNvPr>
          <p:cNvCxnSpPr>
            <a:cxnSpLocks noChangeShapeType="1"/>
            <a:stCxn id="119813" idx="3"/>
            <a:endCxn id="119814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22" name="Shape 23">
            <a:extLst>
              <a:ext uri="{FF2B5EF4-FFF2-40B4-BE49-F238E27FC236}">
                <a16:creationId xmlns:a16="http://schemas.microsoft.com/office/drawing/2014/main" id="{822BE080-B05B-AB4A-AA7A-429CE7C822BB}"/>
              </a:ext>
            </a:extLst>
          </p:cNvPr>
          <p:cNvCxnSpPr>
            <a:cxnSpLocks noChangeShapeType="1"/>
            <a:stCxn id="119819" idx="1"/>
            <a:endCxn id="119820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9823" name="TextBox 35">
            <a:extLst>
              <a:ext uri="{FF2B5EF4-FFF2-40B4-BE49-F238E27FC236}">
                <a16:creationId xmlns:a16="http://schemas.microsoft.com/office/drawing/2014/main" id="{1ACBC442-2DFC-2241-AA59-3EFA506112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24" name="TextBox 36">
            <a:extLst>
              <a:ext uri="{FF2B5EF4-FFF2-40B4-BE49-F238E27FC236}">
                <a16:creationId xmlns:a16="http://schemas.microsoft.com/office/drawing/2014/main" id="{296FD332-53B1-184B-83EC-54C37138ED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9825" name="TextBox 37">
            <a:extLst>
              <a:ext uri="{FF2B5EF4-FFF2-40B4-BE49-F238E27FC236}">
                <a16:creationId xmlns:a16="http://schemas.microsoft.com/office/drawing/2014/main" id="{FBE234EE-1AF1-0241-864C-E649AC34D3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9826" name="Shape 38">
            <a:extLst>
              <a:ext uri="{FF2B5EF4-FFF2-40B4-BE49-F238E27FC236}">
                <a16:creationId xmlns:a16="http://schemas.microsoft.com/office/drawing/2014/main" id="{B233C413-004E-DA42-B990-413FCDD54830}"/>
              </a:ext>
            </a:extLst>
          </p:cNvPr>
          <p:cNvCxnSpPr>
            <a:cxnSpLocks noChangeShapeType="1"/>
            <a:stCxn id="119824" idx="1"/>
            <a:endCxn id="119823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27" name="Straight Arrow Connector 41">
            <a:extLst>
              <a:ext uri="{FF2B5EF4-FFF2-40B4-BE49-F238E27FC236}">
                <a16:creationId xmlns:a16="http://schemas.microsoft.com/office/drawing/2014/main" id="{18EFD35F-E30E-6E4E-8BE1-C81CDBCEC6C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133600" y="3048000"/>
            <a:ext cx="304800" cy="45720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9828" name="TextBox 44">
            <a:extLst>
              <a:ext uri="{FF2B5EF4-FFF2-40B4-BE49-F238E27FC236}">
                <a16:creationId xmlns:a16="http://schemas.microsoft.com/office/drawing/2014/main" id="{E1541DA3-21E6-6A48-87B6-21CE99303D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2568576"/>
            <a:ext cx="1219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Decision Point</a:t>
            </a:r>
          </a:p>
        </p:txBody>
      </p:sp>
      <p:sp>
        <p:nvSpPr>
          <p:cNvPr id="119829" name="Rectangle 45">
            <a:extLst>
              <a:ext uri="{FF2B5EF4-FFF2-40B4-BE49-F238E27FC236}">
                <a16:creationId xmlns:a16="http://schemas.microsoft.com/office/drawing/2014/main" id="{A2AF8C1B-C428-2D44-9CFC-6058C3B07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114800"/>
            <a:ext cx="61722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19830" name="Straight Connector 11">
            <a:extLst>
              <a:ext uri="{FF2B5EF4-FFF2-40B4-BE49-F238E27FC236}">
                <a16:creationId xmlns:a16="http://schemas.microsoft.com/office/drawing/2014/main" id="{00691A11-F147-AD46-9C47-C1E547BF7E3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14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9831" name="Title 1">
            <a:extLst>
              <a:ext uri="{FF2B5EF4-FFF2-40B4-BE49-F238E27FC236}">
                <a16:creationId xmlns:a16="http://schemas.microsoft.com/office/drawing/2014/main" id="{06E3093B-DE00-164A-B002-FCFE0567B86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19832" name="TextBox 36">
            <a:extLst>
              <a:ext uri="{FF2B5EF4-FFF2-40B4-BE49-F238E27FC236}">
                <a16:creationId xmlns:a16="http://schemas.microsoft.com/office/drawing/2014/main" id="{31E7BA75-D3D3-1E40-B48C-73ABDFE47A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3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33" name="TextBox 36">
            <a:extLst>
              <a:ext uri="{FF2B5EF4-FFF2-40B4-BE49-F238E27FC236}">
                <a16:creationId xmlns:a16="http://schemas.microsoft.com/office/drawing/2014/main" id="{0FFAFB82-6A53-C94D-BC5E-5E20F463E8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9834" name="TextBox 37">
            <a:extLst>
              <a:ext uri="{FF2B5EF4-FFF2-40B4-BE49-F238E27FC236}">
                <a16:creationId xmlns:a16="http://schemas.microsoft.com/office/drawing/2014/main" id="{E7DD7719-F7CF-6D40-B83F-2461BC6CAE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9835" name="TextBox 37">
            <a:extLst>
              <a:ext uri="{FF2B5EF4-FFF2-40B4-BE49-F238E27FC236}">
                <a16:creationId xmlns:a16="http://schemas.microsoft.com/office/drawing/2014/main" id="{FEB4431A-177D-9A47-8B25-49743D2D0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36" name="TextBox 37">
            <a:extLst>
              <a:ext uri="{FF2B5EF4-FFF2-40B4-BE49-F238E27FC236}">
                <a16:creationId xmlns:a16="http://schemas.microsoft.com/office/drawing/2014/main" id="{0153A4FA-23F0-7449-870D-E52B691986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9837" name="TextBox 36">
            <a:extLst>
              <a:ext uri="{FF2B5EF4-FFF2-40B4-BE49-F238E27FC236}">
                <a16:creationId xmlns:a16="http://schemas.microsoft.com/office/drawing/2014/main" id="{E789C085-8102-9B4D-A397-77DA4FB4AF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9838" name="TextBox 36">
            <a:extLst>
              <a:ext uri="{FF2B5EF4-FFF2-40B4-BE49-F238E27FC236}">
                <a16:creationId xmlns:a16="http://schemas.microsoft.com/office/drawing/2014/main" id="{3A98168B-9938-BA46-8AFA-CBECACD032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39" name="TextBox 35">
            <a:extLst>
              <a:ext uri="{FF2B5EF4-FFF2-40B4-BE49-F238E27FC236}">
                <a16:creationId xmlns:a16="http://schemas.microsoft.com/office/drawing/2014/main" id="{5F150922-BF08-4143-BEF2-1B347F4E0F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40" name="TextBox 37">
            <a:extLst>
              <a:ext uri="{FF2B5EF4-FFF2-40B4-BE49-F238E27FC236}">
                <a16:creationId xmlns:a16="http://schemas.microsoft.com/office/drawing/2014/main" id="{C26A07B0-2121-5B4B-886A-63E7582180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41" name="TextBox 37">
            <a:extLst>
              <a:ext uri="{FF2B5EF4-FFF2-40B4-BE49-F238E27FC236}">
                <a16:creationId xmlns:a16="http://schemas.microsoft.com/office/drawing/2014/main" id="{7DFAC5F9-51D1-4040-A992-62E4977D0B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9842" name="Oval 7">
            <a:extLst>
              <a:ext uri="{FF2B5EF4-FFF2-40B4-BE49-F238E27FC236}">
                <a16:creationId xmlns:a16="http://schemas.microsoft.com/office/drawing/2014/main" id="{CB8BEB21-0C83-074E-9A56-2996FFA6316C}"/>
              </a:ext>
            </a:extLst>
          </p:cNvPr>
          <p:cNvSpPr>
            <a:spLocks noChangeAspect="1"/>
          </p:cNvSpPr>
          <p:nvPr/>
        </p:nvSpPr>
        <p:spPr bwMode="auto">
          <a:xfrm>
            <a:off x="3114676" y="4284663"/>
            <a:ext cx="85725" cy="87312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833" name="Picture 1" descr="Screen shot 2013-10-21 at 1.43.01 PM.png">
            <a:extLst>
              <a:ext uri="{FF2B5EF4-FFF2-40B4-BE49-F238E27FC236}">
                <a16:creationId xmlns:a16="http://schemas.microsoft.com/office/drawing/2014/main" id="{62446DA1-CEC2-7E42-8F8F-E29B50476A1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4" name="TextBox 125">
            <a:extLst>
              <a:ext uri="{FF2B5EF4-FFF2-40B4-BE49-F238E27FC236}">
                <a16:creationId xmlns:a16="http://schemas.microsoft.com/office/drawing/2014/main" id="{F866B755-7F3B-DA48-8920-A2EB12A68D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20835" name="Picture 1" descr="Screen shot 2013-10-21 at 1.42.45 PM.png">
            <a:extLst>
              <a:ext uri="{FF2B5EF4-FFF2-40B4-BE49-F238E27FC236}">
                <a16:creationId xmlns:a16="http://schemas.microsoft.com/office/drawing/2014/main" id="{06427EF8-A67A-DC44-AD11-E3F1B286B5F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6" name="TextBox 12">
            <a:extLst>
              <a:ext uri="{FF2B5EF4-FFF2-40B4-BE49-F238E27FC236}">
                <a16:creationId xmlns:a16="http://schemas.microsoft.com/office/drawing/2014/main" id="{B4627044-A4FE-D54C-98DF-29A4B2997F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0837" name="TextBox 13">
            <a:extLst>
              <a:ext uri="{FF2B5EF4-FFF2-40B4-BE49-F238E27FC236}">
                <a16:creationId xmlns:a16="http://schemas.microsoft.com/office/drawing/2014/main" id="{1D76274D-BF75-424E-8C3E-519095C1ED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0838" name="TextBox 15">
            <a:extLst>
              <a:ext uri="{FF2B5EF4-FFF2-40B4-BE49-F238E27FC236}">
                <a16:creationId xmlns:a16="http://schemas.microsoft.com/office/drawing/2014/main" id="{6ECA7901-DF8B-9D4F-B9B9-D0D3802AB9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0839" name="TextBox 17">
            <a:extLst>
              <a:ext uri="{FF2B5EF4-FFF2-40B4-BE49-F238E27FC236}">
                <a16:creationId xmlns:a16="http://schemas.microsoft.com/office/drawing/2014/main" id="{A320C267-0171-5B4D-8F14-83C1B6501B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0840" name="TextBox 18">
            <a:extLst>
              <a:ext uri="{FF2B5EF4-FFF2-40B4-BE49-F238E27FC236}">
                <a16:creationId xmlns:a16="http://schemas.microsoft.com/office/drawing/2014/main" id="{EEDA382E-ADAF-294A-9E7D-755C12E2E9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0841" name="TextBox 19">
            <a:extLst>
              <a:ext uri="{FF2B5EF4-FFF2-40B4-BE49-F238E27FC236}">
                <a16:creationId xmlns:a16="http://schemas.microsoft.com/office/drawing/2014/main" id="{A798E403-DDE3-D740-AA90-F0A8BC71BC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0842" name="TextBox 20">
            <a:extLst>
              <a:ext uri="{FF2B5EF4-FFF2-40B4-BE49-F238E27FC236}">
                <a16:creationId xmlns:a16="http://schemas.microsoft.com/office/drawing/2014/main" id="{E73974AA-EEF4-CF45-AABF-A2C17D3641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0843" name="TextBox 21">
            <a:extLst>
              <a:ext uri="{FF2B5EF4-FFF2-40B4-BE49-F238E27FC236}">
                <a16:creationId xmlns:a16="http://schemas.microsoft.com/office/drawing/2014/main" id="{56C98462-B565-2E4B-9690-98DBE5154A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0844" name="TextBox 22">
            <a:extLst>
              <a:ext uri="{FF2B5EF4-FFF2-40B4-BE49-F238E27FC236}">
                <a16:creationId xmlns:a16="http://schemas.microsoft.com/office/drawing/2014/main" id="{CACCC2F4-5CAF-ED43-881D-2A88768A02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0845" name="Shape 23">
            <a:extLst>
              <a:ext uri="{FF2B5EF4-FFF2-40B4-BE49-F238E27FC236}">
                <a16:creationId xmlns:a16="http://schemas.microsoft.com/office/drawing/2014/main" id="{4CB9DF45-9E34-884D-9543-1B1E924FA207}"/>
              </a:ext>
            </a:extLst>
          </p:cNvPr>
          <p:cNvCxnSpPr>
            <a:cxnSpLocks noChangeShapeType="1"/>
            <a:stCxn id="120837" idx="3"/>
            <a:endCxn id="120838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0846" name="Shape 23">
            <a:extLst>
              <a:ext uri="{FF2B5EF4-FFF2-40B4-BE49-F238E27FC236}">
                <a16:creationId xmlns:a16="http://schemas.microsoft.com/office/drawing/2014/main" id="{7B4DC55B-C2E6-9248-B935-84031BB49739}"/>
              </a:ext>
            </a:extLst>
          </p:cNvPr>
          <p:cNvCxnSpPr>
            <a:cxnSpLocks noChangeShapeType="1"/>
            <a:stCxn id="120843" idx="1"/>
            <a:endCxn id="120844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0847" name="TextBox 35">
            <a:extLst>
              <a:ext uri="{FF2B5EF4-FFF2-40B4-BE49-F238E27FC236}">
                <a16:creationId xmlns:a16="http://schemas.microsoft.com/office/drawing/2014/main" id="{AE9BD2FF-4DFE-D849-BD01-E2644EEE92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0848" name="TextBox 36">
            <a:extLst>
              <a:ext uri="{FF2B5EF4-FFF2-40B4-BE49-F238E27FC236}">
                <a16:creationId xmlns:a16="http://schemas.microsoft.com/office/drawing/2014/main" id="{2FAD4FB4-7CB5-404B-B92E-14553CA642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0849" name="TextBox 37">
            <a:extLst>
              <a:ext uri="{FF2B5EF4-FFF2-40B4-BE49-F238E27FC236}">
                <a16:creationId xmlns:a16="http://schemas.microsoft.com/office/drawing/2014/main" id="{51EE1748-DCD9-0A41-886F-CDC56DC393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0850" name="Shape 38">
            <a:extLst>
              <a:ext uri="{FF2B5EF4-FFF2-40B4-BE49-F238E27FC236}">
                <a16:creationId xmlns:a16="http://schemas.microsoft.com/office/drawing/2014/main" id="{C8C50498-3515-984E-AB66-7624708ABCDC}"/>
              </a:ext>
            </a:extLst>
          </p:cNvPr>
          <p:cNvCxnSpPr>
            <a:cxnSpLocks noChangeShapeType="1"/>
            <a:stCxn id="120848" idx="1"/>
            <a:endCxn id="120847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0851" name="Rectangle 25">
            <a:extLst>
              <a:ext uri="{FF2B5EF4-FFF2-40B4-BE49-F238E27FC236}">
                <a16:creationId xmlns:a16="http://schemas.microsoft.com/office/drawing/2014/main" id="{B9AE668F-9C7E-ED4D-9E78-C74D046BA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114800"/>
            <a:ext cx="41910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0852" name="Straight Connector 11">
            <a:extLst>
              <a:ext uri="{FF2B5EF4-FFF2-40B4-BE49-F238E27FC236}">
                <a16:creationId xmlns:a16="http://schemas.microsoft.com/office/drawing/2014/main" id="{76E74727-207B-5D4C-98C5-FE05E3A2B3C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419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0853" name="Title 1">
            <a:extLst>
              <a:ext uri="{FF2B5EF4-FFF2-40B4-BE49-F238E27FC236}">
                <a16:creationId xmlns:a16="http://schemas.microsoft.com/office/drawing/2014/main" id="{383938CE-901E-F543-86F9-60805F979C8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20854" name="Oval 7">
            <a:extLst>
              <a:ext uri="{FF2B5EF4-FFF2-40B4-BE49-F238E27FC236}">
                <a16:creationId xmlns:a16="http://schemas.microsoft.com/office/drawing/2014/main" id="{CE45A0B5-3423-5F49-AE37-8CBFA05C86AD}"/>
              </a:ext>
            </a:extLst>
          </p:cNvPr>
          <p:cNvSpPr>
            <a:spLocks noChangeAspect="1"/>
          </p:cNvSpPr>
          <p:nvPr/>
        </p:nvSpPr>
        <p:spPr bwMode="auto">
          <a:xfrm>
            <a:off x="4181476" y="4637088"/>
            <a:ext cx="85725" cy="87312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0855" name="TextBox 36">
            <a:extLst>
              <a:ext uri="{FF2B5EF4-FFF2-40B4-BE49-F238E27FC236}">
                <a16:creationId xmlns:a16="http://schemas.microsoft.com/office/drawing/2014/main" id="{4EE08D81-CAE5-E344-9257-764208C7CF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4"/>
            <a:ext cx="381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0856" name="TextBox 36">
            <a:extLst>
              <a:ext uri="{FF2B5EF4-FFF2-40B4-BE49-F238E27FC236}">
                <a16:creationId xmlns:a16="http://schemas.microsoft.com/office/drawing/2014/main" id="{79979341-273D-F743-8EC6-90B934D9BF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0857" name="TextBox 37">
            <a:extLst>
              <a:ext uri="{FF2B5EF4-FFF2-40B4-BE49-F238E27FC236}">
                <a16:creationId xmlns:a16="http://schemas.microsoft.com/office/drawing/2014/main" id="{25B5F829-AF35-7144-837A-CB8025618A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0858" name="TextBox 37">
            <a:extLst>
              <a:ext uri="{FF2B5EF4-FFF2-40B4-BE49-F238E27FC236}">
                <a16:creationId xmlns:a16="http://schemas.microsoft.com/office/drawing/2014/main" id="{8AE60D84-64C1-164E-9B76-31A27424AB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0859" name="TextBox 37">
            <a:extLst>
              <a:ext uri="{FF2B5EF4-FFF2-40B4-BE49-F238E27FC236}">
                <a16:creationId xmlns:a16="http://schemas.microsoft.com/office/drawing/2014/main" id="{A143696F-0686-B844-9DAA-4040459E62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0860" name="TextBox 36">
            <a:extLst>
              <a:ext uri="{FF2B5EF4-FFF2-40B4-BE49-F238E27FC236}">
                <a16:creationId xmlns:a16="http://schemas.microsoft.com/office/drawing/2014/main" id="{436D95B5-927A-B04F-843A-9DC31C2514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0861" name="TextBox 36">
            <a:extLst>
              <a:ext uri="{FF2B5EF4-FFF2-40B4-BE49-F238E27FC236}">
                <a16:creationId xmlns:a16="http://schemas.microsoft.com/office/drawing/2014/main" id="{0DBA82AB-F0AB-9A49-8E56-992F76887D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0862" name="TextBox 35">
            <a:extLst>
              <a:ext uri="{FF2B5EF4-FFF2-40B4-BE49-F238E27FC236}">
                <a16:creationId xmlns:a16="http://schemas.microsoft.com/office/drawing/2014/main" id="{18146AF4-479A-C14C-AF05-D614213B4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0863" name="TextBox 37">
            <a:extLst>
              <a:ext uri="{FF2B5EF4-FFF2-40B4-BE49-F238E27FC236}">
                <a16:creationId xmlns:a16="http://schemas.microsoft.com/office/drawing/2014/main" id="{8540568F-53E5-9142-8AF6-4B1697A9E8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0864" name="TextBox 37">
            <a:extLst>
              <a:ext uri="{FF2B5EF4-FFF2-40B4-BE49-F238E27FC236}">
                <a16:creationId xmlns:a16="http://schemas.microsoft.com/office/drawing/2014/main" id="{7B5BB053-602F-D24B-8707-E09392C52A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0865" name="TextBox 33">
            <a:extLst>
              <a:ext uri="{FF2B5EF4-FFF2-40B4-BE49-F238E27FC236}">
                <a16:creationId xmlns:a16="http://schemas.microsoft.com/office/drawing/2014/main" id="{C5A3CB4B-C6B0-F84C-A5B6-656651FE3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5576" y="1641476"/>
            <a:ext cx="17637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Current state</a:t>
            </a:r>
          </a:p>
        </p:txBody>
      </p:sp>
      <p:sp>
        <p:nvSpPr>
          <p:cNvPr id="120866" name="TextBox 34">
            <a:extLst>
              <a:ext uri="{FF2B5EF4-FFF2-40B4-BE49-F238E27FC236}">
                <a16:creationId xmlns:a16="http://schemas.microsoft.com/office/drawing/2014/main" id="{D151C1D4-6204-9943-B96D-F85AB51AC4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4" y="1368426"/>
            <a:ext cx="16287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Future state</a:t>
            </a:r>
          </a:p>
        </p:txBody>
      </p: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7" name="Picture 1" descr="Screen shot 2013-10-21 at 1.43.01 PM.png">
            <a:extLst>
              <a:ext uri="{FF2B5EF4-FFF2-40B4-BE49-F238E27FC236}">
                <a16:creationId xmlns:a16="http://schemas.microsoft.com/office/drawing/2014/main" id="{417B206F-8359-524B-81FB-55967EFD3F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58" name="TextBox 125">
            <a:extLst>
              <a:ext uri="{FF2B5EF4-FFF2-40B4-BE49-F238E27FC236}">
                <a16:creationId xmlns:a16="http://schemas.microsoft.com/office/drawing/2014/main" id="{4B5334FB-D99E-9C40-A21B-F6C5EF098F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21859" name="Picture 1" descr="Screen shot 2013-10-21 at 1.42.45 PM.png">
            <a:extLst>
              <a:ext uri="{FF2B5EF4-FFF2-40B4-BE49-F238E27FC236}">
                <a16:creationId xmlns:a16="http://schemas.microsoft.com/office/drawing/2014/main" id="{3365F9AA-5B02-804B-8274-403AE543AA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60" name="TextBox 12">
            <a:extLst>
              <a:ext uri="{FF2B5EF4-FFF2-40B4-BE49-F238E27FC236}">
                <a16:creationId xmlns:a16="http://schemas.microsoft.com/office/drawing/2014/main" id="{F9E2DBE8-8B53-BD42-9E0E-0E912F5178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1861" name="TextBox 13">
            <a:extLst>
              <a:ext uri="{FF2B5EF4-FFF2-40B4-BE49-F238E27FC236}">
                <a16:creationId xmlns:a16="http://schemas.microsoft.com/office/drawing/2014/main" id="{2870D646-31A5-024B-9DD1-54E48BD31E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1862" name="TextBox 15">
            <a:extLst>
              <a:ext uri="{FF2B5EF4-FFF2-40B4-BE49-F238E27FC236}">
                <a16:creationId xmlns:a16="http://schemas.microsoft.com/office/drawing/2014/main" id="{B46C3317-4D4D-CC4F-BAA3-06510EE3D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1863" name="TextBox 17">
            <a:extLst>
              <a:ext uri="{FF2B5EF4-FFF2-40B4-BE49-F238E27FC236}">
                <a16:creationId xmlns:a16="http://schemas.microsoft.com/office/drawing/2014/main" id="{3DA5E171-8B0F-1444-ACA7-9F58A62CAB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1864" name="TextBox 18">
            <a:extLst>
              <a:ext uri="{FF2B5EF4-FFF2-40B4-BE49-F238E27FC236}">
                <a16:creationId xmlns:a16="http://schemas.microsoft.com/office/drawing/2014/main" id="{3E14DD42-9ACF-D44F-98AC-20AC96850D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1865" name="TextBox 19">
            <a:extLst>
              <a:ext uri="{FF2B5EF4-FFF2-40B4-BE49-F238E27FC236}">
                <a16:creationId xmlns:a16="http://schemas.microsoft.com/office/drawing/2014/main" id="{9F3752E7-14A4-874C-ABB4-9C0482D3FC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1866" name="TextBox 20">
            <a:extLst>
              <a:ext uri="{FF2B5EF4-FFF2-40B4-BE49-F238E27FC236}">
                <a16:creationId xmlns:a16="http://schemas.microsoft.com/office/drawing/2014/main" id="{C1B51BD8-A2EA-D84C-9778-BE03CF93E1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1867" name="TextBox 21">
            <a:extLst>
              <a:ext uri="{FF2B5EF4-FFF2-40B4-BE49-F238E27FC236}">
                <a16:creationId xmlns:a16="http://schemas.microsoft.com/office/drawing/2014/main" id="{07CBB28A-2E29-4942-A927-75FF589C45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1868" name="TextBox 22">
            <a:extLst>
              <a:ext uri="{FF2B5EF4-FFF2-40B4-BE49-F238E27FC236}">
                <a16:creationId xmlns:a16="http://schemas.microsoft.com/office/drawing/2014/main" id="{69741BB2-8403-D74B-A14C-007E4A8741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1869" name="Shape 23">
            <a:extLst>
              <a:ext uri="{FF2B5EF4-FFF2-40B4-BE49-F238E27FC236}">
                <a16:creationId xmlns:a16="http://schemas.microsoft.com/office/drawing/2014/main" id="{F977A0B0-55FA-5A45-9A2F-1759B9A7D5EF}"/>
              </a:ext>
            </a:extLst>
          </p:cNvPr>
          <p:cNvCxnSpPr>
            <a:cxnSpLocks noChangeShapeType="1"/>
            <a:stCxn id="121861" idx="3"/>
            <a:endCxn id="121862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70" name="Shape 23">
            <a:extLst>
              <a:ext uri="{FF2B5EF4-FFF2-40B4-BE49-F238E27FC236}">
                <a16:creationId xmlns:a16="http://schemas.microsoft.com/office/drawing/2014/main" id="{8DB6D179-D958-0746-8FBE-F836CEC45DB2}"/>
              </a:ext>
            </a:extLst>
          </p:cNvPr>
          <p:cNvCxnSpPr>
            <a:cxnSpLocks noChangeShapeType="1"/>
            <a:stCxn id="121867" idx="1"/>
            <a:endCxn id="121868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71" name="TextBox 35">
            <a:extLst>
              <a:ext uri="{FF2B5EF4-FFF2-40B4-BE49-F238E27FC236}">
                <a16:creationId xmlns:a16="http://schemas.microsoft.com/office/drawing/2014/main" id="{D2D6F932-756C-6846-AB0B-619DE00E5E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1872" name="TextBox 36">
            <a:extLst>
              <a:ext uri="{FF2B5EF4-FFF2-40B4-BE49-F238E27FC236}">
                <a16:creationId xmlns:a16="http://schemas.microsoft.com/office/drawing/2014/main" id="{B8F1A9BF-923A-6949-B08F-72DCB4C256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1873" name="TextBox 37">
            <a:extLst>
              <a:ext uri="{FF2B5EF4-FFF2-40B4-BE49-F238E27FC236}">
                <a16:creationId xmlns:a16="http://schemas.microsoft.com/office/drawing/2014/main" id="{66904965-88E2-3140-8875-F9887C13A9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1874" name="Shape 38">
            <a:extLst>
              <a:ext uri="{FF2B5EF4-FFF2-40B4-BE49-F238E27FC236}">
                <a16:creationId xmlns:a16="http://schemas.microsoft.com/office/drawing/2014/main" id="{ED126E1F-06F4-F549-B544-CBB4AE35BECA}"/>
              </a:ext>
            </a:extLst>
          </p:cNvPr>
          <p:cNvCxnSpPr>
            <a:cxnSpLocks noChangeShapeType="1"/>
            <a:stCxn id="121872" idx="1"/>
            <a:endCxn id="121871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75" name="Rectangle 25">
            <a:extLst>
              <a:ext uri="{FF2B5EF4-FFF2-40B4-BE49-F238E27FC236}">
                <a16:creationId xmlns:a16="http://schemas.microsoft.com/office/drawing/2014/main" id="{8797198A-3D9C-EE40-9710-505074C7E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114800"/>
            <a:ext cx="41910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1876" name="Straight Connector 11">
            <a:extLst>
              <a:ext uri="{FF2B5EF4-FFF2-40B4-BE49-F238E27FC236}">
                <a16:creationId xmlns:a16="http://schemas.microsoft.com/office/drawing/2014/main" id="{73D1AA5E-EA6C-244C-B32F-E94C10ADC97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419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77" name="Title 1">
            <a:extLst>
              <a:ext uri="{FF2B5EF4-FFF2-40B4-BE49-F238E27FC236}">
                <a16:creationId xmlns:a16="http://schemas.microsoft.com/office/drawing/2014/main" id="{7044643C-EDA2-1F47-9648-4C1F0255151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21878" name="Oval 7">
            <a:extLst>
              <a:ext uri="{FF2B5EF4-FFF2-40B4-BE49-F238E27FC236}">
                <a16:creationId xmlns:a16="http://schemas.microsoft.com/office/drawing/2014/main" id="{A7AF122E-9B55-6A42-A787-C25DC5B057EC}"/>
              </a:ext>
            </a:extLst>
          </p:cNvPr>
          <p:cNvSpPr>
            <a:spLocks noChangeAspect="1"/>
          </p:cNvSpPr>
          <p:nvPr/>
        </p:nvSpPr>
        <p:spPr bwMode="auto">
          <a:xfrm>
            <a:off x="4481514" y="4273551"/>
            <a:ext cx="85725" cy="87313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1879" name="TextBox 36">
            <a:extLst>
              <a:ext uri="{FF2B5EF4-FFF2-40B4-BE49-F238E27FC236}">
                <a16:creationId xmlns:a16="http://schemas.microsoft.com/office/drawing/2014/main" id="{FFDDD045-53A8-2B4B-90D1-26B229F0B5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4"/>
            <a:ext cx="381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1880" name="TextBox 36">
            <a:extLst>
              <a:ext uri="{FF2B5EF4-FFF2-40B4-BE49-F238E27FC236}">
                <a16:creationId xmlns:a16="http://schemas.microsoft.com/office/drawing/2014/main" id="{9ABCC8E7-322B-8D4F-B0B6-908A27F4DB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1881" name="TextBox 37">
            <a:extLst>
              <a:ext uri="{FF2B5EF4-FFF2-40B4-BE49-F238E27FC236}">
                <a16:creationId xmlns:a16="http://schemas.microsoft.com/office/drawing/2014/main" id="{F6E0BB4D-7010-6842-81FE-A4AD3CA1C8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1882" name="TextBox 37">
            <a:extLst>
              <a:ext uri="{FF2B5EF4-FFF2-40B4-BE49-F238E27FC236}">
                <a16:creationId xmlns:a16="http://schemas.microsoft.com/office/drawing/2014/main" id="{2FCA3BAB-1C93-8A4A-B8FD-43B93B0D47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1883" name="TextBox 37">
            <a:extLst>
              <a:ext uri="{FF2B5EF4-FFF2-40B4-BE49-F238E27FC236}">
                <a16:creationId xmlns:a16="http://schemas.microsoft.com/office/drawing/2014/main" id="{64C106E7-D801-FA41-B80C-C5B980A0F1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1884" name="TextBox 36">
            <a:extLst>
              <a:ext uri="{FF2B5EF4-FFF2-40B4-BE49-F238E27FC236}">
                <a16:creationId xmlns:a16="http://schemas.microsoft.com/office/drawing/2014/main" id="{C750017D-77DD-AE42-B930-EB1F63465F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1885" name="TextBox 36">
            <a:extLst>
              <a:ext uri="{FF2B5EF4-FFF2-40B4-BE49-F238E27FC236}">
                <a16:creationId xmlns:a16="http://schemas.microsoft.com/office/drawing/2014/main" id="{1187FC90-FF0A-BC4C-9727-43A2C26403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1886" name="TextBox 35">
            <a:extLst>
              <a:ext uri="{FF2B5EF4-FFF2-40B4-BE49-F238E27FC236}">
                <a16:creationId xmlns:a16="http://schemas.microsoft.com/office/drawing/2014/main" id="{EFC9BAC1-2C70-2B48-A4A7-CC3932BB45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1887" name="TextBox 37">
            <a:extLst>
              <a:ext uri="{FF2B5EF4-FFF2-40B4-BE49-F238E27FC236}">
                <a16:creationId xmlns:a16="http://schemas.microsoft.com/office/drawing/2014/main" id="{B8514543-E62D-4445-86B9-C9A94200B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1888" name="TextBox 37">
            <a:extLst>
              <a:ext uri="{FF2B5EF4-FFF2-40B4-BE49-F238E27FC236}">
                <a16:creationId xmlns:a16="http://schemas.microsoft.com/office/drawing/2014/main" id="{95A69CE1-307C-604F-8F66-68C08D95CB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1" name="Picture 1" descr="Screen shot 2013-10-21 at 1.43.01 PM.png">
            <a:extLst>
              <a:ext uri="{FF2B5EF4-FFF2-40B4-BE49-F238E27FC236}">
                <a16:creationId xmlns:a16="http://schemas.microsoft.com/office/drawing/2014/main" id="{25AF48A9-BBB7-BF4F-A497-0292E9367B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82" name="TextBox 125">
            <a:extLst>
              <a:ext uri="{FF2B5EF4-FFF2-40B4-BE49-F238E27FC236}">
                <a16:creationId xmlns:a16="http://schemas.microsoft.com/office/drawing/2014/main" id="{AE5D155F-50A7-EB44-AEAC-6F94476935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22883" name="Picture 1" descr="Screen shot 2013-10-21 at 1.42.45 PM.png">
            <a:extLst>
              <a:ext uri="{FF2B5EF4-FFF2-40B4-BE49-F238E27FC236}">
                <a16:creationId xmlns:a16="http://schemas.microsoft.com/office/drawing/2014/main" id="{8302C8CF-8702-B34E-B13A-D1FC16EDCE3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84" name="TextBox 12">
            <a:extLst>
              <a:ext uri="{FF2B5EF4-FFF2-40B4-BE49-F238E27FC236}">
                <a16:creationId xmlns:a16="http://schemas.microsoft.com/office/drawing/2014/main" id="{732EFEA3-5CBD-E649-B703-5C648B4525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885" name="TextBox 13">
            <a:extLst>
              <a:ext uri="{FF2B5EF4-FFF2-40B4-BE49-F238E27FC236}">
                <a16:creationId xmlns:a16="http://schemas.microsoft.com/office/drawing/2014/main" id="{4522B0FD-6518-814F-802A-4915678149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886" name="TextBox 15">
            <a:extLst>
              <a:ext uri="{FF2B5EF4-FFF2-40B4-BE49-F238E27FC236}">
                <a16:creationId xmlns:a16="http://schemas.microsoft.com/office/drawing/2014/main" id="{4B712921-D136-5544-80E0-B5DC09CF7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887" name="TextBox 17">
            <a:extLst>
              <a:ext uri="{FF2B5EF4-FFF2-40B4-BE49-F238E27FC236}">
                <a16:creationId xmlns:a16="http://schemas.microsoft.com/office/drawing/2014/main" id="{5D045A42-B032-5847-9C80-AFA81B0360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888" name="TextBox 18">
            <a:extLst>
              <a:ext uri="{FF2B5EF4-FFF2-40B4-BE49-F238E27FC236}">
                <a16:creationId xmlns:a16="http://schemas.microsoft.com/office/drawing/2014/main" id="{2F7F9507-FCCE-324A-AA09-D014807CD2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889" name="TextBox 19">
            <a:extLst>
              <a:ext uri="{FF2B5EF4-FFF2-40B4-BE49-F238E27FC236}">
                <a16:creationId xmlns:a16="http://schemas.microsoft.com/office/drawing/2014/main" id="{F20A3E03-14E7-FE42-852A-2542F8EBA2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890" name="TextBox 20">
            <a:extLst>
              <a:ext uri="{FF2B5EF4-FFF2-40B4-BE49-F238E27FC236}">
                <a16:creationId xmlns:a16="http://schemas.microsoft.com/office/drawing/2014/main" id="{8760A441-F00A-7547-9627-87B73A0034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891" name="TextBox 21">
            <a:extLst>
              <a:ext uri="{FF2B5EF4-FFF2-40B4-BE49-F238E27FC236}">
                <a16:creationId xmlns:a16="http://schemas.microsoft.com/office/drawing/2014/main" id="{74ABA293-7EC0-1348-8E63-B42083B1A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892" name="TextBox 22">
            <a:extLst>
              <a:ext uri="{FF2B5EF4-FFF2-40B4-BE49-F238E27FC236}">
                <a16:creationId xmlns:a16="http://schemas.microsoft.com/office/drawing/2014/main" id="{3D833CAC-B8DA-B44F-8DDE-B4707A955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2893" name="Shape 23">
            <a:extLst>
              <a:ext uri="{FF2B5EF4-FFF2-40B4-BE49-F238E27FC236}">
                <a16:creationId xmlns:a16="http://schemas.microsoft.com/office/drawing/2014/main" id="{A59FA38A-46D2-3348-91F6-46D1E5B0DC54}"/>
              </a:ext>
            </a:extLst>
          </p:cNvPr>
          <p:cNvCxnSpPr>
            <a:cxnSpLocks noChangeShapeType="1"/>
            <a:stCxn id="122885" idx="3"/>
            <a:endCxn id="122886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894" name="Shape 23">
            <a:extLst>
              <a:ext uri="{FF2B5EF4-FFF2-40B4-BE49-F238E27FC236}">
                <a16:creationId xmlns:a16="http://schemas.microsoft.com/office/drawing/2014/main" id="{50B75EA1-B5AD-D44C-AD5A-466D878CD952}"/>
              </a:ext>
            </a:extLst>
          </p:cNvPr>
          <p:cNvCxnSpPr>
            <a:cxnSpLocks noChangeShapeType="1"/>
            <a:stCxn id="122891" idx="1"/>
            <a:endCxn id="122892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2895" name="TextBox 35">
            <a:extLst>
              <a:ext uri="{FF2B5EF4-FFF2-40B4-BE49-F238E27FC236}">
                <a16:creationId xmlns:a16="http://schemas.microsoft.com/office/drawing/2014/main" id="{C4ACC6F7-9AB0-3941-92D5-4B62B1B35A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896" name="TextBox 36">
            <a:extLst>
              <a:ext uri="{FF2B5EF4-FFF2-40B4-BE49-F238E27FC236}">
                <a16:creationId xmlns:a16="http://schemas.microsoft.com/office/drawing/2014/main" id="{D31939FA-D7F7-5840-AAF1-15A75917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897" name="TextBox 37">
            <a:extLst>
              <a:ext uri="{FF2B5EF4-FFF2-40B4-BE49-F238E27FC236}">
                <a16:creationId xmlns:a16="http://schemas.microsoft.com/office/drawing/2014/main" id="{B23DF273-171A-F449-9C40-347B77C785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2898" name="Shape 38">
            <a:extLst>
              <a:ext uri="{FF2B5EF4-FFF2-40B4-BE49-F238E27FC236}">
                <a16:creationId xmlns:a16="http://schemas.microsoft.com/office/drawing/2014/main" id="{DD8FFC76-DDDE-9A4E-86BF-8602959587E9}"/>
              </a:ext>
            </a:extLst>
          </p:cNvPr>
          <p:cNvCxnSpPr>
            <a:cxnSpLocks noChangeShapeType="1"/>
            <a:stCxn id="122896" idx="1"/>
            <a:endCxn id="122895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2899" name="Rectangle 25">
            <a:extLst>
              <a:ext uri="{FF2B5EF4-FFF2-40B4-BE49-F238E27FC236}">
                <a16:creationId xmlns:a16="http://schemas.microsoft.com/office/drawing/2014/main" id="{4DC17AF4-6DBA-4142-8552-61021874B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7600" y="4114800"/>
            <a:ext cx="25908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2900" name="Straight Connector 11">
            <a:extLst>
              <a:ext uri="{FF2B5EF4-FFF2-40B4-BE49-F238E27FC236}">
                <a16:creationId xmlns:a16="http://schemas.microsoft.com/office/drawing/2014/main" id="{6088C368-A601-2242-B0A2-DCA484F3D79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324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2901" name="Title 1">
            <a:extLst>
              <a:ext uri="{FF2B5EF4-FFF2-40B4-BE49-F238E27FC236}">
                <a16:creationId xmlns:a16="http://schemas.microsoft.com/office/drawing/2014/main" id="{8C03D495-2F5A-DD49-9817-8F849409A0E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22902" name="Oval 7">
            <a:extLst>
              <a:ext uri="{FF2B5EF4-FFF2-40B4-BE49-F238E27FC236}">
                <a16:creationId xmlns:a16="http://schemas.microsoft.com/office/drawing/2014/main" id="{62842927-61CD-5144-832A-1FF3730610EF}"/>
              </a:ext>
            </a:extLst>
          </p:cNvPr>
          <p:cNvSpPr>
            <a:spLocks noChangeAspect="1"/>
          </p:cNvSpPr>
          <p:nvPr/>
        </p:nvSpPr>
        <p:spPr bwMode="auto">
          <a:xfrm>
            <a:off x="5013326" y="4267201"/>
            <a:ext cx="85725" cy="87313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903" name="TextBox 36">
            <a:extLst>
              <a:ext uri="{FF2B5EF4-FFF2-40B4-BE49-F238E27FC236}">
                <a16:creationId xmlns:a16="http://schemas.microsoft.com/office/drawing/2014/main" id="{44E11444-5A7E-084C-BBF5-5E3CBE99F3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4"/>
            <a:ext cx="381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904" name="TextBox 36">
            <a:extLst>
              <a:ext uri="{FF2B5EF4-FFF2-40B4-BE49-F238E27FC236}">
                <a16:creationId xmlns:a16="http://schemas.microsoft.com/office/drawing/2014/main" id="{58B99E9D-136E-1D43-A56E-B2299305A4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905" name="TextBox 37">
            <a:extLst>
              <a:ext uri="{FF2B5EF4-FFF2-40B4-BE49-F238E27FC236}">
                <a16:creationId xmlns:a16="http://schemas.microsoft.com/office/drawing/2014/main" id="{D1D8BE9F-0369-704D-BC3F-4F7A0A6C7D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906" name="TextBox 37">
            <a:extLst>
              <a:ext uri="{FF2B5EF4-FFF2-40B4-BE49-F238E27FC236}">
                <a16:creationId xmlns:a16="http://schemas.microsoft.com/office/drawing/2014/main" id="{CF7CF365-A18F-184E-B0BE-46A0CE97B0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907" name="TextBox 37">
            <a:extLst>
              <a:ext uri="{FF2B5EF4-FFF2-40B4-BE49-F238E27FC236}">
                <a16:creationId xmlns:a16="http://schemas.microsoft.com/office/drawing/2014/main" id="{601E9A23-20AD-BC4C-8594-9BBAEA4D0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908" name="TextBox 36">
            <a:extLst>
              <a:ext uri="{FF2B5EF4-FFF2-40B4-BE49-F238E27FC236}">
                <a16:creationId xmlns:a16="http://schemas.microsoft.com/office/drawing/2014/main" id="{EC0222E6-8903-0E4C-A959-BCCB75899E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909" name="TextBox 36">
            <a:extLst>
              <a:ext uri="{FF2B5EF4-FFF2-40B4-BE49-F238E27FC236}">
                <a16:creationId xmlns:a16="http://schemas.microsoft.com/office/drawing/2014/main" id="{7DA9E6C8-ACAE-4D45-98B7-22C5A08A8C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910" name="TextBox 35">
            <a:extLst>
              <a:ext uri="{FF2B5EF4-FFF2-40B4-BE49-F238E27FC236}">
                <a16:creationId xmlns:a16="http://schemas.microsoft.com/office/drawing/2014/main" id="{65CFCA4A-7E7A-4C44-BB48-45994390B7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911" name="TextBox 37">
            <a:extLst>
              <a:ext uri="{FF2B5EF4-FFF2-40B4-BE49-F238E27FC236}">
                <a16:creationId xmlns:a16="http://schemas.microsoft.com/office/drawing/2014/main" id="{ADAF71E1-9CF6-8647-A34C-8B28BA5B55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912" name="TextBox 37">
            <a:extLst>
              <a:ext uri="{FF2B5EF4-FFF2-40B4-BE49-F238E27FC236}">
                <a16:creationId xmlns:a16="http://schemas.microsoft.com/office/drawing/2014/main" id="{936753A3-AD73-0043-97D4-D8090F7855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5" name="Picture 1" descr="Screen shot 2013-10-21 at 1.43.01 PM.png">
            <a:extLst>
              <a:ext uri="{FF2B5EF4-FFF2-40B4-BE49-F238E27FC236}">
                <a16:creationId xmlns:a16="http://schemas.microsoft.com/office/drawing/2014/main" id="{57836DE6-1F97-3944-A35B-419631CC9B3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906" name="TextBox 125">
            <a:extLst>
              <a:ext uri="{FF2B5EF4-FFF2-40B4-BE49-F238E27FC236}">
                <a16:creationId xmlns:a16="http://schemas.microsoft.com/office/drawing/2014/main" id="{8F8BB10D-70D2-6C47-B8DD-FD980438CB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23907" name="Picture 1" descr="Screen shot 2013-10-21 at 1.42.45 PM.png">
            <a:extLst>
              <a:ext uri="{FF2B5EF4-FFF2-40B4-BE49-F238E27FC236}">
                <a16:creationId xmlns:a16="http://schemas.microsoft.com/office/drawing/2014/main" id="{B8BCD11D-58E9-C549-A5EC-4E3CE6A88B2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908" name="TextBox 12">
            <a:extLst>
              <a:ext uri="{FF2B5EF4-FFF2-40B4-BE49-F238E27FC236}">
                <a16:creationId xmlns:a16="http://schemas.microsoft.com/office/drawing/2014/main" id="{C9B9AACD-F11F-C042-B694-F56A44B689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09" name="TextBox 13">
            <a:extLst>
              <a:ext uri="{FF2B5EF4-FFF2-40B4-BE49-F238E27FC236}">
                <a16:creationId xmlns:a16="http://schemas.microsoft.com/office/drawing/2014/main" id="{FA5C9039-529A-E94B-994D-72DD7013CC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10" name="TextBox 15">
            <a:extLst>
              <a:ext uri="{FF2B5EF4-FFF2-40B4-BE49-F238E27FC236}">
                <a16:creationId xmlns:a16="http://schemas.microsoft.com/office/drawing/2014/main" id="{EAA7D5E5-0B32-C74D-936D-AA90CA567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11" name="TextBox 17">
            <a:extLst>
              <a:ext uri="{FF2B5EF4-FFF2-40B4-BE49-F238E27FC236}">
                <a16:creationId xmlns:a16="http://schemas.microsoft.com/office/drawing/2014/main" id="{0D2F7688-0D96-9A49-8229-F0B77C7D30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12" name="TextBox 18">
            <a:extLst>
              <a:ext uri="{FF2B5EF4-FFF2-40B4-BE49-F238E27FC236}">
                <a16:creationId xmlns:a16="http://schemas.microsoft.com/office/drawing/2014/main" id="{8913EF55-23C1-4E45-8A25-966E4BD285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13" name="TextBox 19">
            <a:extLst>
              <a:ext uri="{FF2B5EF4-FFF2-40B4-BE49-F238E27FC236}">
                <a16:creationId xmlns:a16="http://schemas.microsoft.com/office/drawing/2014/main" id="{B4D056DF-311D-7A4A-95C4-8FC9F596B1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14" name="TextBox 20">
            <a:extLst>
              <a:ext uri="{FF2B5EF4-FFF2-40B4-BE49-F238E27FC236}">
                <a16:creationId xmlns:a16="http://schemas.microsoft.com/office/drawing/2014/main" id="{5B4CBB7C-3C79-5943-A94C-648FDCED63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15" name="TextBox 21">
            <a:extLst>
              <a:ext uri="{FF2B5EF4-FFF2-40B4-BE49-F238E27FC236}">
                <a16:creationId xmlns:a16="http://schemas.microsoft.com/office/drawing/2014/main" id="{10654AAF-7D10-E041-9A5D-85C04A6FA2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16" name="TextBox 22">
            <a:extLst>
              <a:ext uri="{FF2B5EF4-FFF2-40B4-BE49-F238E27FC236}">
                <a16:creationId xmlns:a16="http://schemas.microsoft.com/office/drawing/2014/main" id="{BB6C137D-3869-C44F-82D7-06E342B6EC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3917" name="Shape 23">
            <a:extLst>
              <a:ext uri="{FF2B5EF4-FFF2-40B4-BE49-F238E27FC236}">
                <a16:creationId xmlns:a16="http://schemas.microsoft.com/office/drawing/2014/main" id="{1832FD34-5693-1E40-8EC6-E5C649587713}"/>
              </a:ext>
            </a:extLst>
          </p:cNvPr>
          <p:cNvCxnSpPr>
            <a:cxnSpLocks noChangeShapeType="1"/>
            <a:stCxn id="123909" idx="3"/>
            <a:endCxn id="123910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18" name="Shape 23">
            <a:extLst>
              <a:ext uri="{FF2B5EF4-FFF2-40B4-BE49-F238E27FC236}">
                <a16:creationId xmlns:a16="http://schemas.microsoft.com/office/drawing/2014/main" id="{B8D8B9F1-D64F-004C-856E-E3B0233FACAE}"/>
              </a:ext>
            </a:extLst>
          </p:cNvPr>
          <p:cNvCxnSpPr>
            <a:cxnSpLocks noChangeShapeType="1"/>
            <a:stCxn id="123915" idx="1"/>
            <a:endCxn id="123916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19" name="TextBox 35">
            <a:extLst>
              <a:ext uri="{FF2B5EF4-FFF2-40B4-BE49-F238E27FC236}">
                <a16:creationId xmlns:a16="http://schemas.microsoft.com/office/drawing/2014/main" id="{28F6E43D-D4AF-DE49-B4D3-51F3DD4CE4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20" name="TextBox 36">
            <a:extLst>
              <a:ext uri="{FF2B5EF4-FFF2-40B4-BE49-F238E27FC236}">
                <a16:creationId xmlns:a16="http://schemas.microsoft.com/office/drawing/2014/main" id="{285687D9-320D-6C42-B39B-F9F2BDB89C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21" name="TextBox 37">
            <a:extLst>
              <a:ext uri="{FF2B5EF4-FFF2-40B4-BE49-F238E27FC236}">
                <a16:creationId xmlns:a16="http://schemas.microsoft.com/office/drawing/2014/main" id="{3BB00EA5-FCBB-4C4D-AD0F-EF623C3F48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3922" name="Shape 38">
            <a:extLst>
              <a:ext uri="{FF2B5EF4-FFF2-40B4-BE49-F238E27FC236}">
                <a16:creationId xmlns:a16="http://schemas.microsoft.com/office/drawing/2014/main" id="{81B1D54C-4A73-AC47-88B8-9394918F95D2}"/>
              </a:ext>
            </a:extLst>
          </p:cNvPr>
          <p:cNvCxnSpPr>
            <a:cxnSpLocks noChangeShapeType="1"/>
            <a:stCxn id="123920" idx="1"/>
            <a:endCxn id="123919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23" name="Rectangle 25">
            <a:extLst>
              <a:ext uri="{FF2B5EF4-FFF2-40B4-BE49-F238E27FC236}">
                <a16:creationId xmlns:a16="http://schemas.microsoft.com/office/drawing/2014/main" id="{8692DC1A-79CC-BC4F-BFA7-28D0DC088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7600" y="4114800"/>
            <a:ext cx="25908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3924" name="Straight Connector 11">
            <a:extLst>
              <a:ext uri="{FF2B5EF4-FFF2-40B4-BE49-F238E27FC236}">
                <a16:creationId xmlns:a16="http://schemas.microsoft.com/office/drawing/2014/main" id="{8297DF34-5AEB-584C-999C-1F9184C8B76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324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25" name="Title 1">
            <a:extLst>
              <a:ext uri="{FF2B5EF4-FFF2-40B4-BE49-F238E27FC236}">
                <a16:creationId xmlns:a16="http://schemas.microsoft.com/office/drawing/2014/main" id="{3FB7C98C-FDA0-C84D-8439-6BEAF2C2B48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23926" name="Oval 7">
            <a:extLst>
              <a:ext uri="{FF2B5EF4-FFF2-40B4-BE49-F238E27FC236}">
                <a16:creationId xmlns:a16="http://schemas.microsoft.com/office/drawing/2014/main" id="{0CE4A807-7C77-BF44-B6FA-BE0324555E49}"/>
              </a:ext>
            </a:extLst>
          </p:cNvPr>
          <p:cNvSpPr>
            <a:spLocks noChangeAspect="1"/>
          </p:cNvSpPr>
          <p:nvPr/>
        </p:nvSpPr>
        <p:spPr bwMode="auto">
          <a:xfrm>
            <a:off x="6162676" y="4637088"/>
            <a:ext cx="85725" cy="87312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3927" name="TextBox 36">
            <a:extLst>
              <a:ext uri="{FF2B5EF4-FFF2-40B4-BE49-F238E27FC236}">
                <a16:creationId xmlns:a16="http://schemas.microsoft.com/office/drawing/2014/main" id="{7C77FDA7-B5AA-B84C-BD9B-6502C64D1F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4"/>
            <a:ext cx="381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28" name="TextBox 36">
            <a:extLst>
              <a:ext uri="{FF2B5EF4-FFF2-40B4-BE49-F238E27FC236}">
                <a16:creationId xmlns:a16="http://schemas.microsoft.com/office/drawing/2014/main" id="{CFD9F3AE-0A94-A147-94AE-760A33C08E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29" name="TextBox 37">
            <a:extLst>
              <a:ext uri="{FF2B5EF4-FFF2-40B4-BE49-F238E27FC236}">
                <a16:creationId xmlns:a16="http://schemas.microsoft.com/office/drawing/2014/main" id="{F4D531CF-6771-9D46-8B65-3CCF3C320A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30" name="TextBox 37">
            <a:extLst>
              <a:ext uri="{FF2B5EF4-FFF2-40B4-BE49-F238E27FC236}">
                <a16:creationId xmlns:a16="http://schemas.microsoft.com/office/drawing/2014/main" id="{054C11ED-7EC6-F44B-AF3A-7DA82EB9E1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31" name="TextBox 37">
            <a:extLst>
              <a:ext uri="{FF2B5EF4-FFF2-40B4-BE49-F238E27FC236}">
                <a16:creationId xmlns:a16="http://schemas.microsoft.com/office/drawing/2014/main" id="{1647A89A-2908-534F-A7B9-C18C92CC6E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32" name="TextBox 36">
            <a:extLst>
              <a:ext uri="{FF2B5EF4-FFF2-40B4-BE49-F238E27FC236}">
                <a16:creationId xmlns:a16="http://schemas.microsoft.com/office/drawing/2014/main" id="{D58303A9-B575-6644-BE3D-EE927F9320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33" name="TextBox 36">
            <a:extLst>
              <a:ext uri="{FF2B5EF4-FFF2-40B4-BE49-F238E27FC236}">
                <a16:creationId xmlns:a16="http://schemas.microsoft.com/office/drawing/2014/main" id="{08A01B04-4D18-DD47-A705-B22F029E5C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34" name="TextBox 35">
            <a:extLst>
              <a:ext uri="{FF2B5EF4-FFF2-40B4-BE49-F238E27FC236}">
                <a16:creationId xmlns:a16="http://schemas.microsoft.com/office/drawing/2014/main" id="{174EBB90-403F-DA47-A179-C5A2F1433A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35" name="TextBox 37">
            <a:extLst>
              <a:ext uri="{FF2B5EF4-FFF2-40B4-BE49-F238E27FC236}">
                <a16:creationId xmlns:a16="http://schemas.microsoft.com/office/drawing/2014/main" id="{F2E20BBD-79F1-EB41-9719-1C408D4628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36" name="TextBox 37">
            <a:extLst>
              <a:ext uri="{FF2B5EF4-FFF2-40B4-BE49-F238E27FC236}">
                <a16:creationId xmlns:a16="http://schemas.microsoft.com/office/drawing/2014/main" id="{5C3CAC69-39F6-CE4F-BDBE-853C48C60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37" name="TextBox 45">
            <a:extLst>
              <a:ext uri="{FF2B5EF4-FFF2-40B4-BE49-F238E27FC236}">
                <a16:creationId xmlns:a16="http://schemas.microsoft.com/office/drawing/2014/main" id="{4ADA55E6-3AE7-D34B-902F-CF8CF5D60C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5576" y="1641476"/>
            <a:ext cx="17637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Current state</a:t>
            </a:r>
          </a:p>
        </p:txBody>
      </p:sp>
      <p:sp>
        <p:nvSpPr>
          <p:cNvPr id="123938" name="TextBox 46">
            <a:extLst>
              <a:ext uri="{FF2B5EF4-FFF2-40B4-BE49-F238E27FC236}">
                <a16:creationId xmlns:a16="http://schemas.microsoft.com/office/drawing/2014/main" id="{69A45005-6E9E-7846-A489-BB2400955A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4" y="1368426"/>
            <a:ext cx="16287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Future state</a:t>
            </a:r>
          </a:p>
        </p:txBody>
      </p:sp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29" name="Picture 1" descr="Screen shot 2013-10-21 at 1.43.01 PM.png">
            <a:extLst>
              <a:ext uri="{FF2B5EF4-FFF2-40B4-BE49-F238E27FC236}">
                <a16:creationId xmlns:a16="http://schemas.microsoft.com/office/drawing/2014/main" id="{2DD37A7E-CF81-9545-9033-EFEAFF02F5B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0" name="TextBox 125">
            <a:extLst>
              <a:ext uri="{FF2B5EF4-FFF2-40B4-BE49-F238E27FC236}">
                <a16:creationId xmlns:a16="http://schemas.microsoft.com/office/drawing/2014/main" id="{46963DB2-ED86-AE49-B985-18FE39E7B4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24931" name="Picture 1" descr="Screen shot 2013-10-21 at 1.42.45 PM.png">
            <a:extLst>
              <a:ext uri="{FF2B5EF4-FFF2-40B4-BE49-F238E27FC236}">
                <a16:creationId xmlns:a16="http://schemas.microsoft.com/office/drawing/2014/main" id="{91C42168-AA26-6140-9A67-98DA936C90B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2" name="TextBox 12">
            <a:extLst>
              <a:ext uri="{FF2B5EF4-FFF2-40B4-BE49-F238E27FC236}">
                <a16:creationId xmlns:a16="http://schemas.microsoft.com/office/drawing/2014/main" id="{8C2B1716-D0BE-764E-8479-7308F308AA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33" name="TextBox 13">
            <a:extLst>
              <a:ext uri="{FF2B5EF4-FFF2-40B4-BE49-F238E27FC236}">
                <a16:creationId xmlns:a16="http://schemas.microsoft.com/office/drawing/2014/main" id="{AFBC7680-9FB3-4C4D-8AA4-E865C7908F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34" name="TextBox 15">
            <a:extLst>
              <a:ext uri="{FF2B5EF4-FFF2-40B4-BE49-F238E27FC236}">
                <a16:creationId xmlns:a16="http://schemas.microsoft.com/office/drawing/2014/main" id="{A9756D66-3773-2C4B-A143-99A5989FF7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35" name="TextBox 17">
            <a:extLst>
              <a:ext uri="{FF2B5EF4-FFF2-40B4-BE49-F238E27FC236}">
                <a16:creationId xmlns:a16="http://schemas.microsoft.com/office/drawing/2014/main" id="{E66944BA-52BD-DE47-8566-F37F0F60DE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36" name="TextBox 18">
            <a:extLst>
              <a:ext uri="{FF2B5EF4-FFF2-40B4-BE49-F238E27FC236}">
                <a16:creationId xmlns:a16="http://schemas.microsoft.com/office/drawing/2014/main" id="{D0B3093B-62D5-2045-8BE6-B2B52CBCB2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37" name="TextBox 19">
            <a:extLst>
              <a:ext uri="{FF2B5EF4-FFF2-40B4-BE49-F238E27FC236}">
                <a16:creationId xmlns:a16="http://schemas.microsoft.com/office/drawing/2014/main" id="{FA36DC4E-81B9-AE4C-BADC-71F5AC95F0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38" name="TextBox 20">
            <a:extLst>
              <a:ext uri="{FF2B5EF4-FFF2-40B4-BE49-F238E27FC236}">
                <a16:creationId xmlns:a16="http://schemas.microsoft.com/office/drawing/2014/main" id="{C16F8835-164A-F045-AD84-F859271AFA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39" name="TextBox 21">
            <a:extLst>
              <a:ext uri="{FF2B5EF4-FFF2-40B4-BE49-F238E27FC236}">
                <a16:creationId xmlns:a16="http://schemas.microsoft.com/office/drawing/2014/main" id="{B1577796-99C1-8A45-B4E9-8D13745679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40" name="TextBox 22">
            <a:extLst>
              <a:ext uri="{FF2B5EF4-FFF2-40B4-BE49-F238E27FC236}">
                <a16:creationId xmlns:a16="http://schemas.microsoft.com/office/drawing/2014/main" id="{9AA0D2DA-DD34-AF44-B90C-F3B54BF7CF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4941" name="Shape 23">
            <a:extLst>
              <a:ext uri="{FF2B5EF4-FFF2-40B4-BE49-F238E27FC236}">
                <a16:creationId xmlns:a16="http://schemas.microsoft.com/office/drawing/2014/main" id="{E7C2E93B-56B4-274F-81EF-59F328F955C5}"/>
              </a:ext>
            </a:extLst>
          </p:cNvPr>
          <p:cNvCxnSpPr>
            <a:cxnSpLocks noChangeShapeType="1"/>
            <a:stCxn id="124933" idx="3"/>
            <a:endCxn id="124934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942" name="Shape 23">
            <a:extLst>
              <a:ext uri="{FF2B5EF4-FFF2-40B4-BE49-F238E27FC236}">
                <a16:creationId xmlns:a16="http://schemas.microsoft.com/office/drawing/2014/main" id="{C6D48C92-C187-CA41-A2F3-2113F7DCC7EA}"/>
              </a:ext>
            </a:extLst>
          </p:cNvPr>
          <p:cNvCxnSpPr>
            <a:cxnSpLocks noChangeShapeType="1"/>
            <a:stCxn id="124939" idx="1"/>
            <a:endCxn id="124940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943" name="TextBox 35">
            <a:extLst>
              <a:ext uri="{FF2B5EF4-FFF2-40B4-BE49-F238E27FC236}">
                <a16:creationId xmlns:a16="http://schemas.microsoft.com/office/drawing/2014/main" id="{1B9ED49C-E80A-2B47-A601-482A45F29D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44" name="TextBox 36">
            <a:extLst>
              <a:ext uri="{FF2B5EF4-FFF2-40B4-BE49-F238E27FC236}">
                <a16:creationId xmlns:a16="http://schemas.microsoft.com/office/drawing/2014/main" id="{F4F92316-E57E-814E-A770-B928BF6946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45" name="TextBox 37">
            <a:extLst>
              <a:ext uri="{FF2B5EF4-FFF2-40B4-BE49-F238E27FC236}">
                <a16:creationId xmlns:a16="http://schemas.microsoft.com/office/drawing/2014/main" id="{E352C9C9-F7B1-0648-BFC8-C6FC3F02A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4946" name="Shape 38">
            <a:extLst>
              <a:ext uri="{FF2B5EF4-FFF2-40B4-BE49-F238E27FC236}">
                <a16:creationId xmlns:a16="http://schemas.microsoft.com/office/drawing/2014/main" id="{99CC4C87-EF54-E941-A362-BDA68A28A477}"/>
              </a:ext>
            </a:extLst>
          </p:cNvPr>
          <p:cNvCxnSpPr>
            <a:cxnSpLocks noChangeShapeType="1"/>
            <a:stCxn id="124944" idx="1"/>
            <a:endCxn id="124943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947" name="Rectangle 25">
            <a:extLst>
              <a:ext uri="{FF2B5EF4-FFF2-40B4-BE49-F238E27FC236}">
                <a16:creationId xmlns:a16="http://schemas.microsoft.com/office/drawing/2014/main" id="{AA190A35-E4A9-4543-96AE-646BB518F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7600" y="4114800"/>
            <a:ext cx="25908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4948" name="Straight Connector 11">
            <a:extLst>
              <a:ext uri="{FF2B5EF4-FFF2-40B4-BE49-F238E27FC236}">
                <a16:creationId xmlns:a16="http://schemas.microsoft.com/office/drawing/2014/main" id="{F9D650B2-9779-F540-BE94-BBCC58604F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324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949" name="Title 1">
            <a:extLst>
              <a:ext uri="{FF2B5EF4-FFF2-40B4-BE49-F238E27FC236}">
                <a16:creationId xmlns:a16="http://schemas.microsoft.com/office/drawing/2014/main" id="{26FC9E7C-4FEF-3040-A3B8-BAAEF09F96E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24950" name="Oval 7">
            <a:extLst>
              <a:ext uri="{FF2B5EF4-FFF2-40B4-BE49-F238E27FC236}">
                <a16:creationId xmlns:a16="http://schemas.microsoft.com/office/drawing/2014/main" id="{2D3615C0-1A22-3041-944E-CA97A32DBAFB}"/>
              </a:ext>
            </a:extLst>
          </p:cNvPr>
          <p:cNvSpPr>
            <a:spLocks noChangeAspect="1"/>
          </p:cNvSpPr>
          <p:nvPr/>
        </p:nvSpPr>
        <p:spPr bwMode="auto">
          <a:xfrm>
            <a:off x="6400801" y="4278313"/>
            <a:ext cx="85725" cy="87312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4951" name="TextBox 36">
            <a:extLst>
              <a:ext uri="{FF2B5EF4-FFF2-40B4-BE49-F238E27FC236}">
                <a16:creationId xmlns:a16="http://schemas.microsoft.com/office/drawing/2014/main" id="{FD58A12A-8594-3242-AA43-0FEA6BA2E0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4"/>
            <a:ext cx="381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52" name="TextBox 36">
            <a:extLst>
              <a:ext uri="{FF2B5EF4-FFF2-40B4-BE49-F238E27FC236}">
                <a16:creationId xmlns:a16="http://schemas.microsoft.com/office/drawing/2014/main" id="{0D75DF9A-997D-B149-9D81-78DD067688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53" name="TextBox 37">
            <a:extLst>
              <a:ext uri="{FF2B5EF4-FFF2-40B4-BE49-F238E27FC236}">
                <a16:creationId xmlns:a16="http://schemas.microsoft.com/office/drawing/2014/main" id="{7C4B4596-E1C5-AE45-8B62-CF5FAC510F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54" name="TextBox 37">
            <a:extLst>
              <a:ext uri="{FF2B5EF4-FFF2-40B4-BE49-F238E27FC236}">
                <a16:creationId xmlns:a16="http://schemas.microsoft.com/office/drawing/2014/main" id="{2B8098FF-F24E-594D-ADA6-252A79CBD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55" name="TextBox 37">
            <a:extLst>
              <a:ext uri="{FF2B5EF4-FFF2-40B4-BE49-F238E27FC236}">
                <a16:creationId xmlns:a16="http://schemas.microsoft.com/office/drawing/2014/main" id="{541EC19E-FC4E-7146-9892-F031D0E1E0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56" name="TextBox 36">
            <a:extLst>
              <a:ext uri="{FF2B5EF4-FFF2-40B4-BE49-F238E27FC236}">
                <a16:creationId xmlns:a16="http://schemas.microsoft.com/office/drawing/2014/main" id="{66D6BFE9-0B34-8F49-99F4-0B1716C50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57" name="TextBox 36">
            <a:extLst>
              <a:ext uri="{FF2B5EF4-FFF2-40B4-BE49-F238E27FC236}">
                <a16:creationId xmlns:a16="http://schemas.microsoft.com/office/drawing/2014/main" id="{07416BEE-6127-3B40-9AE8-146807C518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58" name="TextBox 35">
            <a:extLst>
              <a:ext uri="{FF2B5EF4-FFF2-40B4-BE49-F238E27FC236}">
                <a16:creationId xmlns:a16="http://schemas.microsoft.com/office/drawing/2014/main" id="{32E4011E-0CAC-F743-8F18-46EA3C41EA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59" name="TextBox 37">
            <a:extLst>
              <a:ext uri="{FF2B5EF4-FFF2-40B4-BE49-F238E27FC236}">
                <a16:creationId xmlns:a16="http://schemas.microsoft.com/office/drawing/2014/main" id="{65C509C2-62B4-E945-B7AE-EBE93217E9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60" name="TextBox 37">
            <a:extLst>
              <a:ext uri="{FF2B5EF4-FFF2-40B4-BE49-F238E27FC236}">
                <a16:creationId xmlns:a16="http://schemas.microsoft.com/office/drawing/2014/main" id="{D9E831E9-9CD4-AF47-9F6F-D84E78C671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953" name="Picture 1" descr="Screen shot 2013-10-21 at 1.43.01 PM.png">
            <a:extLst>
              <a:ext uri="{FF2B5EF4-FFF2-40B4-BE49-F238E27FC236}">
                <a16:creationId xmlns:a16="http://schemas.microsoft.com/office/drawing/2014/main" id="{2FF3CDBC-5750-CE41-9B00-91AEE3C1C2A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54" name="TextBox 125">
            <a:extLst>
              <a:ext uri="{FF2B5EF4-FFF2-40B4-BE49-F238E27FC236}">
                <a16:creationId xmlns:a16="http://schemas.microsoft.com/office/drawing/2014/main" id="{47F15436-6016-8A49-BB6A-44976562FA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25955" name="Picture 1" descr="Screen shot 2013-10-21 at 1.42.45 PM.png">
            <a:extLst>
              <a:ext uri="{FF2B5EF4-FFF2-40B4-BE49-F238E27FC236}">
                <a16:creationId xmlns:a16="http://schemas.microsoft.com/office/drawing/2014/main" id="{EFB5B209-6014-AA43-BC70-DD9FA0C4FF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56" name="TextBox 12">
            <a:extLst>
              <a:ext uri="{FF2B5EF4-FFF2-40B4-BE49-F238E27FC236}">
                <a16:creationId xmlns:a16="http://schemas.microsoft.com/office/drawing/2014/main" id="{541A72DC-C1AD-764F-A341-A498E83BF1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57" name="TextBox 13">
            <a:extLst>
              <a:ext uri="{FF2B5EF4-FFF2-40B4-BE49-F238E27FC236}">
                <a16:creationId xmlns:a16="http://schemas.microsoft.com/office/drawing/2014/main" id="{8723922A-22A3-EE4C-A9D3-F3F951179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58" name="TextBox 15">
            <a:extLst>
              <a:ext uri="{FF2B5EF4-FFF2-40B4-BE49-F238E27FC236}">
                <a16:creationId xmlns:a16="http://schemas.microsoft.com/office/drawing/2014/main" id="{015BF018-8663-C14E-9DE2-3DA859F31E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59" name="TextBox 17">
            <a:extLst>
              <a:ext uri="{FF2B5EF4-FFF2-40B4-BE49-F238E27FC236}">
                <a16:creationId xmlns:a16="http://schemas.microsoft.com/office/drawing/2014/main" id="{07BC452B-DD4D-6C4E-8910-9D75F76E83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60" name="TextBox 18">
            <a:extLst>
              <a:ext uri="{FF2B5EF4-FFF2-40B4-BE49-F238E27FC236}">
                <a16:creationId xmlns:a16="http://schemas.microsoft.com/office/drawing/2014/main" id="{3CDBC6EC-08D3-1A4C-801D-88E3047A5A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61" name="TextBox 19">
            <a:extLst>
              <a:ext uri="{FF2B5EF4-FFF2-40B4-BE49-F238E27FC236}">
                <a16:creationId xmlns:a16="http://schemas.microsoft.com/office/drawing/2014/main" id="{6E36F04D-8C77-3045-A152-6ACCE496E8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62" name="TextBox 20">
            <a:extLst>
              <a:ext uri="{FF2B5EF4-FFF2-40B4-BE49-F238E27FC236}">
                <a16:creationId xmlns:a16="http://schemas.microsoft.com/office/drawing/2014/main" id="{77C6A210-EE80-1047-B26A-3D0966354B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63" name="TextBox 21">
            <a:extLst>
              <a:ext uri="{FF2B5EF4-FFF2-40B4-BE49-F238E27FC236}">
                <a16:creationId xmlns:a16="http://schemas.microsoft.com/office/drawing/2014/main" id="{495E97D2-2AAB-6843-8E00-B4130849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64" name="TextBox 22">
            <a:extLst>
              <a:ext uri="{FF2B5EF4-FFF2-40B4-BE49-F238E27FC236}">
                <a16:creationId xmlns:a16="http://schemas.microsoft.com/office/drawing/2014/main" id="{C9414EAE-7DF7-434C-B69F-31C47CFD00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5965" name="Shape 23">
            <a:extLst>
              <a:ext uri="{FF2B5EF4-FFF2-40B4-BE49-F238E27FC236}">
                <a16:creationId xmlns:a16="http://schemas.microsoft.com/office/drawing/2014/main" id="{080550EA-CB44-0543-A6E2-56EF9BEE6666}"/>
              </a:ext>
            </a:extLst>
          </p:cNvPr>
          <p:cNvCxnSpPr>
            <a:cxnSpLocks noChangeShapeType="1"/>
            <a:stCxn id="125957" idx="3"/>
            <a:endCxn id="125958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66" name="Shape 23">
            <a:extLst>
              <a:ext uri="{FF2B5EF4-FFF2-40B4-BE49-F238E27FC236}">
                <a16:creationId xmlns:a16="http://schemas.microsoft.com/office/drawing/2014/main" id="{8C6ABFC7-A1C9-FE4A-8948-C08E806A2938}"/>
              </a:ext>
            </a:extLst>
          </p:cNvPr>
          <p:cNvCxnSpPr>
            <a:cxnSpLocks noChangeShapeType="1"/>
            <a:stCxn id="125963" idx="1"/>
            <a:endCxn id="125964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67" name="TextBox 35">
            <a:extLst>
              <a:ext uri="{FF2B5EF4-FFF2-40B4-BE49-F238E27FC236}">
                <a16:creationId xmlns:a16="http://schemas.microsoft.com/office/drawing/2014/main" id="{46CCE441-F357-1C4E-9A5E-8E3EF942EA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68" name="TextBox 36">
            <a:extLst>
              <a:ext uri="{FF2B5EF4-FFF2-40B4-BE49-F238E27FC236}">
                <a16:creationId xmlns:a16="http://schemas.microsoft.com/office/drawing/2014/main" id="{245C55D8-B76E-2F47-B9DC-CE81521BB7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69" name="TextBox 37">
            <a:extLst>
              <a:ext uri="{FF2B5EF4-FFF2-40B4-BE49-F238E27FC236}">
                <a16:creationId xmlns:a16="http://schemas.microsoft.com/office/drawing/2014/main" id="{98407E7D-9AC6-FC4F-9D16-5D47E2C295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5970" name="Shape 38">
            <a:extLst>
              <a:ext uri="{FF2B5EF4-FFF2-40B4-BE49-F238E27FC236}">
                <a16:creationId xmlns:a16="http://schemas.microsoft.com/office/drawing/2014/main" id="{63882855-24A3-C647-BF32-E6C29F8D754F}"/>
              </a:ext>
            </a:extLst>
          </p:cNvPr>
          <p:cNvCxnSpPr>
            <a:cxnSpLocks noChangeShapeType="1"/>
            <a:stCxn id="125968" idx="1"/>
            <a:endCxn id="125967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71" name="Rectangle 25">
            <a:extLst>
              <a:ext uri="{FF2B5EF4-FFF2-40B4-BE49-F238E27FC236}">
                <a16:creationId xmlns:a16="http://schemas.microsoft.com/office/drawing/2014/main" id="{43B702AE-51D6-0243-B4EB-B221DFB84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7600" y="4114800"/>
            <a:ext cx="25908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5972" name="Straight Connector 11">
            <a:extLst>
              <a:ext uri="{FF2B5EF4-FFF2-40B4-BE49-F238E27FC236}">
                <a16:creationId xmlns:a16="http://schemas.microsoft.com/office/drawing/2014/main" id="{ED7E4832-B960-7C42-9500-38F5AEC267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324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73" name="Title 1">
            <a:extLst>
              <a:ext uri="{FF2B5EF4-FFF2-40B4-BE49-F238E27FC236}">
                <a16:creationId xmlns:a16="http://schemas.microsoft.com/office/drawing/2014/main" id="{20B70DFB-E800-1348-991A-467080223F3A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25974" name="Oval 7">
            <a:extLst>
              <a:ext uri="{FF2B5EF4-FFF2-40B4-BE49-F238E27FC236}">
                <a16:creationId xmlns:a16="http://schemas.microsoft.com/office/drawing/2014/main" id="{3707B48D-09CD-1D48-89F7-C5BF45D39082}"/>
              </a:ext>
            </a:extLst>
          </p:cNvPr>
          <p:cNvSpPr>
            <a:spLocks noChangeAspect="1"/>
          </p:cNvSpPr>
          <p:nvPr/>
        </p:nvSpPr>
        <p:spPr bwMode="auto">
          <a:xfrm>
            <a:off x="6924676" y="4278313"/>
            <a:ext cx="85725" cy="87312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5975" name="TextBox 36">
            <a:extLst>
              <a:ext uri="{FF2B5EF4-FFF2-40B4-BE49-F238E27FC236}">
                <a16:creationId xmlns:a16="http://schemas.microsoft.com/office/drawing/2014/main" id="{4CD1CEBC-AAB3-7E44-A38A-0163419ACF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4"/>
            <a:ext cx="381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76" name="TextBox 36">
            <a:extLst>
              <a:ext uri="{FF2B5EF4-FFF2-40B4-BE49-F238E27FC236}">
                <a16:creationId xmlns:a16="http://schemas.microsoft.com/office/drawing/2014/main" id="{C86B159C-3E7E-2B40-A053-2886EFCAA3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77" name="TextBox 37">
            <a:extLst>
              <a:ext uri="{FF2B5EF4-FFF2-40B4-BE49-F238E27FC236}">
                <a16:creationId xmlns:a16="http://schemas.microsoft.com/office/drawing/2014/main" id="{01F74224-BD82-7746-BF72-1390F6432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78" name="TextBox 37">
            <a:extLst>
              <a:ext uri="{FF2B5EF4-FFF2-40B4-BE49-F238E27FC236}">
                <a16:creationId xmlns:a16="http://schemas.microsoft.com/office/drawing/2014/main" id="{C655424B-2918-8341-BD39-27903AC4C7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79" name="TextBox 37">
            <a:extLst>
              <a:ext uri="{FF2B5EF4-FFF2-40B4-BE49-F238E27FC236}">
                <a16:creationId xmlns:a16="http://schemas.microsoft.com/office/drawing/2014/main" id="{8F82612B-800C-6D47-9DFA-68773EB8CF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80" name="TextBox 36">
            <a:extLst>
              <a:ext uri="{FF2B5EF4-FFF2-40B4-BE49-F238E27FC236}">
                <a16:creationId xmlns:a16="http://schemas.microsoft.com/office/drawing/2014/main" id="{33BA32E4-F977-E742-98E4-CBF8ADE6BD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81" name="TextBox 36">
            <a:extLst>
              <a:ext uri="{FF2B5EF4-FFF2-40B4-BE49-F238E27FC236}">
                <a16:creationId xmlns:a16="http://schemas.microsoft.com/office/drawing/2014/main" id="{96A942D8-C9F3-9443-9B74-76975BE871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82" name="TextBox 35">
            <a:extLst>
              <a:ext uri="{FF2B5EF4-FFF2-40B4-BE49-F238E27FC236}">
                <a16:creationId xmlns:a16="http://schemas.microsoft.com/office/drawing/2014/main" id="{783A1617-9817-0F4B-8B06-AB7A9B8AC9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83" name="TextBox 37">
            <a:extLst>
              <a:ext uri="{FF2B5EF4-FFF2-40B4-BE49-F238E27FC236}">
                <a16:creationId xmlns:a16="http://schemas.microsoft.com/office/drawing/2014/main" id="{209A8FDB-050E-7740-B5C2-9B564328C8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84" name="TextBox 37">
            <a:extLst>
              <a:ext uri="{FF2B5EF4-FFF2-40B4-BE49-F238E27FC236}">
                <a16:creationId xmlns:a16="http://schemas.microsoft.com/office/drawing/2014/main" id="{CD73FF74-9C01-BA4B-AA90-D1DE7BDD7B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7" name="Picture 1" descr="Screen shot 2013-10-21 at 1.43.01 PM.png">
            <a:extLst>
              <a:ext uri="{FF2B5EF4-FFF2-40B4-BE49-F238E27FC236}">
                <a16:creationId xmlns:a16="http://schemas.microsoft.com/office/drawing/2014/main" id="{6B916ADC-D8E2-7E49-889B-47FA70C9BDF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78" name="TextBox 125">
            <a:extLst>
              <a:ext uri="{FF2B5EF4-FFF2-40B4-BE49-F238E27FC236}">
                <a16:creationId xmlns:a16="http://schemas.microsoft.com/office/drawing/2014/main" id="{0686DE35-DB75-CB45-ADC6-E5F4FC8D06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26979" name="Picture 1" descr="Screen shot 2013-10-21 at 1.42.45 PM.png">
            <a:extLst>
              <a:ext uri="{FF2B5EF4-FFF2-40B4-BE49-F238E27FC236}">
                <a16:creationId xmlns:a16="http://schemas.microsoft.com/office/drawing/2014/main" id="{2C3D74CB-BDB4-6646-87EA-537C364015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80" name="TextBox 12">
            <a:extLst>
              <a:ext uri="{FF2B5EF4-FFF2-40B4-BE49-F238E27FC236}">
                <a16:creationId xmlns:a16="http://schemas.microsoft.com/office/drawing/2014/main" id="{F2A73FD5-2640-6848-9310-EB675D8545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6981" name="TextBox 13">
            <a:extLst>
              <a:ext uri="{FF2B5EF4-FFF2-40B4-BE49-F238E27FC236}">
                <a16:creationId xmlns:a16="http://schemas.microsoft.com/office/drawing/2014/main" id="{394B4075-DA74-8349-AAA5-9E29B38B40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6982" name="TextBox 15">
            <a:extLst>
              <a:ext uri="{FF2B5EF4-FFF2-40B4-BE49-F238E27FC236}">
                <a16:creationId xmlns:a16="http://schemas.microsoft.com/office/drawing/2014/main" id="{DE26C34A-FBAE-AF40-B49F-3C574B7384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6983" name="TextBox 17">
            <a:extLst>
              <a:ext uri="{FF2B5EF4-FFF2-40B4-BE49-F238E27FC236}">
                <a16:creationId xmlns:a16="http://schemas.microsoft.com/office/drawing/2014/main" id="{2E22561A-87FD-1544-9138-E35D2ACC19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6984" name="TextBox 18">
            <a:extLst>
              <a:ext uri="{FF2B5EF4-FFF2-40B4-BE49-F238E27FC236}">
                <a16:creationId xmlns:a16="http://schemas.microsoft.com/office/drawing/2014/main" id="{1CB8CA2F-32FD-BF4B-B279-DCDD16FDE9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6985" name="TextBox 19">
            <a:extLst>
              <a:ext uri="{FF2B5EF4-FFF2-40B4-BE49-F238E27FC236}">
                <a16:creationId xmlns:a16="http://schemas.microsoft.com/office/drawing/2014/main" id="{207F93F5-9B8E-1E42-9E8A-38471973A9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6986" name="TextBox 20">
            <a:extLst>
              <a:ext uri="{FF2B5EF4-FFF2-40B4-BE49-F238E27FC236}">
                <a16:creationId xmlns:a16="http://schemas.microsoft.com/office/drawing/2014/main" id="{353CA6AD-664B-434F-8885-594604F058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6987" name="TextBox 21">
            <a:extLst>
              <a:ext uri="{FF2B5EF4-FFF2-40B4-BE49-F238E27FC236}">
                <a16:creationId xmlns:a16="http://schemas.microsoft.com/office/drawing/2014/main" id="{6D6AD754-CF8E-D143-B198-40289DA5C1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6988" name="TextBox 22">
            <a:extLst>
              <a:ext uri="{FF2B5EF4-FFF2-40B4-BE49-F238E27FC236}">
                <a16:creationId xmlns:a16="http://schemas.microsoft.com/office/drawing/2014/main" id="{D4A77854-7350-D440-A7BC-CF101346E1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6989" name="Shape 23">
            <a:extLst>
              <a:ext uri="{FF2B5EF4-FFF2-40B4-BE49-F238E27FC236}">
                <a16:creationId xmlns:a16="http://schemas.microsoft.com/office/drawing/2014/main" id="{BB76E5B3-C098-A449-BC17-E4E027EDE641}"/>
              </a:ext>
            </a:extLst>
          </p:cNvPr>
          <p:cNvCxnSpPr>
            <a:cxnSpLocks noChangeShapeType="1"/>
            <a:stCxn id="126981" idx="3"/>
            <a:endCxn id="126982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6990" name="Shape 23">
            <a:extLst>
              <a:ext uri="{FF2B5EF4-FFF2-40B4-BE49-F238E27FC236}">
                <a16:creationId xmlns:a16="http://schemas.microsoft.com/office/drawing/2014/main" id="{01801952-EA7C-C146-B292-41698BDFDA66}"/>
              </a:ext>
            </a:extLst>
          </p:cNvPr>
          <p:cNvCxnSpPr>
            <a:cxnSpLocks noChangeShapeType="1"/>
            <a:stCxn id="126987" idx="1"/>
            <a:endCxn id="126988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6991" name="TextBox 35">
            <a:extLst>
              <a:ext uri="{FF2B5EF4-FFF2-40B4-BE49-F238E27FC236}">
                <a16:creationId xmlns:a16="http://schemas.microsoft.com/office/drawing/2014/main" id="{F403DA9B-B05F-F149-BF22-2AE67CF4DF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6992" name="TextBox 36">
            <a:extLst>
              <a:ext uri="{FF2B5EF4-FFF2-40B4-BE49-F238E27FC236}">
                <a16:creationId xmlns:a16="http://schemas.microsoft.com/office/drawing/2014/main" id="{988853FA-DDC5-3F41-B287-DEF5E94E31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6993" name="TextBox 37">
            <a:extLst>
              <a:ext uri="{FF2B5EF4-FFF2-40B4-BE49-F238E27FC236}">
                <a16:creationId xmlns:a16="http://schemas.microsoft.com/office/drawing/2014/main" id="{50696064-7158-5947-A37D-EBCBB28F29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6994" name="Shape 38">
            <a:extLst>
              <a:ext uri="{FF2B5EF4-FFF2-40B4-BE49-F238E27FC236}">
                <a16:creationId xmlns:a16="http://schemas.microsoft.com/office/drawing/2014/main" id="{513378C1-E66C-044F-8637-F02D89E8BCF3}"/>
              </a:ext>
            </a:extLst>
          </p:cNvPr>
          <p:cNvCxnSpPr>
            <a:cxnSpLocks noChangeShapeType="1"/>
            <a:stCxn id="126992" idx="1"/>
            <a:endCxn id="126991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6995" name="Straight Connector 11">
            <a:extLst>
              <a:ext uri="{FF2B5EF4-FFF2-40B4-BE49-F238E27FC236}">
                <a16:creationId xmlns:a16="http://schemas.microsoft.com/office/drawing/2014/main" id="{63AB31DF-BAB5-3D40-B360-8A54BFA677F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9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6996" name="Title 1">
            <a:extLst>
              <a:ext uri="{FF2B5EF4-FFF2-40B4-BE49-F238E27FC236}">
                <a16:creationId xmlns:a16="http://schemas.microsoft.com/office/drawing/2014/main" id="{A9A3A5BD-F9E6-FD40-B20E-906E510F980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26997" name="TextBox 36">
            <a:extLst>
              <a:ext uri="{FF2B5EF4-FFF2-40B4-BE49-F238E27FC236}">
                <a16:creationId xmlns:a16="http://schemas.microsoft.com/office/drawing/2014/main" id="{8FB1594F-9C7C-C14B-A287-66C4478EAA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4"/>
            <a:ext cx="381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6998" name="TextBox 23">
            <a:extLst>
              <a:ext uri="{FF2B5EF4-FFF2-40B4-BE49-F238E27FC236}">
                <a16:creationId xmlns:a16="http://schemas.microsoft.com/office/drawing/2014/main" id="{E71DB32D-F15E-714C-8B11-4D1EA97A83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6999" name="TextBox 24">
            <a:extLst>
              <a:ext uri="{FF2B5EF4-FFF2-40B4-BE49-F238E27FC236}">
                <a16:creationId xmlns:a16="http://schemas.microsoft.com/office/drawing/2014/main" id="{724AF158-BD24-D04E-BCEB-6F79A4B10A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7000" name="TextBox 37">
            <a:extLst>
              <a:ext uri="{FF2B5EF4-FFF2-40B4-BE49-F238E27FC236}">
                <a16:creationId xmlns:a16="http://schemas.microsoft.com/office/drawing/2014/main" id="{EEF24000-9864-594B-8963-E63C01B0DC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7001" name="TextBox 37">
            <a:extLst>
              <a:ext uri="{FF2B5EF4-FFF2-40B4-BE49-F238E27FC236}">
                <a16:creationId xmlns:a16="http://schemas.microsoft.com/office/drawing/2014/main" id="{3BA2BD52-429D-F849-81D4-E69AB07C65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7002" name="TextBox 36">
            <a:extLst>
              <a:ext uri="{FF2B5EF4-FFF2-40B4-BE49-F238E27FC236}">
                <a16:creationId xmlns:a16="http://schemas.microsoft.com/office/drawing/2014/main" id="{9A8B78B9-5530-F240-81CB-AC3ECB1ADC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7003" name="TextBox 36">
            <a:extLst>
              <a:ext uri="{FF2B5EF4-FFF2-40B4-BE49-F238E27FC236}">
                <a16:creationId xmlns:a16="http://schemas.microsoft.com/office/drawing/2014/main" id="{558EBFC1-A2C4-DB41-8185-344C7A4A53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7004" name="TextBox 35">
            <a:extLst>
              <a:ext uri="{FF2B5EF4-FFF2-40B4-BE49-F238E27FC236}">
                <a16:creationId xmlns:a16="http://schemas.microsoft.com/office/drawing/2014/main" id="{FB858AEC-1C79-7941-9976-39CE572D7E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7005" name="TextBox 37">
            <a:extLst>
              <a:ext uri="{FF2B5EF4-FFF2-40B4-BE49-F238E27FC236}">
                <a16:creationId xmlns:a16="http://schemas.microsoft.com/office/drawing/2014/main" id="{ECED7064-7E02-4441-AB9C-C618A2734B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7006" name="TextBox 37">
            <a:extLst>
              <a:ext uri="{FF2B5EF4-FFF2-40B4-BE49-F238E27FC236}">
                <a16:creationId xmlns:a16="http://schemas.microsoft.com/office/drawing/2014/main" id="{470BFB98-6C46-3A42-98D8-E977E1CE05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7007" name="Oval 7">
            <a:extLst>
              <a:ext uri="{FF2B5EF4-FFF2-40B4-BE49-F238E27FC236}">
                <a16:creationId xmlns:a16="http://schemas.microsoft.com/office/drawing/2014/main" id="{C2E411E3-8D01-A045-A470-3E209D848D05}"/>
              </a:ext>
            </a:extLst>
          </p:cNvPr>
          <p:cNvSpPr>
            <a:spLocks noChangeAspect="1"/>
          </p:cNvSpPr>
          <p:nvPr/>
        </p:nvSpPr>
        <p:spPr bwMode="auto">
          <a:xfrm>
            <a:off x="7446964" y="4637088"/>
            <a:ext cx="85725" cy="87312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1" name="Picture 1" descr="Screen shot 2013-10-21 at 1.43.01 PM.png">
            <a:extLst>
              <a:ext uri="{FF2B5EF4-FFF2-40B4-BE49-F238E27FC236}">
                <a16:creationId xmlns:a16="http://schemas.microsoft.com/office/drawing/2014/main" id="{6EF4BBED-E5F0-004C-A290-4EA9AB03FA8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2" name="TextBox 125">
            <a:extLst>
              <a:ext uri="{FF2B5EF4-FFF2-40B4-BE49-F238E27FC236}">
                <a16:creationId xmlns:a16="http://schemas.microsoft.com/office/drawing/2014/main" id="{1058D786-AAB1-EF4B-994D-8623400B21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28003" name="Picture 1" descr="Screen shot 2013-10-21 at 1.42.45 PM.png">
            <a:extLst>
              <a:ext uri="{FF2B5EF4-FFF2-40B4-BE49-F238E27FC236}">
                <a16:creationId xmlns:a16="http://schemas.microsoft.com/office/drawing/2014/main" id="{D0D35FAB-56D0-9F41-AC59-091A65CBC3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4" name="TextBox 12">
            <a:extLst>
              <a:ext uri="{FF2B5EF4-FFF2-40B4-BE49-F238E27FC236}">
                <a16:creationId xmlns:a16="http://schemas.microsoft.com/office/drawing/2014/main" id="{F1B0C130-784F-4946-88AC-3F1F088B04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05" name="TextBox 13">
            <a:extLst>
              <a:ext uri="{FF2B5EF4-FFF2-40B4-BE49-F238E27FC236}">
                <a16:creationId xmlns:a16="http://schemas.microsoft.com/office/drawing/2014/main" id="{612A3777-EFE9-274C-920E-317AE9D1D3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06" name="TextBox 15">
            <a:extLst>
              <a:ext uri="{FF2B5EF4-FFF2-40B4-BE49-F238E27FC236}">
                <a16:creationId xmlns:a16="http://schemas.microsoft.com/office/drawing/2014/main" id="{205613B6-8FD2-7A47-800D-3CD395DC5C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8007" name="TextBox 17">
            <a:extLst>
              <a:ext uri="{FF2B5EF4-FFF2-40B4-BE49-F238E27FC236}">
                <a16:creationId xmlns:a16="http://schemas.microsoft.com/office/drawing/2014/main" id="{8420C8B1-BE0A-E74D-AD83-11FD72DA7C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8008" name="TextBox 18">
            <a:extLst>
              <a:ext uri="{FF2B5EF4-FFF2-40B4-BE49-F238E27FC236}">
                <a16:creationId xmlns:a16="http://schemas.microsoft.com/office/drawing/2014/main" id="{B427D514-BBD8-CF45-A103-0DCFAF4E0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09" name="TextBox 19">
            <a:extLst>
              <a:ext uri="{FF2B5EF4-FFF2-40B4-BE49-F238E27FC236}">
                <a16:creationId xmlns:a16="http://schemas.microsoft.com/office/drawing/2014/main" id="{08F23C03-4B9B-194F-8E1C-4905571E59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10" name="TextBox 20">
            <a:extLst>
              <a:ext uri="{FF2B5EF4-FFF2-40B4-BE49-F238E27FC236}">
                <a16:creationId xmlns:a16="http://schemas.microsoft.com/office/drawing/2014/main" id="{F5660D7E-A953-CD48-9C9C-5A21DF6D81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11" name="TextBox 21">
            <a:extLst>
              <a:ext uri="{FF2B5EF4-FFF2-40B4-BE49-F238E27FC236}">
                <a16:creationId xmlns:a16="http://schemas.microsoft.com/office/drawing/2014/main" id="{F9CF16D6-4553-DA46-BC6F-55180AE73C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8012" name="TextBox 22">
            <a:extLst>
              <a:ext uri="{FF2B5EF4-FFF2-40B4-BE49-F238E27FC236}">
                <a16:creationId xmlns:a16="http://schemas.microsoft.com/office/drawing/2014/main" id="{06D2A244-8069-AC47-99C5-17349BF07D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8013" name="Shape 23">
            <a:extLst>
              <a:ext uri="{FF2B5EF4-FFF2-40B4-BE49-F238E27FC236}">
                <a16:creationId xmlns:a16="http://schemas.microsoft.com/office/drawing/2014/main" id="{06259ABC-1100-2744-BA3D-1E6D91D6863C}"/>
              </a:ext>
            </a:extLst>
          </p:cNvPr>
          <p:cNvCxnSpPr>
            <a:cxnSpLocks noChangeShapeType="1"/>
            <a:stCxn id="128005" idx="3"/>
            <a:endCxn id="128006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8014" name="Shape 23">
            <a:extLst>
              <a:ext uri="{FF2B5EF4-FFF2-40B4-BE49-F238E27FC236}">
                <a16:creationId xmlns:a16="http://schemas.microsoft.com/office/drawing/2014/main" id="{71FE77FE-CAA8-7B48-91E3-06C887C215E1}"/>
              </a:ext>
            </a:extLst>
          </p:cNvPr>
          <p:cNvCxnSpPr>
            <a:cxnSpLocks noChangeShapeType="1"/>
            <a:stCxn id="128011" idx="1"/>
            <a:endCxn id="128012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8015" name="TextBox 35">
            <a:extLst>
              <a:ext uri="{FF2B5EF4-FFF2-40B4-BE49-F238E27FC236}">
                <a16:creationId xmlns:a16="http://schemas.microsoft.com/office/drawing/2014/main" id="{5244C50B-B9C8-C84B-BD36-7E19113664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16" name="TextBox 36">
            <a:extLst>
              <a:ext uri="{FF2B5EF4-FFF2-40B4-BE49-F238E27FC236}">
                <a16:creationId xmlns:a16="http://schemas.microsoft.com/office/drawing/2014/main" id="{809831F6-BE1A-9944-A5B2-D575F0C364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8017" name="TextBox 37">
            <a:extLst>
              <a:ext uri="{FF2B5EF4-FFF2-40B4-BE49-F238E27FC236}">
                <a16:creationId xmlns:a16="http://schemas.microsoft.com/office/drawing/2014/main" id="{6CB3F9CD-71AD-FE46-A414-198B1D94B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8018" name="Shape 38">
            <a:extLst>
              <a:ext uri="{FF2B5EF4-FFF2-40B4-BE49-F238E27FC236}">
                <a16:creationId xmlns:a16="http://schemas.microsoft.com/office/drawing/2014/main" id="{9858B4A4-78B6-BC4B-B638-645577499FD5}"/>
              </a:ext>
            </a:extLst>
          </p:cNvPr>
          <p:cNvCxnSpPr>
            <a:cxnSpLocks noChangeShapeType="1"/>
            <a:stCxn id="128016" idx="1"/>
            <a:endCxn id="128015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8019" name="Straight Connector 11">
            <a:extLst>
              <a:ext uri="{FF2B5EF4-FFF2-40B4-BE49-F238E27FC236}">
                <a16:creationId xmlns:a16="http://schemas.microsoft.com/office/drawing/2014/main" id="{B300F23D-F56F-F840-ADD7-360238F9565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9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8020" name="Title 1">
            <a:extLst>
              <a:ext uri="{FF2B5EF4-FFF2-40B4-BE49-F238E27FC236}">
                <a16:creationId xmlns:a16="http://schemas.microsoft.com/office/drawing/2014/main" id="{A117859E-D04C-DC42-A486-CD1B821A0D23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28021" name="Oval 7">
            <a:extLst>
              <a:ext uri="{FF2B5EF4-FFF2-40B4-BE49-F238E27FC236}">
                <a16:creationId xmlns:a16="http://schemas.microsoft.com/office/drawing/2014/main" id="{7D7D7495-F3CD-BE43-8437-3AF06E424078}"/>
              </a:ext>
            </a:extLst>
          </p:cNvPr>
          <p:cNvSpPr>
            <a:spLocks noChangeAspect="1"/>
          </p:cNvSpPr>
          <p:nvPr/>
        </p:nvSpPr>
        <p:spPr bwMode="auto">
          <a:xfrm>
            <a:off x="7991476" y="4637088"/>
            <a:ext cx="85725" cy="87312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8022" name="TextBox 36">
            <a:extLst>
              <a:ext uri="{FF2B5EF4-FFF2-40B4-BE49-F238E27FC236}">
                <a16:creationId xmlns:a16="http://schemas.microsoft.com/office/drawing/2014/main" id="{7D539E70-38C6-7545-9A23-BE78EB92D9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4"/>
            <a:ext cx="381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8023" name="TextBox 23">
            <a:extLst>
              <a:ext uri="{FF2B5EF4-FFF2-40B4-BE49-F238E27FC236}">
                <a16:creationId xmlns:a16="http://schemas.microsoft.com/office/drawing/2014/main" id="{5E54A6CC-79E4-CF49-9760-41B758CAC3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24" name="TextBox 24">
            <a:extLst>
              <a:ext uri="{FF2B5EF4-FFF2-40B4-BE49-F238E27FC236}">
                <a16:creationId xmlns:a16="http://schemas.microsoft.com/office/drawing/2014/main" id="{652A3282-BC50-AF4C-9DFF-4FE7988B58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25" name="TextBox 37">
            <a:extLst>
              <a:ext uri="{FF2B5EF4-FFF2-40B4-BE49-F238E27FC236}">
                <a16:creationId xmlns:a16="http://schemas.microsoft.com/office/drawing/2014/main" id="{35F690BB-0FD3-2049-81AC-6057AC3A1D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8026" name="TextBox 37">
            <a:extLst>
              <a:ext uri="{FF2B5EF4-FFF2-40B4-BE49-F238E27FC236}">
                <a16:creationId xmlns:a16="http://schemas.microsoft.com/office/drawing/2014/main" id="{82D4AE3D-FB11-914B-B3E5-4C4CA6420C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27" name="TextBox 36">
            <a:extLst>
              <a:ext uri="{FF2B5EF4-FFF2-40B4-BE49-F238E27FC236}">
                <a16:creationId xmlns:a16="http://schemas.microsoft.com/office/drawing/2014/main" id="{33B40575-59E2-5445-98E7-A861D27C85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28" name="TextBox 36">
            <a:extLst>
              <a:ext uri="{FF2B5EF4-FFF2-40B4-BE49-F238E27FC236}">
                <a16:creationId xmlns:a16="http://schemas.microsoft.com/office/drawing/2014/main" id="{B831C653-B74F-C942-B620-451956373C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8029" name="TextBox 35">
            <a:extLst>
              <a:ext uri="{FF2B5EF4-FFF2-40B4-BE49-F238E27FC236}">
                <a16:creationId xmlns:a16="http://schemas.microsoft.com/office/drawing/2014/main" id="{C8CDDCE9-5782-A443-AD21-C235B0DBFF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30" name="TextBox 37">
            <a:extLst>
              <a:ext uri="{FF2B5EF4-FFF2-40B4-BE49-F238E27FC236}">
                <a16:creationId xmlns:a16="http://schemas.microsoft.com/office/drawing/2014/main" id="{AD9C3BD0-0FC2-0D48-8A39-E7EC21306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8031" name="TextBox 37">
            <a:extLst>
              <a:ext uri="{FF2B5EF4-FFF2-40B4-BE49-F238E27FC236}">
                <a16:creationId xmlns:a16="http://schemas.microsoft.com/office/drawing/2014/main" id="{540AB2B5-6454-9D41-B1F7-3371BC990A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32" name="TextBox 32">
            <a:extLst>
              <a:ext uri="{FF2B5EF4-FFF2-40B4-BE49-F238E27FC236}">
                <a16:creationId xmlns:a16="http://schemas.microsoft.com/office/drawing/2014/main" id="{5D12055D-6595-7E46-BC59-F1D9F916EF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5576" y="1641476"/>
            <a:ext cx="17637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Current state</a:t>
            </a:r>
          </a:p>
        </p:txBody>
      </p:sp>
      <p:sp>
        <p:nvSpPr>
          <p:cNvPr id="128033" name="TextBox 33">
            <a:extLst>
              <a:ext uri="{FF2B5EF4-FFF2-40B4-BE49-F238E27FC236}">
                <a16:creationId xmlns:a16="http://schemas.microsoft.com/office/drawing/2014/main" id="{910690C1-F4DE-A544-92F0-11ACBB0703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4" y="1368426"/>
            <a:ext cx="16287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Future state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TextBox 1">
            <a:extLst>
              <a:ext uri="{FF2B5EF4-FFF2-40B4-BE49-F238E27FC236}">
                <a16:creationId xmlns:a16="http://schemas.microsoft.com/office/drawing/2014/main" id="{EC5C52B2-6198-324E-8A8E-8DF912DC07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0" y="6426201"/>
            <a:ext cx="42306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[https://en.wikibooks.org/wiki/Digital_Circuits/Latches]</a:t>
            </a:r>
          </a:p>
        </p:txBody>
      </p:sp>
      <p:sp>
        <p:nvSpPr>
          <p:cNvPr id="16386" name="Title 1">
            <a:extLst>
              <a:ext uri="{FF2B5EF4-FFF2-40B4-BE49-F238E27FC236}">
                <a16:creationId xmlns:a16="http://schemas.microsoft.com/office/drawing/2014/main" id="{CF513EAA-28B1-9F45-9DCE-D9DB23309B5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1"/>
            <a:ext cx="91440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D Latch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(with the latch implemented using NORs)</a:t>
            </a:r>
          </a:p>
        </p:txBody>
      </p:sp>
      <p:pic>
        <p:nvPicPr>
          <p:cNvPr id="16387" name="Picture 6" descr="Screen shot 2013-10-21 at 1.31.19 PM.png">
            <a:extLst>
              <a:ext uri="{FF2B5EF4-FFF2-40B4-BE49-F238E27FC236}">
                <a16:creationId xmlns:a16="http://schemas.microsoft.com/office/drawing/2014/main" id="{F1231157-8AD1-AE42-82A2-8178CF18AA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1" y="2667000"/>
            <a:ext cx="4291013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8" name="TextBox 125">
            <a:extLst>
              <a:ext uri="{FF2B5EF4-FFF2-40B4-BE49-F238E27FC236}">
                <a16:creationId xmlns:a16="http://schemas.microsoft.com/office/drawing/2014/main" id="{458CF1F1-2B82-CF4F-A39B-CFBD89C614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3400" y="6435726"/>
            <a:ext cx="2540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5.7a from the textbook ]</a:t>
            </a:r>
          </a:p>
        </p:txBody>
      </p:sp>
      <p:grpSp>
        <p:nvGrpSpPr>
          <p:cNvPr id="16389" name="Group 4">
            <a:extLst>
              <a:ext uri="{FF2B5EF4-FFF2-40B4-BE49-F238E27FC236}">
                <a16:creationId xmlns:a16="http://schemas.microsoft.com/office/drawing/2014/main" id="{9D2D4F12-A74C-EE48-AC52-18B9CDC422D3}"/>
              </a:ext>
            </a:extLst>
          </p:cNvPr>
          <p:cNvGrpSpPr>
            <a:grpSpLocks/>
          </p:cNvGrpSpPr>
          <p:nvPr/>
        </p:nvGrpSpPr>
        <p:grpSpPr bwMode="auto">
          <a:xfrm>
            <a:off x="5715000" y="2673350"/>
            <a:ext cx="3886200" cy="1860550"/>
            <a:chOff x="4800600" y="2672801"/>
            <a:chExt cx="3886200" cy="1861545"/>
          </a:xfrm>
        </p:grpSpPr>
        <p:grpSp>
          <p:nvGrpSpPr>
            <p:cNvPr id="16390" name="Group 3">
              <a:extLst>
                <a:ext uri="{FF2B5EF4-FFF2-40B4-BE49-F238E27FC236}">
                  <a16:creationId xmlns:a16="http://schemas.microsoft.com/office/drawing/2014/main" id="{177F0B1D-8531-EC4A-8367-F11696AE4C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00" y="2744092"/>
              <a:ext cx="3886200" cy="1790254"/>
              <a:chOff x="2209800" y="2286000"/>
              <a:chExt cx="4419600" cy="2209800"/>
            </a:xfrm>
          </p:grpSpPr>
          <p:pic>
            <p:nvPicPr>
              <p:cNvPr id="16393" name="Picture 2" descr="https://upload.wikimedia.org/wikipedia/commons/thumb/c/cb/D-type_Transparent_Latch_%28NOR%29.svg/300px-D-type_Transparent_Latch_%28NOR%29.svg.png">
                <a:extLst>
                  <a:ext uri="{FF2B5EF4-FFF2-40B4-BE49-F238E27FC236}">
                    <a16:creationId xmlns:a16="http://schemas.microsoft.com/office/drawing/2014/main" id="{EE7B7214-86EB-2440-8A64-57A1A80DB8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9800" y="2286000"/>
                <a:ext cx="4419600" cy="2209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394" name="Rectangle 52">
                <a:extLst>
                  <a:ext uri="{FF2B5EF4-FFF2-40B4-BE49-F238E27FC236}">
                    <a16:creationId xmlns:a16="http://schemas.microsoft.com/office/drawing/2014/main" id="{8A539F90-28A7-DA4A-B88F-021F57146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799" y="3276600"/>
                <a:ext cx="479455" cy="38010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-Roman" pitchFamily="2" charset="0"/>
                  </a:rPr>
                  <a:t>Clk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6391" name="Rectangle 52">
              <a:extLst>
                <a:ext uri="{FF2B5EF4-FFF2-40B4-BE49-F238E27FC236}">
                  <a16:creationId xmlns:a16="http://schemas.microsoft.com/office/drawing/2014/main" id="{E563B125-5945-EF43-8B41-CC1D8172A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1261" y="4109525"/>
              <a:ext cx="179536" cy="2769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2" name="Rectangle 52">
              <a:extLst>
                <a:ext uri="{FF2B5EF4-FFF2-40B4-BE49-F238E27FC236}">
                  <a16:creationId xmlns:a16="http://schemas.microsoft.com/office/drawing/2014/main" id="{1BAEE026-59F8-EE4A-8A25-19F9DE013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7379" y="2672801"/>
              <a:ext cx="205184" cy="2769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5" name="Picture 1" descr="Screen shot 2013-10-21 at 1.43.01 PM.png">
            <a:extLst>
              <a:ext uri="{FF2B5EF4-FFF2-40B4-BE49-F238E27FC236}">
                <a16:creationId xmlns:a16="http://schemas.microsoft.com/office/drawing/2014/main" id="{7E22F8A0-4F01-2840-BB18-F894A90E0E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26" name="TextBox 125">
            <a:extLst>
              <a:ext uri="{FF2B5EF4-FFF2-40B4-BE49-F238E27FC236}">
                <a16:creationId xmlns:a16="http://schemas.microsoft.com/office/drawing/2014/main" id="{671229FE-253D-EA4C-80AF-905FD92F52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29027" name="Picture 1" descr="Screen shot 2013-10-21 at 1.42.45 PM.png">
            <a:extLst>
              <a:ext uri="{FF2B5EF4-FFF2-40B4-BE49-F238E27FC236}">
                <a16:creationId xmlns:a16="http://schemas.microsoft.com/office/drawing/2014/main" id="{9FE236F9-BB04-104A-81B7-EDFED7637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28" name="TextBox 12">
            <a:extLst>
              <a:ext uri="{FF2B5EF4-FFF2-40B4-BE49-F238E27FC236}">
                <a16:creationId xmlns:a16="http://schemas.microsoft.com/office/drawing/2014/main" id="{F777E32A-C750-8E41-AEE9-3FC53851B4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9029" name="TextBox 13">
            <a:extLst>
              <a:ext uri="{FF2B5EF4-FFF2-40B4-BE49-F238E27FC236}">
                <a16:creationId xmlns:a16="http://schemas.microsoft.com/office/drawing/2014/main" id="{3D644752-0A24-ED4B-9BA4-8E94CA11CD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9030" name="TextBox 15">
            <a:extLst>
              <a:ext uri="{FF2B5EF4-FFF2-40B4-BE49-F238E27FC236}">
                <a16:creationId xmlns:a16="http://schemas.microsoft.com/office/drawing/2014/main" id="{0AB48EA1-0E1F-F84B-BD37-831DEE65A6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9031" name="TextBox 17">
            <a:extLst>
              <a:ext uri="{FF2B5EF4-FFF2-40B4-BE49-F238E27FC236}">
                <a16:creationId xmlns:a16="http://schemas.microsoft.com/office/drawing/2014/main" id="{694015D0-8C8E-AC43-8E61-F475DA3ED5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9032" name="TextBox 18">
            <a:extLst>
              <a:ext uri="{FF2B5EF4-FFF2-40B4-BE49-F238E27FC236}">
                <a16:creationId xmlns:a16="http://schemas.microsoft.com/office/drawing/2014/main" id="{557E87AE-E92C-FD41-A0DB-868ABE6A21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9033" name="TextBox 19">
            <a:extLst>
              <a:ext uri="{FF2B5EF4-FFF2-40B4-BE49-F238E27FC236}">
                <a16:creationId xmlns:a16="http://schemas.microsoft.com/office/drawing/2014/main" id="{B8E362CB-F8F8-8B4F-838E-C247BDCDF8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9034" name="TextBox 20">
            <a:extLst>
              <a:ext uri="{FF2B5EF4-FFF2-40B4-BE49-F238E27FC236}">
                <a16:creationId xmlns:a16="http://schemas.microsoft.com/office/drawing/2014/main" id="{02A33224-D414-1741-8986-67C7BFEE2F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9035" name="TextBox 21">
            <a:extLst>
              <a:ext uri="{FF2B5EF4-FFF2-40B4-BE49-F238E27FC236}">
                <a16:creationId xmlns:a16="http://schemas.microsoft.com/office/drawing/2014/main" id="{D1218F8B-136D-9F4F-B1FA-171FA5070C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9036" name="TextBox 22">
            <a:extLst>
              <a:ext uri="{FF2B5EF4-FFF2-40B4-BE49-F238E27FC236}">
                <a16:creationId xmlns:a16="http://schemas.microsoft.com/office/drawing/2014/main" id="{101CA29A-861F-234D-8F9E-E6103BA3F1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9037" name="Shape 23">
            <a:extLst>
              <a:ext uri="{FF2B5EF4-FFF2-40B4-BE49-F238E27FC236}">
                <a16:creationId xmlns:a16="http://schemas.microsoft.com/office/drawing/2014/main" id="{D19E8B88-7E9A-6E44-84F3-C1583812F5F2}"/>
              </a:ext>
            </a:extLst>
          </p:cNvPr>
          <p:cNvCxnSpPr>
            <a:cxnSpLocks noChangeShapeType="1"/>
            <a:stCxn id="129029" idx="3"/>
            <a:endCxn id="129030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9038" name="Shape 23">
            <a:extLst>
              <a:ext uri="{FF2B5EF4-FFF2-40B4-BE49-F238E27FC236}">
                <a16:creationId xmlns:a16="http://schemas.microsoft.com/office/drawing/2014/main" id="{CC064EA6-2553-1C46-9D84-E165F0F0CC78}"/>
              </a:ext>
            </a:extLst>
          </p:cNvPr>
          <p:cNvCxnSpPr>
            <a:cxnSpLocks noChangeShapeType="1"/>
            <a:stCxn id="129035" idx="1"/>
            <a:endCxn id="129036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039" name="TextBox 35">
            <a:extLst>
              <a:ext uri="{FF2B5EF4-FFF2-40B4-BE49-F238E27FC236}">
                <a16:creationId xmlns:a16="http://schemas.microsoft.com/office/drawing/2014/main" id="{9D1F14E6-715F-424A-93AE-70A29597C2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9040" name="TextBox 36">
            <a:extLst>
              <a:ext uri="{FF2B5EF4-FFF2-40B4-BE49-F238E27FC236}">
                <a16:creationId xmlns:a16="http://schemas.microsoft.com/office/drawing/2014/main" id="{D7D923D0-B9F1-1445-A123-B3095E425E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9041" name="TextBox 37">
            <a:extLst>
              <a:ext uri="{FF2B5EF4-FFF2-40B4-BE49-F238E27FC236}">
                <a16:creationId xmlns:a16="http://schemas.microsoft.com/office/drawing/2014/main" id="{61763E3D-D875-954D-B373-9121D74ED9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9042" name="Shape 38">
            <a:extLst>
              <a:ext uri="{FF2B5EF4-FFF2-40B4-BE49-F238E27FC236}">
                <a16:creationId xmlns:a16="http://schemas.microsoft.com/office/drawing/2014/main" id="{65967080-C823-2A40-BD88-CF9F00008A91}"/>
              </a:ext>
            </a:extLst>
          </p:cNvPr>
          <p:cNvCxnSpPr>
            <a:cxnSpLocks noChangeShapeType="1"/>
            <a:stCxn id="129040" idx="1"/>
            <a:endCxn id="129039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9043" name="Straight Connector 11">
            <a:extLst>
              <a:ext uri="{FF2B5EF4-FFF2-40B4-BE49-F238E27FC236}">
                <a16:creationId xmlns:a16="http://schemas.microsoft.com/office/drawing/2014/main" id="{7B707A53-4DAD-A04E-823C-A2F1B84C16F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9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044" name="Title 1">
            <a:extLst>
              <a:ext uri="{FF2B5EF4-FFF2-40B4-BE49-F238E27FC236}">
                <a16:creationId xmlns:a16="http://schemas.microsoft.com/office/drawing/2014/main" id="{9C7E6ED1-DCE7-7C4F-8C54-5AFC6FA5B49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29045" name="Oval 7">
            <a:extLst>
              <a:ext uri="{FF2B5EF4-FFF2-40B4-BE49-F238E27FC236}">
                <a16:creationId xmlns:a16="http://schemas.microsoft.com/office/drawing/2014/main" id="{86FB87C7-29DA-4842-A6A2-E13D41DAEADC}"/>
              </a:ext>
            </a:extLst>
          </p:cNvPr>
          <p:cNvSpPr>
            <a:spLocks noChangeAspect="1"/>
          </p:cNvSpPr>
          <p:nvPr/>
        </p:nvSpPr>
        <p:spPr bwMode="auto">
          <a:xfrm>
            <a:off x="8332789" y="4273551"/>
            <a:ext cx="85725" cy="87313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9046" name="TextBox 36">
            <a:extLst>
              <a:ext uri="{FF2B5EF4-FFF2-40B4-BE49-F238E27FC236}">
                <a16:creationId xmlns:a16="http://schemas.microsoft.com/office/drawing/2014/main" id="{D1A4FE89-298B-2E47-A36A-984A81F667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4"/>
            <a:ext cx="381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9047" name="TextBox 23">
            <a:extLst>
              <a:ext uri="{FF2B5EF4-FFF2-40B4-BE49-F238E27FC236}">
                <a16:creationId xmlns:a16="http://schemas.microsoft.com/office/drawing/2014/main" id="{ECED33B5-155D-A544-947F-063399C03D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9048" name="TextBox 24">
            <a:extLst>
              <a:ext uri="{FF2B5EF4-FFF2-40B4-BE49-F238E27FC236}">
                <a16:creationId xmlns:a16="http://schemas.microsoft.com/office/drawing/2014/main" id="{1DAF5131-C1DF-A442-B44D-123230928A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9049" name="TextBox 37">
            <a:extLst>
              <a:ext uri="{FF2B5EF4-FFF2-40B4-BE49-F238E27FC236}">
                <a16:creationId xmlns:a16="http://schemas.microsoft.com/office/drawing/2014/main" id="{9DC1ED7C-8338-4F40-8C70-5F64062ECF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9050" name="TextBox 37">
            <a:extLst>
              <a:ext uri="{FF2B5EF4-FFF2-40B4-BE49-F238E27FC236}">
                <a16:creationId xmlns:a16="http://schemas.microsoft.com/office/drawing/2014/main" id="{4F1CC463-D439-E348-A73C-42AE5B1F4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9051" name="TextBox 36">
            <a:extLst>
              <a:ext uri="{FF2B5EF4-FFF2-40B4-BE49-F238E27FC236}">
                <a16:creationId xmlns:a16="http://schemas.microsoft.com/office/drawing/2014/main" id="{3C4C4924-B47A-EE4B-8A32-E843114085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9052" name="TextBox 36">
            <a:extLst>
              <a:ext uri="{FF2B5EF4-FFF2-40B4-BE49-F238E27FC236}">
                <a16:creationId xmlns:a16="http://schemas.microsoft.com/office/drawing/2014/main" id="{CD837B6B-C2A5-104C-AD43-AB8642013D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9053" name="TextBox 35">
            <a:extLst>
              <a:ext uri="{FF2B5EF4-FFF2-40B4-BE49-F238E27FC236}">
                <a16:creationId xmlns:a16="http://schemas.microsoft.com/office/drawing/2014/main" id="{DFB481CE-8B8C-8B4F-9C48-8645CF0075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9054" name="TextBox 37">
            <a:extLst>
              <a:ext uri="{FF2B5EF4-FFF2-40B4-BE49-F238E27FC236}">
                <a16:creationId xmlns:a16="http://schemas.microsoft.com/office/drawing/2014/main" id="{19DD921E-3A3F-CD46-A9A1-BA06B3D10D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9055" name="TextBox 37">
            <a:extLst>
              <a:ext uri="{FF2B5EF4-FFF2-40B4-BE49-F238E27FC236}">
                <a16:creationId xmlns:a16="http://schemas.microsoft.com/office/drawing/2014/main" id="{233D3899-D1F9-9042-B146-1A014030CD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Rectangle 3">
            <a:extLst>
              <a:ext uri="{FF2B5EF4-FFF2-40B4-BE49-F238E27FC236}">
                <a16:creationId xmlns:a16="http://schemas.microsoft.com/office/drawing/2014/main" id="{433D8B6B-FD79-9B48-8E01-316AA3E5E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JK Flip-Flop</a:t>
            </a:r>
          </a:p>
        </p:txBody>
      </p:sp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TextBox 125">
            <a:extLst>
              <a:ext uri="{FF2B5EF4-FFF2-40B4-BE49-F238E27FC236}">
                <a16:creationId xmlns:a16="http://schemas.microsoft.com/office/drawing/2014/main" id="{56E83201-F337-0B45-90BC-C1EE981D70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5.16a from the textbook ]</a:t>
            </a:r>
          </a:p>
        </p:txBody>
      </p:sp>
      <p:sp>
        <p:nvSpPr>
          <p:cNvPr id="131074" name="Title 1">
            <a:extLst>
              <a:ext uri="{FF2B5EF4-FFF2-40B4-BE49-F238E27FC236}">
                <a16:creationId xmlns:a16="http://schemas.microsoft.com/office/drawing/2014/main" id="{71CB71BD-5B23-4346-8FB1-14EE54A06B4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JK Flip-Flop</a:t>
            </a:r>
          </a:p>
        </p:txBody>
      </p:sp>
      <p:pic>
        <p:nvPicPr>
          <p:cNvPr id="131075" name="Picture 1" descr="Screen shot 2013-11-01 at 3.58.00 PM.png">
            <a:extLst>
              <a:ext uri="{FF2B5EF4-FFF2-40B4-BE49-F238E27FC236}">
                <a16:creationId xmlns:a16="http://schemas.microsoft.com/office/drawing/2014/main" id="{C24C213C-4120-EC40-B193-1984AC14C1D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676400"/>
            <a:ext cx="7594600" cy="336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1076" name="Group 5">
            <a:extLst>
              <a:ext uri="{FF2B5EF4-FFF2-40B4-BE49-F238E27FC236}">
                <a16:creationId xmlns:a16="http://schemas.microsoft.com/office/drawing/2014/main" id="{6ABA15FA-FAB1-1F4A-9796-A407ED2A46B7}"/>
              </a:ext>
            </a:extLst>
          </p:cNvPr>
          <p:cNvGrpSpPr>
            <a:grpSpLocks/>
          </p:cNvGrpSpPr>
          <p:nvPr/>
        </p:nvGrpSpPr>
        <p:grpSpPr bwMode="auto">
          <a:xfrm>
            <a:off x="4340226" y="5562600"/>
            <a:ext cx="2403475" cy="584200"/>
            <a:chOff x="3426307" y="5816024"/>
            <a:chExt cx="2403022" cy="584776"/>
          </a:xfrm>
        </p:grpSpPr>
        <p:sp>
          <p:nvSpPr>
            <p:cNvPr id="131077" name="TextBox 8">
              <a:extLst>
                <a:ext uri="{FF2B5EF4-FFF2-40B4-BE49-F238E27FC236}">
                  <a16:creationId xmlns:a16="http://schemas.microsoft.com/office/drawing/2014/main" id="{B326B0FD-980D-054D-AB6A-ECF017330B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6307" y="5816024"/>
              <a:ext cx="2403022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 = JQ + KQ</a:t>
              </a:r>
            </a:p>
          </p:txBody>
        </p:sp>
        <p:cxnSp>
          <p:nvCxnSpPr>
            <p:cNvPr id="131078" name="Straight Connector 7">
              <a:extLst>
                <a:ext uri="{FF2B5EF4-FFF2-40B4-BE49-F238E27FC236}">
                  <a16:creationId xmlns:a16="http://schemas.microsoft.com/office/drawing/2014/main" id="{31A2490F-ED60-564E-B547-850AA986FB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375453" y="5844627"/>
              <a:ext cx="34601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079" name="Straight Connector 8">
              <a:extLst>
                <a:ext uri="{FF2B5EF4-FFF2-40B4-BE49-F238E27FC236}">
                  <a16:creationId xmlns:a16="http://schemas.microsoft.com/office/drawing/2014/main" id="{037381EB-5F00-224C-8F6B-C4F6101373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73821" y="5839860"/>
              <a:ext cx="347597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TextBox 125">
            <a:extLst>
              <a:ext uri="{FF2B5EF4-FFF2-40B4-BE49-F238E27FC236}">
                <a16:creationId xmlns:a16="http://schemas.microsoft.com/office/drawing/2014/main" id="{934795C5-2E24-4244-8272-9CB5AB78A2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5.16 from the textbook ]</a:t>
            </a:r>
          </a:p>
        </p:txBody>
      </p:sp>
      <p:sp>
        <p:nvSpPr>
          <p:cNvPr id="132098" name="Title 1">
            <a:extLst>
              <a:ext uri="{FF2B5EF4-FFF2-40B4-BE49-F238E27FC236}">
                <a16:creationId xmlns:a16="http://schemas.microsoft.com/office/drawing/2014/main" id="{3B4AEA21-E006-244D-85AC-A2AB18B2658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JK Flip-Flop</a:t>
            </a:r>
          </a:p>
        </p:txBody>
      </p:sp>
      <p:grpSp>
        <p:nvGrpSpPr>
          <p:cNvPr id="132099" name="Group 115">
            <a:extLst>
              <a:ext uri="{FF2B5EF4-FFF2-40B4-BE49-F238E27FC236}">
                <a16:creationId xmlns:a16="http://schemas.microsoft.com/office/drawing/2014/main" id="{D375523A-CBFF-B345-9206-E776AA701910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357314"/>
            <a:ext cx="5648326" cy="4967287"/>
            <a:chOff x="1154" y="434"/>
            <a:chExt cx="3558" cy="3129"/>
          </a:xfrm>
        </p:grpSpPr>
        <p:sp>
          <p:nvSpPr>
            <p:cNvPr id="132101" name="Rectangle 59">
              <a:extLst>
                <a:ext uri="{FF2B5EF4-FFF2-40B4-BE49-F238E27FC236}">
                  <a16:creationId xmlns:a16="http://schemas.microsoft.com/office/drawing/2014/main" id="{0415FD61-F919-8C4D-B3BB-F6C76A695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2541"/>
              <a:ext cx="414" cy="64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02" name="Rectangle 61">
              <a:extLst>
                <a:ext uri="{FF2B5EF4-FFF2-40B4-BE49-F238E27FC236}">
                  <a16:creationId xmlns:a16="http://schemas.microsoft.com/office/drawing/2014/main" id="{2D8CC371-62A6-5749-8832-3D9A4A8C1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552"/>
              <a:ext cx="5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J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03" name="Rectangle 62">
              <a:extLst>
                <a:ext uri="{FF2B5EF4-FFF2-40B4-BE49-F238E27FC236}">
                  <a16:creationId xmlns:a16="http://schemas.microsoft.com/office/drawing/2014/main" id="{CC0A6244-2097-654D-8D6B-6BB4085CC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3" y="2552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04" name="Freeform 64">
              <a:extLst>
                <a:ext uri="{FF2B5EF4-FFF2-40B4-BE49-F238E27FC236}">
                  <a16:creationId xmlns:a16="http://schemas.microsoft.com/office/drawing/2014/main" id="{8C45196B-6B84-F140-94D7-01AC3A183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828"/>
              <a:ext cx="81" cy="81"/>
            </a:xfrm>
            <a:custGeom>
              <a:avLst/>
              <a:gdLst>
                <a:gd name="T0" fmla="*/ 0 w 403"/>
                <a:gd name="T1" fmla="*/ 0 h 403"/>
                <a:gd name="T2" fmla="*/ 0 w 403"/>
                <a:gd name="T3" fmla="*/ 0 h 403"/>
                <a:gd name="T4" fmla="*/ 0 w 403"/>
                <a:gd name="T5" fmla="*/ 0 h 403"/>
                <a:gd name="T6" fmla="*/ 0 60000 65536"/>
                <a:gd name="T7" fmla="*/ 0 60000 65536"/>
                <a:gd name="T8" fmla="*/ 0 60000 65536"/>
                <a:gd name="T9" fmla="*/ 0 w 403"/>
                <a:gd name="T10" fmla="*/ 0 h 403"/>
                <a:gd name="T11" fmla="*/ 403 w 403"/>
                <a:gd name="T12" fmla="*/ 403 h 40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403">
                  <a:moveTo>
                    <a:pt x="0" y="403"/>
                  </a:moveTo>
                  <a:lnTo>
                    <a:pt x="403" y="173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5" name="Line 65">
              <a:extLst>
                <a:ext uri="{FF2B5EF4-FFF2-40B4-BE49-F238E27FC236}">
                  <a16:creationId xmlns:a16="http://schemas.microsoft.com/office/drawing/2014/main" id="{BF404290-7DB6-724C-A109-F994DB0328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73" y="2503"/>
              <a:ext cx="89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6" name="Line 66">
              <a:extLst>
                <a:ext uri="{FF2B5EF4-FFF2-40B4-BE49-F238E27FC236}">
                  <a16:creationId xmlns:a16="http://schemas.microsoft.com/office/drawing/2014/main" id="{0099DEE3-B0DC-4F46-A15E-C8C482E5F8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41" y="2285"/>
              <a:ext cx="1" cy="102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7" name="Rectangle 67">
              <a:extLst>
                <a:ext uri="{FF2B5EF4-FFF2-40B4-BE49-F238E27FC236}">
                  <a16:creationId xmlns:a16="http://schemas.microsoft.com/office/drawing/2014/main" id="{17089116-678F-9945-B977-CA661ABA7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2968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08" name="Rectangle 68">
              <a:extLst>
                <a:ext uri="{FF2B5EF4-FFF2-40B4-BE49-F238E27FC236}">
                  <a16:creationId xmlns:a16="http://schemas.microsoft.com/office/drawing/2014/main" id="{5C48E8D1-D70B-D946-A2E7-60A753179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5" y="2285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K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09" name="Rectangle 69">
              <a:extLst>
                <a:ext uri="{FF2B5EF4-FFF2-40B4-BE49-F238E27FC236}">
                  <a16:creationId xmlns:a16="http://schemas.microsoft.com/office/drawing/2014/main" id="{8D2FC920-14BD-144C-B4B1-C97470AE0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" y="2508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10" name="Rectangle 70">
              <a:extLst>
                <a:ext uri="{FF2B5EF4-FFF2-40B4-BE49-F238E27FC236}">
                  <a16:creationId xmlns:a16="http://schemas.microsoft.com/office/drawing/2014/main" id="{42882AC8-EA8F-FD40-B650-A60EC2C02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2689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11" name="Rectangle 71">
              <a:extLst>
                <a:ext uri="{FF2B5EF4-FFF2-40B4-BE49-F238E27FC236}">
                  <a16:creationId xmlns:a16="http://schemas.microsoft.com/office/drawing/2014/main" id="{70F36B10-586F-0342-9B4E-AD827F947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281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12" name="Rectangle 72">
              <a:extLst>
                <a:ext uri="{FF2B5EF4-FFF2-40B4-BE49-F238E27FC236}">
                  <a16:creationId xmlns:a16="http://schemas.microsoft.com/office/drawing/2014/main" id="{A5F4B971-04DD-8D45-938E-A5650FF71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281"/>
              <a:ext cx="3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t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13" name="Rectangle 73">
              <a:extLst>
                <a:ext uri="{FF2B5EF4-FFF2-40B4-BE49-F238E27FC236}">
                  <a16:creationId xmlns:a16="http://schemas.microsoft.com/office/drawing/2014/main" id="{2BF5A7D1-CF6A-7149-B752-B73B31BF9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2281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14" name="Rectangle 74">
              <a:extLst>
                <a:ext uri="{FF2B5EF4-FFF2-40B4-BE49-F238E27FC236}">
                  <a16:creationId xmlns:a16="http://schemas.microsoft.com/office/drawing/2014/main" id="{AE4F0A49-AC0E-9043-B63F-F7A9CF51B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0" y="2281"/>
              <a:ext cx="7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+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15" name="Rectangle 75">
              <a:extLst>
                <a:ext uri="{FF2B5EF4-FFF2-40B4-BE49-F238E27FC236}">
                  <a16:creationId xmlns:a16="http://schemas.microsoft.com/office/drawing/2014/main" id="{A26CF2BA-D3E6-CB4F-99BE-E4E7C3197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281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16" name="Rectangle 76">
              <a:extLst>
                <a:ext uri="{FF2B5EF4-FFF2-40B4-BE49-F238E27FC236}">
                  <a16:creationId xmlns:a16="http://schemas.microsoft.com/office/drawing/2014/main" id="{52A36A0A-0601-534E-B1C1-7169D0F0E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2281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17" name="Rectangle 77">
              <a:extLst>
                <a:ext uri="{FF2B5EF4-FFF2-40B4-BE49-F238E27FC236}">
                  <a16:creationId xmlns:a16="http://schemas.microsoft.com/office/drawing/2014/main" id="{9DC9158C-A6EE-1E45-A22C-248944836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" y="2510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18" name="Rectangle 78">
              <a:extLst>
                <a:ext uri="{FF2B5EF4-FFF2-40B4-BE49-F238E27FC236}">
                  <a16:creationId xmlns:a16="http://schemas.microsoft.com/office/drawing/2014/main" id="{9DB76833-D9BD-1443-B76F-5A3681C80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9" y="2510"/>
              <a:ext cx="3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t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19" name="Rectangle 79">
              <a:extLst>
                <a:ext uri="{FF2B5EF4-FFF2-40B4-BE49-F238E27FC236}">
                  <a16:creationId xmlns:a16="http://schemas.microsoft.com/office/drawing/2014/main" id="{C0B76A05-6B63-9C43-9501-797EF6F59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0" y="2510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20" name="Rectangle 80">
              <a:extLst>
                <a:ext uri="{FF2B5EF4-FFF2-40B4-BE49-F238E27FC236}">
                  <a16:creationId xmlns:a16="http://schemas.microsoft.com/office/drawing/2014/main" id="{B7E79ACE-248A-E94C-9D36-130D90F10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9" y="2510"/>
              <a:ext cx="48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21" name="Line 81">
              <a:extLst>
                <a:ext uri="{FF2B5EF4-FFF2-40B4-BE49-F238E27FC236}">
                  <a16:creationId xmlns:a16="http://schemas.microsoft.com/office/drawing/2014/main" id="{D27A443C-6A45-BE42-BCE7-D6DCCF2435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4" y="2656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2" name="Line 82">
              <a:extLst>
                <a:ext uri="{FF2B5EF4-FFF2-40B4-BE49-F238E27FC236}">
                  <a16:creationId xmlns:a16="http://schemas.microsoft.com/office/drawing/2014/main" id="{FCA31F6E-876F-4B49-B058-3A3F3CD11C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4" y="3071"/>
              <a:ext cx="2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3" name="Line 83">
              <a:extLst>
                <a:ext uri="{FF2B5EF4-FFF2-40B4-BE49-F238E27FC236}">
                  <a16:creationId xmlns:a16="http://schemas.microsoft.com/office/drawing/2014/main" id="{BFA518EF-9DAF-8C45-99BA-DEAD0456E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8" y="2656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4" name="Line 84">
              <a:extLst>
                <a:ext uri="{FF2B5EF4-FFF2-40B4-BE49-F238E27FC236}">
                  <a16:creationId xmlns:a16="http://schemas.microsoft.com/office/drawing/2014/main" id="{61F73E45-50FC-A34E-96AE-ACF3BC5A98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88" y="3069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5" name="Rectangle 85">
              <a:extLst>
                <a:ext uri="{FF2B5EF4-FFF2-40B4-BE49-F238E27FC236}">
                  <a16:creationId xmlns:a16="http://schemas.microsoft.com/office/drawing/2014/main" id="{39E79A22-DEFB-BE44-A1AF-07FAAAF6E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2691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26" name="Rectangle 86">
              <a:extLst>
                <a:ext uri="{FF2B5EF4-FFF2-40B4-BE49-F238E27FC236}">
                  <a16:creationId xmlns:a16="http://schemas.microsoft.com/office/drawing/2014/main" id="{62322E06-0043-694D-964B-F7BE83A7A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1" y="3390"/>
              <a:ext cx="9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(b) Truth table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27" name="Rectangle 89">
              <a:extLst>
                <a:ext uri="{FF2B5EF4-FFF2-40B4-BE49-F238E27FC236}">
                  <a16:creationId xmlns:a16="http://schemas.microsoft.com/office/drawing/2014/main" id="{F55F7ACF-5117-1D48-8436-A6AD28201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390"/>
              <a:ext cx="13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(c) Graphical symbol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28" name="Rectangle 91">
              <a:extLst>
                <a:ext uri="{FF2B5EF4-FFF2-40B4-BE49-F238E27FC236}">
                  <a16:creationId xmlns:a16="http://schemas.microsoft.com/office/drawing/2014/main" id="{0E592CA8-9068-9549-8DB5-B4353DFBC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" y="2285"/>
              <a:ext cx="5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J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29" name="Rectangle 92">
              <a:extLst>
                <a:ext uri="{FF2B5EF4-FFF2-40B4-BE49-F238E27FC236}">
                  <a16:creationId xmlns:a16="http://schemas.microsoft.com/office/drawing/2014/main" id="{5C8EA86C-4478-CE46-9F01-1D0BCB713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2508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30" name="Rectangle 93">
              <a:extLst>
                <a:ext uri="{FF2B5EF4-FFF2-40B4-BE49-F238E27FC236}">
                  <a16:creationId xmlns:a16="http://schemas.microsoft.com/office/drawing/2014/main" id="{CA46E566-FDF4-3843-8E55-32414DFAE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2689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31" name="Rectangle 94">
              <a:extLst>
                <a:ext uri="{FF2B5EF4-FFF2-40B4-BE49-F238E27FC236}">
                  <a16:creationId xmlns:a16="http://schemas.microsoft.com/office/drawing/2014/main" id="{E9DD2B03-70FF-E44A-ACC4-74F3039C9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2883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32" name="Rectangle 95">
              <a:extLst>
                <a:ext uri="{FF2B5EF4-FFF2-40B4-BE49-F238E27FC236}">
                  <a16:creationId xmlns:a16="http://schemas.microsoft.com/office/drawing/2014/main" id="{F67CE08E-8FCA-BD41-B20C-1E536A120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2884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33" name="Rectangle 96">
              <a:extLst>
                <a:ext uri="{FF2B5EF4-FFF2-40B4-BE49-F238E27FC236}">
                  <a16:creationId xmlns:a16="http://schemas.microsoft.com/office/drawing/2014/main" id="{4C16BEC4-2C35-C643-A946-A0B75E3F1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2883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34" name="Rectangle 97">
              <a:extLst>
                <a:ext uri="{FF2B5EF4-FFF2-40B4-BE49-F238E27FC236}">
                  <a16:creationId xmlns:a16="http://schemas.microsoft.com/office/drawing/2014/main" id="{8F8264FC-FE0D-5346-9DF2-2EDF3E71B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3084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35" name="Rectangle 98">
              <a:extLst>
                <a:ext uri="{FF2B5EF4-FFF2-40B4-BE49-F238E27FC236}">
                  <a16:creationId xmlns:a16="http://schemas.microsoft.com/office/drawing/2014/main" id="{9FB2D4DA-0A76-D742-BBAA-7F6D56FA1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" y="3085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36" name="Rectangle 99">
              <a:extLst>
                <a:ext uri="{FF2B5EF4-FFF2-40B4-BE49-F238E27FC236}">
                  <a16:creationId xmlns:a16="http://schemas.microsoft.com/office/drawing/2014/main" id="{BAECB0EE-8924-B741-BEEA-06D4F59EF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3085"/>
              <a:ext cx="3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t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37" name="Rectangle 100">
              <a:extLst>
                <a:ext uri="{FF2B5EF4-FFF2-40B4-BE49-F238E27FC236}">
                  <a16:creationId xmlns:a16="http://schemas.microsoft.com/office/drawing/2014/main" id="{346689EF-42F4-8C49-8689-E4B73155E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3085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38" name="Rectangle 102">
              <a:extLst>
                <a:ext uri="{FF2B5EF4-FFF2-40B4-BE49-F238E27FC236}">
                  <a16:creationId xmlns:a16="http://schemas.microsoft.com/office/drawing/2014/main" id="{DBB1E978-B573-6740-9F3D-6B916FB28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7" y="3085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39" name="Rectangle 103">
              <a:extLst>
                <a:ext uri="{FF2B5EF4-FFF2-40B4-BE49-F238E27FC236}">
                  <a16:creationId xmlns:a16="http://schemas.microsoft.com/office/drawing/2014/main" id="{1D4F4297-E44D-9746-85A2-C24FC9115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3084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40" name="Line 104">
              <a:extLst>
                <a:ext uri="{FF2B5EF4-FFF2-40B4-BE49-F238E27FC236}">
                  <a16:creationId xmlns:a16="http://schemas.microsoft.com/office/drawing/2014/main" id="{CE46F4E2-3883-D94E-9A91-AB4499FF3C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8" y="2863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41" name="Rectangle 105">
              <a:extLst>
                <a:ext uri="{FF2B5EF4-FFF2-40B4-BE49-F238E27FC236}">
                  <a16:creationId xmlns:a16="http://schemas.microsoft.com/office/drawing/2014/main" id="{DB59EE9C-C170-5F40-B648-D50D89C62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968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K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42" name="Rectangle 8">
              <a:extLst>
                <a:ext uri="{FF2B5EF4-FFF2-40B4-BE49-F238E27FC236}">
                  <a16:creationId xmlns:a16="http://schemas.microsoft.com/office/drawing/2014/main" id="{03876984-D728-3A4C-BC28-401365082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917"/>
              <a:ext cx="414" cy="656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43" name="Rectangle 9">
              <a:extLst>
                <a:ext uri="{FF2B5EF4-FFF2-40B4-BE49-F238E27FC236}">
                  <a16:creationId xmlns:a16="http://schemas.microsoft.com/office/drawing/2014/main" id="{A2175153-EAA0-5E4C-87EA-C06D56BD7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4" y="942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D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44" name="Rectangle 10">
              <a:extLst>
                <a:ext uri="{FF2B5EF4-FFF2-40B4-BE49-F238E27FC236}">
                  <a16:creationId xmlns:a16="http://schemas.microsoft.com/office/drawing/2014/main" id="{5313EF77-EB6D-0345-B0D5-A908BE006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3" y="938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45" name="Freeform 12">
              <a:extLst>
                <a:ext uri="{FF2B5EF4-FFF2-40B4-BE49-F238E27FC236}">
                  <a16:creationId xmlns:a16="http://schemas.microsoft.com/office/drawing/2014/main" id="{292B842E-CE63-724F-A865-1B28CB2FB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366"/>
              <a:ext cx="81" cy="81"/>
            </a:xfrm>
            <a:custGeom>
              <a:avLst/>
              <a:gdLst>
                <a:gd name="T0" fmla="*/ 0 w 403"/>
                <a:gd name="T1" fmla="*/ 0 h 402"/>
                <a:gd name="T2" fmla="*/ 0 w 403"/>
                <a:gd name="T3" fmla="*/ 0 h 402"/>
                <a:gd name="T4" fmla="*/ 0 w 403"/>
                <a:gd name="T5" fmla="*/ 0 h 402"/>
                <a:gd name="T6" fmla="*/ 0 60000 65536"/>
                <a:gd name="T7" fmla="*/ 0 60000 65536"/>
                <a:gd name="T8" fmla="*/ 0 60000 65536"/>
                <a:gd name="T9" fmla="*/ 0 w 403"/>
                <a:gd name="T10" fmla="*/ 0 h 402"/>
                <a:gd name="T11" fmla="*/ 403 w 403"/>
                <a:gd name="T12" fmla="*/ 402 h 4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402">
                  <a:moveTo>
                    <a:pt x="0" y="402"/>
                  </a:moveTo>
                  <a:lnTo>
                    <a:pt x="403" y="23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46" name="Freeform 15">
              <a:extLst>
                <a:ext uri="{FF2B5EF4-FFF2-40B4-BE49-F238E27FC236}">
                  <a16:creationId xmlns:a16="http://schemas.microsoft.com/office/drawing/2014/main" id="{2589F52A-C03D-7747-AB43-25B1AC335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067"/>
              <a:ext cx="22" cy="34"/>
            </a:xfrm>
            <a:custGeom>
              <a:avLst/>
              <a:gdLst>
                <a:gd name="T0" fmla="*/ 0 w 114"/>
                <a:gd name="T1" fmla="*/ 0 h 172"/>
                <a:gd name="T2" fmla="*/ 0 w 114"/>
                <a:gd name="T3" fmla="*/ 0 h 172"/>
                <a:gd name="T4" fmla="*/ 0 w 114"/>
                <a:gd name="T5" fmla="*/ 0 h 172"/>
                <a:gd name="T6" fmla="*/ 0 w 114"/>
                <a:gd name="T7" fmla="*/ 0 h 172"/>
                <a:gd name="T8" fmla="*/ 0 w 114"/>
                <a:gd name="T9" fmla="*/ 0 h 172"/>
                <a:gd name="T10" fmla="*/ 0 w 114"/>
                <a:gd name="T11" fmla="*/ 0 h 172"/>
                <a:gd name="T12" fmla="*/ 0 w 114"/>
                <a:gd name="T13" fmla="*/ 0 h 172"/>
                <a:gd name="T14" fmla="*/ 0 w 114"/>
                <a:gd name="T15" fmla="*/ 0 h 172"/>
                <a:gd name="T16" fmla="*/ 0 w 114"/>
                <a:gd name="T17" fmla="*/ 0 h 172"/>
                <a:gd name="T18" fmla="*/ 0 w 114"/>
                <a:gd name="T19" fmla="*/ 0 h 172"/>
                <a:gd name="T20" fmla="*/ 0 w 114"/>
                <a:gd name="T21" fmla="*/ 0 h 172"/>
                <a:gd name="T22" fmla="*/ 0 w 114"/>
                <a:gd name="T23" fmla="*/ 0 h 172"/>
                <a:gd name="T24" fmla="*/ 0 w 114"/>
                <a:gd name="T25" fmla="*/ 0 h 172"/>
                <a:gd name="T26" fmla="*/ 0 w 114"/>
                <a:gd name="T27" fmla="*/ 0 h 172"/>
                <a:gd name="T28" fmla="*/ 0 w 114"/>
                <a:gd name="T29" fmla="*/ 0 h 172"/>
                <a:gd name="T30" fmla="*/ 0 w 114"/>
                <a:gd name="T31" fmla="*/ 0 h 172"/>
                <a:gd name="T32" fmla="*/ 0 w 114"/>
                <a:gd name="T33" fmla="*/ 0 h 172"/>
                <a:gd name="T34" fmla="*/ 0 w 114"/>
                <a:gd name="T35" fmla="*/ 0 h 172"/>
                <a:gd name="T36" fmla="*/ 0 w 114"/>
                <a:gd name="T37" fmla="*/ 0 h 172"/>
                <a:gd name="T38" fmla="*/ 0 w 114"/>
                <a:gd name="T39" fmla="*/ 0 h 172"/>
                <a:gd name="T40" fmla="*/ 0 w 114"/>
                <a:gd name="T41" fmla="*/ 0 h 172"/>
                <a:gd name="T42" fmla="*/ 0 w 114"/>
                <a:gd name="T43" fmla="*/ 0 h 172"/>
                <a:gd name="T44" fmla="*/ 0 w 114"/>
                <a:gd name="T45" fmla="*/ 0 h 172"/>
                <a:gd name="T46" fmla="*/ 0 w 114"/>
                <a:gd name="T47" fmla="*/ 0 h 172"/>
                <a:gd name="T48" fmla="*/ 0 w 114"/>
                <a:gd name="T49" fmla="*/ 0 h 172"/>
                <a:gd name="T50" fmla="*/ 0 w 114"/>
                <a:gd name="T51" fmla="*/ 0 h 172"/>
                <a:gd name="T52" fmla="*/ 0 w 114"/>
                <a:gd name="T53" fmla="*/ 0 h 172"/>
                <a:gd name="T54" fmla="*/ 0 w 114"/>
                <a:gd name="T55" fmla="*/ 0 h 172"/>
                <a:gd name="T56" fmla="*/ 0 w 114"/>
                <a:gd name="T57" fmla="*/ 0 h 172"/>
                <a:gd name="T58" fmla="*/ 0 w 114"/>
                <a:gd name="T59" fmla="*/ 0 h 172"/>
                <a:gd name="T60" fmla="*/ 0 w 114"/>
                <a:gd name="T61" fmla="*/ 0 h 172"/>
                <a:gd name="T62" fmla="*/ 0 w 114"/>
                <a:gd name="T63" fmla="*/ 0 h 172"/>
                <a:gd name="T64" fmla="*/ 0 w 114"/>
                <a:gd name="T65" fmla="*/ 0 h 172"/>
                <a:gd name="T66" fmla="*/ 0 w 114"/>
                <a:gd name="T67" fmla="*/ 0 h 172"/>
                <a:gd name="T68" fmla="*/ 0 w 114"/>
                <a:gd name="T69" fmla="*/ 0 h 172"/>
                <a:gd name="T70" fmla="*/ 0 w 114"/>
                <a:gd name="T71" fmla="*/ 0 h 172"/>
                <a:gd name="T72" fmla="*/ 0 w 114"/>
                <a:gd name="T73" fmla="*/ 0 h 172"/>
                <a:gd name="T74" fmla="*/ 0 w 114"/>
                <a:gd name="T75" fmla="*/ 0 h 172"/>
                <a:gd name="T76" fmla="*/ 0 w 114"/>
                <a:gd name="T77" fmla="*/ 0 h 172"/>
                <a:gd name="T78" fmla="*/ 0 w 114"/>
                <a:gd name="T79" fmla="*/ 0 h 172"/>
                <a:gd name="T80" fmla="*/ 0 w 114"/>
                <a:gd name="T81" fmla="*/ 0 h 172"/>
                <a:gd name="T82" fmla="*/ 0 w 114"/>
                <a:gd name="T83" fmla="*/ 0 h 172"/>
                <a:gd name="T84" fmla="*/ 0 w 114"/>
                <a:gd name="T85" fmla="*/ 0 h 172"/>
                <a:gd name="T86" fmla="*/ 0 w 114"/>
                <a:gd name="T87" fmla="*/ 0 h 172"/>
                <a:gd name="T88" fmla="*/ 0 w 114"/>
                <a:gd name="T89" fmla="*/ 0 h 172"/>
                <a:gd name="T90" fmla="*/ 0 w 114"/>
                <a:gd name="T91" fmla="*/ 0 h 172"/>
                <a:gd name="T92" fmla="*/ 0 w 114"/>
                <a:gd name="T93" fmla="*/ 0 h 172"/>
                <a:gd name="T94" fmla="*/ 0 w 114"/>
                <a:gd name="T95" fmla="*/ 0 h 172"/>
                <a:gd name="T96" fmla="*/ 0 w 114"/>
                <a:gd name="T97" fmla="*/ 0 h 172"/>
                <a:gd name="T98" fmla="*/ 0 w 114"/>
                <a:gd name="T99" fmla="*/ 0 h 172"/>
                <a:gd name="T100" fmla="*/ 0 w 114"/>
                <a:gd name="T101" fmla="*/ 0 h 172"/>
                <a:gd name="T102" fmla="*/ 0 w 114"/>
                <a:gd name="T103" fmla="*/ 0 h 172"/>
                <a:gd name="T104" fmla="*/ 0 w 114"/>
                <a:gd name="T105" fmla="*/ 0 h 172"/>
                <a:gd name="T106" fmla="*/ 0 w 114"/>
                <a:gd name="T107" fmla="*/ 0 h 172"/>
                <a:gd name="T108" fmla="*/ 0 w 114"/>
                <a:gd name="T109" fmla="*/ 0 h 172"/>
                <a:gd name="T110" fmla="*/ 0 w 114"/>
                <a:gd name="T111" fmla="*/ 0 h 1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4"/>
                <a:gd name="T169" fmla="*/ 0 h 172"/>
                <a:gd name="T170" fmla="*/ 114 w 114"/>
                <a:gd name="T171" fmla="*/ 172 h 1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4" h="172">
                  <a:moveTo>
                    <a:pt x="0" y="103"/>
                  </a:moveTo>
                  <a:lnTo>
                    <a:pt x="0" y="70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1" y="59"/>
                  </a:lnTo>
                  <a:lnTo>
                    <a:pt x="1" y="55"/>
                  </a:lnTo>
                  <a:lnTo>
                    <a:pt x="2" y="52"/>
                  </a:lnTo>
                  <a:lnTo>
                    <a:pt x="3" y="49"/>
                  </a:lnTo>
                  <a:lnTo>
                    <a:pt x="4" y="46"/>
                  </a:lnTo>
                  <a:lnTo>
                    <a:pt x="5" y="43"/>
                  </a:lnTo>
                  <a:lnTo>
                    <a:pt x="6" y="40"/>
                  </a:lnTo>
                  <a:lnTo>
                    <a:pt x="8" y="36"/>
                  </a:lnTo>
                  <a:lnTo>
                    <a:pt x="9" y="33"/>
                  </a:lnTo>
                  <a:lnTo>
                    <a:pt x="11" y="31"/>
                  </a:lnTo>
                  <a:lnTo>
                    <a:pt x="13" y="28"/>
                  </a:lnTo>
                  <a:lnTo>
                    <a:pt x="16" y="26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19"/>
                  </a:lnTo>
                  <a:lnTo>
                    <a:pt x="24" y="16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33" y="10"/>
                  </a:lnTo>
                  <a:lnTo>
                    <a:pt x="37" y="8"/>
                  </a:lnTo>
                  <a:lnTo>
                    <a:pt x="39" y="7"/>
                  </a:lnTo>
                  <a:lnTo>
                    <a:pt x="42" y="5"/>
                  </a:lnTo>
                  <a:lnTo>
                    <a:pt x="45" y="4"/>
                  </a:lnTo>
                  <a:lnTo>
                    <a:pt x="48" y="3"/>
                  </a:lnTo>
                  <a:lnTo>
                    <a:pt x="51" y="2"/>
                  </a:lnTo>
                  <a:lnTo>
                    <a:pt x="55" y="2"/>
                  </a:lnTo>
                  <a:lnTo>
                    <a:pt x="59" y="1"/>
                  </a:lnTo>
                  <a:lnTo>
                    <a:pt x="62" y="1"/>
                  </a:lnTo>
                  <a:lnTo>
                    <a:pt x="65" y="0"/>
                  </a:lnTo>
                  <a:lnTo>
                    <a:pt x="68" y="0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2" y="1"/>
                  </a:lnTo>
                  <a:lnTo>
                    <a:pt x="56" y="1"/>
                  </a:lnTo>
                  <a:lnTo>
                    <a:pt x="59" y="2"/>
                  </a:lnTo>
                  <a:lnTo>
                    <a:pt x="62" y="2"/>
                  </a:lnTo>
                  <a:lnTo>
                    <a:pt x="65" y="3"/>
                  </a:lnTo>
                  <a:lnTo>
                    <a:pt x="68" y="4"/>
                  </a:lnTo>
                  <a:lnTo>
                    <a:pt x="71" y="5"/>
                  </a:lnTo>
                  <a:lnTo>
                    <a:pt x="75" y="7"/>
                  </a:lnTo>
                  <a:lnTo>
                    <a:pt x="79" y="8"/>
                  </a:lnTo>
                  <a:lnTo>
                    <a:pt x="81" y="10"/>
                  </a:lnTo>
                  <a:lnTo>
                    <a:pt x="84" y="11"/>
                  </a:lnTo>
                  <a:lnTo>
                    <a:pt x="87" y="13"/>
                  </a:lnTo>
                  <a:lnTo>
                    <a:pt x="89" y="16"/>
                  </a:lnTo>
                  <a:lnTo>
                    <a:pt x="91" y="19"/>
                  </a:lnTo>
                  <a:lnTo>
                    <a:pt x="95" y="21"/>
                  </a:lnTo>
                  <a:lnTo>
                    <a:pt x="97" y="23"/>
                  </a:lnTo>
                  <a:lnTo>
                    <a:pt x="99" y="26"/>
                  </a:lnTo>
                  <a:lnTo>
                    <a:pt x="101" y="28"/>
                  </a:lnTo>
                  <a:lnTo>
                    <a:pt x="102" y="31"/>
                  </a:lnTo>
                  <a:lnTo>
                    <a:pt x="104" y="33"/>
                  </a:lnTo>
                  <a:lnTo>
                    <a:pt x="106" y="36"/>
                  </a:lnTo>
                  <a:lnTo>
                    <a:pt x="107" y="40"/>
                  </a:lnTo>
                  <a:lnTo>
                    <a:pt x="108" y="43"/>
                  </a:lnTo>
                  <a:lnTo>
                    <a:pt x="110" y="46"/>
                  </a:lnTo>
                  <a:lnTo>
                    <a:pt x="112" y="49"/>
                  </a:lnTo>
                  <a:lnTo>
                    <a:pt x="112" y="52"/>
                  </a:lnTo>
                  <a:lnTo>
                    <a:pt x="113" y="55"/>
                  </a:lnTo>
                  <a:lnTo>
                    <a:pt x="114" y="59"/>
                  </a:lnTo>
                  <a:lnTo>
                    <a:pt x="114" y="63"/>
                  </a:lnTo>
                  <a:lnTo>
                    <a:pt x="114" y="66"/>
                  </a:lnTo>
                  <a:lnTo>
                    <a:pt x="114" y="70"/>
                  </a:lnTo>
                  <a:lnTo>
                    <a:pt x="114" y="103"/>
                  </a:lnTo>
                  <a:lnTo>
                    <a:pt x="114" y="107"/>
                  </a:lnTo>
                  <a:lnTo>
                    <a:pt x="114" y="110"/>
                  </a:lnTo>
                  <a:lnTo>
                    <a:pt x="114" y="114"/>
                  </a:lnTo>
                  <a:lnTo>
                    <a:pt x="113" y="118"/>
                  </a:lnTo>
                  <a:lnTo>
                    <a:pt x="112" y="121"/>
                  </a:lnTo>
                  <a:lnTo>
                    <a:pt x="112" y="124"/>
                  </a:lnTo>
                  <a:lnTo>
                    <a:pt x="110" y="127"/>
                  </a:lnTo>
                  <a:lnTo>
                    <a:pt x="108" y="130"/>
                  </a:lnTo>
                  <a:lnTo>
                    <a:pt x="107" y="133"/>
                  </a:lnTo>
                  <a:lnTo>
                    <a:pt x="106" y="136"/>
                  </a:lnTo>
                  <a:lnTo>
                    <a:pt x="104" y="139"/>
                  </a:lnTo>
                  <a:lnTo>
                    <a:pt x="102" y="142"/>
                  </a:lnTo>
                  <a:lnTo>
                    <a:pt x="101" y="144"/>
                  </a:lnTo>
                  <a:lnTo>
                    <a:pt x="99" y="147"/>
                  </a:lnTo>
                  <a:lnTo>
                    <a:pt x="97" y="149"/>
                  </a:lnTo>
                  <a:lnTo>
                    <a:pt x="95" y="152"/>
                  </a:lnTo>
                  <a:lnTo>
                    <a:pt x="91" y="155"/>
                  </a:lnTo>
                  <a:lnTo>
                    <a:pt x="89" y="158"/>
                  </a:lnTo>
                  <a:lnTo>
                    <a:pt x="87" y="159"/>
                  </a:lnTo>
                  <a:lnTo>
                    <a:pt x="84" y="161"/>
                  </a:lnTo>
                  <a:lnTo>
                    <a:pt x="81" y="163"/>
                  </a:lnTo>
                  <a:lnTo>
                    <a:pt x="79" y="164"/>
                  </a:lnTo>
                  <a:lnTo>
                    <a:pt x="75" y="166"/>
                  </a:lnTo>
                  <a:lnTo>
                    <a:pt x="71" y="167"/>
                  </a:lnTo>
                  <a:lnTo>
                    <a:pt x="68" y="168"/>
                  </a:lnTo>
                  <a:lnTo>
                    <a:pt x="65" y="169"/>
                  </a:lnTo>
                  <a:lnTo>
                    <a:pt x="62" y="170"/>
                  </a:lnTo>
                  <a:lnTo>
                    <a:pt x="59" y="171"/>
                  </a:lnTo>
                  <a:lnTo>
                    <a:pt x="56" y="172"/>
                  </a:lnTo>
                  <a:lnTo>
                    <a:pt x="52" y="172"/>
                  </a:lnTo>
                  <a:lnTo>
                    <a:pt x="48" y="172"/>
                  </a:lnTo>
                  <a:lnTo>
                    <a:pt x="45" y="172"/>
                  </a:lnTo>
                  <a:lnTo>
                    <a:pt x="68" y="172"/>
                  </a:lnTo>
                  <a:lnTo>
                    <a:pt x="65" y="172"/>
                  </a:lnTo>
                  <a:lnTo>
                    <a:pt x="62" y="172"/>
                  </a:lnTo>
                  <a:lnTo>
                    <a:pt x="59" y="172"/>
                  </a:lnTo>
                  <a:lnTo>
                    <a:pt x="55" y="171"/>
                  </a:lnTo>
                  <a:lnTo>
                    <a:pt x="51" y="170"/>
                  </a:lnTo>
                  <a:lnTo>
                    <a:pt x="48" y="169"/>
                  </a:lnTo>
                  <a:lnTo>
                    <a:pt x="45" y="168"/>
                  </a:lnTo>
                  <a:lnTo>
                    <a:pt x="42" y="167"/>
                  </a:lnTo>
                  <a:lnTo>
                    <a:pt x="39" y="166"/>
                  </a:lnTo>
                  <a:lnTo>
                    <a:pt x="37" y="164"/>
                  </a:lnTo>
                  <a:lnTo>
                    <a:pt x="33" y="163"/>
                  </a:lnTo>
                  <a:lnTo>
                    <a:pt x="29" y="161"/>
                  </a:lnTo>
                  <a:lnTo>
                    <a:pt x="27" y="159"/>
                  </a:lnTo>
                  <a:lnTo>
                    <a:pt x="24" y="158"/>
                  </a:lnTo>
                  <a:lnTo>
                    <a:pt x="22" y="155"/>
                  </a:lnTo>
                  <a:lnTo>
                    <a:pt x="20" y="152"/>
                  </a:lnTo>
                  <a:lnTo>
                    <a:pt x="18" y="149"/>
                  </a:lnTo>
                  <a:lnTo>
                    <a:pt x="16" y="147"/>
                  </a:lnTo>
                  <a:lnTo>
                    <a:pt x="13" y="144"/>
                  </a:lnTo>
                  <a:lnTo>
                    <a:pt x="11" y="142"/>
                  </a:lnTo>
                  <a:lnTo>
                    <a:pt x="9" y="139"/>
                  </a:lnTo>
                  <a:lnTo>
                    <a:pt x="8" y="136"/>
                  </a:lnTo>
                  <a:lnTo>
                    <a:pt x="6" y="133"/>
                  </a:lnTo>
                  <a:lnTo>
                    <a:pt x="5" y="130"/>
                  </a:lnTo>
                  <a:lnTo>
                    <a:pt x="4" y="127"/>
                  </a:lnTo>
                  <a:lnTo>
                    <a:pt x="3" y="124"/>
                  </a:lnTo>
                  <a:lnTo>
                    <a:pt x="2" y="121"/>
                  </a:lnTo>
                  <a:lnTo>
                    <a:pt x="1" y="118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147" name="Line 17">
              <a:extLst>
                <a:ext uri="{FF2B5EF4-FFF2-40B4-BE49-F238E27FC236}">
                  <a16:creationId xmlns:a16="http://schemas.microsoft.com/office/drawing/2014/main" id="{3F809F3D-5629-D645-98AE-1B1465E848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3" y="998"/>
              <a:ext cx="17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48" name="Line 18">
              <a:extLst>
                <a:ext uri="{FF2B5EF4-FFF2-40B4-BE49-F238E27FC236}">
                  <a16:creationId xmlns:a16="http://schemas.microsoft.com/office/drawing/2014/main" id="{01330450-405E-054B-B8B3-D989C87E39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3" y="1171"/>
              <a:ext cx="17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49" name="Freeform 20">
              <a:extLst>
                <a:ext uri="{FF2B5EF4-FFF2-40B4-BE49-F238E27FC236}">
                  <a16:creationId xmlns:a16="http://schemas.microsoft.com/office/drawing/2014/main" id="{44BAED4D-7502-644A-B08F-FEEC79437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946"/>
              <a:ext cx="344" cy="137"/>
            </a:xfrm>
            <a:custGeom>
              <a:avLst/>
              <a:gdLst>
                <a:gd name="T0" fmla="*/ 0 w 1719"/>
                <a:gd name="T1" fmla="*/ 0 h 685"/>
                <a:gd name="T2" fmla="*/ 0 w 1719"/>
                <a:gd name="T3" fmla="*/ 0 h 685"/>
                <a:gd name="T4" fmla="*/ 0 w 1719"/>
                <a:gd name="T5" fmla="*/ 0 h 685"/>
                <a:gd name="T6" fmla="*/ 0 w 1719"/>
                <a:gd name="T7" fmla="*/ 0 h 685"/>
                <a:gd name="T8" fmla="*/ 0 w 1719"/>
                <a:gd name="T9" fmla="*/ 0 h 685"/>
                <a:gd name="T10" fmla="*/ 0 w 1719"/>
                <a:gd name="T11" fmla="*/ 0 h 685"/>
                <a:gd name="T12" fmla="*/ 0 w 1719"/>
                <a:gd name="T13" fmla="*/ 0 h 685"/>
                <a:gd name="T14" fmla="*/ 0 w 1719"/>
                <a:gd name="T15" fmla="*/ 0 h 685"/>
                <a:gd name="T16" fmla="*/ 0 w 1719"/>
                <a:gd name="T17" fmla="*/ 0 h 685"/>
                <a:gd name="T18" fmla="*/ 0 w 1719"/>
                <a:gd name="T19" fmla="*/ 0 h 685"/>
                <a:gd name="T20" fmla="*/ 0 w 1719"/>
                <a:gd name="T21" fmla="*/ 0 h 685"/>
                <a:gd name="T22" fmla="*/ 0 w 1719"/>
                <a:gd name="T23" fmla="*/ 0 h 685"/>
                <a:gd name="T24" fmla="*/ 0 w 1719"/>
                <a:gd name="T25" fmla="*/ 0 h 685"/>
                <a:gd name="T26" fmla="*/ 0 w 1719"/>
                <a:gd name="T27" fmla="*/ 0 h 685"/>
                <a:gd name="T28" fmla="*/ 0 w 1719"/>
                <a:gd name="T29" fmla="*/ 0 h 685"/>
                <a:gd name="T30" fmla="*/ 0 w 1719"/>
                <a:gd name="T31" fmla="*/ 0 h 685"/>
                <a:gd name="T32" fmla="*/ 0 w 1719"/>
                <a:gd name="T33" fmla="*/ 0 h 685"/>
                <a:gd name="T34" fmla="*/ 0 w 1719"/>
                <a:gd name="T35" fmla="*/ 0 h 685"/>
                <a:gd name="T36" fmla="*/ 0 w 1719"/>
                <a:gd name="T37" fmla="*/ 0 h 685"/>
                <a:gd name="T38" fmla="*/ 0 w 1719"/>
                <a:gd name="T39" fmla="*/ 0 h 685"/>
                <a:gd name="T40" fmla="*/ 0 w 1719"/>
                <a:gd name="T41" fmla="*/ 0 h 685"/>
                <a:gd name="T42" fmla="*/ 0 w 1719"/>
                <a:gd name="T43" fmla="*/ 0 h 685"/>
                <a:gd name="T44" fmla="*/ 0 w 1719"/>
                <a:gd name="T45" fmla="*/ 0 h 685"/>
                <a:gd name="T46" fmla="*/ 0 w 1719"/>
                <a:gd name="T47" fmla="*/ 0 h 685"/>
                <a:gd name="T48" fmla="*/ 0 w 1719"/>
                <a:gd name="T49" fmla="*/ 0 h 685"/>
                <a:gd name="T50" fmla="*/ 0 w 1719"/>
                <a:gd name="T51" fmla="*/ 0 h 685"/>
                <a:gd name="T52" fmla="*/ 0 w 1719"/>
                <a:gd name="T53" fmla="*/ 0 h 685"/>
                <a:gd name="T54" fmla="*/ 0 w 1719"/>
                <a:gd name="T55" fmla="*/ 0 h 685"/>
                <a:gd name="T56" fmla="*/ 0 w 1719"/>
                <a:gd name="T57" fmla="*/ 0 h 685"/>
                <a:gd name="T58" fmla="*/ 0 w 1719"/>
                <a:gd name="T59" fmla="*/ 0 h 685"/>
                <a:gd name="T60" fmla="*/ 0 w 1719"/>
                <a:gd name="T61" fmla="*/ 0 h 685"/>
                <a:gd name="T62" fmla="*/ 0 w 1719"/>
                <a:gd name="T63" fmla="*/ 0 h 685"/>
                <a:gd name="T64" fmla="*/ 0 w 1719"/>
                <a:gd name="T65" fmla="*/ 0 h 685"/>
                <a:gd name="T66" fmla="*/ 0 w 1719"/>
                <a:gd name="T67" fmla="*/ 0 h 685"/>
                <a:gd name="T68" fmla="*/ 0 w 1719"/>
                <a:gd name="T69" fmla="*/ 0 h 685"/>
                <a:gd name="T70" fmla="*/ 0 w 1719"/>
                <a:gd name="T71" fmla="*/ 0 h 685"/>
                <a:gd name="T72" fmla="*/ 0 w 1719"/>
                <a:gd name="T73" fmla="*/ 0 h 685"/>
                <a:gd name="T74" fmla="*/ 0 w 1719"/>
                <a:gd name="T75" fmla="*/ 0 h 685"/>
                <a:gd name="T76" fmla="*/ 0 w 1719"/>
                <a:gd name="T77" fmla="*/ 0 h 685"/>
                <a:gd name="T78" fmla="*/ 0 w 1719"/>
                <a:gd name="T79" fmla="*/ 0 h 685"/>
                <a:gd name="T80" fmla="*/ 0 w 1719"/>
                <a:gd name="T81" fmla="*/ 0 h 685"/>
                <a:gd name="T82" fmla="*/ 0 w 1719"/>
                <a:gd name="T83" fmla="*/ 0 h 685"/>
                <a:gd name="T84" fmla="*/ 0 w 1719"/>
                <a:gd name="T85" fmla="*/ 0 h 685"/>
                <a:gd name="T86" fmla="*/ 0 w 1719"/>
                <a:gd name="T87" fmla="*/ 0 h 685"/>
                <a:gd name="T88" fmla="*/ 0 w 1719"/>
                <a:gd name="T89" fmla="*/ 0 h 685"/>
                <a:gd name="T90" fmla="*/ 0 w 1719"/>
                <a:gd name="T91" fmla="*/ 0 h 685"/>
                <a:gd name="T92" fmla="*/ 0 w 1719"/>
                <a:gd name="T93" fmla="*/ 0 h 685"/>
                <a:gd name="T94" fmla="*/ 0 w 1719"/>
                <a:gd name="T95" fmla="*/ 0 h 685"/>
                <a:gd name="T96" fmla="*/ 0 w 1719"/>
                <a:gd name="T97" fmla="*/ 0 h 685"/>
                <a:gd name="T98" fmla="*/ 0 w 1719"/>
                <a:gd name="T99" fmla="*/ 0 h 685"/>
                <a:gd name="T100" fmla="*/ 0 w 1719"/>
                <a:gd name="T101" fmla="*/ 0 h 685"/>
                <a:gd name="T102" fmla="*/ 0 w 1719"/>
                <a:gd name="T103" fmla="*/ 0 h 685"/>
                <a:gd name="T104" fmla="*/ 0 w 1719"/>
                <a:gd name="T105" fmla="*/ 0 h 685"/>
                <a:gd name="T106" fmla="*/ 0 w 1719"/>
                <a:gd name="T107" fmla="*/ 0 h 685"/>
                <a:gd name="T108" fmla="*/ 0 w 1719"/>
                <a:gd name="T109" fmla="*/ 0 h 685"/>
                <a:gd name="T110" fmla="*/ 0 w 1719"/>
                <a:gd name="T111" fmla="*/ 0 h 685"/>
                <a:gd name="T112" fmla="*/ 0 w 1719"/>
                <a:gd name="T113" fmla="*/ 0 h 685"/>
                <a:gd name="T114" fmla="*/ 0 w 1719"/>
                <a:gd name="T115" fmla="*/ 0 h 685"/>
                <a:gd name="T116" fmla="*/ 0 w 1719"/>
                <a:gd name="T117" fmla="*/ 0 h 685"/>
                <a:gd name="T118" fmla="*/ 0 w 1719"/>
                <a:gd name="T119" fmla="*/ 0 h 685"/>
                <a:gd name="T120" fmla="*/ 0 w 1719"/>
                <a:gd name="T121" fmla="*/ 0 h 6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19"/>
                <a:gd name="T184" fmla="*/ 0 h 685"/>
                <a:gd name="T185" fmla="*/ 1719 w 1719"/>
                <a:gd name="T186" fmla="*/ 685 h 68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19" h="685">
                  <a:moveTo>
                    <a:pt x="0" y="0"/>
                  </a:moveTo>
                  <a:lnTo>
                    <a:pt x="66" y="0"/>
                  </a:lnTo>
                  <a:lnTo>
                    <a:pt x="127" y="0"/>
                  </a:lnTo>
                  <a:lnTo>
                    <a:pt x="184" y="0"/>
                  </a:lnTo>
                  <a:lnTo>
                    <a:pt x="238" y="0"/>
                  </a:lnTo>
                  <a:lnTo>
                    <a:pt x="290" y="0"/>
                  </a:lnTo>
                  <a:lnTo>
                    <a:pt x="336" y="1"/>
                  </a:lnTo>
                  <a:lnTo>
                    <a:pt x="379" y="1"/>
                  </a:lnTo>
                  <a:lnTo>
                    <a:pt x="418" y="1"/>
                  </a:lnTo>
                  <a:lnTo>
                    <a:pt x="455" y="1"/>
                  </a:lnTo>
                  <a:lnTo>
                    <a:pt x="490" y="1"/>
                  </a:lnTo>
                  <a:lnTo>
                    <a:pt x="520" y="1"/>
                  </a:lnTo>
                  <a:lnTo>
                    <a:pt x="549" y="1"/>
                  </a:lnTo>
                  <a:lnTo>
                    <a:pt x="575" y="1"/>
                  </a:lnTo>
                  <a:lnTo>
                    <a:pt x="598" y="1"/>
                  </a:lnTo>
                  <a:lnTo>
                    <a:pt x="620" y="1"/>
                  </a:lnTo>
                  <a:lnTo>
                    <a:pt x="639" y="1"/>
                  </a:lnTo>
                  <a:lnTo>
                    <a:pt x="656" y="1"/>
                  </a:lnTo>
                  <a:lnTo>
                    <a:pt x="671" y="1"/>
                  </a:lnTo>
                  <a:lnTo>
                    <a:pt x="685" y="1"/>
                  </a:lnTo>
                  <a:lnTo>
                    <a:pt x="698" y="1"/>
                  </a:lnTo>
                  <a:lnTo>
                    <a:pt x="708" y="1"/>
                  </a:lnTo>
                  <a:lnTo>
                    <a:pt x="718" y="3"/>
                  </a:lnTo>
                  <a:lnTo>
                    <a:pt x="726" y="3"/>
                  </a:lnTo>
                  <a:lnTo>
                    <a:pt x="733" y="3"/>
                  </a:lnTo>
                  <a:lnTo>
                    <a:pt x="741" y="3"/>
                  </a:lnTo>
                  <a:lnTo>
                    <a:pt x="746" y="3"/>
                  </a:lnTo>
                  <a:lnTo>
                    <a:pt x="751" y="3"/>
                  </a:lnTo>
                  <a:lnTo>
                    <a:pt x="757" y="4"/>
                  </a:lnTo>
                  <a:lnTo>
                    <a:pt x="761" y="4"/>
                  </a:lnTo>
                  <a:lnTo>
                    <a:pt x="765" y="4"/>
                  </a:lnTo>
                  <a:lnTo>
                    <a:pt x="770" y="4"/>
                  </a:lnTo>
                  <a:lnTo>
                    <a:pt x="775" y="5"/>
                  </a:lnTo>
                  <a:lnTo>
                    <a:pt x="780" y="5"/>
                  </a:lnTo>
                  <a:lnTo>
                    <a:pt x="785" y="5"/>
                  </a:lnTo>
                  <a:lnTo>
                    <a:pt x="788" y="6"/>
                  </a:lnTo>
                  <a:lnTo>
                    <a:pt x="792" y="6"/>
                  </a:lnTo>
                  <a:lnTo>
                    <a:pt x="796" y="6"/>
                  </a:lnTo>
                  <a:lnTo>
                    <a:pt x="800" y="6"/>
                  </a:lnTo>
                  <a:lnTo>
                    <a:pt x="803" y="6"/>
                  </a:lnTo>
                  <a:lnTo>
                    <a:pt x="806" y="7"/>
                  </a:lnTo>
                  <a:lnTo>
                    <a:pt x="808" y="7"/>
                  </a:lnTo>
                  <a:lnTo>
                    <a:pt x="811" y="7"/>
                  </a:lnTo>
                  <a:lnTo>
                    <a:pt x="814" y="7"/>
                  </a:lnTo>
                  <a:lnTo>
                    <a:pt x="817" y="7"/>
                  </a:lnTo>
                  <a:lnTo>
                    <a:pt x="819" y="8"/>
                  </a:lnTo>
                  <a:lnTo>
                    <a:pt x="822" y="8"/>
                  </a:lnTo>
                  <a:lnTo>
                    <a:pt x="824" y="8"/>
                  </a:lnTo>
                  <a:lnTo>
                    <a:pt x="826" y="8"/>
                  </a:lnTo>
                  <a:lnTo>
                    <a:pt x="829" y="9"/>
                  </a:lnTo>
                  <a:lnTo>
                    <a:pt x="831" y="9"/>
                  </a:lnTo>
                  <a:lnTo>
                    <a:pt x="835" y="9"/>
                  </a:lnTo>
                  <a:lnTo>
                    <a:pt x="837" y="9"/>
                  </a:lnTo>
                  <a:lnTo>
                    <a:pt x="839" y="10"/>
                  </a:lnTo>
                  <a:lnTo>
                    <a:pt x="842" y="10"/>
                  </a:lnTo>
                  <a:lnTo>
                    <a:pt x="844" y="10"/>
                  </a:lnTo>
                  <a:lnTo>
                    <a:pt x="847" y="11"/>
                  </a:lnTo>
                  <a:lnTo>
                    <a:pt x="850" y="11"/>
                  </a:lnTo>
                  <a:lnTo>
                    <a:pt x="854" y="12"/>
                  </a:lnTo>
                  <a:lnTo>
                    <a:pt x="857" y="12"/>
                  </a:lnTo>
                  <a:lnTo>
                    <a:pt x="860" y="13"/>
                  </a:lnTo>
                  <a:lnTo>
                    <a:pt x="864" y="13"/>
                  </a:lnTo>
                  <a:lnTo>
                    <a:pt x="868" y="14"/>
                  </a:lnTo>
                  <a:lnTo>
                    <a:pt x="874" y="14"/>
                  </a:lnTo>
                  <a:lnTo>
                    <a:pt x="878" y="15"/>
                  </a:lnTo>
                  <a:lnTo>
                    <a:pt x="882" y="15"/>
                  </a:lnTo>
                  <a:lnTo>
                    <a:pt x="886" y="16"/>
                  </a:lnTo>
                  <a:lnTo>
                    <a:pt x="891" y="17"/>
                  </a:lnTo>
                  <a:lnTo>
                    <a:pt x="894" y="17"/>
                  </a:lnTo>
                  <a:lnTo>
                    <a:pt x="898" y="18"/>
                  </a:lnTo>
                  <a:lnTo>
                    <a:pt x="901" y="18"/>
                  </a:lnTo>
                  <a:lnTo>
                    <a:pt x="904" y="19"/>
                  </a:lnTo>
                  <a:lnTo>
                    <a:pt x="907" y="19"/>
                  </a:lnTo>
                  <a:lnTo>
                    <a:pt x="910" y="20"/>
                  </a:lnTo>
                  <a:lnTo>
                    <a:pt x="913" y="20"/>
                  </a:lnTo>
                  <a:lnTo>
                    <a:pt x="915" y="20"/>
                  </a:lnTo>
                  <a:lnTo>
                    <a:pt x="919" y="22"/>
                  </a:lnTo>
                  <a:lnTo>
                    <a:pt x="921" y="22"/>
                  </a:lnTo>
                  <a:lnTo>
                    <a:pt x="924" y="23"/>
                  </a:lnTo>
                  <a:lnTo>
                    <a:pt x="926" y="23"/>
                  </a:lnTo>
                  <a:lnTo>
                    <a:pt x="928" y="24"/>
                  </a:lnTo>
                  <a:lnTo>
                    <a:pt x="932" y="25"/>
                  </a:lnTo>
                  <a:lnTo>
                    <a:pt x="934" y="25"/>
                  </a:lnTo>
                  <a:lnTo>
                    <a:pt x="936" y="26"/>
                  </a:lnTo>
                  <a:lnTo>
                    <a:pt x="939" y="26"/>
                  </a:lnTo>
                  <a:lnTo>
                    <a:pt x="942" y="27"/>
                  </a:lnTo>
                  <a:lnTo>
                    <a:pt x="944" y="28"/>
                  </a:lnTo>
                  <a:lnTo>
                    <a:pt x="947" y="29"/>
                  </a:lnTo>
                  <a:lnTo>
                    <a:pt x="951" y="30"/>
                  </a:lnTo>
                  <a:lnTo>
                    <a:pt x="954" y="31"/>
                  </a:lnTo>
                  <a:lnTo>
                    <a:pt x="958" y="32"/>
                  </a:lnTo>
                  <a:lnTo>
                    <a:pt x="961" y="34"/>
                  </a:lnTo>
                  <a:lnTo>
                    <a:pt x="966" y="35"/>
                  </a:lnTo>
                  <a:lnTo>
                    <a:pt x="971" y="36"/>
                  </a:lnTo>
                  <a:lnTo>
                    <a:pt x="975" y="37"/>
                  </a:lnTo>
                  <a:lnTo>
                    <a:pt x="980" y="39"/>
                  </a:lnTo>
                  <a:lnTo>
                    <a:pt x="985" y="41"/>
                  </a:lnTo>
                  <a:lnTo>
                    <a:pt x="991" y="43"/>
                  </a:lnTo>
                  <a:lnTo>
                    <a:pt x="995" y="44"/>
                  </a:lnTo>
                  <a:lnTo>
                    <a:pt x="999" y="46"/>
                  </a:lnTo>
                  <a:lnTo>
                    <a:pt x="1003" y="47"/>
                  </a:lnTo>
                  <a:lnTo>
                    <a:pt x="1009" y="48"/>
                  </a:lnTo>
                  <a:lnTo>
                    <a:pt x="1013" y="49"/>
                  </a:lnTo>
                  <a:lnTo>
                    <a:pt x="1016" y="50"/>
                  </a:lnTo>
                  <a:lnTo>
                    <a:pt x="1019" y="51"/>
                  </a:lnTo>
                  <a:lnTo>
                    <a:pt x="1022" y="52"/>
                  </a:lnTo>
                  <a:lnTo>
                    <a:pt x="1026" y="53"/>
                  </a:lnTo>
                  <a:lnTo>
                    <a:pt x="1029" y="54"/>
                  </a:lnTo>
                  <a:lnTo>
                    <a:pt x="1032" y="55"/>
                  </a:lnTo>
                  <a:lnTo>
                    <a:pt x="1034" y="56"/>
                  </a:lnTo>
                  <a:lnTo>
                    <a:pt x="1037" y="57"/>
                  </a:lnTo>
                  <a:lnTo>
                    <a:pt x="1039" y="58"/>
                  </a:lnTo>
                  <a:lnTo>
                    <a:pt x="1041" y="59"/>
                  </a:lnTo>
                  <a:lnTo>
                    <a:pt x="1044" y="61"/>
                  </a:lnTo>
                  <a:lnTo>
                    <a:pt x="1047" y="62"/>
                  </a:lnTo>
                  <a:lnTo>
                    <a:pt x="1049" y="63"/>
                  </a:lnTo>
                  <a:lnTo>
                    <a:pt x="1052" y="64"/>
                  </a:lnTo>
                  <a:lnTo>
                    <a:pt x="1055" y="65"/>
                  </a:lnTo>
                  <a:lnTo>
                    <a:pt x="1058" y="66"/>
                  </a:lnTo>
                  <a:lnTo>
                    <a:pt x="1060" y="67"/>
                  </a:lnTo>
                  <a:lnTo>
                    <a:pt x="1063" y="68"/>
                  </a:lnTo>
                  <a:lnTo>
                    <a:pt x="1067" y="70"/>
                  </a:lnTo>
                  <a:lnTo>
                    <a:pt x="1070" y="71"/>
                  </a:lnTo>
                  <a:lnTo>
                    <a:pt x="1073" y="73"/>
                  </a:lnTo>
                  <a:lnTo>
                    <a:pt x="1076" y="74"/>
                  </a:lnTo>
                  <a:lnTo>
                    <a:pt x="1080" y="76"/>
                  </a:lnTo>
                  <a:lnTo>
                    <a:pt x="1085" y="80"/>
                  </a:lnTo>
                  <a:lnTo>
                    <a:pt x="1089" y="82"/>
                  </a:lnTo>
                  <a:lnTo>
                    <a:pt x="1093" y="84"/>
                  </a:lnTo>
                  <a:lnTo>
                    <a:pt x="1097" y="86"/>
                  </a:lnTo>
                  <a:lnTo>
                    <a:pt x="1102" y="88"/>
                  </a:lnTo>
                  <a:lnTo>
                    <a:pt x="1107" y="90"/>
                  </a:lnTo>
                  <a:lnTo>
                    <a:pt x="1110" y="92"/>
                  </a:lnTo>
                  <a:lnTo>
                    <a:pt x="1114" y="94"/>
                  </a:lnTo>
                  <a:lnTo>
                    <a:pt x="1117" y="95"/>
                  </a:lnTo>
                  <a:lnTo>
                    <a:pt x="1120" y="97"/>
                  </a:lnTo>
                  <a:lnTo>
                    <a:pt x="1123" y="98"/>
                  </a:lnTo>
                  <a:lnTo>
                    <a:pt x="1126" y="101"/>
                  </a:lnTo>
                  <a:lnTo>
                    <a:pt x="1129" y="102"/>
                  </a:lnTo>
                  <a:lnTo>
                    <a:pt x="1131" y="103"/>
                  </a:lnTo>
                  <a:lnTo>
                    <a:pt x="1133" y="104"/>
                  </a:lnTo>
                  <a:lnTo>
                    <a:pt x="1135" y="105"/>
                  </a:lnTo>
                  <a:lnTo>
                    <a:pt x="1138" y="106"/>
                  </a:lnTo>
                  <a:lnTo>
                    <a:pt x="1140" y="108"/>
                  </a:lnTo>
                  <a:lnTo>
                    <a:pt x="1144" y="109"/>
                  </a:lnTo>
                  <a:lnTo>
                    <a:pt x="1146" y="110"/>
                  </a:lnTo>
                  <a:lnTo>
                    <a:pt x="1148" y="111"/>
                  </a:lnTo>
                  <a:lnTo>
                    <a:pt x="1150" y="112"/>
                  </a:lnTo>
                  <a:lnTo>
                    <a:pt x="1152" y="113"/>
                  </a:lnTo>
                  <a:lnTo>
                    <a:pt x="1154" y="114"/>
                  </a:lnTo>
                  <a:lnTo>
                    <a:pt x="1157" y="115"/>
                  </a:lnTo>
                  <a:lnTo>
                    <a:pt x="1159" y="117"/>
                  </a:lnTo>
                  <a:lnTo>
                    <a:pt x="1162" y="119"/>
                  </a:lnTo>
                  <a:lnTo>
                    <a:pt x="1165" y="120"/>
                  </a:lnTo>
                  <a:lnTo>
                    <a:pt x="1168" y="122"/>
                  </a:lnTo>
                  <a:lnTo>
                    <a:pt x="1170" y="123"/>
                  </a:lnTo>
                  <a:lnTo>
                    <a:pt x="1174" y="126"/>
                  </a:lnTo>
                  <a:lnTo>
                    <a:pt x="1177" y="128"/>
                  </a:lnTo>
                  <a:lnTo>
                    <a:pt x="1181" y="130"/>
                  </a:lnTo>
                  <a:lnTo>
                    <a:pt x="1185" y="132"/>
                  </a:lnTo>
                  <a:lnTo>
                    <a:pt x="1189" y="134"/>
                  </a:lnTo>
                  <a:lnTo>
                    <a:pt x="1193" y="136"/>
                  </a:lnTo>
                  <a:lnTo>
                    <a:pt x="1197" y="139"/>
                  </a:lnTo>
                  <a:lnTo>
                    <a:pt x="1201" y="141"/>
                  </a:lnTo>
                  <a:lnTo>
                    <a:pt x="1204" y="142"/>
                  </a:lnTo>
                  <a:lnTo>
                    <a:pt x="1207" y="144"/>
                  </a:lnTo>
                  <a:lnTo>
                    <a:pt x="1210" y="146"/>
                  </a:lnTo>
                  <a:lnTo>
                    <a:pt x="1213" y="147"/>
                  </a:lnTo>
                  <a:lnTo>
                    <a:pt x="1215" y="149"/>
                  </a:lnTo>
                  <a:lnTo>
                    <a:pt x="1217" y="150"/>
                  </a:lnTo>
                  <a:lnTo>
                    <a:pt x="1221" y="151"/>
                  </a:lnTo>
                  <a:lnTo>
                    <a:pt x="1223" y="152"/>
                  </a:lnTo>
                  <a:lnTo>
                    <a:pt x="1225" y="154"/>
                  </a:lnTo>
                  <a:lnTo>
                    <a:pt x="1227" y="155"/>
                  </a:lnTo>
                  <a:lnTo>
                    <a:pt x="1228" y="156"/>
                  </a:lnTo>
                  <a:lnTo>
                    <a:pt x="1230" y="158"/>
                  </a:lnTo>
                  <a:lnTo>
                    <a:pt x="1232" y="159"/>
                  </a:lnTo>
                  <a:lnTo>
                    <a:pt x="1235" y="160"/>
                  </a:lnTo>
                  <a:lnTo>
                    <a:pt x="1236" y="161"/>
                  </a:lnTo>
                  <a:lnTo>
                    <a:pt x="1239" y="162"/>
                  </a:lnTo>
                  <a:lnTo>
                    <a:pt x="1241" y="163"/>
                  </a:lnTo>
                  <a:lnTo>
                    <a:pt x="1243" y="164"/>
                  </a:lnTo>
                  <a:lnTo>
                    <a:pt x="1245" y="165"/>
                  </a:lnTo>
                  <a:lnTo>
                    <a:pt x="1246" y="167"/>
                  </a:lnTo>
                  <a:lnTo>
                    <a:pt x="1248" y="168"/>
                  </a:lnTo>
                  <a:lnTo>
                    <a:pt x="1250" y="170"/>
                  </a:lnTo>
                  <a:lnTo>
                    <a:pt x="1253" y="172"/>
                  </a:lnTo>
                  <a:lnTo>
                    <a:pt x="1255" y="173"/>
                  </a:lnTo>
                  <a:lnTo>
                    <a:pt x="1257" y="175"/>
                  </a:lnTo>
                  <a:lnTo>
                    <a:pt x="1261" y="177"/>
                  </a:lnTo>
                  <a:lnTo>
                    <a:pt x="1263" y="179"/>
                  </a:lnTo>
                  <a:lnTo>
                    <a:pt x="1266" y="181"/>
                  </a:lnTo>
                  <a:lnTo>
                    <a:pt x="1269" y="183"/>
                  </a:lnTo>
                  <a:lnTo>
                    <a:pt x="1272" y="185"/>
                  </a:lnTo>
                  <a:lnTo>
                    <a:pt x="1275" y="187"/>
                  </a:lnTo>
                  <a:lnTo>
                    <a:pt x="1280" y="188"/>
                  </a:lnTo>
                  <a:lnTo>
                    <a:pt x="1282" y="190"/>
                  </a:lnTo>
                  <a:lnTo>
                    <a:pt x="1285" y="192"/>
                  </a:lnTo>
                  <a:lnTo>
                    <a:pt x="1287" y="193"/>
                  </a:lnTo>
                  <a:lnTo>
                    <a:pt x="1289" y="194"/>
                  </a:lnTo>
                  <a:lnTo>
                    <a:pt x="1291" y="197"/>
                  </a:lnTo>
                  <a:lnTo>
                    <a:pt x="1293" y="198"/>
                  </a:lnTo>
                  <a:lnTo>
                    <a:pt x="1295" y="199"/>
                  </a:lnTo>
                  <a:lnTo>
                    <a:pt x="1296" y="200"/>
                  </a:lnTo>
                  <a:lnTo>
                    <a:pt x="1299" y="201"/>
                  </a:lnTo>
                  <a:lnTo>
                    <a:pt x="1300" y="202"/>
                  </a:lnTo>
                  <a:lnTo>
                    <a:pt x="1302" y="203"/>
                  </a:lnTo>
                  <a:lnTo>
                    <a:pt x="1303" y="204"/>
                  </a:lnTo>
                  <a:lnTo>
                    <a:pt x="1304" y="205"/>
                  </a:lnTo>
                  <a:lnTo>
                    <a:pt x="1306" y="206"/>
                  </a:lnTo>
                  <a:lnTo>
                    <a:pt x="1307" y="207"/>
                  </a:lnTo>
                  <a:lnTo>
                    <a:pt x="1308" y="208"/>
                  </a:lnTo>
                  <a:lnTo>
                    <a:pt x="1310" y="209"/>
                  </a:lnTo>
                  <a:lnTo>
                    <a:pt x="1311" y="210"/>
                  </a:lnTo>
                  <a:lnTo>
                    <a:pt x="1312" y="211"/>
                  </a:lnTo>
                  <a:lnTo>
                    <a:pt x="1313" y="212"/>
                  </a:lnTo>
                  <a:lnTo>
                    <a:pt x="1315" y="213"/>
                  </a:lnTo>
                  <a:lnTo>
                    <a:pt x="1317" y="216"/>
                  </a:lnTo>
                  <a:lnTo>
                    <a:pt x="1319" y="217"/>
                  </a:lnTo>
                  <a:lnTo>
                    <a:pt x="1320" y="218"/>
                  </a:lnTo>
                  <a:lnTo>
                    <a:pt x="1322" y="220"/>
                  </a:lnTo>
                  <a:lnTo>
                    <a:pt x="1325" y="221"/>
                  </a:lnTo>
                  <a:lnTo>
                    <a:pt x="1327" y="223"/>
                  </a:lnTo>
                  <a:lnTo>
                    <a:pt x="1329" y="224"/>
                  </a:lnTo>
                  <a:lnTo>
                    <a:pt x="1331" y="226"/>
                  </a:lnTo>
                  <a:lnTo>
                    <a:pt x="1333" y="228"/>
                  </a:lnTo>
                  <a:lnTo>
                    <a:pt x="1336" y="229"/>
                  </a:lnTo>
                  <a:lnTo>
                    <a:pt x="1338" y="231"/>
                  </a:lnTo>
                  <a:lnTo>
                    <a:pt x="1339" y="232"/>
                  </a:lnTo>
                  <a:lnTo>
                    <a:pt x="1341" y="233"/>
                  </a:lnTo>
                  <a:lnTo>
                    <a:pt x="1343" y="234"/>
                  </a:lnTo>
                  <a:lnTo>
                    <a:pt x="1344" y="237"/>
                  </a:lnTo>
                  <a:lnTo>
                    <a:pt x="1346" y="238"/>
                  </a:lnTo>
                  <a:lnTo>
                    <a:pt x="1347" y="239"/>
                  </a:lnTo>
                  <a:lnTo>
                    <a:pt x="1348" y="240"/>
                  </a:lnTo>
                  <a:lnTo>
                    <a:pt x="1350" y="241"/>
                  </a:lnTo>
                  <a:lnTo>
                    <a:pt x="1351" y="242"/>
                  </a:lnTo>
                  <a:lnTo>
                    <a:pt x="1352" y="242"/>
                  </a:lnTo>
                  <a:lnTo>
                    <a:pt x="1353" y="243"/>
                  </a:lnTo>
                  <a:lnTo>
                    <a:pt x="1354" y="244"/>
                  </a:lnTo>
                  <a:lnTo>
                    <a:pt x="1357" y="245"/>
                  </a:lnTo>
                  <a:lnTo>
                    <a:pt x="1358" y="246"/>
                  </a:lnTo>
                  <a:lnTo>
                    <a:pt x="1359" y="247"/>
                  </a:lnTo>
                  <a:lnTo>
                    <a:pt x="1360" y="248"/>
                  </a:lnTo>
                  <a:lnTo>
                    <a:pt x="1361" y="249"/>
                  </a:lnTo>
                  <a:lnTo>
                    <a:pt x="1363" y="249"/>
                  </a:lnTo>
                  <a:lnTo>
                    <a:pt x="1364" y="250"/>
                  </a:lnTo>
                  <a:lnTo>
                    <a:pt x="1365" y="251"/>
                  </a:lnTo>
                  <a:lnTo>
                    <a:pt x="1367" y="252"/>
                  </a:lnTo>
                  <a:lnTo>
                    <a:pt x="1370" y="255"/>
                  </a:lnTo>
                  <a:lnTo>
                    <a:pt x="1371" y="256"/>
                  </a:lnTo>
                  <a:lnTo>
                    <a:pt x="1373" y="257"/>
                  </a:lnTo>
                  <a:lnTo>
                    <a:pt x="1376" y="258"/>
                  </a:lnTo>
                  <a:lnTo>
                    <a:pt x="1378" y="261"/>
                  </a:lnTo>
                  <a:lnTo>
                    <a:pt x="1380" y="262"/>
                  </a:lnTo>
                  <a:lnTo>
                    <a:pt x="1382" y="264"/>
                  </a:lnTo>
                  <a:lnTo>
                    <a:pt x="1385" y="265"/>
                  </a:lnTo>
                  <a:lnTo>
                    <a:pt x="1387" y="267"/>
                  </a:lnTo>
                  <a:lnTo>
                    <a:pt x="1389" y="268"/>
                  </a:lnTo>
                  <a:lnTo>
                    <a:pt x="1392" y="270"/>
                  </a:lnTo>
                  <a:lnTo>
                    <a:pt x="1395" y="271"/>
                  </a:lnTo>
                  <a:lnTo>
                    <a:pt x="1397" y="274"/>
                  </a:lnTo>
                  <a:lnTo>
                    <a:pt x="1398" y="275"/>
                  </a:lnTo>
                  <a:lnTo>
                    <a:pt x="1400" y="276"/>
                  </a:lnTo>
                  <a:lnTo>
                    <a:pt x="1402" y="277"/>
                  </a:lnTo>
                  <a:lnTo>
                    <a:pt x="1403" y="279"/>
                  </a:lnTo>
                  <a:lnTo>
                    <a:pt x="1405" y="280"/>
                  </a:lnTo>
                  <a:lnTo>
                    <a:pt x="1406" y="281"/>
                  </a:lnTo>
                  <a:lnTo>
                    <a:pt x="1407" y="282"/>
                  </a:lnTo>
                  <a:lnTo>
                    <a:pt x="1409" y="283"/>
                  </a:lnTo>
                  <a:lnTo>
                    <a:pt x="1410" y="284"/>
                  </a:lnTo>
                  <a:lnTo>
                    <a:pt x="1411" y="285"/>
                  </a:lnTo>
                  <a:lnTo>
                    <a:pt x="1415" y="286"/>
                  </a:lnTo>
                  <a:lnTo>
                    <a:pt x="1416" y="287"/>
                  </a:lnTo>
                  <a:lnTo>
                    <a:pt x="1417" y="289"/>
                  </a:lnTo>
                  <a:lnTo>
                    <a:pt x="1419" y="290"/>
                  </a:lnTo>
                  <a:lnTo>
                    <a:pt x="1420" y="291"/>
                  </a:lnTo>
                  <a:lnTo>
                    <a:pt x="1421" y="294"/>
                  </a:lnTo>
                  <a:lnTo>
                    <a:pt x="1423" y="295"/>
                  </a:lnTo>
                  <a:lnTo>
                    <a:pt x="1424" y="297"/>
                  </a:lnTo>
                  <a:lnTo>
                    <a:pt x="1426" y="298"/>
                  </a:lnTo>
                  <a:lnTo>
                    <a:pt x="1428" y="300"/>
                  </a:lnTo>
                  <a:lnTo>
                    <a:pt x="1429" y="302"/>
                  </a:lnTo>
                  <a:lnTo>
                    <a:pt x="1431" y="305"/>
                  </a:lnTo>
                  <a:lnTo>
                    <a:pt x="1434" y="307"/>
                  </a:lnTo>
                  <a:lnTo>
                    <a:pt x="1436" y="309"/>
                  </a:lnTo>
                  <a:lnTo>
                    <a:pt x="1439" y="311"/>
                  </a:lnTo>
                  <a:lnTo>
                    <a:pt x="1441" y="315"/>
                  </a:lnTo>
                  <a:lnTo>
                    <a:pt x="1444" y="318"/>
                  </a:lnTo>
                  <a:lnTo>
                    <a:pt x="1446" y="320"/>
                  </a:lnTo>
                  <a:lnTo>
                    <a:pt x="1449" y="323"/>
                  </a:lnTo>
                  <a:lnTo>
                    <a:pt x="1452" y="325"/>
                  </a:lnTo>
                  <a:lnTo>
                    <a:pt x="1454" y="328"/>
                  </a:lnTo>
                  <a:lnTo>
                    <a:pt x="1456" y="330"/>
                  </a:lnTo>
                  <a:lnTo>
                    <a:pt x="1458" y="333"/>
                  </a:lnTo>
                  <a:lnTo>
                    <a:pt x="1461" y="335"/>
                  </a:lnTo>
                  <a:lnTo>
                    <a:pt x="1463" y="337"/>
                  </a:lnTo>
                  <a:lnTo>
                    <a:pt x="1464" y="338"/>
                  </a:lnTo>
                  <a:lnTo>
                    <a:pt x="1466" y="340"/>
                  </a:lnTo>
                  <a:lnTo>
                    <a:pt x="1467" y="342"/>
                  </a:lnTo>
                  <a:lnTo>
                    <a:pt x="1469" y="343"/>
                  </a:lnTo>
                  <a:lnTo>
                    <a:pt x="1470" y="345"/>
                  </a:lnTo>
                  <a:lnTo>
                    <a:pt x="1473" y="347"/>
                  </a:lnTo>
                  <a:lnTo>
                    <a:pt x="1474" y="348"/>
                  </a:lnTo>
                  <a:lnTo>
                    <a:pt x="1476" y="352"/>
                  </a:lnTo>
                  <a:lnTo>
                    <a:pt x="1477" y="353"/>
                  </a:lnTo>
                  <a:lnTo>
                    <a:pt x="1479" y="355"/>
                  </a:lnTo>
                  <a:lnTo>
                    <a:pt x="1480" y="357"/>
                  </a:lnTo>
                  <a:lnTo>
                    <a:pt x="1482" y="359"/>
                  </a:lnTo>
                  <a:lnTo>
                    <a:pt x="1483" y="361"/>
                  </a:lnTo>
                  <a:lnTo>
                    <a:pt x="1485" y="363"/>
                  </a:lnTo>
                  <a:lnTo>
                    <a:pt x="1487" y="365"/>
                  </a:lnTo>
                  <a:lnTo>
                    <a:pt x="1489" y="367"/>
                  </a:lnTo>
                  <a:lnTo>
                    <a:pt x="1492" y="369"/>
                  </a:lnTo>
                  <a:lnTo>
                    <a:pt x="1494" y="373"/>
                  </a:lnTo>
                  <a:lnTo>
                    <a:pt x="1496" y="375"/>
                  </a:lnTo>
                  <a:lnTo>
                    <a:pt x="1498" y="378"/>
                  </a:lnTo>
                  <a:lnTo>
                    <a:pt x="1501" y="381"/>
                  </a:lnTo>
                  <a:lnTo>
                    <a:pt x="1505" y="385"/>
                  </a:lnTo>
                  <a:lnTo>
                    <a:pt x="1507" y="388"/>
                  </a:lnTo>
                  <a:lnTo>
                    <a:pt x="1512" y="393"/>
                  </a:lnTo>
                  <a:lnTo>
                    <a:pt x="1515" y="397"/>
                  </a:lnTo>
                  <a:lnTo>
                    <a:pt x="1517" y="401"/>
                  </a:lnTo>
                  <a:lnTo>
                    <a:pt x="1520" y="404"/>
                  </a:lnTo>
                  <a:lnTo>
                    <a:pt x="1523" y="407"/>
                  </a:lnTo>
                  <a:lnTo>
                    <a:pt x="1525" y="411"/>
                  </a:lnTo>
                  <a:lnTo>
                    <a:pt x="1527" y="413"/>
                  </a:lnTo>
                  <a:lnTo>
                    <a:pt x="1530" y="416"/>
                  </a:lnTo>
                  <a:lnTo>
                    <a:pt x="1532" y="418"/>
                  </a:lnTo>
                  <a:lnTo>
                    <a:pt x="1534" y="421"/>
                  </a:lnTo>
                  <a:lnTo>
                    <a:pt x="1536" y="423"/>
                  </a:lnTo>
                  <a:lnTo>
                    <a:pt x="1538" y="425"/>
                  </a:lnTo>
                  <a:lnTo>
                    <a:pt x="1539" y="427"/>
                  </a:lnTo>
                  <a:lnTo>
                    <a:pt x="1541" y="430"/>
                  </a:lnTo>
                  <a:lnTo>
                    <a:pt x="1543" y="432"/>
                  </a:lnTo>
                  <a:lnTo>
                    <a:pt x="1544" y="434"/>
                  </a:lnTo>
                  <a:lnTo>
                    <a:pt x="1546" y="436"/>
                  </a:lnTo>
                  <a:lnTo>
                    <a:pt x="1547" y="438"/>
                  </a:lnTo>
                  <a:lnTo>
                    <a:pt x="1551" y="442"/>
                  </a:lnTo>
                  <a:lnTo>
                    <a:pt x="1552" y="444"/>
                  </a:lnTo>
                  <a:lnTo>
                    <a:pt x="1554" y="446"/>
                  </a:lnTo>
                  <a:lnTo>
                    <a:pt x="1556" y="449"/>
                  </a:lnTo>
                  <a:lnTo>
                    <a:pt x="1557" y="452"/>
                  </a:lnTo>
                  <a:lnTo>
                    <a:pt x="1559" y="454"/>
                  </a:lnTo>
                  <a:lnTo>
                    <a:pt x="1561" y="457"/>
                  </a:lnTo>
                  <a:lnTo>
                    <a:pt x="1563" y="460"/>
                  </a:lnTo>
                  <a:lnTo>
                    <a:pt x="1565" y="462"/>
                  </a:lnTo>
                  <a:lnTo>
                    <a:pt x="1569" y="466"/>
                  </a:lnTo>
                  <a:lnTo>
                    <a:pt x="1571" y="470"/>
                  </a:lnTo>
                  <a:lnTo>
                    <a:pt x="1574" y="473"/>
                  </a:lnTo>
                  <a:lnTo>
                    <a:pt x="1576" y="477"/>
                  </a:lnTo>
                  <a:lnTo>
                    <a:pt x="1579" y="481"/>
                  </a:lnTo>
                  <a:lnTo>
                    <a:pt x="1582" y="486"/>
                  </a:lnTo>
                  <a:lnTo>
                    <a:pt x="1585" y="492"/>
                  </a:lnTo>
                  <a:lnTo>
                    <a:pt x="1589" y="496"/>
                  </a:lnTo>
                  <a:lnTo>
                    <a:pt x="1592" y="499"/>
                  </a:lnTo>
                  <a:lnTo>
                    <a:pt x="1595" y="503"/>
                  </a:lnTo>
                  <a:lnTo>
                    <a:pt x="1598" y="507"/>
                  </a:lnTo>
                  <a:lnTo>
                    <a:pt x="1600" y="510"/>
                  </a:lnTo>
                  <a:lnTo>
                    <a:pt x="1602" y="513"/>
                  </a:lnTo>
                  <a:lnTo>
                    <a:pt x="1604" y="516"/>
                  </a:lnTo>
                  <a:lnTo>
                    <a:pt x="1607" y="519"/>
                  </a:lnTo>
                  <a:lnTo>
                    <a:pt x="1609" y="521"/>
                  </a:lnTo>
                  <a:lnTo>
                    <a:pt x="1610" y="524"/>
                  </a:lnTo>
                  <a:lnTo>
                    <a:pt x="1612" y="527"/>
                  </a:lnTo>
                  <a:lnTo>
                    <a:pt x="1614" y="529"/>
                  </a:lnTo>
                  <a:lnTo>
                    <a:pt x="1615" y="533"/>
                  </a:lnTo>
                  <a:lnTo>
                    <a:pt x="1617" y="535"/>
                  </a:lnTo>
                  <a:lnTo>
                    <a:pt x="1618" y="537"/>
                  </a:lnTo>
                  <a:lnTo>
                    <a:pt x="1620" y="539"/>
                  </a:lnTo>
                  <a:lnTo>
                    <a:pt x="1622" y="542"/>
                  </a:lnTo>
                  <a:lnTo>
                    <a:pt x="1623" y="544"/>
                  </a:lnTo>
                  <a:lnTo>
                    <a:pt x="1625" y="547"/>
                  </a:lnTo>
                  <a:lnTo>
                    <a:pt x="1628" y="550"/>
                  </a:lnTo>
                  <a:lnTo>
                    <a:pt x="1630" y="552"/>
                  </a:lnTo>
                  <a:lnTo>
                    <a:pt x="1632" y="555"/>
                  </a:lnTo>
                  <a:lnTo>
                    <a:pt x="1634" y="558"/>
                  </a:lnTo>
                  <a:lnTo>
                    <a:pt x="1636" y="561"/>
                  </a:lnTo>
                  <a:lnTo>
                    <a:pt x="1638" y="564"/>
                  </a:lnTo>
                  <a:lnTo>
                    <a:pt x="1641" y="568"/>
                  </a:lnTo>
                  <a:lnTo>
                    <a:pt x="1644" y="571"/>
                  </a:lnTo>
                  <a:lnTo>
                    <a:pt x="1647" y="576"/>
                  </a:lnTo>
                  <a:lnTo>
                    <a:pt x="1650" y="580"/>
                  </a:lnTo>
                  <a:lnTo>
                    <a:pt x="1653" y="585"/>
                  </a:lnTo>
                  <a:lnTo>
                    <a:pt x="1656" y="589"/>
                  </a:lnTo>
                  <a:lnTo>
                    <a:pt x="1660" y="594"/>
                  </a:lnTo>
                  <a:lnTo>
                    <a:pt x="1663" y="598"/>
                  </a:lnTo>
                  <a:lnTo>
                    <a:pt x="1666" y="602"/>
                  </a:lnTo>
                  <a:lnTo>
                    <a:pt x="1669" y="606"/>
                  </a:lnTo>
                  <a:lnTo>
                    <a:pt x="1672" y="610"/>
                  </a:lnTo>
                  <a:lnTo>
                    <a:pt x="1674" y="613"/>
                  </a:lnTo>
                  <a:lnTo>
                    <a:pt x="1676" y="616"/>
                  </a:lnTo>
                  <a:lnTo>
                    <a:pt x="1678" y="620"/>
                  </a:lnTo>
                  <a:lnTo>
                    <a:pt x="1680" y="622"/>
                  </a:lnTo>
                  <a:lnTo>
                    <a:pt x="1682" y="626"/>
                  </a:lnTo>
                  <a:lnTo>
                    <a:pt x="1686" y="628"/>
                  </a:lnTo>
                  <a:lnTo>
                    <a:pt x="1687" y="631"/>
                  </a:lnTo>
                  <a:lnTo>
                    <a:pt x="1689" y="633"/>
                  </a:lnTo>
                  <a:lnTo>
                    <a:pt x="1690" y="635"/>
                  </a:lnTo>
                  <a:lnTo>
                    <a:pt x="1692" y="637"/>
                  </a:lnTo>
                  <a:lnTo>
                    <a:pt x="1693" y="639"/>
                  </a:lnTo>
                  <a:lnTo>
                    <a:pt x="1694" y="641"/>
                  </a:lnTo>
                  <a:lnTo>
                    <a:pt x="1696" y="645"/>
                  </a:lnTo>
                  <a:lnTo>
                    <a:pt x="1697" y="647"/>
                  </a:lnTo>
                  <a:lnTo>
                    <a:pt x="1698" y="649"/>
                  </a:lnTo>
                  <a:lnTo>
                    <a:pt x="1700" y="651"/>
                  </a:lnTo>
                  <a:lnTo>
                    <a:pt x="1701" y="653"/>
                  </a:lnTo>
                  <a:lnTo>
                    <a:pt x="1702" y="655"/>
                  </a:lnTo>
                  <a:lnTo>
                    <a:pt x="1705" y="658"/>
                  </a:lnTo>
                  <a:lnTo>
                    <a:pt x="1706" y="660"/>
                  </a:lnTo>
                  <a:lnTo>
                    <a:pt x="1708" y="664"/>
                  </a:lnTo>
                  <a:lnTo>
                    <a:pt x="1709" y="668"/>
                  </a:lnTo>
                  <a:lnTo>
                    <a:pt x="1711" y="670"/>
                  </a:lnTo>
                  <a:lnTo>
                    <a:pt x="1713" y="673"/>
                  </a:lnTo>
                  <a:lnTo>
                    <a:pt x="1714" y="677"/>
                  </a:lnTo>
                  <a:lnTo>
                    <a:pt x="1716" y="680"/>
                  </a:lnTo>
                  <a:lnTo>
                    <a:pt x="1719" y="685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0" name="Freeform 21">
              <a:extLst>
                <a:ext uri="{FF2B5EF4-FFF2-40B4-BE49-F238E27FC236}">
                  <a16:creationId xmlns:a16="http://schemas.microsoft.com/office/drawing/2014/main" id="{D7B1456B-36C1-4F43-877D-3EB09F7A9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084"/>
              <a:ext cx="344" cy="136"/>
            </a:xfrm>
            <a:custGeom>
              <a:avLst/>
              <a:gdLst>
                <a:gd name="T0" fmla="*/ 0 w 1719"/>
                <a:gd name="T1" fmla="*/ 0 h 683"/>
                <a:gd name="T2" fmla="*/ 0 w 1719"/>
                <a:gd name="T3" fmla="*/ 0 h 683"/>
                <a:gd name="T4" fmla="*/ 0 w 1719"/>
                <a:gd name="T5" fmla="*/ 0 h 683"/>
                <a:gd name="T6" fmla="*/ 0 w 1719"/>
                <a:gd name="T7" fmla="*/ 0 h 683"/>
                <a:gd name="T8" fmla="*/ 0 w 1719"/>
                <a:gd name="T9" fmla="*/ 0 h 683"/>
                <a:gd name="T10" fmla="*/ 0 w 1719"/>
                <a:gd name="T11" fmla="*/ 0 h 683"/>
                <a:gd name="T12" fmla="*/ 0 w 1719"/>
                <a:gd name="T13" fmla="*/ 0 h 683"/>
                <a:gd name="T14" fmla="*/ 0 w 1719"/>
                <a:gd name="T15" fmla="*/ 0 h 683"/>
                <a:gd name="T16" fmla="*/ 0 w 1719"/>
                <a:gd name="T17" fmla="*/ 0 h 683"/>
                <a:gd name="T18" fmla="*/ 0 w 1719"/>
                <a:gd name="T19" fmla="*/ 0 h 683"/>
                <a:gd name="T20" fmla="*/ 0 w 1719"/>
                <a:gd name="T21" fmla="*/ 0 h 683"/>
                <a:gd name="T22" fmla="*/ 0 w 1719"/>
                <a:gd name="T23" fmla="*/ 0 h 683"/>
                <a:gd name="T24" fmla="*/ 0 w 1719"/>
                <a:gd name="T25" fmla="*/ 0 h 683"/>
                <a:gd name="T26" fmla="*/ 0 w 1719"/>
                <a:gd name="T27" fmla="*/ 0 h 683"/>
                <a:gd name="T28" fmla="*/ 0 w 1719"/>
                <a:gd name="T29" fmla="*/ 0 h 683"/>
                <a:gd name="T30" fmla="*/ 0 w 1719"/>
                <a:gd name="T31" fmla="*/ 0 h 683"/>
                <a:gd name="T32" fmla="*/ 0 w 1719"/>
                <a:gd name="T33" fmla="*/ 0 h 683"/>
                <a:gd name="T34" fmla="*/ 0 w 1719"/>
                <a:gd name="T35" fmla="*/ 0 h 683"/>
                <a:gd name="T36" fmla="*/ 0 w 1719"/>
                <a:gd name="T37" fmla="*/ 0 h 683"/>
                <a:gd name="T38" fmla="*/ 0 w 1719"/>
                <a:gd name="T39" fmla="*/ 0 h 683"/>
                <a:gd name="T40" fmla="*/ 0 w 1719"/>
                <a:gd name="T41" fmla="*/ 0 h 683"/>
                <a:gd name="T42" fmla="*/ 0 w 1719"/>
                <a:gd name="T43" fmla="*/ 0 h 683"/>
                <a:gd name="T44" fmla="*/ 0 w 1719"/>
                <a:gd name="T45" fmla="*/ 0 h 683"/>
                <a:gd name="T46" fmla="*/ 0 w 1719"/>
                <a:gd name="T47" fmla="*/ 0 h 683"/>
                <a:gd name="T48" fmla="*/ 0 w 1719"/>
                <a:gd name="T49" fmla="*/ 0 h 683"/>
                <a:gd name="T50" fmla="*/ 0 w 1719"/>
                <a:gd name="T51" fmla="*/ 0 h 683"/>
                <a:gd name="T52" fmla="*/ 0 w 1719"/>
                <a:gd name="T53" fmla="*/ 0 h 683"/>
                <a:gd name="T54" fmla="*/ 0 w 1719"/>
                <a:gd name="T55" fmla="*/ 0 h 683"/>
                <a:gd name="T56" fmla="*/ 0 w 1719"/>
                <a:gd name="T57" fmla="*/ 0 h 683"/>
                <a:gd name="T58" fmla="*/ 0 w 1719"/>
                <a:gd name="T59" fmla="*/ 0 h 683"/>
                <a:gd name="T60" fmla="*/ 0 w 1719"/>
                <a:gd name="T61" fmla="*/ 0 h 683"/>
                <a:gd name="T62" fmla="*/ 0 w 1719"/>
                <a:gd name="T63" fmla="*/ 0 h 683"/>
                <a:gd name="T64" fmla="*/ 0 w 1719"/>
                <a:gd name="T65" fmla="*/ 0 h 683"/>
                <a:gd name="T66" fmla="*/ 0 w 1719"/>
                <a:gd name="T67" fmla="*/ 0 h 683"/>
                <a:gd name="T68" fmla="*/ 0 w 1719"/>
                <a:gd name="T69" fmla="*/ 0 h 683"/>
                <a:gd name="T70" fmla="*/ 0 w 1719"/>
                <a:gd name="T71" fmla="*/ 0 h 683"/>
                <a:gd name="T72" fmla="*/ 0 w 1719"/>
                <a:gd name="T73" fmla="*/ 0 h 683"/>
                <a:gd name="T74" fmla="*/ 0 w 1719"/>
                <a:gd name="T75" fmla="*/ 0 h 683"/>
                <a:gd name="T76" fmla="*/ 0 w 1719"/>
                <a:gd name="T77" fmla="*/ 0 h 683"/>
                <a:gd name="T78" fmla="*/ 0 w 1719"/>
                <a:gd name="T79" fmla="*/ 0 h 683"/>
                <a:gd name="T80" fmla="*/ 0 w 1719"/>
                <a:gd name="T81" fmla="*/ 0 h 683"/>
                <a:gd name="T82" fmla="*/ 0 w 1719"/>
                <a:gd name="T83" fmla="*/ 0 h 683"/>
                <a:gd name="T84" fmla="*/ 0 w 1719"/>
                <a:gd name="T85" fmla="*/ 0 h 683"/>
                <a:gd name="T86" fmla="*/ 0 w 1719"/>
                <a:gd name="T87" fmla="*/ 0 h 683"/>
                <a:gd name="T88" fmla="*/ 0 w 1719"/>
                <a:gd name="T89" fmla="*/ 0 h 683"/>
                <a:gd name="T90" fmla="*/ 0 w 1719"/>
                <a:gd name="T91" fmla="*/ 0 h 683"/>
                <a:gd name="T92" fmla="*/ 0 w 1719"/>
                <a:gd name="T93" fmla="*/ 0 h 683"/>
                <a:gd name="T94" fmla="*/ 0 w 1719"/>
                <a:gd name="T95" fmla="*/ 0 h 683"/>
                <a:gd name="T96" fmla="*/ 0 w 1719"/>
                <a:gd name="T97" fmla="*/ 0 h 683"/>
                <a:gd name="T98" fmla="*/ 0 w 1719"/>
                <a:gd name="T99" fmla="*/ 0 h 683"/>
                <a:gd name="T100" fmla="*/ 0 w 1719"/>
                <a:gd name="T101" fmla="*/ 0 h 683"/>
                <a:gd name="T102" fmla="*/ 0 w 1719"/>
                <a:gd name="T103" fmla="*/ 0 h 683"/>
                <a:gd name="T104" fmla="*/ 0 w 1719"/>
                <a:gd name="T105" fmla="*/ 0 h 683"/>
                <a:gd name="T106" fmla="*/ 0 w 1719"/>
                <a:gd name="T107" fmla="*/ 0 h 683"/>
                <a:gd name="T108" fmla="*/ 0 w 1719"/>
                <a:gd name="T109" fmla="*/ 0 h 683"/>
                <a:gd name="T110" fmla="*/ 0 w 1719"/>
                <a:gd name="T111" fmla="*/ 0 h 683"/>
                <a:gd name="T112" fmla="*/ 0 w 1719"/>
                <a:gd name="T113" fmla="*/ 0 h 683"/>
                <a:gd name="T114" fmla="*/ 0 w 1719"/>
                <a:gd name="T115" fmla="*/ 0 h 683"/>
                <a:gd name="T116" fmla="*/ 0 w 1719"/>
                <a:gd name="T117" fmla="*/ 0 h 683"/>
                <a:gd name="T118" fmla="*/ 0 w 1719"/>
                <a:gd name="T119" fmla="*/ 0 h 683"/>
                <a:gd name="T120" fmla="*/ 0 w 1719"/>
                <a:gd name="T121" fmla="*/ 0 h 6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19"/>
                <a:gd name="T184" fmla="*/ 0 h 683"/>
                <a:gd name="T185" fmla="*/ 1719 w 1719"/>
                <a:gd name="T186" fmla="*/ 683 h 68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19" h="683">
                  <a:moveTo>
                    <a:pt x="0" y="683"/>
                  </a:moveTo>
                  <a:lnTo>
                    <a:pt x="66" y="683"/>
                  </a:lnTo>
                  <a:lnTo>
                    <a:pt x="127" y="683"/>
                  </a:lnTo>
                  <a:lnTo>
                    <a:pt x="184" y="683"/>
                  </a:lnTo>
                  <a:lnTo>
                    <a:pt x="238" y="683"/>
                  </a:lnTo>
                  <a:lnTo>
                    <a:pt x="290" y="683"/>
                  </a:lnTo>
                  <a:lnTo>
                    <a:pt x="336" y="683"/>
                  </a:lnTo>
                  <a:lnTo>
                    <a:pt x="379" y="683"/>
                  </a:lnTo>
                  <a:lnTo>
                    <a:pt x="418" y="683"/>
                  </a:lnTo>
                  <a:lnTo>
                    <a:pt x="455" y="683"/>
                  </a:lnTo>
                  <a:lnTo>
                    <a:pt x="490" y="683"/>
                  </a:lnTo>
                  <a:lnTo>
                    <a:pt x="520" y="683"/>
                  </a:lnTo>
                  <a:lnTo>
                    <a:pt x="549" y="683"/>
                  </a:lnTo>
                  <a:lnTo>
                    <a:pt x="575" y="683"/>
                  </a:lnTo>
                  <a:lnTo>
                    <a:pt x="598" y="683"/>
                  </a:lnTo>
                  <a:lnTo>
                    <a:pt x="620" y="683"/>
                  </a:lnTo>
                  <a:lnTo>
                    <a:pt x="639" y="683"/>
                  </a:lnTo>
                  <a:lnTo>
                    <a:pt x="656" y="682"/>
                  </a:lnTo>
                  <a:lnTo>
                    <a:pt x="671" y="682"/>
                  </a:lnTo>
                  <a:lnTo>
                    <a:pt x="685" y="682"/>
                  </a:lnTo>
                  <a:lnTo>
                    <a:pt x="698" y="682"/>
                  </a:lnTo>
                  <a:lnTo>
                    <a:pt x="708" y="682"/>
                  </a:lnTo>
                  <a:lnTo>
                    <a:pt x="718" y="682"/>
                  </a:lnTo>
                  <a:lnTo>
                    <a:pt x="726" y="682"/>
                  </a:lnTo>
                  <a:lnTo>
                    <a:pt x="733" y="682"/>
                  </a:lnTo>
                  <a:lnTo>
                    <a:pt x="741" y="681"/>
                  </a:lnTo>
                  <a:lnTo>
                    <a:pt x="746" y="681"/>
                  </a:lnTo>
                  <a:lnTo>
                    <a:pt x="751" y="681"/>
                  </a:lnTo>
                  <a:lnTo>
                    <a:pt x="757" y="681"/>
                  </a:lnTo>
                  <a:lnTo>
                    <a:pt x="761" y="681"/>
                  </a:lnTo>
                  <a:lnTo>
                    <a:pt x="765" y="680"/>
                  </a:lnTo>
                  <a:lnTo>
                    <a:pt x="770" y="680"/>
                  </a:lnTo>
                  <a:lnTo>
                    <a:pt x="775" y="680"/>
                  </a:lnTo>
                  <a:lnTo>
                    <a:pt x="780" y="679"/>
                  </a:lnTo>
                  <a:lnTo>
                    <a:pt x="785" y="679"/>
                  </a:lnTo>
                  <a:lnTo>
                    <a:pt x="788" y="679"/>
                  </a:lnTo>
                  <a:lnTo>
                    <a:pt x="792" y="679"/>
                  </a:lnTo>
                  <a:lnTo>
                    <a:pt x="796" y="678"/>
                  </a:lnTo>
                  <a:lnTo>
                    <a:pt x="800" y="678"/>
                  </a:lnTo>
                  <a:lnTo>
                    <a:pt x="803" y="678"/>
                  </a:lnTo>
                  <a:lnTo>
                    <a:pt x="806" y="678"/>
                  </a:lnTo>
                  <a:lnTo>
                    <a:pt x="808" y="678"/>
                  </a:lnTo>
                  <a:lnTo>
                    <a:pt x="811" y="677"/>
                  </a:lnTo>
                  <a:lnTo>
                    <a:pt x="814" y="677"/>
                  </a:lnTo>
                  <a:lnTo>
                    <a:pt x="817" y="677"/>
                  </a:lnTo>
                  <a:lnTo>
                    <a:pt x="819" y="677"/>
                  </a:lnTo>
                  <a:lnTo>
                    <a:pt x="822" y="677"/>
                  </a:lnTo>
                  <a:lnTo>
                    <a:pt x="824" y="676"/>
                  </a:lnTo>
                  <a:lnTo>
                    <a:pt x="826" y="676"/>
                  </a:lnTo>
                  <a:lnTo>
                    <a:pt x="829" y="676"/>
                  </a:lnTo>
                  <a:lnTo>
                    <a:pt x="831" y="676"/>
                  </a:lnTo>
                  <a:lnTo>
                    <a:pt x="835" y="675"/>
                  </a:lnTo>
                  <a:lnTo>
                    <a:pt x="837" y="675"/>
                  </a:lnTo>
                  <a:lnTo>
                    <a:pt x="839" y="675"/>
                  </a:lnTo>
                  <a:lnTo>
                    <a:pt x="842" y="674"/>
                  </a:lnTo>
                  <a:lnTo>
                    <a:pt x="844" y="674"/>
                  </a:lnTo>
                  <a:lnTo>
                    <a:pt x="847" y="674"/>
                  </a:lnTo>
                  <a:lnTo>
                    <a:pt x="850" y="673"/>
                  </a:lnTo>
                  <a:lnTo>
                    <a:pt x="854" y="673"/>
                  </a:lnTo>
                  <a:lnTo>
                    <a:pt x="857" y="671"/>
                  </a:lnTo>
                  <a:lnTo>
                    <a:pt x="860" y="671"/>
                  </a:lnTo>
                  <a:lnTo>
                    <a:pt x="864" y="670"/>
                  </a:lnTo>
                  <a:lnTo>
                    <a:pt x="868" y="670"/>
                  </a:lnTo>
                  <a:lnTo>
                    <a:pt x="874" y="669"/>
                  </a:lnTo>
                  <a:lnTo>
                    <a:pt x="878" y="669"/>
                  </a:lnTo>
                  <a:lnTo>
                    <a:pt x="882" y="668"/>
                  </a:lnTo>
                  <a:lnTo>
                    <a:pt x="886" y="667"/>
                  </a:lnTo>
                  <a:lnTo>
                    <a:pt x="891" y="667"/>
                  </a:lnTo>
                  <a:lnTo>
                    <a:pt x="894" y="666"/>
                  </a:lnTo>
                  <a:lnTo>
                    <a:pt x="898" y="666"/>
                  </a:lnTo>
                  <a:lnTo>
                    <a:pt x="901" y="666"/>
                  </a:lnTo>
                  <a:lnTo>
                    <a:pt x="904" y="665"/>
                  </a:lnTo>
                  <a:lnTo>
                    <a:pt x="907" y="665"/>
                  </a:lnTo>
                  <a:lnTo>
                    <a:pt x="910" y="664"/>
                  </a:lnTo>
                  <a:lnTo>
                    <a:pt x="913" y="664"/>
                  </a:lnTo>
                  <a:lnTo>
                    <a:pt x="915" y="663"/>
                  </a:lnTo>
                  <a:lnTo>
                    <a:pt x="919" y="663"/>
                  </a:lnTo>
                  <a:lnTo>
                    <a:pt x="921" y="662"/>
                  </a:lnTo>
                  <a:lnTo>
                    <a:pt x="924" y="662"/>
                  </a:lnTo>
                  <a:lnTo>
                    <a:pt x="926" y="661"/>
                  </a:lnTo>
                  <a:lnTo>
                    <a:pt x="928" y="661"/>
                  </a:lnTo>
                  <a:lnTo>
                    <a:pt x="932" y="660"/>
                  </a:lnTo>
                  <a:lnTo>
                    <a:pt x="934" y="660"/>
                  </a:lnTo>
                  <a:lnTo>
                    <a:pt x="936" y="659"/>
                  </a:lnTo>
                  <a:lnTo>
                    <a:pt x="939" y="658"/>
                  </a:lnTo>
                  <a:lnTo>
                    <a:pt x="942" y="658"/>
                  </a:lnTo>
                  <a:lnTo>
                    <a:pt x="944" y="657"/>
                  </a:lnTo>
                  <a:lnTo>
                    <a:pt x="947" y="656"/>
                  </a:lnTo>
                  <a:lnTo>
                    <a:pt x="951" y="655"/>
                  </a:lnTo>
                  <a:lnTo>
                    <a:pt x="954" y="652"/>
                  </a:lnTo>
                  <a:lnTo>
                    <a:pt x="958" y="651"/>
                  </a:lnTo>
                  <a:lnTo>
                    <a:pt x="961" y="650"/>
                  </a:lnTo>
                  <a:lnTo>
                    <a:pt x="966" y="649"/>
                  </a:lnTo>
                  <a:lnTo>
                    <a:pt x="971" y="648"/>
                  </a:lnTo>
                  <a:lnTo>
                    <a:pt x="975" y="646"/>
                  </a:lnTo>
                  <a:lnTo>
                    <a:pt x="980" y="645"/>
                  </a:lnTo>
                  <a:lnTo>
                    <a:pt x="985" y="643"/>
                  </a:lnTo>
                  <a:lnTo>
                    <a:pt x="991" y="642"/>
                  </a:lnTo>
                  <a:lnTo>
                    <a:pt x="995" y="640"/>
                  </a:lnTo>
                  <a:lnTo>
                    <a:pt x="999" y="639"/>
                  </a:lnTo>
                  <a:lnTo>
                    <a:pt x="1003" y="638"/>
                  </a:lnTo>
                  <a:lnTo>
                    <a:pt x="1009" y="636"/>
                  </a:lnTo>
                  <a:lnTo>
                    <a:pt x="1013" y="635"/>
                  </a:lnTo>
                  <a:lnTo>
                    <a:pt x="1016" y="633"/>
                  </a:lnTo>
                  <a:lnTo>
                    <a:pt x="1019" y="632"/>
                  </a:lnTo>
                  <a:lnTo>
                    <a:pt x="1022" y="631"/>
                  </a:lnTo>
                  <a:lnTo>
                    <a:pt x="1026" y="630"/>
                  </a:lnTo>
                  <a:lnTo>
                    <a:pt x="1029" y="629"/>
                  </a:lnTo>
                  <a:lnTo>
                    <a:pt x="1032" y="628"/>
                  </a:lnTo>
                  <a:lnTo>
                    <a:pt x="1034" y="628"/>
                  </a:lnTo>
                  <a:lnTo>
                    <a:pt x="1037" y="627"/>
                  </a:lnTo>
                  <a:lnTo>
                    <a:pt x="1039" y="626"/>
                  </a:lnTo>
                  <a:lnTo>
                    <a:pt x="1041" y="625"/>
                  </a:lnTo>
                  <a:lnTo>
                    <a:pt x="1044" y="624"/>
                  </a:lnTo>
                  <a:lnTo>
                    <a:pt x="1047" y="623"/>
                  </a:lnTo>
                  <a:lnTo>
                    <a:pt x="1049" y="622"/>
                  </a:lnTo>
                  <a:lnTo>
                    <a:pt x="1052" y="621"/>
                  </a:lnTo>
                  <a:lnTo>
                    <a:pt x="1055" y="620"/>
                  </a:lnTo>
                  <a:lnTo>
                    <a:pt x="1058" y="619"/>
                  </a:lnTo>
                  <a:lnTo>
                    <a:pt x="1060" y="617"/>
                  </a:lnTo>
                  <a:lnTo>
                    <a:pt x="1063" y="616"/>
                  </a:lnTo>
                  <a:lnTo>
                    <a:pt x="1067" y="615"/>
                  </a:lnTo>
                  <a:lnTo>
                    <a:pt x="1070" y="612"/>
                  </a:lnTo>
                  <a:lnTo>
                    <a:pt x="1073" y="611"/>
                  </a:lnTo>
                  <a:lnTo>
                    <a:pt x="1076" y="609"/>
                  </a:lnTo>
                  <a:lnTo>
                    <a:pt x="1080" y="607"/>
                  </a:lnTo>
                  <a:lnTo>
                    <a:pt x="1085" y="605"/>
                  </a:lnTo>
                  <a:lnTo>
                    <a:pt x="1089" y="603"/>
                  </a:lnTo>
                  <a:lnTo>
                    <a:pt x="1093" y="601"/>
                  </a:lnTo>
                  <a:lnTo>
                    <a:pt x="1097" y="599"/>
                  </a:lnTo>
                  <a:lnTo>
                    <a:pt x="1102" y="597"/>
                  </a:lnTo>
                  <a:lnTo>
                    <a:pt x="1107" y="594"/>
                  </a:lnTo>
                  <a:lnTo>
                    <a:pt x="1110" y="592"/>
                  </a:lnTo>
                  <a:lnTo>
                    <a:pt x="1114" y="590"/>
                  </a:lnTo>
                  <a:lnTo>
                    <a:pt x="1117" y="589"/>
                  </a:lnTo>
                  <a:lnTo>
                    <a:pt x="1120" y="587"/>
                  </a:lnTo>
                  <a:lnTo>
                    <a:pt x="1123" y="586"/>
                  </a:lnTo>
                  <a:lnTo>
                    <a:pt x="1126" y="584"/>
                  </a:lnTo>
                  <a:lnTo>
                    <a:pt x="1129" y="583"/>
                  </a:lnTo>
                  <a:lnTo>
                    <a:pt x="1131" y="582"/>
                  </a:lnTo>
                  <a:lnTo>
                    <a:pt x="1133" y="581"/>
                  </a:lnTo>
                  <a:lnTo>
                    <a:pt x="1135" y="580"/>
                  </a:lnTo>
                  <a:lnTo>
                    <a:pt x="1138" y="578"/>
                  </a:lnTo>
                  <a:lnTo>
                    <a:pt x="1140" y="577"/>
                  </a:lnTo>
                  <a:lnTo>
                    <a:pt x="1144" y="576"/>
                  </a:lnTo>
                  <a:lnTo>
                    <a:pt x="1146" y="574"/>
                  </a:lnTo>
                  <a:lnTo>
                    <a:pt x="1148" y="573"/>
                  </a:lnTo>
                  <a:lnTo>
                    <a:pt x="1150" y="572"/>
                  </a:lnTo>
                  <a:lnTo>
                    <a:pt x="1152" y="571"/>
                  </a:lnTo>
                  <a:lnTo>
                    <a:pt x="1154" y="570"/>
                  </a:lnTo>
                  <a:lnTo>
                    <a:pt x="1157" y="568"/>
                  </a:lnTo>
                  <a:lnTo>
                    <a:pt x="1159" y="567"/>
                  </a:lnTo>
                  <a:lnTo>
                    <a:pt x="1162" y="566"/>
                  </a:lnTo>
                  <a:lnTo>
                    <a:pt x="1165" y="564"/>
                  </a:lnTo>
                  <a:lnTo>
                    <a:pt x="1168" y="562"/>
                  </a:lnTo>
                  <a:lnTo>
                    <a:pt x="1170" y="560"/>
                  </a:lnTo>
                  <a:lnTo>
                    <a:pt x="1174" y="559"/>
                  </a:lnTo>
                  <a:lnTo>
                    <a:pt x="1177" y="557"/>
                  </a:lnTo>
                  <a:lnTo>
                    <a:pt x="1181" y="554"/>
                  </a:lnTo>
                  <a:lnTo>
                    <a:pt x="1185" y="552"/>
                  </a:lnTo>
                  <a:lnTo>
                    <a:pt x="1189" y="550"/>
                  </a:lnTo>
                  <a:lnTo>
                    <a:pt x="1193" y="548"/>
                  </a:lnTo>
                  <a:lnTo>
                    <a:pt x="1197" y="546"/>
                  </a:lnTo>
                  <a:lnTo>
                    <a:pt x="1201" y="544"/>
                  </a:lnTo>
                  <a:lnTo>
                    <a:pt x="1204" y="542"/>
                  </a:lnTo>
                  <a:lnTo>
                    <a:pt x="1207" y="540"/>
                  </a:lnTo>
                  <a:lnTo>
                    <a:pt x="1210" y="539"/>
                  </a:lnTo>
                  <a:lnTo>
                    <a:pt x="1213" y="536"/>
                  </a:lnTo>
                  <a:lnTo>
                    <a:pt x="1215" y="535"/>
                  </a:lnTo>
                  <a:lnTo>
                    <a:pt x="1217" y="534"/>
                  </a:lnTo>
                  <a:lnTo>
                    <a:pt x="1221" y="532"/>
                  </a:lnTo>
                  <a:lnTo>
                    <a:pt x="1223" y="531"/>
                  </a:lnTo>
                  <a:lnTo>
                    <a:pt x="1225" y="530"/>
                  </a:lnTo>
                  <a:lnTo>
                    <a:pt x="1227" y="529"/>
                  </a:lnTo>
                  <a:lnTo>
                    <a:pt x="1228" y="528"/>
                  </a:lnTo>
                  <a:lnTo>
                    <a:pt x="1230" y="527"/>
                  </a:lnTo>
                  <a:lnTo>
                    <a:pt x="1232" y="526"/>
                  </a:lnTo>
                  <a:lnTo>
                    <a:pt x="1235" y="525"/>
                  </a:lnTo>
                  <a:lnTo>
                    <a:pt x="1236" y="523"/>
                  </a:lnTo>
                  <a:lnTo>
                    <a:pt x="1239" y="522"/>
                  </a:lnTo>
                  <a:lnTo>
                    <a:pt x="1241" y="521"/>
                  </a:lnTo>
                  <a:lnTo>
                    <a:pt x="1243" y="520"/>
                  </a:lnTo>
                  <a:lnTo>
                    <a:pt x="1245" y="518"/>
                  </a:lnTo>
                  <a:lnTo>
                    <a:pt x="1246" y="516"/>
                  </a:lnTo>
                  <a:lnTo>
                    <a:pt x="1248" y="515"/>
                  </a:lnTo>
                  <a:lnTo>
                    <a:pt x="1250" y="513"/>
                  </a:lnTo>
                  <a:lnTo>
                    <a:pt x="1253" y="512"/>
                  </a:lnTo>
                  <a:lnTo>
                    <a:pt x="1255" y="511"/>
                  </a:lnTo>
                  <a:lnTo>
                    <a:pt x="1257" y="509"/>
                  </a:lnTo>
                  <a:lnTo>
                    <a:pt x="1261" y="507"/>
                  </a:lnTo>
                  <a:lnTo>
                    <a:pt x="1263" y="506"/>
                  </a:lnTo>
                  <a:lnTo>
                    <a:pt x="1266" y="504"/>
                  </a:lnTo>
                  <a:lnTo>
                    <a:pt x="1269" y="502"/>
                  </a:lnTo>
                  <a:lnTo>
                    <a:pt x="1272" y="500"/>
                  </a:lnTo>
                  <a:lnTo>
                    <a:pt x="1275" y="497"/>
                  </a:lnTo>
                  <a:lnTo>
                    <a:pt x="1280" y="495"/>
                  </a:lnTo>
                  <a:lnTo>
                    <a:pt x="1282" y="494"/>
                  </a:lnTo>
                  <a:lnTo>
                    <a:pt x="1285" y="492"/>
                  </a:lnTo>
                  <a:lnTo>
                    <a:pt x="1287" y="491"/>
                  </a:lnTo>
                  <a:lnTo>
                    <a:pt x="1289" y="489"/>
                  </a:lnTo>
                  <a:lnTo>
                    <a:pt x="1291" y="488"/>
                  </a:lnTo>
                  <a:lnTo>
                    <a:pt x="1293" y="487"/>
                  </a:lnTo>
                  <a:lnTo>
                    <a:pt x="1295" y="486"/>
                  </a:lnTo>
                  <a:lnTo>
                    <a:pt x="1296" y="485"/>
                  </a:lnTo>
                  <a:lnTo>
                    <a:pt x="1299" y="484"/>
                  </a:lnTo>
                  <a:lnTo>
                    <a:pt x="1300" y="482"/>
                  </a:lnTo>
                  <a:lnTo>
                    <a:pt x="1302" y="482"/>
                  </a:lnTo>
                  <a:lnTo>
                    <a:pt x="1303" y="481"/>
                  </a:lnTo>
                  <a:lnTo>
                    <a:pt x="1304" y="480"/>
                  </a:lnTo>
                  <a:lnTo>
                    <a:pt x="1306" y="479"/>
                  </a:lnTo>
                  <a:lnTo>
                    <a:pt x="1307" y="477"/>
                  </a:lnTo>
                  <a:lnTo>
                    <a:pt x="1308" y="476"/>
                  </a:lnTo>
                  <a:lnTo>
                    <a:pt x="1310" y="475"/>
                  </a:lnTo>
                  <a:lnTo>
                    <a:pt x="1311" y="474"/>
                  </a:lnTo>
                  <a:lnTo>
                    <a:pt x="1312" y="472"/>
                  </a:lnTo>
                  <a:lnTo>
                    <a:pt x="1313" y="471"/>
                  </a:lnTo>
                  <a:lnTo>
                    <a:pt x="1315" y="470"/>
                  </a:lnTo>
                  <a:lnTo>
                    <a:pt x="1317" y="469"/>
                  </a:lnTo>
                  <a:lnTo>
                    <a:pt x="1319" y="468"/>
                  </a:lnTo>
                  <a:lnTo>
                    <a:pt x="1320" y="466"/>
                  </a:lnTo>
                  <a:lnTo>
                    <a:pt x="1322" y="465"/>
                  </a:lnTo>
                  <a:lnTo>
                    <a:pt x="1325" y="464"/>
                  </a:lnTo>
                  <a:lnTo>
                    <a:pt x="1327" y="462"/>
                  </a:lnTo>
                  <a:lnTo>
                    <a:pt x="1329" y="461"/>
                  </a:lnTo>
                  <a:lnTo>
                    <a:pt x="1331" y="458"/>
                  </a:lnTo>
                  <a:lnTo>
                    <a:pt x="1333" y="456"/>
                  </a:lnTo>
                  <a:lnTo>
                    <a:pt x="1336" y="455"/>
                  </a:lnTo>
                  <a:lnTo>
                    <a:pt x="1338" y="453"/>
                  </a:lnTo>
                  <a:lnTo>
                    <a:pt x="1339" y="452"/>
                  </a:lnTo>
                  <a:lnTo>
                    <a:pt x="1341" y="450"/>
                  </a:lnTo>
                  <a:lnTo>
                    <a:pt x="1343" y="449"/>
                  </a:lnTo>
                  <a:lnTo>
                    <a:pt x="1344" y="448"/>
                  </a:lnTo>
                  <a:lnTo>
                    <a:pt x="1346" y="447"/>
                  </a:lnTo>
                  <a:lnTo>
                    <a:pt x="1347" y="446"/>
                  </a:lnTo>
                  <a:lnTo>
                    <a:pt x="1348" y="445"/>
                  </a:lnTo>
                  <a:lnTo>
                    <a:pt x="1350" y="444"/>
                  </a:lnTo>
                  <a:lnTo>
                    <a:pt x="1351" y="443"/>
                  </a:lnTo>
                  <a:lnTo>
                    <a:pt x="1352" y="442"/>
                  </a:lnTo>
                  <a:lnTo>
                    <a:pt x="1353" y="441"/>
                  </a:lnTo>
                  <a:lnTo>
                    <a:pt x="1354" y="440"/>
                  </a:lnTo>
                  <a:lnTo>
                    <a:pt x="1357" y="438"/>
                  </a:lnTo>
                  <a:lnTo>
                    <a:pt x="1358" y="438"/>
                  </a:lnTo>
                  <a:lnTo>
                    <a:pt x="1359" y="437"/>
                  </a:lnTo>
                  <a:lnTo>
                    <a:pt x="1360" y="436"/>
                  </a:lnTo>
                  <a:lnTo>
                    <a:pt x="1361" y="435"/>
                  </a:lnTo>
                  <a:lnTo>
                    <a:pt x="1363" y="434"/>
                  </a:lnTo>
                  <a:lnTo>
                    <a:pt x="1364" y="433"/>
                  </a:lnTo>
                  <a:lnTo>
                    <a:pt x="1365" y="432"/>
                  </a:lnTo>
                  <a:lnTo>
                    <a:pt x="1367" y="431"/>
                  </a:lnTo>
                  <a:lnTo>
                    <a:pt x="1370" y="430"/>
                  </a:lnTo>
                  <a:lnTo>
                    <a:pt x="1371" y="429"/>
                  </a:lnTo>
                  <a:lnTo>
                    <a:pt x="1373" y="427"/>
                  </a:lnTo>
                  <a:lnTo>
                    <a:pt x="1376" y="425"/>
                  </a:lnTo>
                  <a:lnTo>
                    <a:pt x="1378" y="424"/>
                  </a:lnTo>
                  <a:lnTo>
                    <a:pt x="1380" y="422"/>
                  </a:lnTo>
                  <a:lnTo>
                    <a:pt x="1382" y="421"/>
                  </a:lnTo>
                  <a:lnTo>
                    <a:pt x="1385" y="418"/>
                  </a:lnTo>
                  <a:lnTo>
                    <a:pt x="1387" y="417"/>
                  </a:lnTo>
                  <a:lnTo>
                    <a:pt x="1389" y="415"/>
                  </a:lnTo>
                  <a:lnTo>
                    <a:pt x="1392" y="414"/>
                  </a:lnTo>
                  <a:lnTo>
                    <a:pt x="1395" y="412"/>
                  </a:lnTo>
                  <a:lnTo>
                    <a:pt x="1397" y="411"/>
                  </a:lnTo>
                  <a:lnTo>
                    <a:pt x="1398" y="410"/>
                  </a:lnTo>
                  <a:lnTo>
                    <a:pt x="1400" y="408"/>
                  </a:lnTo>
                  <a:lnTo>
                    <a:pt x="1402" y="407"/>
                  </a:lnTo>
                  <a:lnTo>
                    <a:pt x="1403" y="406"/>
                  </a:lnTo>
                  <a:lnTo>
                    <a:pt x="1405" y="405"/>
                  </a:lnTo>
                  <a:lnTo>
                    <a:pt x="1406" y="404"/>
                  </a:lnTo>
                  <a:lnTo>
                    <a:pt x="1407" y="403"/>
                  </a:lnTo>
                  <a:lnTo>
                    <a:pt x="1409" y="402"/>
                  </a:lnTo>
                  <a:lnTo>
                    <a:pt x="1410" y="400"/>
                  </a:lnTo>
                  <a:lnTo>
                    <a:pt x="1411" y="399"/>
                  </a:lnTo>
                  <a:lnTo>
                    <a:pt x="1415" y="398"/>
                  </a:lnTo>
                  <a:lnTo>
                    <a:pt x="1416" y="396"/>
                  </a:lnTo>
                  <a:lnTo>
                    <a:pt x="1417" y="395"/>
                  </a:lnTo>
                  <a:lnTo>
                    <a:pt x="1419" y="394"/>
                  </a:lnTo>
                  <a:lnTo>
                    <a:pt x="1420" y="393"/>
                  </a:lnTo>
                  <a:lnTo>
                    <a:pt x="1421" y="391"/>
                  </a:lnTo>
                  <a:lnTo>
                    <a:pt x="1423" y="390"/>
                  </a:lnTo>
                  <a:lnTo>
                    <a:pt x="1424" y="388"/>
                  </a:lnTo>
                  <a:lnTo>
                    <a:pt x="1426" y="387"/>
                  </a:lnTo>
                  <a:lnTo>
                    <a:pt x="1428" y="385"/>
                  </a:lnTo>
                  <a:lnTo>
                    <a:pt x="1429" y="382"/>
                  </a:lnTo>
                  <a:lnTo>
                    <a:pt x="1431" y="379"/>
                  </a:lnTo>
                  <a:lnTo>
                    <a:pt x="1434" y="377"/>
                  </a:lnTo>
                  <a:lnTo>
                    <a:pt x="1436" y="374"/>
                  </a:lnTo>
                  <a:lnTo>
                    <a:pt x="1439" y="372"/>
                  </a:lnTo>
                  <a:lnTo>
                    <a:pt x="1441" y="369"/>
                  </a:lnTo>
                  <a:lnTo>
                    <a:pt x="1444" y="367"/>
                  </a:lnTo>
                  <a:lnTo>
                    <a:pt x="1446" y="364"/>
                  </a:lnTo>
                  <a:lnTo>
                    <a:pt x="1449" y="360"/>
                  </a:lnTo>
                  <a:lnTo>
                    <a:pt x="1452" y="358"/>
                  </a:lnTo>
                  <a:lnTo>
                    <a:pt x="1454" y="356"/>
                  </a:lnTo>
                  <a:lnTo>
                    <a:pt x="1456" y="354"/>
                  </a:lnTo>
                  <a:lnTo>
                    <a:pt x="1458" y="352"/>
                  </a:lnTo>
                  <a:lnTo>
                    <a:pt x="1461" y="350"/>
                  </a:lnTo>
                  <a:lnTo>
                    <a:pt x="1463" y="348"/>
                  </a:lnTo>
                  <a:lnTo>
                    <a:pt x="1464" y="346"/>
                  </a:lnTo>
                  <a:lnTo>
                    <a:pt x="1466" y="344"/>
                  </a:lnTo>
                  <a:lnTo>
                    <a:pt x="1467" y="343"/>
                  </a:lnTo>
                  <a:lnTo>
                    <a:pt x="1469" y="340"/>
                  </a:lnTo>
                  <a:lnTo>
                    <a:pt x="1470" y="338"/>
                  </a:lnTo>
                  <a:lnTo>
                    <a:pt x="1473" y="336"/>
                  </a:lnTo>
                  <a:lnTo>
                    <a:pt x="1474" y="334"/>
                  </a:lnTo>
                  <a:lnTo>
                    <a:pt x="1476" y="333"/>
                  </a:lnTo>
                  <a:lnTo>
                    <a:pt x="1477" y="331"/>
                  </a:lnTo>
                  <a:lnTo>
                    <a:pt x="1479" y="329"/>
                  </a:lnTo>
                  <a:lnTo>
                    <a:pt x="1480" y="327"/>
                  </a:lnTo>
                  <a:lnTo>
                    <a:pt x="1482" y="326"/>
                  </a:lnTo>
                  <a:lnTo>
                    <a:pt x="1483" y="324"/>
                  </a:lnTo>
                  <a:lnTo>
                    <a:pt x="1485" y="321"/>
                  </a:lnTo>
                  <a:lnTo>
                    <a:pt x="1487" y="319"/>
                  </a:lnTo>
                  <a:lnTo>
                    <a:pt x="1489" y="316"/>
                  </a:lnTo>
                  <a:lnTo>
                    <a:pt x="1492" y="314"/>
                  </a:lnTo>
                  <a:lnTo>
                    <a:pt x="1494" y="312"/>
                  </a:lnTo>
                  <a:lnTo>
                    <a:pt x="1496" y="309"/>
                  </a:lnTo>
                  <a:lnTo>
                    <a:pt x="1498" y="306"/>
                  </a:lnTo>
                  <a:lnTo>
                    <a:pt x="1501" y="302"/>
                  </a:lnTo>
                  <a:lnTo>
                    <a:pt x="1505" y="299"/>
                  </a:lnTo>
                  <a:lnTo>
                    <a:pt x="1507" y="295"/>
                  </a:lnTo>
                  <a:lnTo>
                    <a:pt x="1512" y="291"/>
                  </a:lnTo>
                  <a:lnTo>
                    <a:pt x="1515" y="287"/>
                  </a:lnTo>
                  <a:lnTo>
                    <a:pt x="1517" y="283"/>
                  </a:lnTo>
                  <a:lnTo>
                    <a:pt x="1520" y="280"/>
                  </a:lnTo>
                  <a:lnTo>
                    <a:pt x="1523" y="277"/>
                  </a:lnTo>
                  <a:lnTo>
                    <a:pt x="1525" y="274"/>
                  </a:lnTo>
                  <a:lnTo>
                    <a:pt x="1527" y="271"/>
                  </a:lnTo>
                  <a:lnTo>
                    <a:pt x="1530" y="268"/>
                  </a:lnTo>
                  <a:lnTo>
                    <a:pt x="1532" y="266"/>
                  </a:lnTo>
                  <a:lnTo>
                    <a:pt x="1534" y="263"/>
                  </a:lnTo>
                  <a:lnTo>
                    <a:pt x="1536" y="260"/>
                  </a:lnTo>
                  <a:lnTo>
                    <a:pt x="1538" y="258"/>
                  </a:lnTo>
                  <a:lnTo>
                    <a:pt x="1539" y="256"/>
                  </a:lnTo>
                  <a:lnTo>
                    <a:pt x="1541" y="254"/>
                  </a:lnTo>
                  <a:lnTo>
                    <a:pt x="1543" y="252"/>
                  </a:lnTo>
                  <a:lnTo>
                    <a:pt x="1544" y="250"/>
                  </a:lnTo>
                  <a:lnTo>
                    <a:pt x="1546" y="247"/>
                  </a:lnTo>
                  <a:lnTo>
                    <a:pt x="1547" y="244"/>
                  </a:lnTo>
                  <a:lnTo>
                    <a:pt x="1551" y="242"/>
                  </a:lnTo>
                  <a:lnTo>
                    <a:pt x="1552" y="240"/>
                  </a:lnTo>
                  <a:lnTo>
                    <a:pt x="1554" y="238"/>
                  </a:lnTo>
                  <a:lnTo>
                    <a:pt x="1556" y="235"/>
                  </a:lnTo>
                  <a:lnTo>
                    <a:pt x="1557" y="233"/>
                  </a:lnTo>
                  <a:lnTo>
                    <a:pt x="1559" y="231"/>
                  </a:lnTo>
                  <a:lnTo>
                    <a:pt x="1561" y="228"/>
                  </a:lnTo>
                  <a:lnTo>
                    <a:pt x="1563" y="224"/>
                  </a:lnTo>
                  <a:lnTo>
                    <a:pt x="1565" y="221"/>
                  </a:lnTo>
                  <a:lnTo>
                    <a:pt x="1569" y="218"/>
                  </a:lnTo>
                  <a:lnTo>
                    <a:pt x="1571" y="215"/>
                  </a:lnTo>
                  <a:lnTo>
                    <a:pt x="1574" y="211"/>
                  </a:lnTo>
                  <a:lnTo>
                    <a:pt x="1576" y="208"/>
                  </a:lnTo>
                  <a:lnTo>
                    <a:pt x="1579" y="203"/>
                  </a:lnTo>
                  <a:lnTo>
                    <a:pt x="1582" y="197"/>
                  </a:lnTo>
                  <a:lnTo>
                    <a:pt x="1585" y="193"/>
                  </a:lnTo>
                  <a:lnTo>
                    <a:pt x="1589" y="189"/>
                  </a:lnTo>
                  <a:lnTo>
                    <a:pt x="1592" y="184"/>
                  </a:lnTo>
                  <a:lnTo>
                    <a:pt x="1595" y="181"/>
                  </a:lnTo>
                  <a:lnTo>
                    <a:pt x="1598" y="178"/>
                  </a:lnTo>
                  <a:lnTo>
                    <a:pt x="1600" y="174"/>
                  </a:lnTo>
                  <a:lnTo>
                    <a:pt x="1602" y="171"/>
                  </a:lnTo>
                  <a:lnTo>
                    <a:pt x="1604" y="169"/>
                  </a:lnTo>
                  <a:lnTo>
                    <a:pt x="1607" y="165"/>
                  </a:lnTo>
                  <a:lnTo>
                    <a:pt x="1609" y="162"/>
                  </a:lnTo>
                  <a:lnTo>
                    <a:pt x="1610" y="160"/>
                  </a:lnTo>
                  <a:lnTo>
                    <a:pt x="1612" y="156"/>
                  </a:lnTo>
                  <a:lnTo>
                    <a:pt x="1614" y="154"/>
                  </a:lnTo>
                  <a:lnTo>
                    <a:pt x="1615" y="152"/>
                  </a:lnTo>
                  <a:lnTo>
                    <a:pt x="1617" y="150"/>
                  </a:lnTo>
                  <a:lnTo>
                    <a:pt x="1618" y="146"/>
                  </a:lnTo>
                  <a:lnTo>
                    <a:pt x="1620" y="144"/>
                  </a:lnTo>
                  <a:lnTo>
                    <a:pt x="1622" y="142"/>
                  </a:lnTo>
                  <a:lnTo>
                    <a:pt x="1623" y="140"/>
                  </a:lnTo>
                  <a:lnTo>
                    <a:pt x="1625" y="137"/>
                  </a:lnTo>
                  <a:lnTo>
                    <a:pt x="1628" y="135"/>
                  </a:lnTo>
                  <a:lnTo>
                    <a:pt x="1630" y="132"/>
                  </a:lnTo>
                  <a:lnTo>
                    <a:pt x="1632" y="130"/>
                  </a:lnTo>
                  <a:lnTo>
                    <a:pt x="1634" y="126"/>
                  </a:lnTo>
                  <a:lnTo>
                    <a:pt x="1636" y="123"/>
                  </a:lnTo>
                  <a:lnTo>
                    <a:pt x="1638" y="120"/>
                  </a:lnTo>
                  <a:lnTo>
                    <a:pt x="1641" y="117"/>
                  </a:lnTo>
                  <a:lnTo>
                    <a:pt x="1644" y="112"/>
                  </a:lnTo>
                  <a:lnTo>
                    <a:pt x="1647" y="107"/>
                  </a:lnTo>
                  <a:lnTo>
                    <a:pt x="1650" y="104"/>
                  </a:lnTo>
                  <a:lnTo>
                    <a:pt x="1653" y="99"/>
                  </a:lnTo>
                  <a:lnTo>
                    <a:pt x="1656" y="95"/>
                  </a:lnTo>
                  <a:lnTo>
                    <a:pt x="1660" y="91"/>
                  </a:lnTo>
                  <a:lnTo>
                    <a:pt x="1663" y="86"/>
                  </a:lnTo>
                  <a:lnTo>
                    <a:pt x="1666" y="82"/>
                  </a:lnTo>
                  <a:lnTo>
                    <a:pt x="1669" y="78"/>
                  </a:lnTo>
                  <a:lnTo>
                    <a:pt x="1672" y="75"/>
                  </a:lnTo>
                  <a:lnTo>
                    <a:pt x="1674" y="72"/>
                  </a:lnTo>
                  <a:lnTo>
                    <a:pt x="1676" y="68"/>
                  </a:lnTo>
                  <a:lnTo>
                    <a:pt x="1678" y="64"/>
                  </a:lnTo>
                  <a:lnTo>
                    <a:pt x="1680" y="61"/>
                  </a:lnTo>
                  <a:lnTo>
                    <a:pt x="1682" y="58"/>
                  </a:lnTo>
                  <a:lnTo>
                    <a:pt x="1686" y="56"/>
                  </a:lnTo>
                  <a:lnTo>
                    <a:pt x="1687" y="54"/>
                  </a:lnTo>
                  <a:lnTo>
                    <a:pt x="1689" y="50"/>
                  </a:lnTo>
                  <a:lnTo>
                    <a:pt x="1690" y="48"/>
                  </a:lnTo>
                  <a:lnTo>
                    <a:pt x="1692" y="46"/>
                  </a:lnTo>
                  <a:lnTo>
                    <a:pt x="1693" y="44"/>
                  </a:lnTo>
                  <a:lnTo>
                    <a:pt x="1694" y="42"/>
                  </a:lnTo>
                  <a:lnTo>
                    <a:pt x="1696" y="40"/>
                  </a:lnTo>
                  <a:lnTo>
                    <a:pt x="1697" y="38"/>
                  </a:lnTo>
                  <a:lnTo>
                    <a:pt x="1698" y="36"/>
                  </a:lnTo>
                  <a:lnTo>
                    <a:pt x="1700" y="34"/>
                  </a:lnTo>
                  <a:lnTo>
                    <a:pt x="1701" y="31"/>
                  </a:lnTo>
                  <a:lnTo>
                    <a:pt x="1702" y="28"/>
                  </a:lnTo>
                  <a:lnTo>
                    <a:pt x="1705" y="26"/>
                  </a:lnTo>
                  <a:lnTo>
                    <a:pt x="1706" y="23"/>
                  </a:lnTo>
                  <a:lnTo>
                    <a:pt x="1708" y="20"/>
                  </a:lnTo>
                  <a:lnTo>
                    <a:pt x="1709" y="17"/>
                  </a:lnTo>
                  <a:lnTo>
                    <a:pt x="1711" y="14"/>
                  </a:lnTo>
                  <a:lnTo>
                    <a:pt x="1713" y="10"/>
                  </a:lnTo>
                  <a:lnTo>
                    <a:pt x="1714" y="7"/>
                  </a:lnTo>
                  <a:lnTo>
                    <a:pt x="1716" y="4"/>
                  </a:lnTo>
                  <a:lnTo>
                    <a:pt x="1719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1" name="Freeform 22">
              <a:extLst>
                <a:ext uri="{FF2B5EF4-FFF2-40B4-BE49-F238E27FC236}">
                  <a16:creationId xmlns:a16="http://schemas.microsoft.com/office/drawing/2014/main" id="{8347F813-985E-FF4F-89D2-3AF167111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946"/>
              <a:ext cx="40" cy="138"/>
            </a:xfrm>
            <a:custGeom>
              <a:avLst/>
              <a:gdLst>
                <a:gd name="T0" fmla="*/ 0 w 203"/>
                <a:gd name="T1" fmla="*/ 0 h 688"/>
                <a:gd name="T2" fmla="*/ 0 w 203"/>
                <a:gd name="T3" fmla="*/ 0 h 688"/>
                <a:gd name="T4" fmla="*/ 0 w 203"/>
                <a:gd name="T5" fmla="*/ 0 h 688"/>
                <a:gd name="T6" fmla="*/ 0 w 203"/>
                <a:gd name="T7" fmla="*/ 0 h 688"/>
                <a:gd name="T8" fmla="*/ 0 w 203"/>
                <a:gd name="T9" fmla="*/ 0 h 688"/>
                <a:gd name="T10" fmla="*/ 0 w 203"/>
                <a:gd name="T11" fmla="*/ 0 h 688"/>
                <a:gd name="T12" fmla="*/ 0 w 203"/>
                <a:gd name="T13" fmla="*/ 0 h 688"/>
                <a:gd name="T14" fmla="*/ 0 w 203"/>
                <a:gd name="T15" fmla="*/ 0 h 688"/>
                <a:gd name="T16" fmla="*/ 0 w 203"/>
                <a:gd name="T17" fmla="*/ 0 h 688"/>
                <a:gd name="T18" fmla="*/ 0 w 203"/>
                <a:gd name="T19" fmla="*/ 0 h 688"/>
                <a:gd name="T20" fmla="*/ 0 w 203"/>
                <a:gd name="T21" fmla="*/ 0 h 688"/>
                <a:gd name="T22" fmla="*/ 0 w 203"/>
                <a:gd name="T23" fmla="*/ 0 h 688"/>
                <a:gd name="T24" fmla="*/ 0 w 203"/>
                <a:gd name="T25" fmla="*/ 0 h 688"/>
                <a:gd name="T26" fmla="*/ 0 w 203"/>
                <a:gd name="T27" fmla="*/ 0 h 688"/>
                <a:gd name="T28" fmla="*/ 0 w 203"/>
                <a:gd name="T29" fmla="*/ 0 h 688"/>
                <a:gd name="T30" fmla="*/ 0 w 203"/>
                <a:gd name="T31" fmla="*/ 0 h 688"/>
                <a:gd name="T32" fmla="*/ 0 w 203"/>
                <a:gd name="T33" fmla="*/ 0 h 688"/>
                <a:gd name="T34" fmla="*/ 0 w 203"/>
                <a:gd name="T35" fmla="*/ 0 h 688"/>
                <a:gd name="T36" fmla="*/ 0 w 203"/>
                <a:gd name="T37" fmla="*/ 0 h 688"/>
                <a:gd name="T38" fmla="*/ 0 w 203"/>
                <a:gd name="T39" fmla="*/ 0 h 688"/>
                <a:gd name="T40" fmla="*/ 0 w 203"/>
                <a:gd name="T41" fmla="*/ 0 h 688"/>
                <a:gd name="T42" fmla="*/ 0 w 203"/>
                <a:gd name="T43" fmla="*/ 0 h 688"/>
                <a:gd name="T44" fmla="*/ 0 w 203"/>
                <a:gd name="T45" fmla="*/ 0 h 688"/>
                <a:gd name="T46" fmla="*/ 0 w 203"/>
                <a:gd name="T47" fmla="*/ 0 h 688"/>
                <a:gd name="T48" fmla="*/ 0 w 203"/>
                <a:gd name="T49" fmla="*/ 0 h 688"/>
                <a:gd name="T50" fmla="*/ 0 w 203"/>
                <a:gd name="T51" fmla="*/ 0 h 688"/>
                <a:gd name="T52" fmla="*/ 0 w 203"/>
                <a:gd name="T53" fmla="*/ 0 h 688"/>
                <a:gd name="T54" fmla="*/ 0 w 203"/>
                <a:gd name="T55" fmla="*/ 0 h 688"/>
                <a:gd name="T56" fmla="*/ 0 w 203"/>
                <a:gd name="T57" fmla="*/ 0 h 688"/>
                <a:gd name="T58" fmla="*/ 0 w 203"/>
                <a:gd name="T59" fmla="*/ 0 h 688"/>
                <a:gd name="T60" fmla="*/ 0 w 203"/>
                <a:gd name="T61" fmla="*/ 0 h 688"/>
                <a:gd name="T62" fmla="*/ 0 w 203"/>
                <a:gd name="T63" fmla="*/ 0 h 688"/>
                <a:gd name="T64" fmla="*/ 0 w 203"/>
                <a:gd name="T65" fmla="*/ 0 h 688"/>
                <a:gd name="T66" fmla="*/ 0 w 203"/>
                <a:gd name="T67" fmla="*/ 0 h 688"/>
                <a:gd name="T68" fmla="*/ 0 w 203"/>
                <a:gd name="T69" fmla="*/ 0 h 688"/>
                <a:gd name="T70" fmla="*/ 0 w 203"/>
                <a:gd name="T71" fmla="*/ 0 h 688"/>
                <a:gd name="T72" fmla="*/ 0 w 203"/>
                <a:gd name="T73" fmla="*/ 0 h 688"/>
                <a:gd name="T74" fmla="*/ 0 w 203"/>
                <a:gd name="T75" fmla="*/ 0 h 688"/>
                <a:gd name="T76" fmla="*/ 0 w 203"/>
                <a:gd name="T77" fmla="*/ 0 h 688"/>
                <a:gd name="T78" fmla="*/ 0 w 203"/>
                <a:gd name="T79" fmla="*/ 0 h 688"/>
                <a:gd name="T80" fmla="*/ 0 w 203"/>
                <a:gd name="T81" fmla="*/ 0 h 688"/>
                <a:gd name="T82" fmla="*/ 0 w 203"/>
                <a:gd name="T83" fmla="*/ 0 h 688"/>
                <a:gd name="T84" fmla="*/ 0 w 203"/>
                <a:gd name="T85" fmla="*/ 0 h 688"/>
                <a:gd name="T86" fmla="*/ 0 w 203"/>
                <a:gd name="T87" fmla="*/ 0 h 688"/>
                <a:gd name="T88" fmla="*/ 0 w 203"/>
                <a:gd name="T89" fmla="*/ 0 h 688"/>
                <a:gd name="T90" fmla="*/ 0 w 203"/>
                <a:gd name="T91" fmla="*/ 0 h 688"/>
                <a:gd name="T92" fmla="*/ 0 w 203"/>
                <a:gd name="T93" fmla="*/ 0 h 688"/>
                <a:gd name="T94" fmla="*/ 0 w 203"/>
                <a:gd name="T95" fmla="*/ 0 h 688"/>
                <a:gd name="T96" fmla="*/ 0 w 203"/>
                <a:gd name="T97" fmla="*/ 0 h 688"/>
                <a:gd name="T98" fmla="*/ 0 w 203"/>
                <a:gd name="T99" fmla="*/ 0 h 688"/>
                <a:gd name="T100" fmla="*/ 0 w 203"/>
                <a:gd name="T101" fmla="*/ 0 h 688"/>
                <a:gd name="T102" fmla="*/ 0 w 203"/>
                <a:gd name="T103" fmla="*/ 0 h 688"/>
                <a:gd name="T104" fmla="*/ 0 w 203"/>
                <a:gd name="T105" fmla="*/ 0 h 688"/>
                <a:gd name="T106" fmla="*/ 0 w 203"/>
                <a:gd name="T107" fmla="*/ 0 h 688"/>
                <a:gd name="T108" fmla="*/ 0 w 203"/>
                <a:gd name="T109" fmla="*/ 0 h 688"/>
                <a:gd name="T110" fmla="*/ 0 w 203"/>
                <a:gd name="T111" fmla="*/ 0 h 688"/>
                <a:gd name="T112" fmla="*/ 0 w 203"/>
                <a:gd name="T113" fmla="*/ 0 h 6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03"/>
                <a:gd name="T172" fmla="*/ 0 h 688"/>
                <a:gd name="T173" fmla="*/ 203 w 203"/>
                <a:gd name="T174" fmla="*/ 688 h 68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03" h="688">
                  <a:moveTo>
                    <a:pt x="0" y="0"/>
                  </a:moveTo>
                  <a:lnTo>
                    <a:pt x="4" y="8"/>
                  </a:lnTo>
                  <a:lnTo>
                    <a:pt x="8" y="15"/>
                  </a:lnTo>
                  <a:lnTo>
                    <a:pt x="12" y="22"/>
                  </a:lnTo>
                  <a:lnTo>
                    <a:pt x="15" y="28"/>
                  </a:lnTo>
                  <a:lnTo>
                    <a:pt x="19" y="34"/>
                  </a:lnTo>
                  <a:lnTo>
                    <a:pt x="22" y="39"/>
                  </a:lnTo>
                  <a:lnTo>
                    <a:pt x="24" y="45"/>
                  </a:lnTo>
                  <a:lnTo>
                    <a:pt x="27" y="49"/>
                  </a:lnTo>
                  <a:lnTo>
                    <a:pt x="29" y="54"/>
                  </a:lnTo>
                  <a:lnTo>
                    <a:pt x="31" y="58"/>
                  </a:lnTo>
                  <a:lnTo>
                    <a:pt x="34" y="62"/>
                  </a:lnTo>
                  <a:lnTo>
                    <a:pt x="37" y="66"/>
                  </a:lnTo>
                  <a:lnTo>
                    <a:pt x="39" y="69"/>
                  </a:lnTo>
                  <a:lnTo>
                    <a:pt x="40" y="72"/>
                  </a:lnTo>
                  <a:lnTo>
                    <a:pt x="42" y="75"/>
                  </a:lnTo>
                  <a:lnTo>
                    <a:pt x="43" y="80"/>
                  </a:lnTo>
                  <a:lnTo>
                    <a:pt x="45" y="82"/>
                  </a:lnTo>
                  <a:lnTo>
                    <a:pt x="46" y="85"/>
                  </a:lnTo>
                  <a:lnTo>
                    <a:pt x="47" y="87"/>
                  </a:lnTo>
                  <a:lnTo>
                    <a:pt x="48" y="90"/>
                  </a:lnTo>
                  <a:lnTo>
                    <a:pt x="50" y="92"/>
                  </a:lnTo>
                  <a:lnTo>
                    <a:pt x="51" y="95"/>
                  </a:lnTo>
                  <a:lnTo>
                    <a:pt x="52" y="97"/>
                  </a:lnTo>
                  <a:lnTo>
                    <a:pt x="53" y="101"/>
                  </a:lnTo>
                  <a:lnTo>
                    <a:pt x="54" y="104"/>
                  </a:lnTo>
                  <a:lnTo>
                    <a:pt x="55" y="106"/>
                  </a:lnTo>
                  <a:lnTo>
                    <a:pt x="57" y="109"/>
                  </a:lnTo>
                  <a:lnTo>
                    <a:pt x="59" y="112"/>
                  </a:lnTo>
                  <a:lnTo>
                    <a:pt x="60" y="115"/>
                  </a:lnTo>
                  <a:lnTo>
                    <a:pt x="61" y="119"/>
                  </a:lnTo>
                  <a:lnTo>
                    <a:pt x="63" y="123"/>
                  </a:lnTo>
                  <a:lnTo>
                    <a:pt x="64" y="127"/>
                  </a:lnTo>
                  <a:lnTo>
                    <a:pt x="66" y="131"/>
                  </a:lnTo>
                  <a:lnTo>
                    <a:pt x="67" y="134"/>
                  </a:lnTo>
                  <a:lnTo>
                    <a:pt x="68" y="139"/>
                  </a:lnTo>
                  <a:lnTo>
                    <a:pt x="70" y="142"/>
                  </a:lnTo>
                  <a:lnTo>
                    <a:pt x="71" y="144"/>
                  </a:lnTo>
                  <a:lnTo>
                    <a:pt x="72" y="147"/>
                  </a:lnTo>
                  <a:lnTo>
                    <a:pt x="73" y="150"/>
                  </a:lnTo>
                  <a:lnTo>
                    <a:pt x="74" y="152"/>
                  </a:lnTo>
                  <a:lnTo>
                    <a:pt x="76" y="154"/>
                  </a:lnTo>
                  <a:lnTo>
                    <a:pt x="77" y="158"/>
                  </a:lnTo>
                  <a:lnTo>
                    <a:pt x="78" y="160"/>
                  </a:lnTo>
                  <a:lnTo>
                    <a:pt x="80" y="162"/>
                  </a:lnTo>
                  <a:lnTo>
                    <a:pt x="80" y="164"/>
                  </a:lnTo>
                  <a:lnTo>
                    <a:pt x="81" y="166"/>
                  </a:lnTo>
                  <a:lnTo>
                    <a:pt x="82" y="168"/>
                  </a:lnTo>
                  <a:lnTo>
                    <a:pt x="83" y="171"/>
                  </a:lnTo>
                  <a:lnTo>
                    <a:pt x="84" y="173"/>
                  </a:lnTo>
                  <a:lnTo>
                    <a:pt x="85" y="175"/>
                  </a:lnTo>
                  <a:lnTo>
                    <a:pt x="85" y="179"/>
                  </a:lnTo>
                  <a:lnTo>
                    <a:pt x="86" y="181"/>
                  </a:lnTo>
                  <a:lnTo>
                    <a:pt x="87" y="183"/>
                  </a:lnTo>
                  <a:lnTo>
                    <a:pt x="88" y="186"/>
                  </a:lnTo>
                  <a:lnTo>
                    <a:pt x="89" y="188"/>
                  </a:lnTo>
                  <a:lnTo>
                    <a:pt x="90" y="191"/>
                  </a:lnTo>
                  <a:lnTo>
                    <a:pt x="91" y="194"/>
                  </a:lnTo>
                  <a:lnTo>
                    <a:pt x="93" y="198"/>
                  </a:lnTo>
                  <a:lnTo>
                    <a:pt x="95" y="201"/>
                  </a:lnTo>
                  <a:lnTo>
                    <a:pt x="96" y="204"/>
                  </a:lnTo>
                  <a:lnTo>
                    <a:pt x="98" y="208"/>
                  </a:lnTo>
                  <a:lnTo>
                    <a:pt x="99" y="212"/>
                  </a:lnTo>
                  <a:lnTo>
                    <a:pt x="101" y="218"/>
                  </a:lnTo>
                  <a:lnTo>
                    <a:pt x="102" y="222"/>
                  </a:lnTo>
                  <a:lnTo>
                    <a:pt x="104" y="227"/>
                  </a:lnTo>
                  <a:lnTo>
                    <a:pt x="106" y="231"/>
                  </a:lnTo>
                  <a:lnTo>
                    <a:pt x="107" y="236"/>
                  </a:lnTo>
                  <a:lnTo>
                    <a:pt x="108" y="239"/>
                  </a:lnTo>
                  <a:lnTo>
                    <a:pt x="110" y="243"/>
                  </a:lnTo>
                  <a:lnTo>
                    <a:pt x="111" y="246"/>
                  </a:lnTo>
                  <a:lnTo>
                    <a:pt x="112" y="249"/>
                  </a:lnTo>
                  <a:lnTo>
                    <a:pt x="113" y="252"/>
                  </a:lnTo>
                  <a:lnTo>
                    <a:pt x="115" y="256"/>
                  </a:lnTo>
                  <a:lnTo>
                    <a:pt x="116" y="258"/>
                  </a:lnTo>
                  <a:lnTo>
                    <a:pt x="117" y="262"/>
                  </a:lnTo>
                  <a:lnTo>
                    <a:pt x="118" y="264"/>
                  </a:lnTo>
                  <a:lnTo>
                    <a:pt x="119" y="267"/>
                  </a:lnTo>
                  <a:lnTo>
                    <a:pt x="120" y="269"/>
                  </a:lnTo>
                  <a:lnTo>
                    <a:pt x="120" y="271"/>
                  </a:lnTo>
                  <a:lnTo>
                    <a:pt x="121" y="275"/>
                  </a:lnTo>
                  <a:lnTo>
                    <a:pt x="122" y="277"/>
                  </a:lnTo>
                  <a:lnTo>
                    <a:pt x="124" y="279"/>
                  </a:lnTo>
                  <a:lnTo>
                    <a:pt x="124" y="282"/>
                  </a:lnTo>
                  <a:lnTo>
                    <a:pt x="125" y="284"/>
                  </a:lnTo>
                  <a:lnTo>
                    <a:pt x="126" y="286"/>
                  </a:lnTo>
                  <a:lnTo>
                    <a:pt x="127" y="289"/>
                  </a:lnTo>
                  <a:lnTo>
                    <a:pt x="128" y="292"/>
                  </a:lnTo>
                  <a:lnTo>
                    <a:pt x="129" y="295"/>
                  </a:lnTo>
                  <a:lnTo>
                    <a:pt x="129" y="298"/>
                  </a:lnTo>
                  <a:lnTo>
                    <a:pt x="130" y="301"/>
                  </a:lnTo>
                  <a:lnTo>
                    <a:pt x="131" y="306"/>
                  </a:lnTo>
                  <a:lnTo>
                    <a:pt x="132" y="309"/>
                  </a:lnTo>
                  <a:lnTo>
                    <a:pt x="135" y="314"/>
                  </a:lnTo>
                  <a:lnTo>
                    <a:pt x="136" y="318"/>
                  </a:lnTo>
                  <a:lnTo>
                    <a:pt x="137" y="322"/>
                  </a:lnTo>
                  <a:lnTo>
                    <a:pt x="138" y="326"/>
                  </a:lnTo>
                  <a:lnTo>
                    <a:pt x="140" y="331"/>
                  </a:lnTo>
                  <a:lnTo>
                    <a:pt x="141" y="336"/>
                  </a:lnTo>
                  <a:lnTo>
                    <a:pt x="142" y="340"/>
                  </a:lnTo>
                  <a:lnTo>
                    <a:pt x="143" y="343"/>
                  </a:lnTo>
                  <a:lnTo>
                    <a:pt x="144" y="347"/>
                  </a:lnTo>
                  <a:lnTo>
                    <a:pt x="145" y="352"/>
                  </a:lnTo>
                  <a:lnTo>
                    <a:pt x="146" y="355"/>
                  </a:lnTo>
                  <a:lnTo>
                    <a:pt x="147" y="358"/>
                  </a:lnTo>
                  <a:lnTo>
                    <a:pt x="148" y="360"/>
                  </a:lnTo>
                  <a:lnTo>
                    <a:pt x="149" y="363"/>
                  </a:lnTo>
                  <a:lnTo>
                    <a:pt x="150" y="366"/>
                  </a:lnTo>
                  <a:lnTo>
                    <a:pt x="151" y="368"/>
                  </a:lnTo>
                  <a:lnTo>
                    <a:pt x="151" y="371"/>
                  </a:lnTo>
                  <a:lnTo>
                    <a:pt x="152" y="374"/>
                  </a:lnTo>
                  <a:lnTo>
                    <a:pt x="154" y="376"/>
                  </a:lnTo>
                  <a:lnTo>
                    <a:pt x="154" y="378"/>
                  </a:lnTo>
                  <a:lnTo>
                    <a:pt x="155" y="381"/>
                  </a:lnTo>
                  <a:lnTo>
                    <a:pt x="156" y="383"/>
                  </a:lnTo>
                  <a:lnTo>
                    <a:pt x="157" y="385"/>
                  </a:lnTo>
                  <a:lnTo>
                    <a:pt x="157" y="388"/>
                  </a:lnTo>
                  <a:lnTo>
                    <a:pt x="158" y="391"/>
                  </a:lnTo>
                  <a:lnTo>
                    <a:pt x="159" y="394"/>
                  </a:lnTo>
                  <a:lnTo>
                    <a:pt x="160" y="397"/>
                  </a:lnTo>
                  <a:lnTo>
                    <a:pt x="161" y="400"/>
                  </a:lnTo>
                  <a:lnTo>
                    <a:pt x="162" y="403"/>
                  </a:lnTo>
                  <a:lnTo>
                    <a:pt x="163" y="406"/>
                  </a:lnTo>
                  <a:lnTo>
                    <a:pt x="164" y="410"/>
                  </a:lnTo>
                  <a:lnTo>
                    <a:pt x="165" y="414"/>
                  </a:lnTo>
                  <a:lnTo>
                    <a:pt x="166" y="417"/>
                  </a:lnTo>
                  <a:lnTo>
                    <a:pt x="167" y="421"/>
                  </a:lnTo>
                  <a:lnTo>
                    <a:pt x="169" y="425"/>
                  </a:lnTo>
                  <a:lnTo>
                    <a:pt x="171" y="431"/>
                  </a:lnTo>
                  <a:lnTo>
                    <a:pt x="173" y="435"/>
                  </a:lnTo>
                  <a:lnTo>
                    <a:pt x="174" y="440"/>
                  </a:lnTo>
                  <a:lnTo>
                    <a:pt x="176" y="444"/>
                  </a:lnTo>
                  <a:lnTo>
                    <a:pt x="177" y="449"/>
                  </a:lnTo>
                  <a:lnTo>
                    <a:pt x="178" y="452"/>
                  </a:lnTo>
                  <a:lnTo>
                    <a:pt x="179" y="456"/>
                  </a:lnTo>
                  <a:lnTo>
                    <a:pt x="180" y="459"/>
                  </a:lnTo>
                  <a:lnTo>
                    <a:pt x="180" y="461"/>
                  </a:lnTo>
                  <a:lnTo>
                    <a:pt x="181" y="464"/>
                  </a:lnTo>
                  <a:lnTo>
                    <a:pt x="182" y="468"/>
                  </a:lnTo>
                  <a:lnTo>
                    <a:pt x="183" y="470"/>
                  </a:lnTo>
                  <a:lnTo>
                    <a:pt x="183" y="473"/>
                  </a:lnTo>
                  <a:lnTo>
                    <a:pt x="184" y="475"/>
                  </a:lnTo>
                  <a:lnTo>
                    <a:pt x="184" y="477"/>
                  </a:lnTo>
                  <a:lnTo>
                    <a:pt x="185" y="479"/>
                  </a:lnTo>
                  <a:lnTo>
                    <a:pt x="185" y="481"/>
                  </a:lnTo>
                  <a:lnTo>
                    <a:pt x="186" y="485"/>
                  </a:lnTo>
                  <a:lnTo>
                    <a:pt x="186" y="488"/>
                  </a:lnTo>
                  <a:lnTo>
                    <a:pt x="186" y="490"/>
                  </a:lnTo>
                  <a:lnTo>
                    <a:pt x="187" y="492"/>
                  </a:lnTo>
                  <a:lnTo>
                    <a:pt x="187" y="494"/>
                  </a:lnTo>
                  <a:lnTo>
                    <a:pt x="187" y="496"/>
                  </a:lnTo>
                  <a:lnTo>
                    <a:pt x="188" y="499"/>
                  </a:lnTo>
                  <a:lnTo>
                    <a:pt x="188" y="501"/>
                  </a:lnTo>
                  <a:lnTo>
                    <a:pt x="188" y="504"/>
                  </a:lnTo>
                  <a:lnTo>
                    <a:pt x="188" y="507"/>
                  </a:lnTo>
                  <a:lnTo>
                    <a:pt x="189" y="510"/>
                  </a:lnTo>
                  <a:lnTo>
                    <a:pt x="189" y="513"/>
                  </a:lnTo>
                  <a:lnTo>
                    <a:pt x="189" y="516"/>
                  </a:lnTo>
                  <a:lnTo>
                    <a:pt x="189" y="520"/>
                  </a:lnTo>
                  <a:lnTo>
                    <a:pt x="190" y="523"/>
                  </a:lnTo>
                  <a:lnTo>
                    <a:pt x="190" y="528"/>
                  </a:lnTo>
                  <a:lnTo>
                    <a:pt x="190" y="533"/>
                  </a:lnTo>
                  <a:lnTo>
                    <a:pt x="190" y="536"/>
                  </a:lnTo>
                  <a:lnTo>
                    <a:pt x="192" y="540"/>
                  </a:lnTo>
                  <a:lnTo>
                    <a:pt x="192" y="543"/>
                  </a:lnTo>
                  <a:lnTo>
                    <a:pt x="192" y="547"/>
                  </a:lnTo>
                  <a:lnTo>
                    <a:pt x="192" y="549"/>
                  </a:lnTo>
                  <a:lnTo>
                    <a:pt x="193" y="552"/>
                  </a:lnTo>
                  <a:lnTo>
                    <a:pt x="193" y="554"/>
                  </a:lnTo>
                  <a:lnTo>
                    <a:pt x="193" y="557"/>
                  </a:lnTo>
                  <a:lnTo>
                    <a:pt x="193" y="559"/>
                  </a:lnTo>
                  <a:lnTo>
                    <a:pt x="193" y="561"/>
                  </a:lnTo>
                  <a:lnTo>
                    <a:pt x="194" y="563"/>
                  </a:lnTo>
                  <a:lnTo>
                    <a:pt x="194" y="564"/>
                  </a:lnTo>
                  <a:lnTo>
                    <a:pt x="194" y="567"/>
                  </a:lnTo>
                  <a:lnTo>
                    <a:pt x="194" y="569"/>
                  </a:lnTo>
                  <a:lnTo>
                    <a:pt x="194" y="570"/>
                  </a:lnTo>
                  <a:lnTo>
                    <a:pt x="195" y="572"/>
                  </a:lnTo>
                  <a:lnTo>
                    <a:pt x="195" y="573"/>
                  </a:lnTo>
                  <a:lnTo>
                    <a:pt x="195" y="576"/>
                  </a:lnTo>
                  <a:lnTo>
                    <a:pt x="195" y="577"/>
                  </a:lnTo>
                  <a:lnTo>
                    <a:pt x="196" y="579"/>
                  </a:lnTo>
                  <a:lnTo>
                    <a:pt x="196" y="580"/>
                  </a:lnTo>
                  <a:lnTo>
                    <a:pt x="196" y="582"/>
                  </a:lnTo>
                  <a:lnTo>
                    <a:pt x="196" y="583"/>
                  </a:lnTo>
                  <a:lnTo>
                    <a:pt x="197" y="586"/>
                  </a:lnTo>
                  <a:lnTo>
                    <a:pt x="197" y="588"/>
                  </a:lnTo>
                  <a:lnTo>
                    <a:pt x="197" y="589"/>
                  </a:lnTo>
                  <a:lnTo>
                    <a:pt x="198" y="591"/>
                  </a:lnTo>
                  <a:lnTo>
                    <a:pt x="198" y="593"/>
                  </a:lnTo>
                  <a:lnTo>
                    <a:pt x="199" y="595"/>
                  </a:lnTo>
                  <a:lnTo>
                    <a:pt x="199" y="597"/>
                  </a:lnTo>
                  <a:lnTo>
                    <a:pt x="199" y="600"/>
                  </a:lnTo>
                  <a:lnTo>
                    <a:pt x="200" y="602"/>
                  </a:lnTo>
                  <a:lnTo>
                    <a:pt x="200" y="605"/>
                  </a:lnTo>
                  <a:lnTo>
                    <a:pt x="201" y="607"/>
                  </a:lnTo>
                  <a:lnTo>
                    <a:pt x="201" y="609"/>
                  </a:lnTo>
                  <a:lnTo>
                    <a:pt x="201" y="611"/>
                  </a:lnTo>
                  <a:lnTo>
                    <a:pt x="202" y="612"/>
                  </a:lnTo>
                  <a:lnTo>
                    <a:pt x="202" y="614"/>
                  </a:lnTo>
                  <a:lnTo>
                    <a:pt x="202" y="616"/>
                  </a:lnTo>
                  <a:lnTo>
                    <a:pt x="202" y="618"/>
                  </a:lnTo>
                  <a:lnTo>
                    <a:pt x="203" y="620"/>
                  </a:lnTo>
                  <a:lnTo>
                    <a:pt x="203" y="622"/>
                  </a:lnTo>
                  <a:lnTo>
                    <a:pt x="203" y="624"/>
                  </a:lnTo>
                  <a:lnTo>
                    <a:pt x="203" y="626"/>
                  </a:lnTo>
                  <a:lnTo>
                    <a:pt x="203" y="628"/>
                  </a:lnTo>
                  <a:lnTo>
                    <a:pt x="203" y="630"/>
                  </a:lnTo>
                  <a:lnTo>
                    <a:pt x="203" y="631"/>
                  </a:lnTo>
                  <a:lnTo>
                    <a:pt x="203" y="633"/>
                  </a:lnTo>
                  <a:lnTo>
                    <a:pt x="203" y="636"/>
                  </a:lnTo>
                  <a:lnTo>
                    <a:pt x="203" y="638"/>
                  </a:lnTo>
                  <a:lnTo>
                    <a:pt x="203" y="640"/>
                  </a:lnTo>
                  <a:lnTo>
                    <a:pt x="203" y="644"/>
                  </a:lnTo>
                  <a:lnTo>
                    <a:pt x="203" y="646"/>
                  </a:lnTo>
                  <a:lnTo>
                    <a:pt x="203" y="649"/>
                  </a:lnTo>
                  <a:lnTo>
                    <a:pt x="203" y="652"/>
                  </a:lnTo>
                  <a:lnTo>
                    <a:pt x="203" y="655"/>
                  </a:lnTo>
                  <a:lnTo>
                    <a:pt x="203" y="659"/>
                  </a:lnTo>
                  <a:lnTo>
                    <a:pt x="202" y="663"/>
                  </a:lnTo>
                  <a:lnTo>
                    <a:pt x="202" y="668"/>
                  </a:lnTo>
                  <a:lnTo>
                    <a:pt x="202" y="673"/>
                  </a:lnTo>
                  <a:lnTo>
                    <a:pt x="202" y="677"/>
                  </a:lnTo>
                  <a:lnTo>
                    <a:pt x="201" y="683"/>
                  </a:lnTo>
                  <a:lnTo>
                    <a:pt x="201" y="688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2" name="Freeform 23">
              <a:extLst>
                <a:ext uri="{FF2B5EF4-FFF2-40B4-BE49-F238E27FC236}">
                  <a16:creationId xmlns:a16="http://schemas.microsoft.com/office/drawing/2014/main" id="{7FA32501-129E-E14A-BA23-1025CD18C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083"/>
              <a:ext cx="40" cy="137"/>
            </a:xfrm>
            <a:custGeom>
              <a:avLst/>
              <a:gdLst>
                <a:gd name="T0" fmla="*/ 0 w 203"/>
                <a:gd name="T1" fmla="*/ 0 h 686"/>
                <a:gd name="T2" fmla="*/ 0 w 203"/>
                <a:gd name="T3" fmla="*/ 0 h 686"/>
                <a:gd name="T4" fmla="*/ 0 w 203"/>
                <a:gd name="T5" fmla="*/ 0 h 686"/>
                <a:gd name="T6" fmla="*/ 0 w 203"/>
                <a:gd name="T7" fmla="*/ 0 h 686"/>
                <a:gd name="T8" fmla="*/ 0 w 203"/>
                <a:gd name="T9" fmla="*/ 0 h 686"/>
                <a:gd name="T10" fmla="*/ 0 w 203"/>
                <a:gd name="T11" fmla="*/ 0 h 686"/>
                <a:gd name="T12" fmla="*/ 0 w 203"/>
                <a:gd name="T13" fmla="*/ 0 h 686"/>
                <a:gd name="T14" fmla="*/ 0 w 203"/>
                <a:gd name="T15" fmla="*/ 0 h 686"/>
                <a:gd name="T16" fmla="*/ 0 w 203"/>
                <a:gd name="T17" fmla="*/ 0 h 686"/>
                <a:gd name="T18" fmla="*/ 0 w 203"/>
                <a:gd name="T19" fmla="*/ 0 h 686"/>
                <a:gd name="T20" fmla="*/ 0 w 203"/>
                <a:gd name="T21" fmla="*/ 0 h 686"/>
                <a:gd name="T22" fmla="*/ 0 w 203"/>
                <a:gd name="T23" fmla="*/ 0 h 686"/>
                <a:gd name="T24" fmla="*/ 0 w 203"/>
                <a:gd name="T25" fmla="*/ 0 h 686"/>
                <a:gd name="T26" fmla="*/ 0 w 203"/>
                <a:gd name="T27" fmla="*/ 0 h 686"/>
                <a:gd name="T28" fmla="*/ 0 w 203"/>
                <a:gd name="T29" fmla="*/ 0 h 686"/>
                <a:gd name="T30" fmla="*/ 0 w 203"/>
                <a:gd name="T31" fmla="*/ 0 h 686"/>
                <a:gd name="T32" fmla="*/ 0 w 203"/>
                <a:gd name="T33" fmla="*/ 0 h 686"/>
                <a:gd name="T34" fmla="*/ 0 w 203"/>
                <a:gd name="T35" fmla="*/ 0 h 686"/>
                <a:gd name="T36" fmla="*/ 0 w 203"/>
                <a:gd name="T37" fmla="*/ 0 h 686"/>
                <a:gd name="T38" fmla="*/ 0 w 203"/>
                <a:gd name="T39" fmla="*/ 0 h 686"/>
                <a:gd name="T40" fmla="*/ 0 w 203"/>
                <a:gd name="T41" fmla="*/ 0 h 686"/>
                <a:gd name="T42" fmla="*/ 0 w 203"/>
                <a:gd name="T43" fmla="*/ 0 h 686"/>
                <a:gd name="T44" fmla="*/ 0 w 203"/>
                <a:gd name="T45" fmla="*/ 0 h 686"/>
                <a:gd name="T46" fmla="*/ 0 w 203"/>
                <a:gd name="T47" fmla="*/ 0 h 686"/>
                <a:gd name="T48" fmla="*/ 0 w 203"/>
                <a:gd name="T49" fmla="*/ 0 h 686"/>
                <a:gd name="T50" fmla="*/ 0 w 203"/>
                <a:gd name="T51" fmla="*/ 0 h 686"/>
                <a:gd name="T52" fmla="*/ 0 w 203"/>
                <a:gd name="T53" fmla="*/ 0 h 686"/>
                <a:gd name="T54" fmla="*/ 0 w 203"/>
                <a:gd name="T55" fmla="*/ 0 h 686"/>
                <a:gd name="T56" fmla="*/ 0 w 203"/>
                <a:gd name="T57" fmla="*/ 0 h 686"/>
                <a:gd name="T58" fmla="*/ 0 w 203"/>
                <a:gd name="T59" fmla="*/ 0 h 686"/>
                <a:gd name="T60" fmla="*/ 0 w 203"/>
                <a:gd name="T61" fmla="*/ 0 h 686"/>
                <a:gd name="T62" fmla="*/ 0 w 203"/>
                <a:gd name="T63" fmla="*/ 0 h 686"/>
                <a:gd name="T64" fmla="*/ 0 w 203"/>
                <a:gd name="T65" fmla="*/ 0 h 686"/>
                <a:gd name="T66" fmla="*/ 0 w 203"/>
                <a:gd name="T67" fmla="*/ 0 h 686"/>
                <a:gd name="T68" fmla="*/ 0 w 203"/>
                <a:gd name="T69" fmla="*/ 0 h 686"/>
                <a:gd name="T70" fmla="*/ 0 w 203"/>
                <a:gd name="T71" fmla="*/ 0 h 686"/>
                <a:gd name="T72" fmla="*/ 0 w 203"/>
                <a:gd name="T73" fmla="*/ 0 h 686"/>
                <a:gd name="T74" fmla="*/ 0 w 203"/>
                <a:gd name="T75" fmla="*/ 0 h 686"/>
                <a:gd name="T76" fmla="*/ 0 w 203"/>
                <a:gd name="T77" fmla="*/ 0 h 686"/>
                <a:gd name="T78" fmla="*/ 0 w 203"/>
                <a:gd name="T79" fmla="*/ 0 h 686"/>
                <a:gd name="T80" fmla="*/ 0 w 203"/>
                <a:gd name="T81" fmla="*/ 0 h 686"/>
                <a:gd name="T82" fmla="*/ 0 w 203"/>
                <a:gd name="T83" fmla="*/ 0 h 686"/>
                <a:gd name="T84" fmla="*/ 0 w 203"/>
                <a:gd name="T85" fmla="*/ 0 h 686"/>
                <a:gd name="T86" fmla="*/ 0 w 203"/>
                <a:gd name="T87" fmla="*/ 0 h 686"/>
                <a:gd name="T88" fmla="*/ 0 w 203"/>
                <a:gd name="T89" fmla="*/ 0 h 686"/>
                <a:gd name="T90" fmla="*/ 0 w 203"/>
                <a:gd name="T91" fmla="*/ 0 h 686"/>
                <a:gd name="T92" fmla="*/ 0 w 203"/>
                <a:gd name="T93" fmla="*/ 0 h 686"/>
                <a:gd name="T94" fmla="*/ 0 w 203"/>
                <a:gd name="T95" fmla="*/ 0 h 686"/>
                <a:gd name="T96" fmla="*/ 0 w 203"/>
                <a:gd name="T97" fmla="*/ 0 h 686"/>
                <a:gd name="T98" fmla="*/ 0 w 203"/>
                <a:gd name="T99" fmla="*/ 0 h 686"/>
                <a:gd name="T100" fmla="*/ 0 w 203"/>
                <a:gd name="T101" fmla="*/ 0 h 686"/>
                <a:gd name="T102" fmla="*/ 0 w 203"/>
                <a:gd name="T103" fmla="*/ 0 h 686"/>
                <a:gd name="T104" fmla="*/ 0 w 203"/>
                <a:gd name="T105" fmla="*/ 0 h 686"/>
                <a:gd name="T106" fmla="*/ 0 w 203"/>
                <a:gd name="T107" fmla="*/ 0 h 686"/>
                <a:gd name="T108" fmla="*/ 0 w 203"/>
                <a:gd name="T109" fmla="*/ 0 h 686"/>
                <a:gd name="T110" fmla="*/ 0 w 203"/>
                <a:gd name="T111" fmla="*/ 0 h 686"/>
                <a:gd name="T112" fmla="*/ 0 w 203"/>
                <a:gd name="T113" fmla="*/ 0 h 6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03"/>
                <a:gd name="T172" fmla="*/ 0 h 686"/>
                <a:gd name="T173" fmla="*/ 203 w 203"/>
                <a:gd name="T174" fmla="*/ 686 h 68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03" h="686">
                  <a:moveTo>
                    <a:pt x="0" y="686"/>
                  </a:moveTo>
                  <a:lnTo>
                    <a:pt x="4" y="679"/>
                  </a:lnTo>
                  <a:lnTo>
                    <a:pt x="8" y="672"/>
                  </a:lnTo>
                  <a:lnTo>
                    <a:pt x="12" y="665"/>
                  </a:lnTo>
                  <a:lnTo>
                    <a:pt x="15" y="660"/>
                  </a:lnTo>
                  <a:lnTo>
                    <a:pt x="19" y="652"/>
                  </a:lnTo>
                  <a:lnTo>
                    <a:pt x="22" y="647"/>
                  </a:lnTo>
                  <a:lnTo>
                    <a:pt x="24" y="643"/>
                  </a:lnTo>
                  <a:lnTo>
                    <a:pt x="27" y="638"/>
                  </a:lnTo>
                  <a:lnTo>
                    <a:pt x="29" y="633"/>
                  </a:lnTo>
                  <a:lnTo>
                    <a:pt x="31" y="629"/>
                  </a:lnTo>
                  <a:lnTo>
                    <a:pt x="34" y="626"/>
                  </a:lnTo>
                  <a:lnTo>
                    <a:pt x="37" y="622"/>
                  </a:lnTo>
                  <a:lnTo>
                    <a:pt x="39" y="619"/>
                  </a:lnTo>
                  <a:lnTo>
                    <a:pt x="40" y="615"/>
                  </a:lnTo>
                  <a:lnTo>
                    <a:pt x="42" y="612"/>
                  </a:lnTo>
                  <a:lnTo>
                    <a:pt x="43" y="608"/>
                  </a:lnTo>
                  <a:lnTo>
                    <a:pt x="45" y="605"/>
                  </a:lnTo>
                  <a:lnTo>
                    <a:pt x="46" y="603"/>
                  </a:lnTo>
                  <a:lnTo>
                    <a:pt x="47" y="600"/>
                  </a:lnTo>
                  <a:lnTo>
                    <a:pt x="48" y="597"/>
                  </a:lnTo>
                  <a:lnTo>
                    <a:pt x="50" y="594"/>
                  </a:lnTo>
                  <a:lnTo>
                    <a:pt x="51" y="592"/>
                  </a:lnTo>
                  <a:lnTo>
                    <a:pt x="52" y="589"/>
                  </a:lnTo>
                  <a:lnTo>
                    <a:pt x="53" y="587"/>
                  </a:lnTo>
                  <a:lnTo>
                    <a:pt x="54" y="584"/>
                  </a:lnTo>
                  <a:lnTo>
                    <a:pt x="55" y="581"/>
                  </a:lnTo>
                  <a:lnTo>
                    <a:pt x="57" y="579"/>
                  </a:lnTo>
                  <a:lnTo>
                    <a:pt x="59" y="575"/>
                  </a:lnTo>
                  <a:lnTo>
                    <a:pt x="60" y="572"/>
                  </a:lnTo>
                  <a:lnTo>
                    <a:pt x="61" y="568"/>
                  </a:lnTo>
                  <a:lnTo>
                    <a:pt x="63" y="564"/>
                  </a:lnTo>
                  <a:lnTo>
                    <a:pt x="64" y="560"/>
                  </a:lnTo>
                  <a:lnTo>
                    <a:pt x="66" y="556"/>
                  </a:lnTo>
                  <a:lnTo>
                    <a:pt x="67" y="552"/>
                  </a:lnTo>
                  <a:lnTo>
                    <a:pt x="68" y="549"/>
                  </a:lnTo>
                  <a:lnTo>
                    <a:pt x="70" y="546"/>
                  </a:lnTo>
                  <a:lnTo>
                    <a:pt x="71" y="543"/>
                  </a:lnTo>
                  <a:lnTo>
                    <a:pt x="72" y="541"/>
                  </a:lnTo>
                  <a:lnTo>
                    <a:pt x="73" y="537"/>
                  </a:lnTo>
                  <a:lnTo>
                    <a:pt x="74" y="535"/>
                  </a:lnTo>
                  <a:lnTo>
                    <a:pt x="76" y="532"/>
                  </a:lnTo>
                  <a:lnTo>
                    <a:pt x="77" y="530"/>
                  </a:lnTo>
                  <a:lnTo>
                    <a:pt x="78" y="528"/>
                  </a:lnTo>
                  <a:lnTo>
                    <a:pt x="80" y="526"/>
                  </a:lnTo>
                  <a:lnTo>
                    <a:pt x="80" y="524"/>
                  </a:lnTo>
                  <a:lnTo>
                    <a:pt x="81" y="521"/>
                  </a:lnTo>
                  <a:lnTo>
                    <a:pt x="82" y="518"/>
                  </a:lnTo>
                  <a:lnTo>
                    <a:pt x="83" y="516"/>
                  </a:lnTo>
                  <a:lnTo>
                    <a:pt x="84" y="514"/>
                  </a:lnTo>
                  <a:lnTo>
                    <a:pt x="85" y="511"/>
                  </a:lnTo>
                  <a:lnTo>
                    <a:pt x="85" y="509"/>
                  </a:lnTo>
                  <a:lnTo>
                    <a:pt x="86" y="507"/>
                  </a:lnTo>
                  <a:lnTo>
                    <a:pt x="87" y="505"/>
                  </a:lnTo>
                  <a:lnTo>
                    <a:pt x="88" y="502"/>
                  </a:lnTo>
                  <a:lnTo>
                    <a:pt x="89" y="499"/>
                  </a:lnTo>
                  <a:lnTo>
                    <a:pt x="90" y="496"/>
                  </a:lnTo>
                  <a:lnTo>
                    <a:pt x="91" y="493"/>
                  </a:lnTo>
                  <a:lnTo>
                    <a:pt x="93" y="490"/>
                  </a:lnTo>
                  <a:lnTo>
                    <a:pt x="95" y="487"/>
                  </a:lnTo>
                  <a:lnTo>
                    <a:pt x="96" y="483"/>
                  </a:lnTo>
                  <a:lnTo>
                    <a:pt x="98" y="479"/>
                  </a:lnTo>
                  <a:lnTo>
                    <a:pt x="99" y="474"/>
                  </a:lnTo>
                  <a:lnTo>
                    <a:pt x="101" y="470"/>
                  </a:lnTo>
                  <a:lnTo>
                    <a:pt x="102" y="465"/>
                  </a:lnTo>
                  <a:lnTo>
                    <a:pt x="104" y="460"/>
                  </a:lnTo>
                  <a:lnTo>
                    <a:pt x="106" y="456"/>
                  </a:lnTo>
                  <a:lnTo>
                    <a:pt x="107" y="452"/>
                  </a:lnTo>
                  <a:lnTo>
                    <a:pt x="108" y="448"/>
                  </a:lnTo>
                  <a:lnTo>
                    <a:pt x="110" y="445"/>
                  </a:lnTo>
                  <a:lnTo>
                    <a:pt x="111" y="440"/>
                  </a:lnTo>
                  <a:lnTo>
                    <a:pt x="112" y="437"/>
                  </a:lnTo>
                  <a:lnTo>
                    <a:pt x="113" y="434"/>
                  </a:lnTo>
                  <a:lnTo>
                    <a:pt x="115" y="432"/>
                  </a:lnTo>
                  <a:lnTo>
                    <a:pt x="116" y="428"/>
                  </a:lnTo>
                  <a:lnTo>
                    <a:pt x="117" y="425"/>
                  </a:lnTo>
                  <a:lnTo>
                    <a:pt x="118" y="422"/>
                  </a:lnTo>
                  <a:lnTo>
                    <a:pt x="119" y="420"/>
                  </a:lnTo>
                  <a:lnTo>
                    <a:pt x="120" y="417"/>
                  </a:lnTo>
                  <a:lnTo>
                    <a:pt x="120" y="415"/>
                  </a:lnTo>
                  <a:lnTo>
                    <a:pt x="121" y="413"/>
                  </a:lnTo>
                  <a:lnTo>
                    <a:pt x="122" y="410"/>
                  </a:lnTo>
                  <a:lnTo>
                    <a:pt x="124" y="408"/>
                  </a:lnTo>
                  <a:lnTo>
                    <a:pt x="124" y="406"/>
                  </a:lnTo>
                  <a:lnTo>
                    <a:pt x="125" y="403"/>
                  </a:lnTo>
                  <a:lnTo>
                    <a:pt x="126" y="400"/>
                  </a:lnTo>
                  <a:lnTo>
                    <a:pt x="127" y="398"/>
                  </a:lnTo>
                  <a:lnTo>
                    <a:pt x="128" y="395"/>
                  </a:lnTo>
                  <a:lnTo>
                    <a:pt x="129" y="392"/>
                  </a:lnTo>
                  <a:lnTo>
                    <a:pt x="129" y="389"/>
                  </a:lnTo>
                  <a:lnTo>
                    <a:pt x="130" y="385"/>
                  </a:lnTo>
                  <a:lnTo>
                    <a:pt x="131" y="381"/>
                  </a:lnTo>
                  <a:lnTo>
                    <a:pt x="132" y="378"/>
                  </a:lnTo>
                  <a:lnTo>
                    <a:pt x="135" y="374"/>
                  </a:lnTo>
                  <a:lnTo>
                    <a:pt x="136" y="370"/>
                  </a:lnTo>
                  <a:lnTo>
                    <a:pt x="137" y="366"/>
                  </a:lnTo>
                  <a:lnTo>
                    <a:pt x="138" y="361"/>
                  </a:lnTo>
                  <a:lnTo>
                    <a:pt x="140" y="356"/>
                  </a:lnTo>
                  <a:lnTo>
                    <a:pt x="141" y="352"/>
                  </a:lnTo>
                  <a:lnTo>
                    <a:pt x="142" y="348"/>
                  </a:lnTo>
                  <a:lnTo>
                    <a:pt x="143" y="344"/>
                  </a:lnTo>
                  <a:lnTo>
                    <a:pt x="144" y="339"/>
                  </a:lnTo>
                  <a:lnTo>
                    <a:pt x="145" y="336"/>
                  </a:lnTo>
                  <a:lnTo>
                    <a:pt x="146" y="333"/>
                  </a:lnTo>
                  <a:lnTo>
                    <a:pt x="147" y="330"/>
                  </a:lnTo>
                  <a:lnTo>
                    <a:pt x="148" y="327"/>
                  </a:lnTo>
                  <a:lnTo>
                    <a:pt x="149" y="323"/>
                  </a:lnTo>
                  <a:lnTo>
                    <a:pt x="150" y="321"/>
                  </a:lnTo>
                  <a:lnTo>
                    <a:pt x="151" y="318"/>
                  </a:lnTo>
                  <a:lnTo>
                    <a:pt x="151" y="316"/>
                  </a:lnTo>
                  <a:lnTo>
                    <a:pt x="152" y="314"/>
                  </a:lnTo>
                  <a:lnTo>
                    <a:pt x="154" y="311"/>
                  </a:lnTo>
                  <a:lnTo>
                    <a:pt x="154" y="309"/>
                  </a:lnTo>
                  <a:lnTo>
                    <a:pt x="155" y="306"/>
                  </a:lnTo>
                  <a:lnTo>
                    <a:pt x="156" y="304"/>
                  </a:lnTo>
                  <a:lnTo>
                    <a:pt x="157" y="301"/>
                  </a:lnTo>
                  <a:lnTo>
                    <a:pt x="157" y="299"/>
                  </a:lnTo>
                  <a:lnTo>
                    <a:pt x="158" y="295"/>
                  </a:lnTo>
                  <a:lnTo>
                    <a:pt x="159" y="293"/>
                  </a:lnTo>
                  <a:lnTo>
                    <a:pt x="160" y="290"/>
                  </a:lnTo>
                  <a:lnTo>
                    <a:pt x="161" y="286"/>
                  </a:lnTo>
                  <a:lnTo>
                    <a:pt x="162" y="284"/>
                  </a:lnTo>
                  <a:lnTo>
                    <a:pt x="163" y="280"/>
                  </a:lnTo>
                  <a:lnTo>
                    <a:pt x="164" y="277"/>
                  </a:lnTo>
                  <a:lnTo>
                    <a:pt x="165" y="274"/>
                  </a:lnTo>
                  <a:lnTo>
                    <a:pt x="166" y="270"/>
                  </a:lnTo>
                  <a:lnTo>
                    <a:pt x="167" y="265"/>
                  </a:lnTo>
                  <a:lnTo>
                    <a:pt x="169" y="261"/>
                  </a:lnTo>
                  <a:lnTo>
                    <a:pt x="171" y="257"/>
                  </a:lnTo>
                  <a:lnTo>
                    <a:pt x="173" y="252"/>
                  </a:lnTo>
                  <a:lnTo>
                    <a:pt x="174" y="246"/>
                  </a:lnTo>
                  <a:lnTo>
                    <a:pt x="176" y="242"/>
                  </a:lnTo>
                  <a:lnTo>
                    <a:pt x="177" y="239"/>
                  </a:lnTo>
                  <a:lnTo>
                    <a:pt x="178" y="235"/>
                  </a:lnTo>
                  <a:lnTo>
                    <a:pt x="179" y="232"/>
                  </a:lnTo>
                  <a:lnTo>
                    <a:pt x="180" y="228"/>
                  </a:lnTo>
                  <a:lnTo>
                    <a:pt x="180" y="225"/>
                  </a:lnTo>
                  <a:lnTo>
                    <a:pt x="181" y="223"/>
                  </a:lnTo>
                  <a:lnTo>
                    <a:pt x="182" y="220"/>
                  </a:lnTo>
                  <a:lnTo>
                    <a:pt x="183" y="218"/>
                  </a:lnTo>
                  <a:lnTo>
                    <a:pt x="183" y="215"/>
                  </a:lnTo>
                  <a:lnTo>
                    <a:pt x="184" y="213"/>
                  </a:lnTo>
                  <a:lnTo>
                    <a:pt x="184" y="211"/>
                  </a:lnTo>
                  <a:lnTo>
                    <a:pt x="185" y="208"/>
                  </a:lnTo>
                  <a:lnTo>
                    <a:pt x="185" y="204"/>
                  </a:lnTo>
                  <a:lnTo>
                    <a:pt x="186" y="202"/>
                  </a:lnTo>
                  <a:lnTo>
                    <a:pt x="186" y="200"/>
                  </a:lnTo>
                  <a:lnTo>
                    <a:pt x="186" y="198"/>
                  </a:lnTo>
                  <a:lnTo>
                    <a:pt x="187" y="196"/>
                  </a:lnTo>
                  <a:lnTo>
                    <a:pt x="187" y="194"/>
                  </a:lnTo>
                  <a:lnTo>
                    <a:pt x="187" y="192"/>
                  </a:lnTo>
                  <a:lnTo>
                    <a:pt x="188" y="188"/>
                  </a:lnTo>
                  <a:lnTo>
                    <a:pt x="188" y="186"/>
                  </a:lnTo>
                  <a:lnTo>
                    <a:pt x="188" y="183"/>
                  </a:lnTo>
                  <a:lnTo>
                    <a:pt x="188" y="181"/>
                  </a:lnTo>
                  <a:lnTo>
                    <a:pt x="189" y="178"/>
                  </a:lnTo>
                  <a:lnTo>
                    <a:pt x="189" y="175"/>
                  </a:lnTo>
                  <a:lnTo>
                    <a:pt x="189" y="172"/>
                  </a:lnTo>
                  <a:lnTo>
                    <a:pt x="189" y="167"/>
                  </a:lnTo>
                  <a:lnTo>
                    <a:pt x="190" y="164"/>
                  </a:lnTo>
                  <a:lnTo>
                    <a:pt x="190" y="159"/>
                  </a:lnTo>
                  <a:lnTo>
                    <a:pt x="190" y="155"/>
                  </a:lnTo>
                  <a:lnTo>
                    <a:pt x="190" y="152"/>
                  </a:lnTo>
                  <a:lnTo>
                    <a:pt x="192" y="147"/>
                  </a:lnTo>
                  <a:lnTo>
                    <a:pt x="192" y="144"/>
                  </a:lnTo>
                  <a:lnTo>
                    <a:pt x="192" y="141"/>
                  </a:lnTo>
                  <a:lnTo>
                    <a:pt x="192" y="139"/>
                  </a:lnTo>
                  <a:lnTo>
                    <a:pt x="193" y="136"/>
                  </a:lnTo>
                  <a:lnTo>
                    <a:pt x="193" y="134"/>
                  </a:lnTo>
                  <a:lnTo>
                    <a:pt x="193" y="130"/>
                  </a:lnTo>
                  <a:lnTo>
                    <a:pt x="193" y="128"/>
                  </a:lnTo>
                  <a:lnTo>
                    <a:pt x="193" y="126"/>
                  </a:lnTo>
                  <a:lnTo>
                    <a:pt x="194" y="124"/>
                  </a:lnTo>
                  <a:lnTo>
                    <a:pt x="194" y="123"/>
                  </a:lnTo>
                  <a:lnTo>
                    <a:pt x="194" y="121"/>
                  </a:lnTo>
                  <a:lnTo>
                    <a:pt x="194" y="119"/>
                  </a:lnTo>
                  <a:lnTo>
                    <a:pt x="194" y="118"/>
                  </a:lnTo>
                  <a:lnTo>
                    <a:pt x="195" y="115"/>
                  </a:lnTo>
                  <a:lnTo>
                    <a:pt x="195" y="114"/>
                  </a:lnTo>
                  <a:lnTo>
                    <a:pt x="195" y="111"/>
                  </a:lnTo>
                  <a:lnTo>
                    <a:pt x="195" y="110"/>
                  </a:lnTo>
                  <a:lnTo>
                    <a:pt x="196" y="108"/>
                  </a:lnTo>
                  <a:lnTo>
                    <a:pt x="196" y="107"/>
                  </a:lnTo>
                  <a:lnTo>
                    <a:pt x="196" y="105"/>
                  </a:lnTo>
                  <a:lnTo>
                    <a:pt x="196" y="104"/>
                  </a:lnTo>
                  <a:lnTo>
                    <a:pt x="197" y="102"/>
                  </a:lnTo>
                  <a:lnTo>
                    <a:pt x="197" y="100"/>
                  </a:lnTo>
                  <a:lnTo>
                    <a:pt x="197" y="99"/>
                  </a:lnTo>
                  <a:lnTo>
                    <a:pt x="198" y="97"/>
                  </a:lnTo>
                  <a:lnTo>
                    <a:pt x="198" y="95"/>
                  </a:lnTo>
                  <a:lnTo>
                    <a:pt x="199" y="92"/>
                  </a:lnTo>
                  <a:lnTo>
                    <a:pt x="199" y="90"/>
                  </a:lnTo>
                  <a:lnTo>
                    <a:pt x="199" y="87"/>
                  </a:lnTo>
                  <a:lnTo>
                    <a:pt x="200" y="85"/>
                  </a:lnTo>
                  <a:lnTo>
                    <a:pt x="200" y="83"/>
                  </a:lnTo>
                  <a:lnTo>
                    <a:pt x="201" y="81"/>
                  </a:lnTo>
                  <a:lnTo>
                    <a:pt x="201" y="79"/>
                  </a:lnTo>
                  <a:lnTo>
                    <a:pt x="201" y="77"/>
                  </a:lnTo>
                  <a:lnTo>
                    <a:pt x="202" y="75"/>
                  </a:lnTo>
                  <a:lnTo>
                    <a:pt x="202" y="73"/>
                  </a:lnTo>
                  <a:lnTo>
                    <a:pt x="202" y="71"/>
                  </a:lnTo>
                  <a:lnTo>
                    <a:pt x="202" y="68"/>
                  </a:lnTo>
                  <a:lnTo>
                    <a:pt x="203" y="67"/>
                  </a:lnTo>
                  <a:lnTo>
                    <a:pt x="203" y="65"/>
                  </a:lnTo>
                  <a:lnTo>
                    <a:pt x="203" y="64"/>
                  </a:lnTo>
                  <a:lnTo>
                    <a:pt x="203" y="62"/>
                  </a:lnTo>
                  <a:lnTo>
                    <a:pt x="203" y="60"/>
                  </a:lnTo>
                  <a:lnTo>
                    <a:pt x="203" y="58"/>
                  </a:lnTo>
                  <a:lnTo>
                    <a:pt x="203" y="56"/>
                  </a:lnTo>
                  <a:lnTo>
                    <a:pt x="203" y="55"/>
                  </a:lnTo>
                  <a:lnTo>
                    <a:pt x="203" y="51"/>
                  </a:lnTo>
                  <a:lnTo>
                    <a:pt x="203" y="49"/>
                  </a:lnTo>
                  <a:lnTo>
                    <a:pt x="203" y="47"/>
                  </a:lnTo>
                  <a:lnTo>
                    <a:pt x="203" y="44"/>
                  </a:lnTo>
                  <a:lnTo>
                    <a:pt x="203" y="42"/>
                  </a:lnTo>
                  <a:lnTo>
                    <a:pt x="203" y="39"/>
                  </a:lnTo>
                  <a:lnTo>
                    <a:pt x="203" y="36"/>
                  </a:lnTo>
                  <a:lnTo>
                    <a:pt x="203" y="32"/>
                  </a:lnTo>
                  <a:lnTo>
                    <a:pt x="203" y="28"/>
                  </a:lnTo>
                  <a:lnTo>
                    <a:pt x="202" y="24"/>
                  </a:lnTo>
                  <a:lnTo>
                    <a:pt x="202" y="20"/>
                  </a:lnTo>
                  <a:lnTo>
                    <a:pt x="202" y="14"/>
                  </a:lnTo>
                  <a:lnTo>
                    <a:pt x="202" y="10"/>
                  </a:lnTo>
                  <a:lnTo>
                    <a:pt x="201" y="5"/>
                  </a:lnTo>
                  <a:lnTo>
                    <a:pt x="201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3" name="Line 29">
              <a:extLst>
                <a:ext uri="{FF2B5EF4-FFF2-40B4-BE49-F238E27FC236}">
                  <a16:creationId xmlns:a16="http://schemas.microsoft.com/office/drawing/2014/main" id="{31E3550D-FC49-4B49-922D-F665482DB4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94" y="1480"/>
              <a:ext cx="15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4" name="Line 35">
              <a:extLst>
                <a:ext uri="{FF2B5EF4-FFF2-40B4-BE49-F238E27FC236}">
                  <a16:creationId xmlns:a16="http://schemas.microsoft.com/office/drawing/2014/main" id="{F901897A-C605-9444-8228-44731EE949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87" y="676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5" name="Line 36">
              <a:extLst>
                <a:ext uri="{FF2B5EF4-FFF2-40B4-BE49-F238E27FC236}">
                  <a16:creationId xmlns:a16="http://schemas.microsoft.com/office/drawing/2014/main" id="{471B4E98-0F74-234A-B1A4-9ECFDBCADF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87" y="824"/>
              <a:ext cx="16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6" name="Line 37">
              <a:extLst>
                <a:ext uri="{FF2B5EF4-FFF2-40B4-BE49-F238E27FC236}">
                  <a16:creationId xmlns:a16="http://schemas.microsoft.com/office/drawing/2014/main" id="{7023452A-DCA9-944E-9342-B2CF0BC866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71" y="756"/>
              <a:ext cx="8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7" name="Freeform 38">
              <a:extLst>
                <a:ext uri="{FF2B5EF4-FFF2-40B4-BE49-F238E27FC236}">
                  <a16:creationId xmlns:a16="http://schemas.microsoft.com/office/drawing/2014/main" id="{54A8DF71-E7EF-8D4B-AB5C-DB4BBF6D4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756"/>
              <a:ext cx="161" cy="242"/>
            </a:xfrm>
            <a:custGeom>
              <a:avLst/>
              <a:gdLst>
                <a:gd name="T0" fmla="*/ 0 w 805"/>
                <a:gd name="T1" fmla="*/ 0 h 1208"/>
                <a:gd name="T2" fmla="*/ 0 w 805"/>
                <a:gd name="T3" fmla="*/ 0 h 1208"/>
                <a:gd name="T4" fmla="*/ 0 w 805"/>
                <a:gd name="T5" fmla="*/ 0 h 1208"/>
                <a:gd name="T6" fmla="*/ 0 w 805"/>
                <a:gd name="T7" fmla="*/ 0 h 12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5"/>
                <a:gd name="T13" fmla="*/ 0 h 1208"/>
                <a:gd name="T14" fmla="*/ 805 w 805"/>
                <a:gd name="T15" fmla="*/ 1208 h 12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5" h="1208">
                  <a:moveTo>
                    <a:pt x="805" y="1208"/>
                  </a:moveTo>
                  <a:lnTo>
                    <a:pt x="403" y="1208"/>
                  </a:lnTo>
                  <a:lnTo>
                    <a:pt x="40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8" name="Freeform 39">
              <a:extLst>
                <a:ext uri="{FF2B5EF4-FFF2-40B4-BE49-F238E27FC236}">
                  <a16:creationId xmlns:a16="http://schemas.microsoft.com/office/drawing/2014/main" id="{C6260E30-137B-964F-B40D-66F52E588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171"/>
              <a:ext cx="247" cy="241"/>
            </a:xfrm>
            <a:custGeom>
              <a:avLst/>
              <a:gdLst>
                <a:gd name="T0" fmla="*/ 247 w 247"/>
                <a:gd name="T1" fmla="*/ 0 h 241"/>
                <a:gd name="T2" fmla="*/ 167 w 247"/>
                <a:gd name="T3" fmla="*/ 0 h 241"/>
                <a:gd name="T4" fmla="*/ 167 w 247"/>
                <a:gd name="T5" fmla="*/ 241 h 241"/>
                <a:gd name="T6" fmla="*/ 0 w 247"/>
                <a:gd name="T7" fmla="*/ 240 h 2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7"/>
                <a:gd name="T13" fmla="*/ 0 h 241"/>
                <a:gd name="T14" fmla="*/ 247 w 247"/>
                <a:gd name="T15" fmla="*/ 241 h 2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7" h="241">
                  <a:moveTo>
                    <a:pt x="247" y="0"/>
                  </a:moveTo>
                  <a:lnTo>
                    <a:pt x="167" y="0"/>
                  </a:lnTo>
                  <a:lnTo>
                    <a:pt x="167" y="241"/>
                  </a:lnTo>
                  <a:lnTo>
                    <a:pt x="0" y="24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9" name="Line 40">
              <a:extLst>
                <a:ext uri="{FF2B5EF4-FFF2-40B4-BE49-F238E27FC236}">
                  <a16:creationId xmlns:a16="http://schemas.microsoft.com/office/drawing/2014/main" id="{0C1E8BFE-8CDF-6744-89DE-C466496D70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04" y="1084"/>
              <a:ext cx="32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0" name="Freeform 41">
              <a:extLst>
                <a:ext uri="{FF2B5EF4-FFF2-40B4-BE49-F238E27FC236}">
                  <a16:creationId xmlns:a16="http://schemas.microsoft.com/office/drawing/2014/main" id="{9D38E0E0-F9E7-1A4A-BD9F-7ED01249B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434"/>
              <a:ext cx="2119" cy="978"/>
            </a:xfrm>
            <a:custGeom>
              <a:avLst/>
              <a:gdLst>
                <a:gd name="T0" fmla="*/ 0 w 10592"/>
                <a:gd name="T1" fmla="*/ 0 h 4892"/>
                <a:gd name="T2" fmla="*/ 0 w 10592"/>
                <a:gd name="T3" fmla="*/ 0 h 4892"/>
                <a:gd name="T4" fmla="*/ 0 w 10592"/>
                <a:gd name="T5" fmla="*/ 0 h 4892"/>
                <a:gd name="T6" fmla="*/ 0 w 10592"/>
                <a:gd name="T7" fmla="*/ 0 h 48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92"/>
                <a:gd name="T13" fmla="*/ 0 h 4892"/>
                <a:gd name="T14" fmla="*/ 10592 w 10592"/>
                <a:gd name="T15" fmla="*/ 4892 h 48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92" h="4892">
                  <a:moveTo>
                    <a:pt x="10592" y="4892"/>
                  </a:moveTo>
                  <a:lnTo>
                    <a:pt x="10592" y="0"/>
                  </a:lnTo>
                  <a:lnTo>
                    <a:pt x="0" y="0"/>
                  </a:lnTo>
                  <a:lnTo>
                    <a:pt x="0" y="1209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1" name="Freeform 42">
              <a:extLst>
                <a:ext uri="{FF2B5EF4-FFF2-40B4-BE49-F238E27FC236}">
                  <a16:creationId xmlns:a16="http://schemas.microsoft.com/office/drawing/2014/main" id="{419808DC-758F-884C-AAB6-697929ED4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1412"/>
              <a:ext cx="2038" cy="323"/>
            </a:xfrm>
            <a:custGeom>
              <a:avLst/>
              <a:gdLst>
                <a:gd name="T0" fmla="*/ 0 w 10188"/>
                <a:gd name="T1" fmla="*/ 0 h 1612"/>
                <a:gd name="T2" fmla="*/ 0 w 10188"/>
                <a:gd name="T3" fmla="*/ 0 h 1612"/>
                <a:gd name="T4" fmla="*/ 0 w 10188"/>
                <a:gd name="T5" fmla="*/ 0 h 1612"/>
                <a:gd name="T6" fmla="*/ 0 w 10188"/>
                <a:gd name="T7" fmla="*/ 0 h 16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88"/>
                <a:gd name="T13" fmla="*/ 0 h 1612"/>
                <a:gd name="T14" fmla="*/ 10188 w 10188"/>
                <a:gd name="T15" fmla="*/ 1612 h 16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88" h="1612">
                  <a:moveTo>
                    <a:pt x="0" y="1612"/>
                  </a:moveTo>
                  <a:lnTo>
                    <a:pt x="8577" y="1612"/>
                  </a:lnTo>
                  <a:lnTo>
                    <a:pt x="8577" y="0"/>
                  </a:lnTo>
                  <a:lnTo>
                    <a:pt x="10188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2" name="Line 43">
              <a:extLst>
                <a:ext uri="{FF2B5EF4-FFF2-40B4-BE49-F238E27FC236}">
                  <a16:creationId xmlns:a16="http://schemas.microsoft.com/office/drawing/2014/main" id="{8AE5DF7D-704A-9449-82FE-9CA4651733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044" y="1084"/>
              <a:ext cx="4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3" name="Line 44">
              <a:extLst>
                <a:ext uri="{FF2B5EF4-FFF2-40B4-BE49-F238E27FC236}">
                  <a16:creationId xmlns:a16="http://schemas.microsoft.com/office/drawing/2014/main" id="{71223DCA-E10C-A142-B9C3-E90896B34C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4" y="1412"/>
              <a:ext cx="4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4" name="Line 45">
              <a:extLst>
                <a:ext uri="{FF2B5EF4-FFF2-40B4-BE49-F238E27FC236}">
                  <a16:creationId xmlns:a16="http://schemas.microsoft.com/office/drawing/2014/main" id="{BDAB86EF-77BE-B64B-9D7D-CBDBC6C5A1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24" y="1332"/>
              <a:ext cx="23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5" name="Freeform 47">
              <a:extLst>
                <a:ext uri="{FF2B5EF4-FFF2-40B4-BE49-F238E27FC236}">
                  <a16:creationId xmlns:a16="http://schemas.microsoft.com/office/drawing/2014/main" id="{80B7EC99-C7DD-654C-8846-AACBE3CD2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263"/>
              <a:ext cx="127" cy="126"/>
            </a:xfrm>
            <a:custGeom>
              <a:avLst/>
              <a:gdLst>
                <a:gd name="T0" fmla="*/ 0 w 632"/>
                <a:gd name="T1" fmla="*/ 0 h 633"/>
                <a:gd name="T2" fmla="*/ 0 w 632"/>
                <a:gd name="T3" fmla="*/ 0 h 633"/>
                <a:gd name="T4" fmla="*/ 0 w 632"/>
                <a:gd name="T5" fmla="*/ 0 h 633"/>
                <a:gd name="T6" fmla="*/ 0 w 632"/>
                <a:gd name="T7" fmla="*/ 0 h 6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2"/>
                <a:gd name="T13" fmla="*/ 0 h 633"/>
                <a:gd name="T14" fmla="*/ 632 w 632"/>
                <a:gd name="T15" fmla="*/ 633 h 6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2" h="633">
                  <a:moveTo>
                    <a:pt x="632" y="346"/>
                  </a:moveTo>
                  <a:lnTo>
                    <a:pt x="0" y="633"/>
                  </a:lnTo>
                  <a:lnTo>
                    <a:pt x="0" y="0"/>
                  </a:lnTo>
                  <a:lnTo>
                    <a:pt x="632" y="346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6" name="Freeform 48">
              <a:extLst>
                <a:ext uri="{FF2B5EF4-FFF2-40B4-BE49-F238E27FC236}">
                  <a16:creationId xmlns:a16="http://schemas.microsoft.com/office/drawing/2014/main" id="{020A8745-C223-1F47-AF49-95880389A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263"/>
              <a:ext cx="127" cy="126"/>
            </a:xfrm>
            <a:custGeom>
              <a:avLst/>
              <a:gdLst>
                <a:gd name="T0" fmla="*/ 0 w 632"/>
                <a:gd name="T1" fmla="*/ 0 h 633"/>
                <a:gd name="T2" fmla="*/ 0 w 632"/>
                <a:gd name="T3" fmla="*/ 0 h 633"/>
                <a:gd name="T4" fmla="*/ 0 w 632"/>
                <a:gd name="T5" fmla="*/ 0 h 633"/>
                <a:gd name="T6" fmla="*/ 0 w 632"/>
                <a:gd name="T7" fmla="*/ 0 h 6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2"/>
                <a:gd name="T13" fmla="*/ 0 h 633"/>
                <a:gd name="T14" fmla="*/ 632 w 632"/>
                <a:gd name="T15" fmla="*/ 633 h 6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2" h="633">
                  <a:moveTo>
                    <a:pt x="632" y="346"/>
                  </a:moveTo>
                  <a:lnTo>
                    <a:pt x="0" y="633"/>
                  </a:lnTo>
                  <a:lnTo>
                    <a:pt x="0" y="0"/>
                  </a:lnTo>
                  <a:lnTo>
                    <a:pt x="632" y="346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7" name="Freeform 50">
              <a:extLst>
                <a:ext uri="{FF2B5EF4-FFF2-40B4-BE49-F238E27FC236}">
                  <a16:creationId xmlns:a16="http://schemas.microsoft.com/office/drawing/2014/main" id="{71222896-9A4C-E34A-A2CE-A90D767A1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305"/>
              <a:ext cx="53" cy="53"/>
            </a:xfrm>
            <a:custGeom>
              <a:avLst/>
              <a:gdLst>
                <a:gd name="T0" fmla="*/ 0 w 262"/>
                <a:gd name="T1" fmla="*/ 0 h 262"/>
                <a:gd name="T2" fmla="*/ 0 w 262"/>
                <a:gd name="T3" fmla="*/ 0 h 262"/>
                <a:gd name="T4" fmla="*/ 0 w 262"/>
                <a:gd name="T5" fmla="*/ 0 h 262"/>
                <a:gd name="T6" fmla="*/ 0 w 262"/>
                <a:gd name="T7" fmla="*/ 0 h 262"/>
                <a:gd name="T8" fmla="*/ 0 w 262"/>
                <a:gd name="T9" fmla="*/ 0 h 262"/>
                <a:gd name="T10" fmla="*/ 0 w 262"/>
                <a:gd name="T11" fmla="*/ 0 h 262"/>
                <a:gd name="T12" fmla="*/ 0 w 262"/>
                <a:gd name="T13" fmla="*/ 0 h 262"/>
                <a:gd name="T14" fmla="*/ 0 w 262"/>
                <a:gd name="T15" fmla="*/ 0 h 262"/>
                <a:gd name="T16" fmla="*/ 0 w 262"/>
                <a:gd name="T17" fmla="*/ 0 h 262"/>
                <a:gd name="T18" fmla="*/ 0 w 262"/>
                <a:gd name="T19" fmla="*/ 0 h 262"/>
                <a:gd name="T20" fmla="*/ 0 w 262"/>
                <a:gd name="T21" fmla="*/ 0 h 262"/>
                <a:gd name="T22" fmla="*/ 0 w 262"/>
                <a:gd name="T23" fmla="*/ 0 h 262"/>
                <a:gd name="T24" fmla="*/ 0 w 262"/>
                <a:gd name="T25" fmla="*/ 0 h 262"/>
                <a:gd name="T26" fmla="*/ 0 w 262"/>
                <a:gd name="T27" fmla="*/ 0 h 262"/>
                <a:gd name="T28" fmla="*/ 0 w 262"/>
                <a:gd name="T29" fmla="*/ 0 h 262"/>
                <a:gd name="T30" fmla="*/ 0 w 262"/>
                <a:gd name="T31" fmla="*/ 0 h 262"/>
                <a:gd name="T32" fmla="*/ 0 w 262"/>
                <a:gd name="T33" fmla="*/ 0 h 262"/>
                <a:gd name="T34" fmla="*/ 0 w 262"/>
                <a:gd name="T35" fmla="*/ 0 h 262"/>
                <a:gd name="T36" fmla="*/ 0 w 262"/>
                <a:gd name="T37" fmla="*/ 0 h 262"/>
                <a:gd name="T38" fmla="*/ 0 w 262"/>
                <a:gd name="T39" fmla="*/ 0 h 262"/>
                <a:gd name="T40" fmla="*/ 0 w 262"/>
                <a:gd name="T41" fmla="*/ 0 h 262"/>
                <a:gd name="T42" fmla="*/ 0 w 262"/>
                <a:gd name="T43" fmla="*/ 0 h 262"/>
                <a:gd name="T44" fmla="*/ 0 w 262"/>
                <a:gd name="T45" fmla="*/ 0 h 262"/>
                <a:gd name="T46" fmla="*/ 0 w 262"/>
                <a:gd name="T47" fmla="*/ 0 h 262"/>
                <a:gd name="T48" fmla="*/ 0 w 262"/>
                <a:gd name="T49" fmla="*/ 0 h 262"/>
                <a:gd name="T50" fmla="*/ 0 w 262"/>
                <a:gd name="T51" fmla="*/ 0 h 262"/>
                <a:gd name="T52" fmla="*/ 0 w 262"/>
                <a:gd name="T53" fmla="*/ 0 h 262"/>
                <a:gd name="T54" fmla="*/ 0 w 262"/>
                <a:gd name="T55" fmla="*/ 0 h 262"/>
                <a:gd name="T56" fmla="*/ 0 w 262"/>
                <a:gd name="T57" fmla="*/ 0 h 262"/>
                <a:gd name="T58" fmla="*/ 0 w 262"/>
                <a:gd name="T59" fmla="*/ 0 h 262"/>
                <a:gd name="T60" fmla="*/ 0 w 262"/>
                <a:gd name="T61" fmla="*/ 0 h 262"/>
                <a:gd name="T62" fmla="*/ 0 w 262"/>
                <a:gd name="T63" fmla="*/ 0 h 262"/>
                <a:gd name="T64" fmla="*/ 0 w 262"/>
                <a:gd name="T65" fmla="*/ 0 h 262"/>
                <a:gd name="T66" fmla="*/ 0 w 262"/>
                <a:gd name="T67" fmla="*/ 0 h 262"/>
                <a:gd name="T68" fmla="*/ 0 w 262"/>
                <a:gd name="T69" fmla="*/ 0 h 262"/>
                <a:gd name="T70" fmla="*/ 0 w 262"/>
                <a:gd name="T71" fmla="*/ 0 h 262"/>
                <a:gd name="T72" fmla="*/ 0 w 262"/>
                <a:gd name="T73" fmla="*/ 0 h 262"/>
                <a:gd name="T74" fmla="*/ 0 w 262"/>
                <a:gd name="T75" fmla="*/ 0 h 262"/>
                <a:gd name="T76" fmla="*/ 0 w 262"/>
                <a:gd name="T77" fmla="*/ 0 h 262"/>
                <a:gd name="T78" fmla="*/ 0 w 262"/>
                <a:gd name="T79" fmla="*/ 0 h 262"/>
                <a:gd name="T80" fmla="*/ 0 w 262"/>
                <a:gd name="T81" fmla="*/ 0 h 262"/>
                <a:gd name="T82" fmla="*/ 0 w 262"/>
                <a:gd name="T83" fmla="*/ 0 h 262"/>
                <a:gd name="T84" fmla="*/ 0 w 262"/>
                <a:gd name="T85" fmla="*/ 0 h 262"/>
                <a:gd name="T86" fmla="*/ 0 w 262"/>
                <a:gd name="T87" fmla="*/ 0 h 2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2"/>
                <a:gd name="T133" fmla="*/ 0 h 262"/>
                <a:gd name="T134" fmla="*/ 262 w 262"/>
                <a:gd name="T135" fmla="*/ 262 h 2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2" h="262">
                  <a:moveTo>
                    <a:pt x="131" y="0"/>
                  </a:moveTo>
                  <a:lnTo>
                    <a:pt x="124" y="0"/>
                  </a:lnTo>
                  <a:lnTo>
                    <a:pt x="118" y="0"/>
                  </a:lnTo>
                  <a:lnTo>
                    <a:pt x="111" y="2"/>
                  </a:lnTo>
                  <a:lnTo>
                    <a:pt x="106" y="3"/>
                  </a:lnTo>
                  <a:lnTo>
                    <a:pt x="98" y="5"/>
                  </a:lnTo>
                  <a:lnTo>
                    <a:pt x="92" y="6"/>
                  </a:lnTo>
                  <a:lnTo>
                    <a:pt x="85" y="8"/>
                  </a:lnTo>
                  <a:lnTo>
                    <a:pt x="80" y="10"/>
                  </a:lnTo>
                  <a:lnTo>
                    <a:pt x="74" y="13"/>
                  </a:lnTo>
                  <a:lnTo>
                    <a:pt x="69" y="15"/>
                  </a:lnTo>
                  <a:lnTo>
                    <a:pt x="63" y="18"/>
                  </a:lnTo>
                  <a:lnTo>
                    <a:pt x="57" y="22"/>
                  </a:lnTo>
                  <a:lnTo>
                    <a:pt x="53" y="26"/>
                  </a:lnTo>
                  <a:lnTo>
                    <a:pt x="48" y="29"/>
                  </a:lnTo>
                  <a:lnTo>
                    <a:pt x="43" y="34"/>
                  </a:lnTo>
                  <a:lnTo>
                    <a:pt x="38" y="38"/>
                  </a:lnTo>
                  <a:lnTo>
                    <a:pt x="34" y="43"/>
                  </a:lnTo>
                  <a:lnTo>
                    <a:pt x="31" y="48"/>
                  </a:lnTo>
                  <a:lnTo>
                    <a:pt x="26" y="52"/>
                  </a:lnTo>
                  <a:lnTo>
                    <a:pt x="23" y="57"/>
                  </a:lnTo>
                  <a:lnTo>
                    <a:pt x="19" y="63"/>
                  </a:lnTo>
                  <a:lnTo>
                    <a:pt x="16" y="68"/>
                  </a:lnTo>
                  <a:lnTo>
                    <a:pt x="13" y="73"/>
                  </a:lnTo>
                  <a:lnTo>
                    <a:pt x="10" y="81"/>
                  </a:lnTo>
                  <a:lnTo>
                    <a:pt x="7" y="86"/>
                  </a:lnTo>
                  <a:lnTo>
                    <a:pt x="5" y="92"/>
                  </a:lnTo>
                  <a:lnTo>
                    <a:pt x="4" y="99"/>
                  </a:lnTo>
                  <a:lnTo>
                    <a:pt x="2" y="104"/>
                  </a:lnTo>
                  <a:lnTo>
                    <a:pt x="1" y="110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31"/>
                  </a:lnTo>
                  <a:lnTo>
                    <a:pt x="0" y="138"/>
                  </a:lnTo>
                  <a:lnTo>
                    <a:pt x="1" y="144"/>
                  </a:lnTo>
                  <a:lnTo>
                    <a:pt x="1" y="150"/>
                  </a:lnTo>
                  <a:lnTo>
                    <a:pt x="2" y="157"/>
                  </a:lnTo>
                  <a:lnTo>
                    <a:pt x="4" y="163"/>
                  </a:lnTo>
                  <a:lnTo>
                    <a:pt x="5" y="170"/>
                  </a:lnTo>
                  <a:lnTo>
                    <a:pt x="7" y="175"/>
                  </a:lnTo>
                  <a:lnTo>
                    <a:pt x="10" y="182"/>
                  </a:lnTo>
                  <a:lnTo>
                    <a:pt x="13" y="187"/>
                  </a:lnTo>
                  <a:lnTo>
                    <a:pt x="16" y="192"/>
                  </a:lnTo>
                  <a:lnTo>
                    <a:pt x="19" y="199"/>
                  </a:lnTo>
                  <a:lnTo>
                    <a:pt x="23" y="203"/>
                  </a:lnTo>
                  <a:lnTo>
                    <a:pt x="26" y="208"/>
                  </a:lnTo>
                  <a:lnTo>
                    <a:pt x="31" y="215"/>
                  </a:lnTo>
                  <a:lnTo>
                    <a:pt x="34" y="219"/>
                  </a:lnTo>
                  <a:lnTo>
                    <a:pt x="38" y="223"/>
                  </a:lnTo>
                  <a:lnTo>
                    <a:pt x="43" y="227"/>
                  </a:lnTo>
                  <a:lnTo>
                    <a:pt x="48" y="231"/>
                  </a:lnTo>
                  <a:lnTo>
                    <a:pt x="53" y="236"/>
                  </a:lnTo>
                  <a:lnTo>
                    <a:pt x="57" y="239"/>
                  </a:lnTo>
                  <a:lnTo>
                    <a:pt x="63" y="242"/>
                  </a:lnTo>
                  <a:lnTo>
                    <a:pt x="69" y="245"/>
                  </a:lnTo>
                  <a:lnTo>
                    <a:pt x="74" y="248"/>
                  </a:lnTo>
                  <a:lnTo>
                    <a:pt x="80" y="250"/>
                  </a:lnTo>
                  <a:lnTo>
                    <a:pt x="85" y="252"/>
                  </a:lnTo>
                  <a:lnTo>
                    <a:pt x="92" y="255"/>
                  </a:lnTo>
                  <a:lnTo>
                    <a:pt x="98" y="258"/>
                  </a:lnTo>
                  <a:lnTo>
                    <a:pt x="106" y="259"/>
                  </a:lnTo>
                  <a:lnTo>
                    <a:pt x="111" y="260"/>
                  </a:lnTo>
                  <a:lnTo>
                    <a:pt x="118" y="261"/>
                  </a:lnTo>
                  <a:lnTo>
                    <a:pt x="124" y="262"/>
                  </a:lnTo>
                  <a:lnTo>
                    <a:pt x="131" y="262"/>
                  </a:lnTo>
                  <a:lnTo>
                    <a:pt x="137" y="262"/>
                  </a:lnTo>
                  <a:lnTo>
                    <a:pt x="143" y="261"/>
                  </a:lnTo>
                  <a:lnTo>
                    <a:pt x="151" y="260"/>
                  </a:lnTo>
                  <a:lnTo>
                    <a:pt x="157" y="259"/>
                  </a:lnTo>
                  <a:lnTo>
                    <a:pt x="164" y="258"/>
                  </a:lnTo>
                  <a:lnTo>
                    <a:pt x="170" y="255"/>
                  </a:lnTo>
                  <a:lnTo>
                    <a:pt x="176" y="252"/>
                  </a:lnTo>
                  <a:lnTo>
                    <a:pt x="181" y="250"/>
                  </a:lnTo>
                  <a:lnTo>
                    <a:pt x="187" y="248"/>
                  </a:lnTo>
                  <a:lnTo>
                    <a:pt x="193" y="245"/>
                  </a:lnTo>
                  <a:lnTo>
                    <a:pt x="199" y="242"/>
                  </a:lnTo>
                  <a:lnTo>
                    <a:pt x="205" y="239"/>
                  </a:lnTo>
                  <a:lnTo>
                    <a:pt x="209" y="236"/>
                  </a:lnTo>
                  <a:lnTo>
                    <a:pt x="214" y="231"/>
                  </a:lnTo>
                  <a:lnTo>
                    <a:pt x="218" y="227"/>
                  </a:lnTo>
                  <a:lnTo>
                    <a:pt x="223" y="223"/>
                  </a:lnTo>
                  <a:lnTo>
                    <a:pt x="228" y="219"/>
                  </a:lnTo>
                  <a:lnTo>
                    <a:pt x="231" y="215"/>
                  </a:lnTo>
                  <a:lnTo>
                    <a:pt x="235" y="208"/>
                  </a:lnTo>
                  <a:lnTo>
                    <a:pt x="238" y="203"/>
                  </a:lnTo>
                  <a:lnTo>
                    <a:pt x="243" y="199"/>
                  </a:lnTo>
                  <a:lnTo>
                    <a:pt x="246" y="192"/>
                  </a:lnTo>
                  <a:lnTo>
                    <a:pt x="249" y="187"/>
                  </a:lnTo>
                  <a:lnTo>
                    <a:pt x="251" y="182"/>
                  </a:lnTo>
                  <a:lnTo>
                    <a:pt x="254" y="175"/>
                  </a:lnTo>
                  <a:lnTo>
                    <a:pt x="256" y="170"/>
                  </a:lnTo>
                  <a:lnTo>
                    <a:pt x="257" y="163"/>
                  </a:lnTo>
                  <a:lnTo>
                    <a:pt x="258" y="157"/>
                  </a:lnTo>
                  <a:lnTo>
                    <a:pt x="261" y="150"/>
                  </a:lnTo>
                  <a:lnTo>
                    <a:pt x="261" y="144"/>
                  </a:lnTo>
                  <a:lnTo>
                    <a:pt x="262" y="138"/>
                  </a:lnTo>
                  <a:lnTo>
                    <a:pt x="262" y="131"/>
                  </a:lnTo>
                  <a:lnTo>
                    <a:pt x="262" y="125"/>
                  </a:lnTo>
                  <a:lnTo>
                    <a:pt x="261" y="116"/>
                  </a:lnTo>
                  <a:lnTo>
                    <a:pt x="261" y="110"/>
                  </a:lnTo>
                  <a:lnTo>
                    <a:pt x="258" y="104"/>
                  </a:lnTo>
                  <a:lnTo>
                    <a:pt x="257" y="99"/>
                  </a:lnTo>
                  <a:lnTo>
                    <a:pt x="256" y="92"/>
                  </a:lnTo>
                  <a:lnTo>
                    <a:pt x="254" y="86"/>
                  </a:lnTo>
                  <a:lnTo>
                    <a:pt x="251" y="81"/>
                  </a:lnTo>
                  <a:lnTo>
                    <a:pt x="249" y="73"/>
                  </a:lnTo>
                  <a:lnTo>
                    <a:pt x="246" y="68"/>
                  </a:lnTo>
                  <a:lnTo>
                    <a:pt x="243" y="63"/>
                  </a:lnTo>
                  <a:lnTo>
                    <a:pt x="238" y="57"/>
                  </a:lnTo>
                  <a:lnTo>
                    <a:pt x="235" y="52"/>
                  </a:lnTo>
                  <a:lnTo>
                    <a:pt x="231" y="48"/>
                  </a:lnTo>
                  <a:lnTo>
                    <a:pt x="228" y="43"/>
                  </a:lnTo>
                  <a:lnTo>
                    <a:pt x="223" y="38"/>
                  </a:lnTo>
                  <a:lnTo>
                    <a:pt x="218" y="34"/>
                  </a:lnTo>
                  <a:lnTo>
                    <a:pt x="214" y="29"/>
                  </a:lnTo>
                  <a:lnTo>
                    <a:pt x="209" y="26"/>
                  </a:lnTo>
                  <a:lnTo>
                    <a:pt x="205" y="22"/>
                  </a:lnTo>
                  <a:lnTo>
                    <a:pt x="199" y="18"/>
                  </a:lnTo>
                  <a:lnTo>
                    <a:pt x="193" y="15"/>
                  </a:lnTo>
                  <a:lnTo>
                    <a:pt x="187" y="13"/>
                  </a:lnTo>
                  <a:lnTo>
                    <a:pt x="181" y="10"/>
                  </a:lnTo>
                  <a:lnTo>
                    <a:pt x="176" y="8"/>
                  </a:lnTo>
                  <a:lnTo>
                    <a:pt x="170" y="6"/>
                  </a:lnTo>
                  <a:lnTo>
                    <a:pt x="164" y="5"/>
                  </a:lnTo>
                  <a:lnTo>
                    <a:pt x="157" y="3"/>
                  </a:lnTo>
                  <a:lnTo>
                    <a:pt x="151" y="2"/>
                  </a:lnTo>
                  <a:lnTo>
                    <a:pt x="143" y="0"/>
                  </a:lnTo>
                  <a:lnTo>
                    <a:pt x="137" y="0"/>
                  </a:lnTo>
                  <a:lnTo>
                    <a:pt x="131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168" name="Freeform 51">
              <a:extLst>
                <a:ext uri="{FF2B5EF4-FFF2-40B4-BE49-F238E27FC236}">
                  <a16:creationId xmlns:a16="http://schemas.microsoft.com/office/drawing/2014/main" id="{502172F0-9B52-3044-BB0B-9C7458A9D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079"/>
              <a:ext cx="2280" cy="817"/>
            </a:xfrm>
            <a:custGeom>
              <a:avLst/>
              <a:gdLst>
                <a:gd name="T0" fmla="*/ 0 w 11398"/>
                <a:gd name="T1" fmla="*/ 0 h 4086"/>
                <a:gd name="T2" fmla="*/ 0 w 11398"/>
                <a:gd name="T3" fmla="*/ 0 h 4086"/>
                <a:gd name="T4" fmla="*/ 0 w 11398"/>
                <a:gd name="T5" fmla="*/ 0 h 4086"/>
                <a:gd name="T6" fmla="*/ 0 w 11398"/>
                <a:gd name="T7" fmla="*/ 0 h 40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98"/>
                <a:gd name="T13" fmla="*/ 0 h 4086"/>
                <a:gd name="T14" fmla="*/ 11398 w 11398"/>
                <a:gd name="T15" fmla="*/ 4086 h 40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98" h="4086">
                  <a:moveTo>
                    <a:pt x="11398" y="0"/>
                  </a:moveTo>
                  <a:lnTo>
                    <a:pt x="11398" y="4086"/>
                  </a:lnTo>
                  <a:lnTo>
                    <a:pt x="0" y="4086"/>
                  </a:lnTo>
                  <a:lnTo>
                    <a:pt x="0" y="207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9" name="Freeform 52">
              <a:extLst>
                <a:ext uri="{FF2B5EF4-FFF2-40B4-BE49-F238E27FC236}">
                  <a16:creationId xmlns:a16="http://schemas.microsoft.com/office/drawing/2014/main" id="{7C5A7C2B-B4F8-CD45-8C8F-F450750BD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401"/>
              <a:ext cx="23" cy="23"/>
            </a:xfrm>
            <a:custGeom>
              <a:avLst/>
              <a:gdLst>
                <a:gd name="T0" fmla="*/ 0 w 115"/>
                <a:gd name="T1" fmla="*/ 0 h 116"/>
                <a:gd name="T2" fmla="*/ 0 w 115"/>
                <a:gd name="T3" fmla="*/ 0 h 116"/>
                <a:gd name="T4" fmla="*/ 0 w 115"/>
                <a:gd name="T5" fmla="*/ 0 h 116"/>
                <a:gd name="T6" fmla="*/ 0 w 115"/>
                <a:gd name="T7" fmla="*/ 0 h 116"/>
                <a:gd name="T8" fmla="*/ 0 w 115"/>
                <a:gd name="T9" fmla="*/ 0 h 116"/>
                <a:gd name="T10" fmla="*/ 0 w 115"/>
                <a:gd name="T11" fmla="*/ 0 h 116"/>
                <a:gd name="T12" fmla="*/ 0 w 115"/>
                <a:gd name="T13" fmla="*/ 0 h 116"/>
                <a:gd name="T14" fmla="*/ 0 w 115"/>
                <a:gd name="T15" fmla="*/ 0 h 116"/>
                <a:gd name="T16" fmla="*/ 0 w 115"/>
                <a:gd name="T17" fmla="*/ 0 h 116"/>
                <a:gd name="T18" fmla="*/ 0 w 115"/>
                <a:gd name="T19" fmla="*/ 0 h 116"/>
                <a:gd name="T20" fmla="*/ 0 w 115"/>
                <a:gd name="T21" fmla="*/ 0 h 116"/>
                <a:gd name="T22" fmla="*/ 0 w 115"/>
                <a:gd name="T23" fmla="*/ 0 h 116"/>
                <a:gd name="T24" fmla="*/ 0 w 115"/>
                <a:gd name="T25" fmla="*/ 0 h 116"/>
                <a:gd name="T26" fmla="*/ 0 w 115"/>
                <a:gd name="T27" fmla="*/ 0 h 116"/>
                <a:gd name="T28" fmla="*/ 0 w 115"/>
                <a:gd name="T29" fmla="*/ 0 h 116"/>
                <a:gd name="T30" fmla="*/ 0 w 115"/>
                <a:gd name="T31" fmla="*/ 0 h 116"/>
                <a:gd name="T32" fmla="*/ 0 w 115"/>
                <a:gd name="T33" fmla="*/ 0 h 116"/>
                <a:gd name="T34" fmla="*/ 0 w 115"/>
                <a:gd name="T35" fmla="*/ 0 h 116"/>
                <a:gd name="T36" fmla="*/ 0 w 115"/>
                <a:gd name="T37" fmla="*/ 0 h 116"/>
                <a:gd name="T38" fmla="*/ 0 w 115"/>
                <a:gd name="T39" fmla="*/ 0 h 116"/>
                <a:gd name="T40" fmla="*/ 0 w 115"/>
                <a:gd name="T41" fmla="*/ 0 h 116"/>
                <a:gd name="T42" fmla="*/ 0 w 115"/>
                <a:gd name="T43" fmla="*/ 0 h 116"/>
                <a:gd name="T44" fmla="*/ 0 w 115"/>
                <a:gd name="T45" fmla="*/ 0 h 116"/>
                <a:gd name="T46" fmla="*/ 0 w 115"/>
                <a:gd name="T47" fmla="*/ 0 h 116"/>
                <a:gd name="T48" fmla="*/ 0 w 115"/>
                <a:gd name="T49" fmla="*/ 0 h 116"/>
                <a:gd name="T50" fmla="*/ 0 w 115"/>
                <a:gd name="T51" fmla="*/ 0 h 116"/>
                <a:gd name="T52" fmla="*/ 0 w 115"/>
                <a:gd name="T53" fmla="*/ 0 h 116"/>
                <a:gd name="T54" fmla="*/ 0 w 115"/>
                <a:gd name="T55" fmla="*/ 0 h 116"/>
                <a:gd name="T56" fmla="*/ 0 w 115"/>
                <a:gd name="T57" fmla="*/ 0 h 116"/>
                <a:gd name="T58" fmla="*/ 0 w 115"/>
                <a:gd name="T59" fmla="*/ 0 h 116"/>
                <a:gd name="T60" fmla="*/ 0 w 115"/>
                <a:gd name="T61" fmla="*/ 0 h 116"/>
                <a:gd name="T62" fmla="*/ 0 w 115"/>
                <a:gd name="T63" fmla="*/ 0 h 116"/>
                <a:gd name="T64" fmla="*/ 0 w 115"/>
                <a:gd name="T65" fmla="*/ 0 h 116"/>
                <a:gd name="T66" fmla="*/ 0 w 115"/>
                <a:gd name="T67" fmla="*/ 0 h 116"/>
                <a:gd name="T68" fmla="*/ 0 w 115"/>
                <a:gd name="T69" fmla="*/ 0 h 116"/>
                <a:gd name="T70" fmla="*/ 0 w 115"/>
                <a:gd name="T71" fmla="*/ 0 h 116"/>
                <a:gd name="T72" fmla="*/ 0 w 115"/>
                <a:gd name="T73" fmla="*/ 0 h 116"/>
                <a:gd name="T74" fmla="*/ 0 w 115"/>
                <a:gd name="T75" fmla="*/ 0 h 116"/>
                <a:gd name="T76" fmla="*/ 0 w 115"/>
                <a:gd name="T77" fmla="*/ 0 h 116"/>
                <a:gd name="T78" fmla="*/ 0 w 115"/>
                <a:gd name="T79" fmla="*/ 0 h 116"/>
                <a:gd name="T80" fmla="*/ 0 w 115"/>
                <a:gd name="T81" fmla="*/ 0 h 116"/>
                <a:gd name="T82" fmla="*/ 0 w 115"/>
                <a:gd name="T83" fmla="*/ 0 h 116"/>
                <a:gd name="T84" fmla="*/ 0 w 115"/>
                <a:gd name="T85" fmla="*/ 0 h 116"/>
                <a:gd name="T86" fmla="*/ 0 w 115"/>
                <a:gd name="T87" fmla="*/ 0 h 116"/>
                <a:gd name="T88" fmla="*/ 0 w 115"/>
                <a:gd name="T89" fmla="*/ 0 h 116"/>
                <a:gd name="T90" fmla="*/ 0 w 115"/>
                <a:gd name="T91" fmla="*/ 0 h 116"/>
                <a:gd name="T92" fmla="*/ 0 w 115"/>
                <a:gd name="T93" fmla="*/ 0 h 116"/>
                <a:gd name="T94" fmla="*/ 0 w 115"/>
                <a:gd name="T95" fmla="*/ 0 h 116"/>
                <a:gd name="T96" fmla="*/ 0 w 115"/>
                <a:gd name="T97" fmla="*/ 0 h 116"/>
                <a:gd name="T98" fmla="*/ 0 w 115"/>
                <a:gd name="T99" fmla="*/ 0 h 116"/>
                <a:gd name="T100" fmla="*/ 0 w 115"/>
                <a:gd name="T101" fmla="*/ 0 h 116"/>
                <a:gd name="T102" fmla="*/ 0 w 115"/>
                <a:gd name="T103" fmla="*/ 0 h 116"/>
                <a:gd name="T104" fmla="*/ 0 w 115"/>
                <a:gd name="T105" fmla="*/ 0 h 116"/>
                <a:gd name="T106" fmla="*/ 0 w 115"/>
                <a:gd name="T107" fmla="*/ 0 h 116"/>
                <a:gd name="T108" fmla="*/ 0 w 115"/>
                <a:gd name="T109" fmla="*/ 0 h 116"/>
                <a:gd name="T110" fmla="*/ 0 w 115"/>
                <a:gd name="T111" fmla="*/ 0 h 1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5"/>
                <a:gd name="T169" fmla="*/ 0 h 116"/>
                <a:gd name="T170" fmla="*/ 115 w 115"/>
                <a:gd name="T171" fmla="*/ 116 h 11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5" h="116">
                  <a:moveTo>
                    <a:pt x="0" y="46"/>
                  </a:moveTo>
                  <a:lnTo>
                    <a:pt x="0" y="70"/>
                  </a:lnTo>
                  <a:lnTo>
                    <a:pt x="0" y="67"/>
                  </a:lnTo>
                  <a:lnTo>
                    <a:pt x="1" y="63"/>
                  </a:lnTo>
                  <a:lnTo>
                    <a:pt x="1" y="59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3" y="49"/>
                  </a:lnTo>
                  <a:lnTo>
                    <a:pt x="4" y="46"/>
                  </a:lnTo>
                  <a:lnTo>
                    <a:pt x="5" y="43"/>
                  </a:lnTo>
                  <a:lnTo>
                    <a:pt x="7" y="40"/>
                  </a:lnTo>
                  <a:lnTo>
                    <a:pt x="9" y="36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4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1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29" y="13"/>
                  </a:lnTo>
                  <a:lnTo>
                    <a:pt x="32" y="11"/>
                  </a:lnTo>
                  <a:lnTo>
                    <a:pt x="34" y="10"/>
                  </a:lnTo>
                  <a:lnTo>
                    <a:pt x="37" y="8"/>
                  </a:lnTo>
                  <a:lnTo>
                    <a:pt x="40" y="7"/>
                  </a:lnTo>
                  <a:lnTo>
                    <a:pt x="43" y="6"/>
                  </a:lnTo>
                  <a:lnTo>
                    <a:pt x="46" y="4"/>
                  </a:lnTo>
                  <a:lnTo>
                    <a:pt x="50" y="3"/>
                  </a:lnTo>
                  <a:lnTo>
                    <a:pt x="53" y="2"/>
                  </a:lnTo>
                  <a:lnTo>
                    <a:pt x="56" y="2"/>
                  </a:lnTo>
                  <a:lnTo>
                    <a:pt x="59" y="1"/>
                  </a:lnTo>
                  <a:lnTo>
                    <a:pt x="62" y="1"/>
                  </a:lnTo>
                  <a:lnTo>
                    <a:pt x="67" y="1"/>
                  </a:lnTo>
                  <a:lnTo>
                    <a:pt x="70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3" y="1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3" y="2"/>
                  </a:lnTo>
                  <a:lnTo>
                    <a:pt x="67" y="3"/>
                  </a:lnTo>
                  <a:lnTo>
                    <a:pt x="70" y="4"/>
                  </a:lnTo>
                  <a:lnTo>
                    <a:pt x="74" y="6"/>
                  </a:lnTo>
                  <a:lnTo>
                    <a:pt x="76" y="7"/>
                  </a:lnTo>
                  <a:lnTo>
                    <a:pt x="79" y="8"/>
                  </a:lnTo>
                  <a:lnTo>
                    <a:pt x="82" y="10"/>
                  </a:lnTo>
                  <a:lnTo>
                    <a:pt x="86" y="11"/>
                  </a:lnTo>
                  <a:lnTo>
                    <a:pt x="88" y="13"/>
                  </a:lnTo>
                  <a:lnTo>
                    <a:pt x="91" y="16"/>
                  </a:lnTo>
                  <a:lnTo>
                    <a:pt x="93" y="19"/>
                  </a:lnTo>
                  <a:lnTo>
                    <a:pt x="95" y="21"/>
                  </a:lnTo>
                  <a:lnTo>
                    <a:pt x="97" y="24"/>
                  </a:lnTo>
                  <a:lnTo>
                    <a:pt x="99" y="26"/>
                  </a:lnTo>
                  <a:lnTo>
                    <a:pt x="101" y="28"/>
                  </a:lnTo>
                  <a:lnTo>
                    <a:pt x="103" y="31"/>
                  </a:lnTo>
                  <a:lnTo>
                    <a:pt x="106" y="34"/>
                  </a:lnTo>
                  <a:lnTo>
                    <a:pt x="107" y="36"/>
                  </a:lnTo>
                  <a:lnTo>
                    <a:pt x="109" y="40"/>
                  </a:lnTo>
                  <a:lnTo>
                    <a:pt x="110" y="43"/>
                  </a:lnTo>
                  <a:lnTo>
                    <a:pt x="111" y="46"/>
                  </a:lnTo>
                  <a:lnTo>
                    <a:pt x="112" y="49"/>
                  </a:lnTo>
                  <a:lnTo>
                    <a:pt x="113" y="52"/>
                  </a:lnTo>
                  <a:lnTo>
                    <a:pt x="114" y="55"/>
                  </a:lnTo>
                  <a:lnTo>
                    <a:pt x="114" y="59"/>
                  </a:lnTo>
                  <a:lnTo>
                    <a:pt x="115" y="63"/>
                  </a:lnTo>
                  <a:lnTo>
                    <a:pt x="115" y="67"/>
                  </a:lnTo>
                  <a:lnTo>
                    <a:pt x="115" y="70"/>
                  </a:lnTo>
                  <a:lnTo>
                    <a:pt x="115" y="46"/>
                  </a:lnTo>
                  <a:lnTo>
                    <a:pt x="115" y="49"/>
                  </a:lnTo>
                  <a:lnTo>
                    <a:pt x="115" y="52"/>
                  </a:lnTo>
                  <a:lnTo>
                    <a:pt x="114" y="55"/>
                  </a:lnTo>
                  <a:lnTo>
                    <a:pt x="114" y="61"/>
                  </a:lnTo>
                  <a:lnTo>
                    <a:pt x="113" y="64"/>
                  </a:lnTo>
                  <a:lnTo>
                    <a:pt x="112" y="67"/>
                  </a:lnTo>
                  <a:lnTo>
                    <a:pt x="111" y="70"/>
                  </a:lnTo>
                  <a:lnTo>
                    <a:pt x="110" y="73"/>
                  </a:lnTo>
                  <a:lnTo>
                    <a:pt x="109" y="77"/>
                  </a:lnTo>
                  <a:lnTo>
                    <a:pt x="107" y="79"/>
                  </a:lnTo>
                  <a:lnTo>
                    <a:pt x="106" y="82"/>
                  </a:lnTo>
                  <a:lnTo>
                    <a:pt x="103" y="85"/>
                  </a:lnTo>
                  <a:lnTo>
                    <a:pt x="101" y="87"/>
                  </a:lnTo>
                  <a:lnTo>
                    <a:pt x="99" y="90"/>
                  </a:lnTo>
                  <a:lnTo>
                    <a:pt x="97" y="92"/>
                  </a:lnTo>
                  <a:lnTo>
                    <a:pt x="95" y="94"/>
                  </a:lnTo>
                  <a:lnTo>
                    <a:pt x="93" y="97"/>
                  </a:lnTo>
                  <a:lnTo>
                    <a:pt x="91" y="99"/>
                  </a:lnTo>
                  <a:lnTo>
                    <a:pt x="88" y="101"/>
                  </a:lnTo>
                  <a:lnTo>
                    <a:pt x="86" y="103"/>
                  </a:lnTo>
                  <a:lnTo>
                    <a:pt x="82" y="106"/>
                  </a:lnTo>
                  <a:lnTo>
                    <a:pt x="79" y="107"/>
                  </a:lnTo>
                  <a:lnTo>
                    <a:pt x="76" y="109"/>
                  </a:lnTo>
                  <a:lnTo>
                    <a:pt x="74" y="110"/>
                  </a:lnTo>
                  <a:lnTo>
                    <a:pt x="70" y="111"/>
                  </a:lnTo>
                  <a:lnTo>
                    <a:pt x="67" y="112"/>
                  </a:lnTo>
                  <a:lnTo>
                    <a:pt x="63" y="113"/>
                  </a:lnTo>
                  <a:lnTo>
                    <a:pt x="60" y="114"/>
                  </a:lnTo>
                  <a:lnTo>
                    <a:pt x="56" y="114"/>
                  </a:lnTo>
                  <a:lnTo>
                    <a:pt x="53" y="116"/>
                  </a:lnTo>
                  <a:lnTo>
                    <a:pt x="50" y="116"/>
                  </a:lnTo>
                  <a:lnTo>
                    <a:pt x="46" y="116"/>
                  </a:lnTo>
                  <a:lnTo>
                    <a:pt x="70" y="116"/>
                  </a:lnTo>
                  <a:lnTo>
                    <a:pt x="67" y="116"/>
                  </a:lnTo>
                  <a:lnTo>
                    <a:pt x="62" y="116"/>
                  </a:lnTo>
                  <a:lnTo>
                    <a:pt x="59" y="114"/>
                  </a:lnTo>
                  <a:lnTo>
                    <a:pt x="56" y="114"/>
                  </a:lnTo>
                  <a:lnTo>
                    <a:pt x="53" y="113"/>
                  </a:lnTo>
                  <a:lnTo>
                    <a:pt x="50" y="112"/>
                  </a:lnTo>
                  <a:lnTo>
                    <a:pt x="46" y="111"/>
                  </a:lnTo>
                  <a:lnTo>
                    <a:pt x="43" y="110"/>
                  </a:lnTo>
                  <a:lnTo>
                    <a:pt x="40" y="109"/>
                  </a:lnTo>
                  <a:lnTo>
                    <a:pt x="37" y="107"/>
                  </a:lnTo>
                  <a:lnTo>
                    <a:pt x="34" y="106"/>
                  </a:lnTo>
                  <a:lnTo>
                    <a:pt x="32" y="103"/>
                  </a:lnTo>
                  <a:lnTo>
                    <a:pt x="29" y="101"/>
                  </a:lnTo>
                  <a:lnTo>
                    <a:pt x="26" y="99"/>
                  </a:lnTo>
                  <a:lnTo>
                    <a:pt x="23" y="97"/>
                  </a:lnTo>
                  <a:lnTo>
                    <a:pt x="20" y="94"/>
                  </a:lnTo>
                  <a:lnTo>
                    <a:pt x="18" y="92"/>
                  </a:lnTo>
                  <a:lnTo>
                    <a:pt x="16" y="90"/>
                  </a:lnTo>
                  <a:lnTo>
                    <a:pt x="14" y="87"/>
                  </a:lnTo>
                  <a:lnTo>
                    <a:pt x="12" y="85"/>
                  </a:lnTo>
                  <a:lnTo>
                    <a:pt x="11" y="82"/>
                  </a:lnTo>
                  <a:lnTo>
                    <a:pt x="9" y="79"/>
                  </a:lnTo>
                  <a:lnTo>
                    <a:pt x="7" y="77"/>
                  </a:lnTo>
                  <a:lnTo>
                    <a:pt x="5" y="73"/>
                  </a:lnTo>
                  <a:lnTo>
                    <a:pt x="4" y="70"/>
                  </a:lnTo>
                  <a:lnTo>
                    <a:pt x="3" y="67"/>
                  </a:lnTo>
                  <a:lnTo>
                    <a:pt x="2" y="64"/>
                  </a:lnTo>
                  <a:lnTo>
                    <a:pt x="2" y="61"/>
                  </a:lnTo>
                  <a:lnTo>
                    <a:pt x="1" y="55"/>
                  </a:lnTo>
                  <a:lnTo>
                    <a:pt x="1" y="52"/>
                  </a:lnTo>
                  <a:lnTo>
                    <a:pt x="0" y="49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170" name="Rectangle 53">
              <a:extLst>
                <a:ext uri="{FF2B5EF4-FFF2-40B4-BE49-F238E27FC236}">
                  <a16:creationId xmlns:a16="http://schemas.microsoft.com/office/drawing/2014/main" id="{BD130C0E-B58D-C24C-85D8-E5279FBC4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1268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71" name="Rectangle 54">
              <a:extLst>
                <a:ext uri="{FF2B5EF4-FFF2-40B4-BE49-F238E27FC236}">
                  <a16:creationId xmlns:a16="http://schemas.microsoft.com/office/drawing/2014/main" id="{766EAD16-15F0-FA4A-96D8-3470E079E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3" y="984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72" name="Line 55">
              <a:extLst>
                <a:ext uri="{FF2B5EF4-FFF2-40B4-BE49-F238E27FC236}">
                  <a16:creationId xmlns:a16="http://schemas.microsoft.com/office/drawing/2014/main" id="{24218081-EE27-E943-B001-8A7EADEFB2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20" y="1331"/>
              <a:ext cx="89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73" name="Rectangle 56">
              <a:extLst>
                <a:ext uri="{FF2B5EF4-FFF2-40B4-BE49-F238E27FC236}">
                  <a16:creationId xmlns:a16="http://schemas.microsoft.com/office/drawing/2014/main" id="{3DEE9787-C525-AC42-8547-CA75F5BA4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" y="1313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74" name="Rectangle 57">
              <a:extLst>
                <a:ext uri="{FF2B5EF4-FFF2-40B4-BE49-F238E27FC236}">
                  <a16:creationId xmlns:a16="http://schemas.microsoft.com/office/drawing/2014/main" id="{E00FAD8C-A402-3D4A-81FB-E68657056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1" y="736"/>
              <a:ext cx="5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J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75" name="Rectangle 58">
              <a:extLst>
                <a:ext uri="{FF2B5EF4-FFF2-40B4-BE49-F238E27FC236}">
                  <a16:creationId xmlns:a16="http://schemas.microsoft.com/office/drawing/2014/main" id="{146BBE75-5C79-CF4E-A4CD-3130C7C5F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1633"/>
              <a:ext cx="32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Clock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76" name="Rectangle 60">
              <a:extLst>
                <a:ext uri="{FF2B5EF4-FFF2-40B4-BE49-F238E27FC236}">
                  <a16:creationId xmlns:a16="http://schemas.microsoft.com/office/drawing/2014/main" id="{1F6C4AB7-F1AA-C04B-A453-FC5E6F525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" y="1943"/>
              <a:ext cx="6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(a) Circuit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77" name="Line 87">
              <a:extLst>
                <a:ext uri="{FF2B5EF4-FFF2-40B4-BE49-F238E27FC236}">
                  <a16:creationId xmlns:a16="http://schemas.microsoft.com/office/drawing/2014/main" id="{AEF03CF0-5FDC-FE48-B921-FB28CF080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6" y="1333"/>
              <a:ext cx="17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78" name="Line 88">
              <a:extLst>
                <a:ext uri="{FF2B5EF4-FFF2-40B4-BE49-F238E27FC236}">
                  <a16:creationId xmlns:a16="http://schemas.microsoft.com/office/drawing/2014/main" id="{28D5AFB2-3A41-7444-9D8F-9E5D979AF1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5" y="825"/>
              <a:ext cx="49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79" name="Rectangle 90">
              <a:extLst>
                <a:ext uri="{FF2B5EF4-FFF2-40B4-BE49-F238E27FC236}">
                  <a16:creationId xmlns:a16="http://schemas.microsoft.com/office/drawing/2014/main" id="{66A1A3F4-4909-3947-868C-1BCDD318B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5" y="1236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K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80" name="AutoShape 107">
              <a:extLst>
                <a:ext uri="{FF2B5EF4-FFF2-40B4-BE49-F238E27FC236}">
                  <a16:creationId xmlns:a16="http://schemas.microsoft.com/office/drawing/2014/main" id="{76FDD49B-D2CF-2642-B5F2-B1D2A1F18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620"/>
              <a:ext cx="317" cy="27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81" name="AutoShape 109">
              <a:extLst>
                <a:ext uri="{FF2B5EF4-FFF2-40B4-BE49-F238E27FC236}">
                  <a16:creationId xmlns:a16="http://schemas.microsoft.com/office/drawing/2014/main" id="{91B592E4-44AB-1E45-B330-01876C598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1273"/>
              <a:ext cx="317" cy="27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82" name="Line 110">
              <a:extLst>
                <a:ext uri="{FF2B5EF4-FFF2-40B4-BE49-F238E27FC236}">
                  <a16:creationId xmlns:a16="http://schemas.microsoft.com/office/drawing/2014/main" id="{02CEAC67-5F1A-F241-BFCB-B5B8DB54EB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0" y="1284"/>
              <a:ext cx="8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83" name="Line 111">
              <a:extLst>
                <a:ext uri="{FF2B5EF4-FFF2-40B4-BE49-F238E27FC236}">
                  <a16:creationId xmlns:a16="http://schemas.microsoft.com/office/drawing/2014/main" id="{D198BF1F-0995-0C40-A9F8-EFB4EBE73C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2" y="2979"/>
              <a:ext cx="8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84" name="Line 112">
              <a:extLst>
                <a:ext uri="{FF2B5EF4-FFF2-40B4-BE49-F238E27FC236}">
                  <a16:creationId xmlns:a16="http://schemas.microsoft.com/office/drawing/2014/main" id="{E039E1FF-3A4F-AC41-80D5-D755CE71B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79" y="3084"/>
              <a:ext cx="8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2100" name="TextBox 90">
            <a:extLst>
              <a:ext uri="{FF2B5EF4-FFF2-40B4-BE49-F238E27FC236}">
                <a16:creationId xmlns:a16="http://schemas.microsoft.com/office/drawing/2014/main" id="{89EDB53D-C205-0F47-9D52-F5D96E9A3A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2200" y="4541838"/>
            <a:ext cx="16764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Hold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Reset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Set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Toggle</a:t>
            </a:r>
          </a:p>
        </p:txBody>
      </p: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2EA5A299-CDCB-5342-B148-5F8CFCFBD45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76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JK Flip-Flop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(how it works)</a:t>
            </a:r>
          </a:p>
        </p:txBody>
      </p:sp>
      <p:sp>
        <p:nvSpPr>
          <p:cNvPr id="133122" name="Rectangle 3">
            <a:extLst>
              <a:ext uri="{FF2B5EF4-FFF2-40B4-BE49-F238E27FC236}">
                <a16:creationId xmlns:a16="http://schemas.microsoft.com/office/drawing/2014/main" id="{EC0A0FA4-4551-1E4E-9F76-30B75427B34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981200" y="1371600"/>
            <a:ext cx="7543800" cy="49530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dirty="0"/>
              <a:t>A more versatile flip-flop.</a:t>
            </a:r>
          </a:p>
          <a:p>
            <a:pPr eaLnBrk="1" hangingPunct="1"/>
            <a:endParaRPr lang="en-US" altLang="en-US" dirty="0"/>
          </a:p>
          <a:p>
            <a:pPr eaLnBrk="1" hangingPunct="1">
              <a:buFontTx/>
              <a:buNone/>
            </a:pPr>
            <a:r>
              <a:rPr lang="en-US" altLang="en-US" dirty="0"/>
              <a:t>If J=0  and K=0 it stays in the same state.</a:t>
            </a:r>
          </a:p>
          <a:p>
            <a:pPr eaLnBrk="1" hangingPunct="1">
              <a:buFontTx/>
              <a:buNone/>
            </a:pPr>
            <a:endParaRPr lang="en-US" altLang="en-US" dirty="0"/>
          </a:p>
          <a:p>
            <a:pPr eaLnBrk="1" hangingPunct="1">
              <a:buFontTx/>
              <a:buNone/>
            </a:pPr>
            <a:r>
              <a:rPr lang="en-US" altLang="en-US" dirty="0"/>
              <a:t>If J=1  and K=0 it sets the output Q to 1.</a:t>
            </a:r>
          </a:p>
          <a:p>
            <a:pPr eaLnBrk="1" hangingPunct="1">
              <a:buFontTx/>
              <a:buNone/>
            </a:pPr>
            <a:endParaRPr lang="en-US" altLang="en-US" dirty="0"/>
          </a:p>
          <a:p>
            <a:pPr eaLnBrk="1" hangingPunct="1">
              <a:buFontTx/>
              <a:buNone/>
            </a:pPr>
            <a:r>
              <a:rPr lang="en-US" altLang="en-US" dirty="0"/>
              <a:t>If J=0  and K=1 it resets the output Q to 0.</a:t>
            </a:r>
          </a:p>
          <a:p>
            <a:pPr eaLnBrk="1" hangingPunct="1">
              <a:buFontTx/>
              <a:buNone/>
            </a:pPr>
            <a:endParaRPr lang="en-US" altLang="en-US" dirty="0"/>
          </a:p>
          <a:p>
            <a:pPr eaLnBrk="1" hangingPunct="1">
              <a:buFontTx/>
              <a:buNone/>
            </a:pPr>
            <a:r>
              <a:rPr lang="en-US" altLang="en-US" dirty="0"/>
              <a:t>If J=1  and K=1 it toggles the output Q.</a:t>
            </a:r>
          </a:p>
          <a:p>
            <a:pPr eaLnBrk="1" hangingPunct="1">
              <a:buFontTx/>
              <a:buNone/>
            </a:pPr>
            <a:endParaRPr lang="en-US" altLang="en-US" dirty="0"/>
          </a:p>
          <a:p>
            <a:pPr eaLnBrk="1" hangingPunct="1">
              <a:buFontTx/>
              <a:buNone/>
            </a:pPr>
            <a:r>
              <a:rPr lang="en-US" altLang="en-US" dirty="0"/>
              <a:t>If J=K then it behaves like a T flip-flop.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</p:txBody>
      </p:sp>
    </p:spTree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2FF30171-6FC7-FB40-92A6-423F152B675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76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JK Flip-Flop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(timing diagram)</a:t>
            </a:r>
          </a:p>
        </p:txBody>
      </p:sp>
      <p:pic>
        <p:nvPicPr>
          <p:cNvPr id="134146" name="Picture 4" descr="C:\Users\MSelim\Desktop\JK1.png">
            <a:extLst>
              <a:ext uri="{FF2B5EF4-FFF2-40B4-BE49-F238E27FC236}">
                <a16:creationId xmlns:a16="http://schemas.microsoft.com/office/drawing/2014/main" id="{355142F4-2E9C-F444-93F9-8E82739BD5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2057400"/>
            <a:ext cx="6430963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47" name="Rectangle 8">
            <a:extLst>
              <a:ext uri="{FF2B5EF4-FFF2-40B4-BE49-F238E27FC236}">
                <a16:creationId xmlns:a16="http://schemas.microsoft.com/office/drawing/2014/main" id="{D82545E8-B562-2145-BB65-125163B123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181600"/>
            <a:ext cx="7086600" cy="1219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48" name="Rectangle 10">
            <a:extLst>
              <a:ext uri="{FF2B5EF4-FFF2-40B4-BE49-F238E27FC236}">
                <a16:creationId xmlns:a16="http://schemas.microsoft.com/office/drawing/2014/main" id="{CCF4CF8C-D84F-2549-B261-7F8C114F02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1981200"/>
            <a:ext cx="4800600" cy="419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4149" name="Straight Connector 11">
            <a:extLst>
              <a:ext uri="{FF2B5EF4-FFF2-40B4-BE49-F238E27FC236}">
                <a16:creationId xmlns:a16="http://schemas.microsoft.com/office/drawing/2014/main" id="{1465EA30-4BAE-7540-9715-6207A2AC702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33600" y="1371600"/>
            <a:ext cx="0" cy="4724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34150" name="Picture 1" descr="Screen shot 2016-10-19 at 4.07.53 PM.png">
            <a:extLst>
              <a:ext uri="{FF2B5EF4-FFF2-40B4-BE49-F238E27FC236}">
                <a16:creationId xmlns:a16="http://schemas.microsoft.com/office/drawing/2014/main" id="{9C85A0A7-B947-8A4B-853D-840194277B8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2286000"/>
            <a:ext cx="2078038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9">
            <a:extLst>
              <a:ext uri="{FF2B5EF4-FFF2-40B4-BE49-F238E27FC236}">
                <a16:creationId xmlns:a16="http://schemas.microsoft.com/office/drawing/2014/main" id="{44B7EFDC-D13D-01E9-6265-E7765319A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3657600"/>
            <a:ext cx="1752600" cy="40603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16C8334F-6D94-B841-B3D9-BAEEDC81178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76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JK Flip-Flop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(timing diagram)</a:t>
            </a:r>
          </a:p>
        </p:txBody>
      </p:sp>
      <p:cxnSp>
        <p:nvCxnSpPr>
          <p:cNvPr id="135170" name="Straight Connector 9">
            <a:extLst>
              <a:ext uri="{FF2B5EF4-FFF2-40B4-BE49-F238E27FC236}">
                <a16:creationId xmlns:a16="http://schemas.microsoft.com/office/drawing/2014/main" id="{79C8E0C2-89F9-6F4C-B526-B3E9963770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124200" y="1371600"/>
            <a:ext cx="0" cy="4724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35171" name="Picture 4" descr="C:\Users\MSelim\Desktop\JK1.png">
            <a:extLst>
              <a:ext uri="{FF2B5EF4-FFF2-40B4-BE49-F238E27FC236}">
                <a16:creationId xmlns:a16="http://schemas.microsoft.com/office/drawing/2014/main" id="{21733885-03A7-9C46-A142-66F15D3BDA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2057400"/>
            <a:ext cx="6430963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2" name="Rectangle 8">
            <a:extLst>
              <a:ext uri="{FF2B5EF4-FFF2-40B4-BE49-F238E27FC236}">
                <a16:creationId xmlns:a16="http://schemas.microsoft.com/office/drawing/2014/main" id="{4D21C299-140C-754F-9325-07DF5371C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181600"/>
            <a:ext cx="7086600" cy="1219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173" name="Rectangle 10">
            <a:extLst>
              <a:ext uri="{FF2B5EF4-FFF2-40B4-BE49-F238E27FC236}">
                <a16:creationId xmlns:a16="http://schemas.microsoft.com/office/drawing/2014/main" id="{4851B237-780E-C543-A2BD-51B7506F0F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1981200"/>
            <a:ext cx="3886200" cy="419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35174" name="Picture 7" descr="Screen shot 2016-10-19 at 4.07.53 PM.png">
            <a:extLst>
              <a:ext uri="{FF2B5EF4-FFF2-40B4-BE49-F238E27FC236}">
                <a16:creationId xmlns:a16="http://schemas.microsoft.com/office/drawing/2014/main" id="{9FB03FC6-115A-484E-976E-550FC4175C6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2286000"/>
            <a:ext cx="2078038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9">
            <a:extLst>
              <a:ext uri="{FF2B5EF4-FFF2-40B4-BE49-F238E27FC236}">
                <a16:creationId xmlns:a16="http://schemas.microsoft.com/office/drawing/2014/main" id="{709606F6-FE67-C377-82FB-83E2D91E3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3251562"/>
            <a:ext cx="1752600" cy="40603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92D3E808-7921-824E-BBD7-3B29CF19C58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76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JK Flip-Flop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(timing diagram)</a:t>
            </a:r>
          </a:p>
        </p:txBody>
      </p:sp>
      <p:pic>
        <p:nvPicPr>
          <p:cNvPr id="136194" name="Picture 4" descr="C:\Users\MSelim\Desktop\JK1.png">
            <a:extLst>
              <a:ext uri="{FF2B5EF4-FFF2-40B4-BE49-F238E27FC236}">
                <a16:creationId xmlns:a16="http://schemas.microsoft.com/office/drawing/2014/main" id="{70CD0D57-B3A3-6B49-8272-C6A452206D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2057400"/>
            <a:ext cx="6430963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5" name="Rectangle 8">
            <a:extLst>
              <a:ext uri="{FF2B5EF4-FFF2-40B4-BE49-F238E27FC236}">
                <a16:creationId xmlns:a16="http://schemas.microsoft.com/office/drawing/2014/main" id="{AD87D77A-4215-BA4D-BD1D-2924B1DEC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181600"/>
            <a:ext cx="7086600" cy="1219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6196" name="Rectangle 10">
            <a:extLst>
              <a:ext uri="{FF2B5EF4-FFF2-40B4-BE49-F238E27FC236}">
                <a16:creationId xmlns:a16="http://schemas.microsoft.com/office/drawing/2014/main" id="{7745431D-EA66-6347-A7E3-2DDDD0E8F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1981200"/>
            <a:ext cx="2971800" cy="419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6197" name="Straight Connector 7">
            <a:extLst>
              <a:ext uri="{FF2B5EF4-FFF2-40B4-BE49-F238E27FC236}">
                <a16:creationId xmlns:a16="http://schemas.microsoft.com/office/drawing/2014/main" id="{CE4828A0-7A46-334B-BAE9-63F77C94D3E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14800" y="1371600"/>
            <a:ext cx="0" cy="4724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36198" name="Picture 7" descr="Screen shot 2016-10-19 at 4.07.53 PM.png">
            <a:extLst>
              <a:ext uri="{FF2B5EF4-FFF2-40B4-BE49-F238E27FC236}">
                <a16:creationId xmlns:a16="http://schemas.microsoft.com/office/drawing/2014/main" id="{C3C662B6-B477-8F40-BB8A-98B9D36C04D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2286000"/>
            <a:ext cx="2078038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9">
            <a:extLst>
              <a:ext uri="{FF2B5EF4-FFF2-40B4-BE49-F238E27FC236}">
                <a16:creationId xmlns:a16="http://schemas.microsoft.com/office/drawing/2014/main" id="{EE49174B-5F6E-0F1A-9426-5C61672AC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3251562"/>
            <a:ext cx="1752600" cy="40603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92D3E808-7921-824E-BBD7-3B29CF19C58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76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JK Flip-Flop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(timing diagram)</a:t>
            </a:r>
          </a:p>
        </p:txBody>
      </p:sp>
      <p:pic>
        <p:nvPicPr>
          <p:cNvPr id="136194" name="Picture 4" descr="C:\Users\MSelim\Desktop\JK1.png">
            <a:extLst>
              <a:ext uri="{FF2B5EF4-FFF2-40B4-BE49-F238E27FC236}">
                <a16:creationId xmlns:a16="http://schemas.microsoft.com/office/drawing/2014/main" id="{70CD0D57-B3A3-6B49-8272-C6A452206D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2057400"/>
            <a:ext cx="6430963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5" name="Rectangle 8">
            <a:extLst>
              <a:ext uri="{FF2B5EF4-FFF2-40B4-BE49-F238E27FC236}">
                <a16:creationId xmlns:a16="http://schemas.microsoft.com/office/drawing/2014/main" id="{AD87D77A-4215-BA4D-BD1D-2924B1DEC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181600"/>
            <a:ext cx="7086600" cy="1219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6196" name="Rectangle 10">
            <a:extLst>
              <a:ext uri="{FF2B5EF4-FFF2-40B4-BE49-F238E27FC236}">
                <a16:creationId xmlns:a16="http://schemas.microsoft.com/office/drawing/2014/main" id="{7745431D-EA66-6347-A7E3-2DDDD0E8F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1981200"/>
            <a:ext cx="1904999" cy="419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6197" name="Straight Connector 7">
            <a:extLst>
              <a:ext uri="{FF2B5EF4-FFF2-40B4-BE49-F238E27FC236}">
                <a16:creationId xmlns:a16="http://schemas.microsoft.com/office/drawing/2014/main" id="{CE4828A0-7A46-334B-BAE9-63F77C94D3E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105400" y="1371600"/>
            <a:ext cx="0" cy="4724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36198" name="Picture 7" descr="Screen shot 2016-10-19 at 4.07.53 PM.png">
            <a:extLst>
              <a:ext uri="{FF2B5EF4-FFF2-40B4-BE49-F238E27FC236}">
                <a16:creationId xmlns:a16="http://schemas.microsoft.com/office/drawing/2014/main" id="{C3C662B6-B477-8F40-BB8A-98B9D36C04D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2286000"/>
            <a:ext cx="2078038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9">
            <a:extLst>
              <a:ext uri="{FF2B5EF4-FFF2-40B4-BE49-F238E27FC236}">
                <a16:creationId xmlns:a16="http://schemas.microsoft.com/office/drawing/2014/main" id="{EE49174B-5F6E-0F1A-9426-5C61672AC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4089762"/>
            <a:ext cx="1752600" cy="40603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4511309"/>
      </p:ext>
    </p:extLst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92D3E808-7921-824E-BBD7-3B29CF19C58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76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JK Flip-Flop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(timing diagram)</a:t>
            </a:r>
          </a:p>
        </p:txBody>
      </p:sp>
      <p:pic>
        <p:nvPicPr>
          <p:cNvPr id="136194" name="Picture 4" descr="C:\Users\MSelim\Desktop\JK1.png">
            <a:extLst>
              <a:ext uri="{FF2B5EF4-FFF2-40B4-BE49-F238E27FC236}">
                <a16:creationId xmlns:a16="http://schemas.microsoft.com/office/drawing/2014/main" id="{70CD0D57-B3A3-6B49-8272-C6A452206D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2057400"/>
            <a:ext cx="6430963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5" name="Rectangle 8">
            <a:extLst>
              <a:ext uri="{FF2B5EF4-FFF2-40B4-BE49-F238E27FC236}">
                <a16:creationId xmlns:a16="http://schemas.microsoft.com/office/drawing/2014/main" id="{AD87D77A-4215-BA4D-BD1D-2924B1DEC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181600"/>
            <a:ext cx="7086600" cy="1219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6196" name="Rectangle 10">
            <a:extLst>
              <a:ext uri="{FF2B5EF4-FFF2-40B4-BE49-F238E27FC236}">
                <a16:creationId xmlns:a16="http://schemas.microsoft.com/office/drawing/2014/main" id="{7745431D-EA66-6347-A7E3-2DDDD0E8F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0401" y="1981200"/>
            <a:ext cx="761998" cy="419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6197" name="Straight Connector 7">
            <a:extLst>
              <a:ext uri="{FF2B5EF4-FFF2-40B4-BE49-F238E27FC236}">
                <a16:creationId xmlns:a16="http://schemas.microsoft.com/office/drawing/2014/main" id="{CE4828A0-7A46-334B-BAE9-63F77C94D3E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96000" y="1371600"/>
            <a:ext cx="0" cy="4724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36198" name="Picture 7" descr="Screen shot 2016-10-19 at 4.07.53 PM.png">
            <a:extLst>
              <a:ext uri="{FF2B5EF4-FFF2-40B4-BE49-F238E27FC236}">
                <a16:creationId xmlns:a16="http://schemas.microsoft.com/office/drawing/2014/main" id="{C3C662B6-B477-8F40-BB8A-98B9D36C04D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2286000"/>
            <a:ext cx="2078038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9">
            <a:extLst>
              <a:ext uri="{FF2B5EF4-FFF2-40B4-BE49-F238E27FC236}">
                <a16:creationId xmlns:a16="http://schemas.microsoft.com/office/drawing/2014/main" id="{EE49174B-5F6E-0F1A-9426-5C61672AC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4089762"/>
            <a:ext cx="1752600" cy="40603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9073748"/>
      </p:ext>
    </p:extLst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TextBox 1">
            <a:extLst>
              <a:ext uri="{FF2B5EF4-FFF2-40B4-BE49-F238E27FC236}">
                <a16:creationId xmlns:a16="http://schemas.microsoft.com/office/drawing/2014/main" id="{19F48AFD-F2A2-6A40-862F-86B2925523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0" y="6426201"/>
            <a:ext cx="42306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[https://en.wikibooks.org/wiki/Digital_Circuits/Latches]</a:t>
            </a:r>
          </a:p>
        </p:txBody>
      </p:sp>
      <p:sp>
        <p:nvSpPr>
          <p:cNvPr id="17410" name="Title 1">
            <a:extLst>
              <a:ext uri="{FF2B5EF4-FFF2-40B4-BE49-F238E27FC236}">
                <a16:creationId xmlns:a16="http://schemas.microsoft.com/office/drawing/2014/main" id="{407C0121-BBA4-8C4C-93BC-A01AFBA0BBC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1"/>
            <a:ext cx="91440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D Latch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(with the latch implemented using NORs)</a:t>
            </a:r>
          </a:p>
        </p:txBody>
      </p:sp>
      <p:pic>
        <p:nvPicPr>
          <p:cNvPr id="17411" name="Picture 6" descr="Screen shot 2013-10-21 at 1.31.19 PM.png">
            <a:extLst>
              <a:ext uri="{FF2B5EF4-FFF2-40B4-BE49-F238E27FC236}">
                <a16:creationId xmlns:a16="http://schemas.microsoft.com/office/drawing/2014/main" id="{C5008CF3-AEF5-9849-9037-2514A6FCA8E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1" y="2667000"/>
            <a:ext cx="4291013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2" name="TextBox 125">
            <a:extLst>
              <a:ext uri="{FF2B5EF4-FFF2-40B4-BE49-F238E27FC236}">
                <a16:creationId xmlns:a16="http://schemas.microsoft.com/office/drawing/2014/main" id="{BC7CB707-67FE-1C44-B1DE-80107B45D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3400" y="6435726"/>
            <a:ext cx="2540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5.7a from the textbook ]</a:t>
            </a:r>
          </a:p>
        </p:txBody>
      </p:sp>
      <p:grpSp>
        <p:nvGrpSpPr>
          <p:cNvPr id="17413" name="Group 4">
            <a:extLst>
              <a:ext uri="{FF2B5EF4-FFF2-40B4-BE49-F238E27FC236}">
                <a16:creationId xmlns:a16="http://schemas.microsoft.com/office/drawing/2014/main" id="{7494A6ED-E578-134E-BA1C-9404364453F2}"/>
              </a:ext>
            </a:extLst>
          </p:cNvPr>
          <p:cNvGrpSpPr>
            <a:grpSpLocks/>
          </p:cNvGrpSpPr>
          <p:nvPr/>
        </p:nvGrpSpPr>
        <p:grpSpPr bwMode="auto">
          <a:xfrm>
            <a:off x="5715000" y="2673350"/>
            <a:ext cx="3886200" cy="1860550"/>
            <a:chOff x="4800600" y="2672801"/>
            <a:chExt cx="3886200" cy="1861545"/>
          </a:xfrm>
        </p:grpSpPr>
        <p:grpSp>
          <p:nvGrpSpPr>
            <p:cNvPr id="17417" name="Group 3">
              <a:extLst>
                <a:ext uri="{FF2B5EF4-FFF2-40B4-BE49-F238E27FC236}">
                  <a16:creationId xmlns:a16="http://schemas.microsoft.com/office/drawing/2014/main" id="{2DFECD60-1753-9440-9962-EEA42CBD32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00" y="2744092"/>
              <a:ext cx="3886200" cy="1790254"/>
              <a:chOff x="2209800" y="2286000"/>
              <a:chExt cx="4419600" cy="2209800"/>
            </a:xfrm>
          </p:grpSpPr>
          <p:pic>
            <p:nvPicPr>
              <p:cNvPr id="17420" name="Picture 2" descr="https://upload.wikimedia.org/wikipedia/commons/thumb/c/cb/D-type_Transparent_Latch_%28NOR%29.svg/300px-D-type_Transparent_Latch_%28NOR%29.svg.png">
                <a:extLst>
                  <a:ext uri="{FF2B5EF4-FFF2-40B4-BE49-F238E27FC236}">
                    <a16:creationId xmlns:a16="http://schemas.microsoft.com/office/drawing/2014/main" id="{E06BCC69-53CD-374B-AD66-A0FE3EB901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9800" y="2286000"/>
                <a:ext cx="4419600" cy="2209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421" name="Rectangle 52">
                <a:extLst>
                  <a:ext uri="{FF2B5EF4-FFF2-40B4-BE49-F238E27FC236}">
                    <a16:creationId xmlns:a16="http://schemas.microsoft.com/office/drawing/2014/main" id="{1F58BBF3-A636-4A4B-8C57-94DBCCDCD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799" y="3276600"/>
                <a:ext cx="479455" cy="38010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-Roman" pitchFamily="2" charset="0"/>
                  </a:rPr>
                  <a:t>Clk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7418" name="Rectangle 52">
              <a:extLst>
                <a:ext uri="{FF2B5EF4-FFF2-40B4-BE49-F238E27FC236}">
                  <a16:creationId xmlns:a16="http://schemas.microsoft.com/office/drawing/2014/main" id="{4ADE3629-E431-1147-B654-3167569F7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1261" y="4109525"/>
              <a:ext cx="179536" cy="2769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19" name="Rectangle 52">
              <a:extLst>
                <a:ext uri="{FF2B5EF4-FFF2-40B4-BE49-F238E27FC236}">
                  <a16:creationId xmlns:a16="http://schemas.microsoft.com/office/drawing/2014/main" id="{661D47DE-9EF6-FC4B-B242-731CB6E47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7379" y="2672801"/>
              <a:ext cx="205184" cy="2769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7414" name="TextBox 1">
            <a:extLst>
              <a:ext uri="{FF2B5EF4-FFF2-40B4-BE49-F238E27FC236}">
                <a16:creationId xmlns:a16="http://schemas.microsoft.com/office/drawing/2014/main" id="{6F760869-FA8C-E644-87BD-F0BA7771D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2289" y="4841875"/>
            <a:ext cx="530542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NOT gate is now in a different place.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Also, S and R are swapped.</a:t>
            </a:r>
          </a:p>
        </p:txBody>
      </p:sp>
      <p:sp>
        <p:nvSpPr>
          <p:cNvPr id="17415" name="Oval 1">
            <a:extLst>
              <a:ext uri="{FF2B5EF4-FFF2-40B4-BE49-F238E27FC236}">
                <a16:creationId xmlns:a16="http://schemas.microsoft.com/office/drawing/2014/main" id="{10AC7157-8486-7040-9ACE-310CBBE84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003676"/>
            <a:ext cx="830262" cy="7842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416" name="Oval 1">
            <a:extLst>
              <a:ext uri="{FF2B5EF4-FFF2-40B4-BE49-F238E27FC236}">
                <a16:creationId xmlns:a16="http://schemas.microsoft.com/office/drawing/2014/main" id="{E8E5D20E-7F30-1643-8849-EC076B5B3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2038" y="2619376"/>
            <a:ext cx="842962" cy="8223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BFCCC405-CFF0-354D-BAFD-02A97B8FD2B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76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JK Flip-Flop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(timing diagram)</a:t>
            </a:r>
          </a:p>
        </p:txBody>
      </p:sp>
      <p:pic>
        <p:nvPicPr>
          <p:cNvPr id="137218" name="Picture 4" descr="C:\Users\MSelim\Desktop\JK1.png">
            <a:extLst>
              <a:ext uri="{FF2B5EF4-FFF2-40B4-BE49-F238E27FC236}">
                <a16:creationId xmlns:a16="http://schemas.microsoft.com/office/drawing/2014/main" id="{BD9C9BCC-4469-3142-AE16-9ACDAA8979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2057400"/>
            <a:ext cx="6430963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19" name="Rectangle 8">
            <a:extLst>
              <a:ext uri="{FF2B5EF4-FFF2-40B4-BE49-F238E27FC236}">
                <a16:creationId xmlns:a16="http://schemas.microsoft.com/office/drawing/2014/main" id="{14E98A8C-F8F8-A541-A123-8695314826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181600"/>
            <a:ext cx="7086600" cy="1219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7222" name="Straight Connector 12">
            <a:extLst>
              <a:ext uri="{FF2B5EF4-FFF2-40B4-BE49-F238E27FC236}">
                <a16:creationId xmlns:a16="http://schemas.microsoft.com/office/drawing/2014/main" id="{70E6911F-E9A0-864C-96A3-19753255BDE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086600" y="1371600"/>
            <a:ext cx="0" cy="4724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37223" name="Picture 8" descr="Screen shot 2016-10-19 at 4.07.53 PM.png">
            <a:extLst>
              <a:ext uri="{FF2B5EF4-FFF2-40B4-BE49-F238E27FC236}">
                <a16:creationId xmlns:a16="http://schemas.microsoft.com/office/drawing/2014/main" id="{A2B33EB7-A291-3140-9617-71AC7705903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2286000"/>
            <a:ext cx="2078038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24" name="TextBox 1">
            <a:extLst>
              <a:ext uri="{FF2B5EF4-FFF2-40B4-BE49-F238E27FC236}">
                <a16:creationId xmlns:a16="http://schemas.microsoft.com/office/drawing/2014/main" id="{E149993E-2555-5347-9DF3-D6A59AC701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6464301"/>
            <a:ext cx="462121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dirty="0">
                <a:latin typeface="Times" pitchFamily="2" charset="0"/>
              </a:rPr>
              <a:t>[https://</a:t>
            </a:r>
            <a:r>
              <a:rPr lang="en-US" altLang="en-US" sz="1600" b="0" dirty="0" err="1">
                <a:latin typeface="Times" pitchFamily="2" charset="0"/>
              </a:rPr>
              <a:t>en.wikipedia.org</a:t>
            </a:r>
            <a:r>
              <a:rPr lang="en-US" altLang="en-US" sz="1600" b="0" dirty="0">
                <a:latin typeface="Times" pitchFamily="2" charset="0"/>
              </a:rPr>
              <a:t>/wiki/Flip-flop_(electronics)]</a:t>
            </a:r>
          </a:p>
        </p:txBody>
      </p:sp>
      <p:sp>
        <p:nvSpPr>
          <p:cNvPr id="2" name="Rectangle 9">
            <a:extLst>
              <a:ext uri="{FF2B5EF4-FFF2-40B4-BE49-F238E27FC236}">
                <a16:creationId xmlns:a16="http://schemas.microsoft.com/office/drawing/2014/main" id="{D82188B3-6042-1379-BF50-9FB1F3427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4089762"/>
            <a:ext cx="1752600" cy="40603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BFCCC405-CFF0-354D-BAFD-02A97B8FD2B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76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JK Flip-Flop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(timing diagram)</a:t>
            </a:r>
          </a:p>
        </p:txBody>
      </p:sp>
      <p:pic>
        <p:nvPicPr>
          <p:cNvPr id="137218" name="Picture 4" descr="C:\Users\MSelim\Desktop\JK1.png">
            <a:extLst>
              <a:ext uri="{FF2B5EF4-FFF2-40B4-BE49-F238E27FC236}">
                <a16:creationId xmlns:a16="http://schemas.microsoft.com/office/drawing/2014/main" id="{BD9C9BCC-4469-3142-AE16-9ACDAA8979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2057400"/>
            <a:ext cx="6430963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7222" name="Straight Connector 12">
            <a:extLst>
              <a:ext uri="{FF2B5EF4-FFF2-40B4-BE49-F238E27FC236}">
                <a16:creationId xmlns:a16="http://schemas.microsoft.com/office/drawing/2014/main" id="{70E6911F-E9A0-864C-96A3-19753255BDE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086600" y="1371600"/>
            <a:ext cx="0" cy="4724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37223" name="Picture 8" descr="Screen shot 2016-10-19 at 4.07.53 PM.png">
            <a:extLst>
              <a:ext uri="{FF2B5EF4-FFF2-40B4-BE49-F238E27FC236}">
                <a16:creationId xmlns:a16="http://schemas.microsoft.com/office/drawing/2014/main" id="{A2B33EB7-A291-3140-9617-71AC7705903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2286000"/>
            <a:ext cx="2078038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24" name="TextBox 1">
            <a:extLst>
              <a:ext uri="{FF2B5EF4-FFF2-40B4-BE49-F238E27FC236}">
                <a16:creationId xmlns:a16="http://schemas.microsoft.com/office/drawing/2014/main" id="{E149993E-2555-5347-9DF3-D6A59AC701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6464301"/>
            <a:ext cx="462121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dirty="0">
                <a:latin typeface="Times" pitchFamily="2" charset="0"/>
              </a:rPr>
              <a:t>[https://</a:t>
            </a:r>
            <a:r>
              <a:rPr lang="en-US" altLang="en-US" sz="1600" b="0" dirty="0" err="1">
                <a:latin typeface="Times" pitchFamily="2" charset="0"/>
              </a:rPr>
              <a:t>en.wikipedia.org</a:t>
            </a:r>
            <a:r>
              <a:rPr lang="en-US" altLang="en-US" sz="1600" b="0" dirty="0">
                <a:latin typeface="Times" pitchFamily="2" charset="0"/>
              </a:rPr>
              <a:t>/wiki/Flip-flop_(electronics)]</a:t>
            </a:r>
          </a:p>
        </p:txBody>
      </p:sp>
    </p:spTree>
    <p:extLst>
      <p:ext uri="{BB962C8B-B14F-4D97-AF65-F5344CB8AC3E}">
        <p14:creationId xmlns:p14="http://schemas.microsoft.com/office/powerpoint/2010/main" val="2341456663"/>
      </p:ext>
    </p:extLst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Rectangle 3">
            <a:extLst>
              <a:ext uri="{FF2B5EF4-FFF2-40B4-BE49-F238E27FC236}">
                <a16:creationId xmlns:a16="http://schemas.microsoft.com/office/drawing/2014/main" id="{28E5D5A7-6CEA-174B-9DB7-BA92CDBDC1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Complete Wiring Diagrams</a:t>
            </a:r>
          </a:p>
        </p:txBody>
      </p:sp>
    </p:spTree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265" name="Picture 7" descr="Screen shot 2013-10-30 at 3.52.23 PM.png">
            <a:extLst>
              <a:ext uri="{FF2B5EF4-FFF2-40B4-BE49-F238E27FC236}">
                <a16:creationId xmlns:a16="http://schemas.microsoft.com/office/drawing/2014/main" id="{EA8BD923-6135-FB4A-8A12-3B8BB818987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5663" y="2166938"/>
            <a:ext cx="3840162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66" name="Title 1">
            <a:extLst>
              <a:ext uri="{FF2B5EF4-FFF2-40B4-BE49-F238E27FC236}">
                <a16:creationId xmlns:a16="http://schemas.microsoft.com/office/drawing/2014/main" id="{45BFCE92-A297-8E48-BA4E-03A0080F7DCA}"/>
              </a:ext>
            </a:extLst>
          </p:cNvPr>
          <p:cNvSpPr txBox="1">
            <a:spLocks/>
          </p:cNvSpPr>
          <p:nvPr/>
        </p:nvSpPr>
        <p:spPr bwMode="auto">
          <a:xfrm>
            <a:off x="914400" y="215900"/>
            <a:ext cx="9144000" cy="69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Positive-Edge-Triggered D Flip-Flop</a:t>
            </a:r>
          </a:p>
        </p:txBody>
      </p:sp>
    </p:spTree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89" name="Picture 7" descr="Screen shot 2013-10-30 at 3.52.23 PM.png">
            <a:extLst>
              <a:ext uri="{FF2B5EF4-FFF2-40B4-BE49-F238E27FC236}">
                <a16:creationId xmlns:a16="http://schemas.microsoft.com/office/drawing/2014/main" id="{83EEC0D5-1483-1841-AADD-10F5BA4226D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5663" y="2166938"/>
            <a:ext cx="3840162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0" name="Title 1">
            <a:extLst>
              <a:ext uri="{FF2B5EF4-FFF2-40B4-BE49-F238E27FC236}">
                <a16:creationId xmlns:a16="http://schemas.microsoft.com/office/drawing/2014/main" id="{9D9A4599-419D-1542-AAB8-2B198C2240DD}"/>
              </a:ext>
            </a:extLst>
          </p:cNvPr>
          <p:cNvSpPr txBox="1">
            <a:spLocks/>
          </p:cNvSpPr>
          <p:nvPr/>
        </p:nvSpPr>
        <p:spPr bwMode="auto">
          <a:xfrm>
            <a:off x="914400" y="215900"/>
            <a:ext cx="9144000" cy="69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</a:rPr>
              <a:t>Negative</a:t>
            </a:r>
            <a:r>
              <a:rPr lang="en-US" altLang="en-US" sz="3200"/>
              <a:t>-Edge-Triggered D Flip-Flop</a:t>
            </a:r>
          </a:p>
        </p:txBody>
      </p:sp>
      <p:sp>
        <p:nvSpPr>
          <p:cNvPr id="140291" name="Freeform 29">
            <a:extLst>
              <a:ext uri="{FF2B5EF4-FFF2-40B4-BE49-F238E27FC236}">
                <a16:creationId xmlns:a16="http://schemas.microsoft.com/office/drawing/2014/main" id="{D5AC5610-D727-3446-878C-A2E0F5DDE998}"/>
              </a:ext>
            </a:extLst>
          </p:cNvPr>
          <p:cNvSpPr>
            <a:spLocks/>
          </p:cNvSpPr>
          <p:nvPr/>
        </p:nvSpPr>
        <p:spPr bwMode="auto">
          <a:xfrm>
            <a:off x="4865688" y="3929064"/>
            <a:ext cx="146050" cy="142875"/>
          </a:xfrm>
          <a:custGeom>
            <a:avLst/>
            <a:gdLst>
              <a:gd name="T0" fmla="*/ 0 w 155"/>
              <a:gd name="T1" fmla="*/ 0 h 155"/>
              <a:gd name="T2" fmla="*/ 0 w 155"/>
              <a:gd name="T3" fmla="*/ 0 h 155"/>
              <a:gd name="T4" fmla="*/ 0 w 155"/>
              <a:gd name="T5" fmla="*/ 0 h 155"/>
              <a:gd name="T6" fmla="*/ 0 w 155"/>
              <a:gd name="T7" fmla="*/ 0 h 155"/>
              <a:gd name="T8" fmla="*/ 0 w 155"/>
              <a:gd name="T9" fmla="*/ 0 h 155"/>
              <a:gd name="T10" fmla="*/ 0 w 155"/>
              <a:gd name="T11" fmla="*/ 0 h 155"/>
              <a:gd name="T12" fmla="*/ 0 w 155"/>
              <a:gd name="T13" fmla="*/ 0 h 155"/>
              <a:gd name="T14" fmla="*/ 0 w 155"/>
              <a:gd name="T15" fmla="*/ 0 h 155"/>
              <a:gd name="T16" fmla="*/ 0 w 155"/>
              <a:gd name="T17" fmla="*/ 0 h 155"/>
              <a:gd name="T18" fmla="*/ 0 w 155"/>
              <a:gd name="T19" fmla="*/ 0 h 155"/>
              <a:gd name="T20" fmla="*/ 0 w 155"/>
              <a:gd name="T21" fmla="*/ 0 h 155"/>
              <a:gd name="T22" fmla="*/ 0 w 155"/>
              <a:gd name="T23" fmla="*/ 0 h 155"/>
              <a:gd name="T24" fmla="*/ 0 w 155"/>
              <a:gd name="T25" fmla="*/ 0 h 155"/>
              <a:gd name="T26" fmla="*/ 0 w 155"/>
              <a:gd name="T27" fmla="*/ 0 h 155"/>
              <a:gd name="T28" fmla="*/ 0 w 155"/>
              <a:gd name="T29" fmla="*/ 0 h 155"/>
              <a:gd name="T30" fmla="*/ 0 w 155"/>
              <a:gd name="T31" fmla="*/ 0 h 155"/>
              <a:gd name="T32" fmla="*/ 0 w 155"/>
              <a:gd name="T33" fmla="*/ 0 h 155"/>
              <a:gd name="T34" fmla="*/ 0 w 155"/>
              <a:gd name="T35" fmla="*/ 0 h 155"/>
              <a:gd name="T36" fmla="*/ 0 w 155"/>
              <a:gd name="T37" fmla="*/ 0 h 155"/>
              <a:gd name="T38" fmla="*/ 0 w 155"/>
              <a:gd name="T39" fmla="*/ 0 h 155"/>
              <a:gd name="T40" fmla="*/ 0 w 155"/>
              <a:gd name="T41" fmla="*/ 0 h 155"/>
              <a:gd name="T42" fmla="*/ 0 w 155"/>
              <a:gd name="T43" fmla="*/ 0 h 155"/>
              <a:gd name="T44" fmla="*/ 0 w 155"/>
              <a:gd name="T45" fmla="*/ 0 h 155"/>
              <a:gd name="T46" fmla="*/ 0 w 155"/>
              <a:gd name="T47" fmla="*/ 0 h 155"/>
              <a:gd name="T48" fmla="*/ 0 w 155"/>
              <a:gd name="T49" fmla="*/ 0 h 155"/>
              <a:gd name="T50" fmla="*/ 0 w 155"/>
              <a:gd name="T51" fmla="*/ 0 h 155"/>
              <a:gd name="T52" fmla="*/ 0 w 155"/>
              <a:gd name="T53" fmla="*/ 0 h 155"/>
              <a:gd name="T54" fmla="*/ 0 w 155"/>
              <a:gd name="T55" fmla="*/ 0 h 155"/>
              <a:gd name="T56" fmla="*/ 0 w 155"/>
              <a:gd name="T57" fmla="*/ 0 h 155"/>
              <a:gd name="T58" fmla="*/ 0 w 155"/>
              <a:gd name="T59" fmla="*/ 0 h 155"/>
              <a:gd name="T60" fmla="*/ 0 w 155"/>
              <a:gd name="T61" fmla="*/ 0 h 155"/>
              <a:gd name="T62" fmla="*/ 0 w 155"/>
              <a:gd name="T63" fmla="*/ 0 h 155"/>
              <a:gd name="T64" fmla="*/ 0 w 155"/>
              <a:gd name="T65" fmla="*/ 0 h 155"/>
              <a:gd name="T66" fmla="*/ 0 w 155"/>
              <a:gd name="T67" fmla="*/ 0 h 155"/>
              <a:gd name="T68" fmla="*/ 0 w 155"/>
              <a:gd name="T69" fmla="*/ 0 h 155"/>
              <a:gd name="T70" fmla="*/ 0 w 155"/>
              <a:gd name="T71" fmla="*/ 0 h 155"/>
              <a:gd name="T72" fmla="*/ 0 w 155"/>
              <a:gd name="T73" fmla="*/ 0 h 155"/>
              <a:gd name="T74" fmla="*/ 0 w 155"/>
              <a:gd name="T75" fmla="*/ 0 h 155"/>
              <a:gd name="T76" fmla="*/ 0 w 155"/>
              <a:gd name="T77" fmla="*/ 0 h 155"/>
              <a:gd name="T78" fmla="*/ 0 w 155"/>
              <a:gd name="T79" fmla="*/ 0 h 155"/>
              <a:gd name="T80" fmla="*/ 0 w 155"/>
              <a:gd name="T81" fmla="*/ 0 h 155"/>
              <a:gd name="T82" fmla="*/ 0 w 155"/>
              <a:gd name="T83" fmla="*/ 0 h 155"/>
              <a:gd name="T84" fmla="*/ 0 w 155"/>
              <a:gd name="T85" fmla="*/ 0 h 155"/>
              <a:gd name="T86" fmla="*/ 0 w 155"/>
              <a:gd name="T87" fmla="*/ 0 h 1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55"/>
              <a:gd name="T133" fmla="*/ 0 h 155"/>
              <a:gd name="T134" fmla="*/ 155 w 155"/>
              <a:gd name="T135" fmla="*/ 155 h 1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55" h="155">
                <a:moveTo>
                  <a:pt x="78" y="0"/>
                </a:moveTo>
                <a:lnTo>
                  <a:pt x="74" y="0"/>
                </a:lnTo>
                <a:lnTo>
                  <a:pt x="69" y="0"/>
                </a:lnTo>
                <a:lnTo>
                  <a:pt x="65" y="1"/>
                </a:lnTo>
                <a:lnTo>
                  <a:pt x="62" y="1"/>
                </a:lnTo>
                <a:lnTo>
                  <a:pt x="58" y="3"/>
                </a:lnTo>
                <a:lnTo>
                  <a:pt x="55" y="4"/>
                </a:lnTo>
                <a:lnTo>
                  <a:pt x="51" y="4"/>
                </a:lnTo>
                <a:lnTo>
                  <a:pt x="48" y="5"/>
                </a:lnTo>
                <a:lnTo>
                  <a:pt x="43" y="8"/>
                </a:lnTo>
                <a:lnTo>
                  <a:pt x="41" y="10"/>
                </a:lnTo>
                <a:lnTo>
                  <a:pt x="38" y="11"/>
                </a:lnTo>
                <a:lnTo>
                  <a:pt x="33" y="13"/>
                </a:lnTo>
                <a:lnTo>
                  <a:pt x="31" y="16"/>
                </a:lnTo>
                <a:lnTo>
                  <a:pt x="28" y="18"/>
                </a:lnTo>
                <a:lnTo>
                  <a:pt x="25" y="20"/>
                </a:lnTo>
                <a:lnTo>
                  <a:pt x="23" y="23"/>
                </a:lnTo>
                <a:lnTo>
                  <a:pt x="20" y="26"/>
                </a:lnTo>
                <a:lnTo>
                  <a:pt x="18" y="28"/>
                </a:lnTo>
                <a:lnTo>
                  <a:pt x="15" y="31"/>
                </a:lnTo>
                <a:lnTo>
                  <a:pt x="13" y="34"/>
                </a:lnTo>
                <a:lnTo>
                  <a:pt x="12" y="37"/>
                </a:lnTo>
                <a:lnTo>
                  <a:pt x="9" y="40"/>
                </a:lnTo>
                <a:lnTo>
                  <a:pt x="8" y="44"/>
                </a:lnTo>
                <a:lnTo>
                  <a:pt x="6" y="47"/>
                </a:lnTo>
                <a:lnTo>
                  <a:pt x="5" y="51"/>
                </a:lnTo>
                <a:lnTo>
                  <a:pt x="3" y="54"/>
                </a:lnTo>
                <a:lnTo>
                  <a:pt x="2" y="59"/>
                </a:lnTo>
                <a:lnTo>
                  <a:pt x="2" y="61"/>
                </a:lnTo>
                <a:lnTo>
                  <a:pt x="0" y="66"/>
                </a:lnTo>
                <a:lnTo>
                  <a:pt x="0" y="70"/>
                </a:lnTo>
                <a:lnTo>
                  <a:pt x="0" y="73"/>
                </a:lnTo>
                <a:lnTo>
                  <a:pt x="0" y="77"/>
                </a:lnTo>
                <a:lnTo>
                  <a:pt x="0" y="82"/>
                </a:lnTo>
                <a:lnTo>
                  <a:pt x="0" y="86"/>
                </a:lnTo>
                <a:lnTo>
                  <a:pt x="0" y="89"/>
                </a:lnTo>
                <a:lnTo>
                  <a:pt x="2" y="93"/>
                </a:lnTo>
                <a:lnTo>
                  <a:pt x="2" y="97"/>
                </a:lnTo>
                <a:lnTo>
                  <a:pt x="3" y="100"/>
                </a:lnTo>
                <a:lnTo>
                  <a:pt x="5" y="105"/>
                </a:lnTo>
                <a:lnTo>
                  <a:pt x="6" y="107"/>
                </a:lnTo>
                <a:lnTo>
                  <a:pt x="8" y="112"/>
                </a:lnTo>
                <a:lnTo>
                  <a:pt x="9" y="115"/>
                </a:lnTo>
                <a:lnTo>
                  <a:pt x="12" y="117"/>
                </a:lnTo>
                <a:lnTo>
                  <a:pt x="13" y="120"/>
                </a:lnTo>
                <a:lnTo>
                  <a:pt x="15" y="125"/>
                </a:lnTo>
                <a:lnTo>
                  <a:pt x="18" y="128"/>
                </a:lnTo>
                <a:lnTo>
                  <a:pt x="20" y="130"/>
                </a:lnTo>
                <a:lnTo>
                  <a:pt x="23" y="132"/>
                </a:lnTo>
                <a:lnTo>
                  <a:pt x="25" y="135"/>
                </a:lnTo>
                <a:lnTo>
                  <a:pt x="28" y="138"/>
                </a:lnTo>
                <a:lnTo>
                  <a:pt x="31" y="139"/>
                </a:lnTo>
                <a:lnTo>
                  <a:pt x="33" y="142"/>
                </a:lnTo>
                <a:lnTo>
                  <a:pt x="38" y="143"/>
                </a:lnTo>
                <a:lnTo>
                  <a:pt x="41" y="146"/>
                </a:lnTo>
                <a:lnTo>
                  <a:pt x="43" y="148"/>
                </a:lnTo>
                <a:lnTo>
                  <a:pt x="48" y="149"/>
                </a:lnTo>
                <a:lnTo>
                  <a:pt x="51" y="151"/>
                </a:lnTo>
                <a:lnTo>
                  <a:pt x="55" y="152"/>
                </a:lnTo>
                <a:lnTo>
                  <a:pt x="58" y="153"/>
                </a:lnTo>
                <a:lnTo>
                  <a:pt x="62" y="153"/>
                </a:lnTo>
                <a:lnTo>
                  <a:pt x="65" y="155"/>
                </a:lnTo>
                <a:lnTo>
                  <a:pt x="69" y="155"/>
                </a:lnTo>
                <a:lnTo>
                  <a:pt x="74" y="155"/>
                </a:lnTo>
                <a:lnTo>
                  <a:pt x="78" y="155"/>
                </a:lnTo>
                <a:lnTo>
                  <a:pt x="81" y="155"/>
                </a:lnTo>
                <a:lnTo>
                  <a:pt x="85" y="155"/>
                </a:lnTo>
                <a:lnTo>
                  <a:pt x="89" y="155"/>
                </a:lnTo>
                <a:lnTo>
                  <a:pt x="94" y="153"/>
                </a:lnTo>
                <a:lnTo>
                  <a:pt x="97" y="153"/>
                </a:lnTo>
                <a:lnTo>
                  <a:pt x="101" y="152"/>
                </a:lnTo>
                <a:lnTo>
                  <a:pt x="104" y="151"/>
                </a:lnTo>
                <a:lnTo>
                  <a:pt x="108" y="149"/>
                </a:lnTo>
                <a:lnTo>
                  <a:pt x="111" y="148"/>
                </a:lnTo>
                <a:lnTo>
                  <a:pt x="114" y="146"/>
                </a:lnTo>
                <a:lnTo>
                  <a:pt x="118" y="143"/>
                </a:lnTo>
                <a:lnTo>
                  <a:pt x="121" y="142"/>
                </a:lnTo>
                <a:lnTo>
                  <a:pt x="124" y="139"/>
                </a:lnTo>
                <a:lnTo>
                  <a:pt x="127" y="138"/>
                </a:lnTo>
                <a:lnTo>
                  <a:pt x="130" y="135"/>
                </a:lnTo>
                <a:lnTo>
                  <a:pt x="132" y="132"/>
                </a:lnTo>
                <a:lnTo>
                  <a:pt x="135" y="130"/>
                </a:lnTo>
                <a:lnTo>
                  <a:pt x="137" y="128"/>
                </a:lnTo>
                <a:lnTo>
                  <a:pt x="140" y="125"/>
                </a:lnTo>
                <a:lnTo>
                  <a:pt x="141" y="120"/>
                </a:lnTo>
                <a:lnTo>
                  <a:pt x="144" y="117"/>
                </a:lnTo>
                <a:lnTo>
                  <a:pt x="145" y="115"/>
                </a:lnTo>
                <a:lnTo>
                  <a:pt x="147" y="112"/>
                </a:lnTo>
                <a:lnTo>
                  <a:pt x="148" y="107"/>
                </a:lnTo>
                <a:lnTo>
                  <a:pt x="150" y="105"/>
                </a:lnTo>
                <a:lnTo>
                  <a:pt x="151" y="100"/>
                </a:lnTo>
                <a:lnTo>
                  <a:pt x="153" y="97"/>
                </a:lnTo>
                <a:lnTo>
                  <a:pt x="154" y="93"/>
                </a:lnTo>
                <a:lnTo>
                  <a:pt x="154" y="89"/>
                </a:lnTo>
                <a:lnTo>
                  <a:pt x="154" y="86"/>
                </a:lnTo>
                <a:lnTo>
                  <a:pt x="155" y="82"/>
                </a:lnTo>
                <a:lnTo>
                  <a:pt x="155" y="77"/>
                </a:lnTo>
                <a:lnTo>
                  <a:pt x="155" y="73"/>
                </a:lnTo>
                <a:lnTo>
                  <a:pt x="154" y="70"/>
                </a:lnTo>
                <a:lnTo>
                  <a:pt x="154" y="66"/>
                </a:lnTo>
                <a:lnTo>
                  <a:pt x="154" y="61"/>
                </a:lnTo>
                <a:lnTo>
                  <a:pt x="153" y="59"/>
                </a:lnTo>
                <a:lnTo>
                  <a:pt x="151" y="54"/>
                </a:lnTo>
                <a:lnTo>
                  <a:pt x="150" y="51"/>
                </a:lnTo>
                <a:lnTo>
                  <a:pt x="148" y="47"/>
                </a:lnTo>
                <a:lnTo>
                  <a:pt x="147" y="44"/>
                </a:lnTo>
                <a:lnTo>
                  <a:pt x="145" y="40"/>
                </a:lnTo>
                <a:lnTo>
                  <a:pt x="144" y="37"/>
                </a:lnTo>
                <a:lnTo>
                  <a:pt x="141" y="34"/>
                </a:lnTo>
                <a:lnTo>
                  <a:pt x="140" y="31"/>
                </a:lnTo>
                <a:lnTo>
                  <a:pt x="137" y="28"/>
                </a:lnTo>
                <a:lnTo>
                  <a:pt x="135" y="26"/>
                </a:lnTo>
                <a:lnTo>
                  <a:pt x="132" y="23"/>
                </a:lnTo>
                <a:lnTo>
                  <a:pt x="130" y="20"/>
                </a:lnTo>
                <a:lnTo>
                  <a:pt x="127" y="18"/>
                </a:lnTo>
                <a:lnTo>
                  <a:pt x="124" y="16"/>
                </a:lnTo>
                <a:lnTo>
                  <a:pt x="121" y="13"/>
                </a:lnTo>
                <a:lnTo>
                  <a:pt x="118" y="11"/>
                </a:lnTo>
                <a:lnTo>
                  <a:pt x="114" y="10"/>
                </a:lnTo>
                <a:lnTo>
                  <a:pt x="111" y="8"/>
                </a:lnTo>
                <a:lnTo>
                  <a:pt x="108" y="5"/>
                </a:lnTo>
                <a:lnTo>
                  <a:pt x="104" y="4"/>
                </a:lnTo>
                <a:lnTo>
                  <a:pt x="101" y="4"/>
                </a:lnTo>
                <a:lnTo>
                  <a:pt x="97" y="3"/>
                </a:lnTo>
                <a:lnTo>
                  <a:pt x="94" y="1"/>
                </a:lnTo>
                <a:lnTo>
                  <a:pt x="89" y="1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</a:path>
            </a:pathLst>
          </a:custGeom>
          <a:solidFill>
            <a:schemeClr val="bg1"/>
          </a:solidFill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81D1616B-201F-1A4F-92F6-29899FF5F2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Complete Wiring Diagrams</a:t>
            </a:r>
          </a:p>
        </p:txBody>
      </p:sp>
    </p:spTree>
    <p:extLst>
      <p:ext uri="{BB962C8B-B14F-4D97-AF65-F5344CB8AC3E}">
        <p14:creationId xmlns:p14="http://schemas.microsoft.com/office/powerpoint/2010/main" val="2421248350"/>
      </p:ext>
    </p:extLst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49" name="Title 1">
            <a:extLst>
              <a:ext uri="{FF2B5EF4-FFF2-40B4-BE49-F238E27FC236}">
                <a16:creationId xmlns:a16="http://schemas.microsoft.com/office/drawing/2014/main" id="{E4EDEF90-3E99-154F-80E7-5411BE514B7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D Flip-Flop</a:t>
            </a:r>
          </a:p>
        </p:txBody>
      </p:sp>
      <p:grpSp>
        <p:nvGrpSpPr>
          <p:cNvPr id="206850" name="Group 1">
            <a:extLst>
              <a:ext uri="{FF2B5EF4-FFF2-40B4-BE49-F238E27FC236}">
                <a16:creationId xmlns:a16="http://schemas.microsoft.com/office/drawing/2014/main" id="{31E86774-140F-7B44-B61C-5F31CD4EBAB5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206851" name="Line 4">
              <a:extLst>
                <a:ext uri="{FF2B5EF4-FFF2-40B4-BE49-F238E27FC236}">
                  <a16:creationId xmlns:a16="http://schemas.microsoft.com/office/drawing/2014/main" id="{FF26AF02-1F42-4A48-80E7-1B91EA10B6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2" name="Line 5">
              <a:extLst>
                <a:ext uri="{FF2B5EF4-FFF2-40B4-BE49-F238E27FC236}">
                  <a16:creationId xmlns:a16="http://schemas.microsoft.com/office/drawing/2014/main" id="{FE2C755D-076B-9544-94BA-F159429EB8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3" name="Line 6">
              <a:extLst>
                <a:ext uri="{FF2B5EF4-FFF2-40B4-BE49-F238E27FC236}">
                  <a16:creationId xmlns:a16="http://schemas.microsoft.com/office/drawing/2014/main" id="{F6B60605-739F-A642-8C59-412390651B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4" name="Freeform 7">
              <a:extLst>
                <a:ext uri="{FF2B5EF4-FFF2-40B4-BE49-F238E27FC236}">
                  <a16:creationId xmlns:a16="http://schemas.microsoft.com/office/drawing/2014/main" id="{8AE63525-7989-B245-BB5E-34C117F23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5" name="Freeform 8">
              <a:extLst>
                <a:ext uri="{FF2B5EF4-FFF2-40B4-BE49-F238E27FC236}">
                  <a16:creationId xmlns:a16="http://schemas.microsoft.com/office/drawing/2014/main" id="{1F772021-13E1-F449-845E-F8A23AA97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6" name="Freeform 10">
              <a:extLst>
                <a:ext uri="{FF2B5EF4-FFF2-40B4-BE49-F238E27FC236}">
                  <a16:creationId xmlns:a16="http://schemas.microsoft.com/office/drawing/2014/main" id="{8A6D3D18-A2D6-D94D-83B4-E49AB9A2B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57" name="Freeform 11">
              <a:extLst>
                <a:ext uri="{FF2B5EF4-FFF2-40B4-BE49-F238E27FC236}">
                  <a16:creationId xmlns:a16="http://schemas.microsoft.com/office/drawing/2014/main" id="{C10B5E7A-4CE3-CB4F-987B-7F1CCF25E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58" name="Line 13">
              <a:extLst>
                <a:ext uri="{FF2B5EF4-FFF2-40B4-BE49-F238E27FC236}">
                  <a16:creationId xmlns:a16="http://schemas.microsoft.com/office/drawing/2014/main" id="{2A6C1762-3C5B-5345-B94C-D187CA737E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9" name="Line 14">
              <a:extLst>
                <a:ext uri="{FF2B5EF4-FFF2-40B4-BE49-F238E27FC236}">
                  <a16:creationId xmlns:a16="http://schemas.microsoft.com/office/drawing/2014/main" id="{FD808F77-DC30-0147-AD5D-32F0E245A8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0" name="Freeform 18">
              <a:extLst>
                <a:ext uri="{FF2B5EF4-FFF2-40B4-BE49-F238E27FC236}">
                  <a16:creationId xmlns:a16="http://schemas.microsoft.com/office/drawing/2014/main" id="{3BA623A1-715F-484D-BD13-268921DF3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61" name="Freeform 20">
              <a:extLst>
                <a:ext uri="{FF2B5EF4-FFF2-40B4-BE49-F238E27FC236}">
                  <a16:creationId xmlns:a16="http://schemas.microsoft.com/office/drawing/2014/main" id="{3F0D42E1-089F-0749-B649-A9877EE19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62" name="Line 25">
              <a:extLst>
                <a:ext uri="{FF2B5EF4-FFF2-40B4-BE49-F238E27FC236}">
                  <a16:creationId xmlns:a16="http://schemas.microsoft.com/office/drawing/2014/main" id="{CFD15334-F08E-BF43-982D-0B929E7251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3" name="Rectangle 26">
              <a:extLst>
                <a:ext uri="{FF2B5EF4-FFF2-40B4-BE49-F238E27FC236}">
                  <a16:creationId xmlns:a16="http://schemas.microsoft.com/office/drawing/2014/main" id="{194F85CF-DA3B-D544-979C-3019049FA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64" name="Freeform 29">
              <a:extLst>
                <a:ext uri="{FF2B5EF4-FFF2-40B4-BE49-F238E27FC236}">
                  <a16:creationId xmlns:a16="http://schemas.microsoft.com/office/drawing/2014/main" id="{A3FF5964-3FEB-B948-919E-ABD7C97C9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5" name="Freeform 34">
              <a:extLst>
                <a:ext uri="{FF2B5EF4-FFF2-40B4-BE49-F238E27FC236}">
                  <a16:creationId xmlns:a16="http://schemas.microsoft.com/office/drawing/2014/main" id="{54B596B1-BB93-7942-AFA5-95E72059E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6" name="Line 35">
              <a:extLst>
                <a:ext uri="{FF2B5EF4-FFF2-40B4-BE49-F238E27FC236}">
                  <a16:creationId xmlns:a16="http://schemas.microsoft.com/office/drawing/2014/main" id="{DC6667C3-01AF-4E4D-BA2D-3969CA5378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7" name="Freeform 40">
              <a:extLst>
                <a:ext uri="{FF2B5EF4-FFF2-40B4-BE49-F238E27FC236}">
                  <a16:creationId xmlns:a16="http://schemas.microsoft.com/office/drawing/2014/main" id="{BF95F402-1C8D-5A42-9AB8-703EAF59F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68" name="Line 41">
              <a:extLst>
                <a:ext uri="{FF2B5EF4-FFF2-40B4-BE49-F238E27FC236}">
                  <a16:creationId xmlns:a16="http://schemas.microsoft.com/office/drawing/2014/main" id="{704D2D39-CA88-D744-B4BF-6C6E846B67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9" name="Line 42">
              <a:extLst>
                <a:ext uri="{FF2B5EF4-FFF2-40B4-BE49-F238E27FC236}">
                  <a16:creationId xmlns:a16="http://schemas.microsoft.com/office/drawing/2014/main" id="{853FDA77-8523-7545-931E-B9EDCC33F2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0" name="Freeform 44">
              <a:extLst>
                <a:ext uri="{FF2B5EF4-FFF2-40B4-BE49-F238E27FC236}">
                  <a16:creationId xmlns:a16="http://schemas.microsoft.com/office/drawing/2014/main" id="{1DD6A21A-C4BA-4642-B521-7C63AB99C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71" name="Line 45">
              <a:extLst>
                <a:ext uri="{FF2B5EF4-FFF2-40B4-BE49-F238E27FC236}">
                  <a16:creationId xmlns:a16="http://schemas.microsoft.com/office/drawing/2014/main" id="{64F693D4-6DE5-7142-ABA0-E301CA3F46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2" name="Freeform 46">
              <a:extLst>
                <a:ext uri="{FF2B5EF4-FFF2-40B4-BE49-F238E27FC236}">
                  <a16:creationId xmlns:a16="http://schemas.microsoft.com/office/drawing/2014/main" id="{35D7F9B0-C225-D44B-A109-8F146F601D9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73" name="Freeform 51">
              <a:extLst>
                <a:ext uri="{FF2B5EF4-FFF2-40B4-BE49-F238E27FC236}">
                  <a16:creationId xmlns:a16="http://schemas.microsoft.com/office/drawing/2014/main" id="{25EBC3E9-F3A2-2544-A198-0250F048E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4" name="Rectangle 52">
              <a:extLst>
                <a:ext uri="{FF2B5EF4-FFF2-40B4-BE49-F238E27FC236}">
                  <a16:creationId xmlns:a16="http://schemas.microsoft.com/office/drawing/2014/main" id="{066AFD1C-A875-0443-A8AB-B5458366D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75" name="AutoShape 56">
              <a:extLst>
                <a:ext uri="{FF2B5EF4-FFF2-40B4-BE49-F238E27FC236}">
                  <a16:creationId xmlns:a16="http://schemas.microsoft.com/office/drawing/2014/main" id="{3A95A21F-616E-B04A-A390-718B0FDCB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76" name="AutoShape 57">
              <a:extLst>
                <a:ext uri="{FF2B5EF4-FFF2-40B4-BE49-F238E27FC236}">
                  <a16:creationId xmlns:a16="http://schemas.microsoft.com/office/drawing/2014/main" id="{7D376164-B2D8-394E-968A-BC74C0285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77" name="AutoShape 59">
              <a:extLst>
                <a:ext uri="{FF2B5EF4-FFF2-40B4-BE49-F238E27FC236}">
                  <a16:creationId xmlns:a16="http://schemas.microsoft.com/office/drawing/2014/main" id="{0ACFA0DB-1E1E-744B-A64B-5908A28D5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78" name="AutoShape 61">
              <a:extLst>
                <a:ext uri="{FF2B5EF4-FFF2-40B4-BE49-F238E27FC236}">
                  <a16:creationId xmlns:a16="http://schemas.microsoft.com/office/drawing/2014/main" id="{1DD65125-15D1-2F40-B247-565A30AD3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79" name="Freeform 64">
              <a:extLst>
                <a:ext uri="{FF2B5EF4-FFF2-40B4-BE49-F238E27FC236}">
                  <a16:creationId xmlns:a16="http://schemas.microsoft.com/office/drawing/2014/main" id="{7F3BFED6-3501-B84C-831D-C0DE1E271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80" name="Freeform 65">
              <a:extLst>
                <a:ext uri="{FF2B5EF4-FFF2-40B4-BE49-F238E27FC236}">
                  <a16:creationId xmlns:a16="http://schemas.microsoft.com/office/drawing/2014/main" id="{7E1710D0-851C-FE41-8268-86B9ACAE0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81" name="Line 5">
              <a:extLst>
                <a:ext uri="{FF2B5EF4-FFF2-40B4-BE49-F238E27FC236}">
                  <a16:creationId xmlns:a16="http://schemas.microsoft.com/office/drawing/2014/main" id="{0936E49F-4C1C-3C4E-AE40-4A87268FEC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2" name="Line 6">
              <a:extLst>
                <a:ext uri="{FF2B5EF4-FFF2-40B4-BE49-F238E27FC236}">
                  <a16:creationId xmlns:a16="http://schemas.microsoft.com/office/drawing/2014/main" id="{5079D889-05F5-A14D-A01D-8F065E402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3" name="Freeform 7">
              <a:extLst>
                <a:ext uri="{FF2B5EF4-FFF2-40B4-BE49-F238E27FC236}">
                  <a16:creationId xmlns:a16="http://schemas.microsoft.com/office/drawing/2014/main" id="{A844A0B6-D0B7-7843-8876-61A1E5B8C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4" name="Freeform 8">
              <a:extLst>
                <a:ext uri="{FF2B5EF4-FFF2-40B4-BE49-F238E27FC236}">
                  <a16:creationId xmlns:a16="http://schemas.microsoft.com/office/drawing/2014/main" id="{76139F75-B2E4-6C45-9711-DBC7B5F22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5" name="Freeform 10">
              <a:extLst>
                <a:ext uri="{FF2B5EF4-FFF2-40B4-BE49-F238E27FC236}">
                  <a16:creationId xmlns:a16="http://schemas.microsoft.com/office/drawing/2014/main" id="{9D60E3F5-9F9A-9844-B805-D58AB1B3F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86" name="Freeform 11">
              <a:extLst>
                <a:ext uri="{FF2B5EF4-FFF2-40B4-BE49-F238E27FC236}">
                  <a16:creationId xmlns:a16="http://schemas.microsoft.com/office/drawing/2014/main" id="{E73E627C-0522-7148-BF39-471C8D4F1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87" name="Line 13">
              <a:extLst>
                <a:ext uri="{FF2B5EF4-FFF2-40B4-BE49-F238E27FC236}">
                  <a16:creationId xmlns:a16="http://schemas.microsoft.com/office/drawing/2014/main" id="{49F3A783-D234-654D-AA42-5D6FA44A72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8" name="Line 14">
              <a:extLst>
                <a:ext uri="{FF2B5EF4-FFF2-40B4-BE49-F238E27FC236}">
                  <a16:creationId xmlns:a16="http://schemas.microsoft.com/office/drawing/2014/main" id="{37FC0E73-8B7B-3A49-815A-D837D02625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9" name="Freeform 20">
              <a:extLst>
                <a:ext uri="{FF2B5EF4-FFF2-40B4-BE49-F238E27FC236}">
                  <a16:creationId xmlns:a16="http://schemas.microsoft.com/office/drawing/2014/main" id="{28F24D78-CEB6-6044-A330-009F53644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90" name="Line 21">
              <a:extLst>
                <a:ext uri="{FF2B5EF4-FFF2-40B4-BE49-F238E27FC236}">
                  <a16:creationId xmlns:a16="http://schemas.microsoft.com/office/drawing/2014/main" id="{84F197ED-5A4F-6C40-84E5-1A074F378C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1" name="Line 25">
              <a:extLst>
                <a:ext uri="{FF2B5EF4-FFF2-40B4-BE49-F238E27FC236}">
                  <a16:creationId xmlns:a16="http://schemas.microsoft.com/office/drawing/2014/main" id="{30108DF1-4438-8841-A298-C6F9225DA8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2" name="Freeform 29">
              <a:extLst>
                <a:ext uri="{FF2B5EF4-FFF2-40B4-BE49-F238E27FC236}">
                  <a16:creationId xmlns:a16="http://schemas.microsoft.com/office/drawing/2014/main" id="{6D54051B-414A-A642-BA3D-1B07A3A28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3" name="Freeform 34">
              <a:extLst>
                <a:ext uri="{FF2B5EF4-FFF2-40B4-BE49-F238E27FC236}">
                  <a16:creationId xmlns:a16="http://schemas.microsoft.com/office/drawing/2014/main" id="{DFF063A9-31A0-2446-95C0-125DEF0E9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4" name="Line 35">
              <a:extLst>
                <a:ext uri="{FF2B5EF4-FFF2-40B4-BE49-F238E27FC236}">
                  <a16:creationId xmlns:a16="http://schemas.microsoft.com/office/drawing/2014/main" id="{E21895D9-6A30-FD4E-9DCB-C7ECAD07DA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5" name="Freeform 40">
              <a:extLst>
                <a:ext uri="{FF2B5EF4-FFF2-40B4-BE49-F238E27FC236}">
                  <a16:creationId xmlns:a16="http://schemas.microsoft.com/office/drawing/2014/main" id="{551B9CAC-B83E-734A-8B95-68F6F973C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96" name="Line 41">
              <a:extLst>
                <a:ext uri="{FF2B5EF4-FFF2-40B4-BE49-F238E27FC236}">
                  <a16:creationId xmlns:a16="http://schemas.microsoft.com/office/drawing/2014/main" id="{2E61EACF-EF0E-A346-82A7-C3AA136D3B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7" name="Line 42">
              <a:extLst>
                <a:ext uri="{FF2B5EF4-FFF2-40B4-BE49-F238E27FC236}">
                  <a16:creationId xmlns:a16="http://schemas.microsoft.com/office/drawing/2014/main" id="{BFBE5CE9-5B5E-B246-AD59-544A1899D1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8" name="Freeform 44">
              <a:extLst>
                <a:ext uri="{FF2B5EF4-FFF2-40B4-BE49-F238E27FC236}">
                  <a16:creationId xmlns:a16="http://schemas.microsoft.com/office/drawing/2014/main" id="{6AE6D53C-A8C2-4141-87F3-3071588D3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99" name="Line 45">
              <a:extLst>
                <a:ext uri="{FF2B5EF4-FFF2-40B4-BE49-F238E27FC236}">
                  <a16:creationId xmlns:a16="http://schemas.microsoft.com/office/drawing/2014/main" id="{38456359-AEC6-304F-ACC8-A4BE440CA5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00" name="Freeform 51">
              <a:extLst>
                <a:ext uri="{FF2B5EF4-FFF2-40B4-BE49-F238E27FC236}">
                  <a16:creationId xmlns:a16="http://schemas.microsoft.com/office/drawing/2014/main" id="{9CA81BE6-A096-EA4F-8256-424DB5FE1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01" name="Line 53">
              <a:extLst>
                <a:ext uri="{FF2B5EF4-FFF2-40B4-BE49-F238E27FC236}">
                  <a16:creationId xmlns:a16="http://schemas.microsoft.com/office/drawing/2014/main" id="{C0B1EA76-F064-684D-A477-0D271AFABF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02" name="Rectangle 54">
              <a:extLst>
                <a:ext uri="{FF2B5EF4-FFF2-40B4-BE49-F238E27FC236}">
                  <a16:creationId xmlns:a16="http://schemas.microsoft.com/office/drawing/2014/main" id="{09212D55-7AA7-B04A-A400-C2BAC1B66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3" name="Rectangle 55">
              <a:extLst>
                <a:ext uri="{FF2B5EF4-FFF2-40B4-BE49-F238E27FC236}">
                  <a16:creationId xmlns:a16="http://schemas.microsoft.com/office/drawing/2014/main" id="{01568068-F413-B145-B511-EA24B402B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4" name="AutoShape 56">
              <a:extLst>
                <a:ext uri="{FF2B5EF4-FFF2-40B4-BE49-F238E27FC236}">
                  <a16:creationId xmlns:a16="http://schemas.microsoft.com/office/drawing/2014/main" id="{0BCD992A-5275-D146-B1FE-EF79B210E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5" name="AutoShape 57">
              <a:extLst>
                <a:ext uri="{FF2B5EF4-FFF2-40B4-BE49-F238E27FC236}">
                  <a16:creationId xmlns:a16="http://schemas.microsoft.com/office/drawing/2014/main" id="{F8390C90-C613-9D4D-A3FF-68A55D6B5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6" name="AutoShape 59">
              <a:extLst>
                <a:ext uri="{FF2B5EF4-FFF2-40B4-BE49-F238E27FC236}">
                  <a16:creationId xmlns:a16="http://schemas.microsoft.com/office/drawing/2014/main" id="{7333294D-86DF-B14B-942D-15EAE0F6E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7" name="AutoShape 61">
              <a:extLst>
                <a:ext uri="{FF2B5EF4-FFF2-40B4-BE49-F238E27FC236}">
                  <a16:creationId xmlns:a16="http://schemas.microsoft.com/office/drawing/2014/main" id="{7CA78517-0DF4-CE4D-A9E6-4206CF689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8" name="Freeform 64">
              <a:extLst>
                <a:ext uri="{FF2B5EF4-FFF2-40B4-BE49-F238E27FC236}">
                  <a16:creationId xmlns:a16="http://schemas.microsoft.com/office/drawing/2014/main" id="{735E914B-67FC-5142-B63D-74028EEDA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09" name="Freeform 65">
              <a:extLst>
                <a:ext uri="{FF2B5EF4-FFF2-40B4-BE49-F238E27FC236}">
                  <a16:creationId xmlns:a16="http://schemas.microsoft.com/office/drawing/2014/main" id="{0EDC8119-5F59-CE48-A73B-0ECF367F2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10" name="Line 14">
              <a:extLst>
                <a:ext uri="{FF2B5EF4-FFF2-40B4-BE49-F238E27FC236}">
                  <a16:creationId xmlns:a16="http://schemas.microsoft.com/office/drawing/2014/main" id="{207CAAC7-65D2-574A-810A-C942BE3C21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1" name="Line 14">
              <a:extLst>
                <a:ext uri="{FF2B5EF4-FFF2-40B4-BE49-F238E27FC236}">
                  <a16:creationId xmlns:a16="http://schemas.microsoft.com/office/drawing/2014/main" id="{8282DB6B-9587-E04A-B763-A2C5545035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2" name="Line 14">
              <a:extLst>
                <a:ext uri="{FF2B5EF4-FFF2-40B4-BE49-F238E27FC236}">
                  <a16:creationId xmlns:a16="http://schemas.microsoft.com/office/drawing/2014/main" id="{E7C20F27-DFC2-B642-9EFE-2D10D70917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3" name="Line 14">
              <a:extLst>
                <a:ext uri="{FF2B5EF4-FFF2-40B4-BE49-F238E27FC236}">
                  <a16:creationId xmlns:a16="http://schemas.microsoft.com/office/drawing/2014/main" id="{D0E6DB8F-FEEA-1942-B53E-74EAD6F9BD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4" name="Line 13">
              <a:extLst>
                <a:ext uri="{FF2B5EF4-FFF2-40B4-BE49-F238E27FC236}">
                  <a16:creationId xmlns:a16="http://schemas.microsoft.com/office/drawing/2014/main" id="{612981F4-A527-F640-96B5-132EA2A7B3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5" name="Line 19">
              <a:extLst>
                <a:ext uri="{FF2B5EF4-FFF2-40B4-BE49-F238E27FC236}">
                  <a16:creationId xmlns:a16="http://schemas.microsoft.com/office/drawing/2014/main" id="{293B5AA1-F7BE-854C-9004-934F80E721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6" name="Line 47">
              <a:extLst>
                <a:ext uri="{FF2B5EF4-FFF2-40B4-BE49-F238E27FC236}">
                  <a16:creationId xmlns:a16="http://schemas.microsoft.com/office/drawing/2014/main" id="{C220C1CF-5434-2549-835D-420124E2F6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7" name="Line 13">
              <a:extLst>
                <a:ext uri="{FF2B5EF4-FFF2-40B4-BE49-F238E27FC236}">
                  <a16:creationId xmlns:a16="http://schemas.microsoft.com/office/drawing/2014/main" id="{A436FA00-3942-6749-A817-0AEF585B079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8" name="Freeform 29">
              <a:extLst>
                <a:ext uri="{FF2B5EF4-FFF2-40B4-BE49-F238E27FC236}">
                  <a16:creationId xmlns:a16="http://schemas.microsoft.com/office/drawing/2014/main" id="{95470574-CB9D-DE46-9E5E-2E934FC6D53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9" name="Isosceles Triangle 11">
              <a:extLst>
                <a:ext uri="{FF2B5EF4-FFF2-40B4-BE49-F238E27FC236}">
                  <a16:creationId xmlns:a16="http://schemas.microsoft.com/office/drawing/2014/main" id="{EC3CFBEF-BA9D-384D-9EA8-24725303B11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20" name="Line 13">
              <a:extLst>
                <a:ext uri="{FF2B5EF4-FFF2-40B4-BE49-F238E27FC236}">
                  <a16:creationId xmlns:a16="http://schemas.microsoft.com/office/drawing/2014/main" id="{279AB1C0-479E-EF4D-97E8-ED94A821EE3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21" name="Freeform 65">
              <a:extLst>
                <a:ext uri="{FF2B5EF4-FFF2-40B4-BE49-F238E27FC236}">
                  <a16:creationId xmlns:a16="http://schemas.microsoft.com/office/drawing/2014/main" id="{A6076BAF-9507-AE4B-B291-31B7D2B1A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22" name="Freeform 29">
              <a:extLst>
                <a:ext uri="{FF2B5EF4-FFF2-40B4-BE49-F238E27FC236}">
                  <a16:creationId xmlns:a16="http://schemas.microsoft.com/office/drawing/2014/main" id="{5B58B199-8ACA-834D-BF8B-27CBF57B9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23" name="Isosceles Triangle 11">
              <a:extLst>
                <a:ext uri="{FF2B5EF4-FFF2-40B4-BE49-F238E27FC236}">
                  <a16:creationId xmlns:a16="http://schemas.microsoft.com/office/drawing/2014/main" id="{6016C69B-6B0C-C345-BED8-7F18246A3F5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24" name="Line 4">
              <a:extLst>
                <a:ext uri="{FF2B5EF4-FFF2-40B4-BE49-F238E27FC236}">
                  <a16:creationId xmlns:a16="http://schemas.microsoft.com/office/drawing/2014/main" id="{5B2E67ED-69F1-2D43-B019-E7F71AFE7B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25" name="Freeform 65">
              <a:extLst>
                <a:ext uri="{FF2B5EF4-FFF2-40B4-BE49-F238E27FC236}">
                  <a16:creationId xmlns:a16="http://schemas.microsoft.com/office/drawing/2014/main" id="{DC84E9DF-2085-E248-9A81-0F194ACD1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3213876"/>
      </p:ext>
    </p:extLst>
  </p:cSld>
  <p:clrMapOvr>
    <a:masterClrMapping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3" name="Title 1">
            <a:extLst>
              <a:ext uri="{FF2B5EF4-FFF2-40B4-BE49-F238E27FC236}">
                <a16:creationId xmlns:a16="http://schemas.microsoft.com/office/drawing/2014/main" id="{1C9A4101-C321-B54B-8180-554976D1078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</a:t>
            </a:r>
            <a:r>
              <a:rPr lang="en-US" altLang="en-US" sz="3200">
                <a:solidFill>
                  <a:srgbClr val="FF0000"/>
                </a:solidFill>
              </a:rPr>
              <a:t>Negative</a:t>
            </a:r>
            <a:r>
              <a:rPr lang="en-US" altLang="en-US" sz="3200"/>
              <a:t>-Edge-Triggered D Flip-Flop</a:t>
            </a:r>
          </a:p>
        </p:txBody>
      </p:sp>
      <p:grpSp>
        <p:nvGrpSpPr>
          <p:cNvPr id="207874" name="Group 2">
            <a:extLst>
              <a:ext uri="{FF2B5EF4-FFF2-40B4-BE49-F238E27FC236}">
                <a16:creationId xmlns:a16="http://schemas.microsoft.com/office/drawing/2014/main" id="{270D9273-C250-0C41-9AA5-BC6EFA1F302B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3017838"/>
            <a:chOff x="139342" y="2460254"/>
            <a:chExt cx="8625588" cy="3018454"/>
          </a:xfrm>
        </p:grpSpPr>
        <p:sp>
          <p:nvSpPr>
            <p:cNvPr id="207875" name="Line 5">
              <a:extLst>
                <a:ext uri="{FF2B5EF4-FFF2-40B4-BE49-F238E27FC236}">
                  <a16:creationId xmlns:a16="http://schemas.microsoft.com/office/drawing/2014/main" id="{8CB6E170-2B9E-6D45-9D1E-9B943D27B6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5545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76" name="Line 6">
              <a:extLst>
                <a:ext uri="{FF2B5EF4-FFF2-40B4-BE49-F238E27FC236}">
                  <a16:creationId xmlns:a16="http://schemas.microsoft.com/office/drawing/2014/main" id="{186C485D-2BC7-A641-9C20-16307EDEFE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545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77" name="Freeform 7">
              <a:extLst>
                <a:ext uri="{FF2B5EF4-FFF2-40B4-BE49-F238E27FC236}">
                  <a16:creationId xmlns:a16="http://schemas.microsoft.com/office/drawing/2014/main" id="{39A8B8E9-19EA-C544-8763-58BDEEF56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78" name="Freeform 8">
              <a:extLst>
                <a:ext uri="{FF2B5EF4-FFF2-40B4-BE49-F238E27FC236}">
                  <a16:creationId xmlns:a16="http://schemas.microsoft.com/office/drawing/2014/main" id="{ADF943F1-C216-8A4E-9A6C-B552B801B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79" name="Freeform 10">
              <a:extLst>
                <a:ext uri="{FF2B5EF4-FFF2-40B4-BE49-F238E27FC236}">
                  <a16:creationId xmlns:a16="http://schemas.microsoft.com/office/drawing/2014/main" id="{CF1492F8-B5C5-5640-BFCB-62A0F9948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3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80" name="Freeform 11">
              <a:extLst>
                <a:ext uri="{FF2B5EF4-FFF2-40B4-BE49-F238E27FC236}">
                  <a16:creationId xmlns:a16="http://schemas.microsoft.com/office/drawing/2014/main" id="{7C35F533-598C-2743-B38D-C473CB8DB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6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81" name="Line 13">
              <a:extLst>
                <a:ext uri="{FF2B5EF4-FFF2-40B4-BE49-F238E27FC236}">
                  <a16:creationId xmlns:a16="http://schemas.microsoft.com/office/drawing/2014/main" id="{B0175060-B724-8047-AD1E-6419E26247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781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82" name="Line 14">
              <a:extLst>
                <a:ext uri="{FF2B5EF4-FFF2-40B4-BE49-F238E27FC236}">
                  <a16:creationId xmlns:a16="http://schemas.microsoft.com/office/drawing/2014/main" id="{300D711C-75C4-474B-9048-D7164A3612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66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83" name="Freeform 20">
              <a:extLst>
                <a:ext uri="{FF2B5EF4-FFF2-40B4-BE49-F238E27FC236}">
                  <a16:creationId xmlns:a16="http://schemas.microsoft.com/office/drawing/2014/main" id="{872760CC-8BAA-574F-8565-274B4FD8A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84" name="Line 25">
              <a:extLst>
                <a:ext uri="{FF2B5EF4-FFF2-40B4-BE49-F238E27FC236}">
                  <a16:creationId xmlns:a16="http://schemas.microsoft.com/office/drawing/2014/main" id="{0E7E02B5-C506-1B44-A03C-E4715EF20E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9418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85" name="Freeform 29">
              <a:extLst>
                <a:ext uri="{FF2B5EF4-FFF2-40B4-BE49-F238E27FC236}">
                  <a16:creationId xmlns:a16="http://schemas.microsoft.com/office/drawing/2014/main" id="{B63C913B-1F63-2D4B-BC29-272770BB8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4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86" name="Freeform 34">
              <a:extLst>
                <a:ext uri="{FF2B5EF4-FFF2-40B4-BE49-F238E27FC236}">
                  <a16:creationId xmlns:a16="http://schemas.microsoft.com/office/drawing/2014/main" id="{AE7D7AEE-CE8C-5B46-9737-BA68E2BB0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3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87" name="Line 35">
              <a:extLst>
                <a:ext uri="{FF2B5EF4-FFF2-40B4-BE49-F238E27FC236}">
                  <a16:creationId xmlns:a16="http://schemas.microsoft.com/office/drawing/2014/main" id="{C33578E2-0C90-B54C-9483-98BBCC7E22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29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88" name="Freeform 40">
              <a:extLst>
                <a:ext uri="{FF2B5EF4-FFF2-40B4-BE49-F238E27FC236}">
                  <a16:creationId xmlns:a16="http://schemas.microsoft.com/office/drawing/2014/main" id="{10E0D677-411E-7849-B542-7B4080817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3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89" name="Line 41">
              <a:extLst>
                <a:ext uri="{FF2B5EF4-FFF2-40B4-BE49-F238E27FC236}">
                  <a16:creationId xmlns:a16="http://schemas.microsoft.com/office/drawing/2014/main" id="{6DE7F2CC-A3D8-504D-89DF-58B1A1E71E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81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90" name="Line 42">
              <a:extLst>
                <a:ext uri="{FF2B5EF4-FFF2-40B4-BE49-F238E27FC236}">
                  <a16:creationId xmlns:a16="http://schemas.microsoft.com/office/drawing/2014/main" id="{C1E972C0-B383-8A4A-82E4-E75A36F827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29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91" name="Freeform 44">
              <a:extLst>
                <a:ext uri="{FF2B5EF4-FFF2-40B4-BE49-F238E27FC236}">
                  <a16:creationId xmlns:a16="http://schemas.microsoft.com/office/drawing/2014/main" id="{0D9FA837-420E-AE48-828B-689477FE2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92" name="Line 45">
              <a:extLst>
                <a:ext uri="{FF2B5EF4-FFF2-40B4-BE49-F238E27FC236}">
                  <a16:creationId xmlns:a16="http://schemas.microsoft.com/office/drawing/2014/main" id="{AF8ABC43-D3F4-D943-A770-BA013BEC1F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66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93" name="Freeform 51">
              <a:extLst>
                <a:ext uri="{FF2B5EF4-FFF2-40B4-BE49-F238E27FC236}">
                  <a16:creationId xmlns:a16="http://schemas.microsoft.com/office/drawing/2014/main" id="{AB343EDB-6DCF-7249-BF86-C5987AE6A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6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94" name="AutoShape 56">
              <a:extLst>
                <a:ext uri="{FF2B5EF4-FFF2-40B4-BE49-F238E27FC236}">
                  <a16:creationId xmlns:a16="http://schemas.microsoft.com/office/drawing/2014/main" id="{4AB08DF6-9ECE-2A4E-A4D3-36E98CEC0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0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895" name="AutoShape 57">
              <a:extLst>
                <a:ext uri="{FF2B5EF4-FFF2-40B4-BE49-F238E27FC236}">
                  <a16:creationId xmlns:a16="http://schemas.microsoft.com/office/drawing/2014/main" id="{D852F63A-67BE-A246-BF11-B473B25D9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0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896" name="AutoShape 59">
              <a:extLst>
                <a:ext uri="{FF2B5EF4-FFF2-40B4-BE49-F238E27FC236}">
                  <a16:creationId xmlns:a16="http://schemas.microsoft.com/office/drawing/2014/main" id="{B08CC1DA-A62A-4547-80DF-50BA732D5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1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897" name="AutoShape 61">
              <a:extLst>
                <a:ext uri="{FF2B5EF4-FFF2-40B4-BE49-F238E27FC236}">
                  <a16:creationId xmlns:a16="http://schemas.microsoft.com/office/drawing/2014/main" id="{60809FAA-FF08-9B4E-8B1B-BC2CE6E49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93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898" name="Freeform 64">
              <a:extLst>
                <a:ext uri="{FF2B5EF4-FFF2-40B4-BE49-F238E27FC236}">
                  <a16:creationId xmlns:a16="http://schemas.microsoft.com/office/drawing/2014/main" id="{15CB1CAE-2F03-CD49-9B34-212F89318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7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99" name="Line 5">
              <a:extLst>
                <a:ext uri="{FF2B5EF4-FFF2-40B4-BE49-F238E27FC236}">
                  <a16:creationId xmlns:a16="http://schemas.microsoft.com/office/drawing/2014/main" id="{F833830D-24EC-5641-96C3-F1CF4FA764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660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00" name="Line 6">
              <a:extLst>
                <a:ext uri="{FF2B5EF4-FFF2-40B4-BE49-F238E27FC236}">
                  <a16:creationId xmlns:a16="http://schemas.microsoft.com/office/drawing/2014/main" id="{E3E02222-4CCB-0C4E-888B-17322E4EC1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660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01" name="Freeform 7">
              <a:extLst>
                <a:ext uri="{FF2B5EF4-FFF2-40B4-BE49-F238E27FC236}">
                  <a16:creationId xmlns:a16="http://schemas.microsoft.com/office/drawing/2014/main" id="{CA1857AB-4974-B74C-9D12-E0676F55C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02" name="Freeform 8">
              <a:extLst>
                <a:ext uri="{FF2B5EF4-FFF2-40B4-BE49-F238E27FC236}">
                  <a16:creationId xmlns:a16="http://schemas.microsoft.com/office/drawing/2014/main" id="{992BBBD5-20C3-8543-811B-3EC7E1D62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03" name="Freeform 10">
              <a:extLst>
                <a:ext uri="{FF2B5EF4-FFF2-40B4-BE49-F238E27FC236}">
                  <a16:creationId xmlns:a16="http://schemas.microsoft.com/office/drawing/2014/main" id="{9F78DDA2-27A6-E343-8A93-A84C1222E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48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04" name="Freeform 11">
              <a:extLst>
                <a:ext uri="{FF2B5EF4-FFF2-40B4-BE49-F238E27FC236}">
                  <a16:creationId xmlns:a16="http://schemas.microsoft.com/office/drawing/2014/main" id="{98AB9612-A5A7-B14D-AA09-BEAC5C530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05" name="Line 13">
              <a:extLst>
                <a:ext uri="{FF2B5EF4-FFF2-40B4-BE49-F238E27FC236}">
                  <a16:creationId xmlns:a16="http://schemas.microsoft.com/office/drawing/2014/main" id="{DCC8DE43-4446-E246-A2AE-89A5865CDB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897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06" name="Line 14">
              <a:extLst>
                <a:ext uri="{FF2B5EF4-FFF2-40B4-BE49-F238E27FC236}">
                  <a16:creationId xmlns:a16="http://schemas.microsoft.com/office/drawing/2014/main" id="{5E856396-D937-624D-BBD3-0DFE66339F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181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07" name="Freeform 20">
              <a:extLst>
                <a:ext uri="{FF2B5EF4-FFF2-40B4-BE49-F238E27FC236}">
                  <a16:creationId xmlns:a16="http://schemas.microsoft.com/office/drawing/2014/main" id="{1F6EA8EA-064F-774D-8823-F38A0DFC5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08" name="Line 21">
              <a:extLst>
                <a:ext uri="{FF2B5EF4-FFF2-40B4-BE49-F238E27FC236}">
                  <a16:creationId xmlns:a16="http://schemas.microsoft.com/office/drawing/2014/main" id="{66C68389-CF4E-BE42-B256-3B9928B84F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181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09" name="Line 25">
              <a:extLst>
                <a:ext uri="{FF2B5EF4-FFF2-40B4-BE49-F238E27FC236}">
                  <a16:creationId xmlns:a16="http://schemas.microsoft.com/office/drawing/2014/main" id="{BE489308-E823-1F41-8D94-4275DCEA78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534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0" name="Freeform 29">
              <a:extLst>
                <a:ext uri="{FF2B5EF4-FFF2-40B4-BE49-F238E27FC236}">
                  <a16:creationId xmlns:a16="http://schemas.microsoft.com/office/drawing/2014/main" id="{C5091F77-2258-C741-817E-C7AF0C348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79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1" name="Freeform 34">
              <a:extLst>
                <a:ext uri="{FF2B5EF4-FFF2-40B4-BE49-F238E27FC236}">
                  <a16:creationId xmlns:a16="http://schemas.microsoft.com/office/drawing/2014/main" id="{87861F75-96E4-D54E-B025-CECCC9A8F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2" name="Line 35">
              <a:extLst>
                <a:ext uri="{FF2B5EF4-FFF2-40B4-BE49-F238E27FC236}">
                  <a16:creationId xmlns:a16="http://schemas.microsoft.com/office/drawing/2014/main" id="{4D100539-4342-FF4B-AD5E-592F13A05F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944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3" name="Freeform 40">
              <a:extLst>
                <a:ext uri="{FF2B5EF4-FFF2-40B4-BE49-F238E27FC236}">
                  <a16:creationId xmlns:a16="http://schemas.microsoft.com/office/drawing/2014/main" id="{7E7A84BE-C0A4-4B43-B6BA-D83BA732E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14" name="Line 41">
              <a:extLst>
                <a:ext uri="{FF2B5EF4-FFF2-40B4-BE49-F238E27FC236}">
                  <a16:creationId xmlns:a16="http://schemas.microsoft.com/office/drawing/2014/main" id="{E6C58F7E-63ED-0D4E-858C-24AF92B64B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897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5" name="Line 42">
              <a:extLst>
                <a:ext uri="{FF2B5EF4-FFF2-40B4-BE49-F238E27FC236}">
                  <a16:creationId xmlns:a16="http://schemas.microsoft.com/office/drawing/2014/main" id="{39E6882C-E3CA-8F4A-B206-ACC6FA2716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944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6" name="Freeform 44">
              <a:extLst>
                <a:ext uri="{FF2B5EF4-FFF2-40B4-BE49-F238E27FC236}">
                  <a16:creationId xmlns:a16="http://schemas.microsoft.com/office/drawing/2014/main" id="{C5B8B73B-7200-FF4B-8B69-04BF930C6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17" name="Line 45">
              <a:extLst>
                <a:ext uri="{FF2B5EF4-FFF2-40B4-BE49-F238E27FC236}">
                  <a16:creationId xmlns:a16="http://schemas.microsoft.com/office/drawing/2014/main" id="{FCF4E18D-C6A6-974D-9E1A-0E622EBDCE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181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8" name="Freeform 51">
              <a:extLst>
                <a:ext uri="{FF2B5EF4-FFF2-40B4-BE49-F238E27FC236}">
                  <a16:creationId xmlns:a16="http://schemas.microsoft.com/office/drawing/2014/main" id="{EBD0F9AC-2D50-E741-BD74-8E4A74C7A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11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9" name="Line 53">
              <a:extLst>
                <a:ext uri="{FF2B5EF4-FFF2-40B4-BE49-F238E27FC236}">
                  <a16:creationId xmlns:a16="http://schemas.microsoft.com/office/drawing/2014/main" id="{5F091767-3E62-2340-85EC-68BE74DC4B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5565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20" name="Rectangle 54">
              <a:extLst>
                <a:ext uri="{FF2B5EF4-FFF2-40B4-BE49-F238E27FC236}">
                  <a16:creationId xmlns:a16="http://schemas.microsoft.com/office/drawing/2014/main" id="{BE037217-77FB-E046-B27D-21258820A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5038" y="4113407"/>
              <a:ext cx="198780" cy="2462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921" name="Rectangle 55">
              <a:extLst>
                <a:ext uri="{FF2B5EF4-FFF2-40B4-BE49-F238E27FC236}">
                  <a16:creationId xmlns:a16="http://schemas.microsoft.com/office/drawing/2014/main" id="{B4561F70-A009-CE43-B0CC-AC9454E6F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6150" y="2822769"/>
              <a:ext cx="198780" cy="2462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922" name="AutoShape 56">
              <a:extLst>
                <a:ext uri="{FF2B5EF4-FFF2-40B4-BE49-F238E27FC236}">
                  <a16:creationId xmlns:a16="http://schemas.microsoft.com/office/drawing/2014/main" id="{23361A87-C074-2349-88E9-28CEC32D3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65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923" name="AutoShape 57">
              <a:extLst>
                <a:ext uri="{FF2B5EF4-FFF2-40B4-BE49-F238E27FC236}">
                  <a16:creationId xmlns:a16="http://schemas.microsoft.com/office/drawing/2014/main" id="{1810EF51-0B31-334C-A430-A2A724152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65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924" name="AutoShape 59">
              <a:extLst>
                <a:ext uri="{FF2B5EF4-FFF2-40B4-BE49-F238E27FC236}">
                  <a16:creationId xmlns:a16="http://schemas.microsoft.com/office/drawing/2014/main" id="{5DC861A6-EEC8-E943-ABC0-89A993261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77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925" name="AutoShape 61">
              <a:extLst>
                <a:ext uri="{FF2B5EF4-FFF2-40B4-BE49-F238E27FC236}">
                  <a16:creationId xmlns:a16="http://schemas.microsoft.com/office/drawing/2014/main" id="{4E8DE380-E328-A74B-B3EF-46E71E216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08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926" name="Freeform 64">
              <a:extLst>
                <a:ext uri="{FF2B5EF4-FFF2-40B4-BE49-F238E27FC236}">
                  <a16:creationId xmlns:a16="http://schemas.microsoft.com/office/drawing/2014/main" id="{82555075-6434-B744-AC76-EDEC8904F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32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27" name="Freeform 65">
              <a:extLst>
                <a:ext uri="{FF2B5EF4-FFF2-40B4-BE49-F238E27FC236}">
                  <a16:creationId xmlns:a16="http://schemas.microsoft.com/office/drawing/2014/main" id="{C54B9522-AE60-3145-BD9E-3D83A8116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0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28" name="Line 14">
              <a:extLst>
                <a:ext uri="{FF2B5EF4-FFF2-40B4-BE49-F238E27FC236}">
                  <a16:creationId xmlns:a16="http://schemas.microsoft.com/office/drawing/2014/main" id="{297E193D-1128-B240-A267-788E7D333E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37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29" name="Line 14">
              <a:extLst>
                <a:ext uri="{FF2B5EF4-FFF2-40B4-BE49-F238E27FC236}">
                  <a16:creationId xmlns:a16="http://schemas.microsoft.com/office/drawing/2014/main" id="{116A4CC0-3F03-164A-AD9B-C9B73912F8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9418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30" name="Line 14">
              <a:extLst>
                <a:ext uri="{FF2B5EF4-FFF2-40B4-BE49-F238E27FC236}">
                  <a16:creationId xmlns:a16="http://schemas.microsoft.com/office/drawing/2014/main" id="{5027BEA5-19E2-D444-B78C-3FE981F29A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4137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31" name="Line 13">
              <a:extLst>
                <a:ext uri="{FF2B5EF4-FFF2-40B4-BE49-F238E27FC236}">
                  <a16:creationId xmlns:a16="http://schemas.microsoft.com/office/drawing/2014/main" id="{F167528D-24DA-AB42-B0B6-5E3E60F44E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4575" y="5295541"/>
              <a:ext cx="1104177" cy="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32" name="Freeform 29">
              <a:extLst>
                <a:ext uri="{FF2B5EF4-FFF2-40B4-BE49-F238E27FC236}">
                  <a16:creationId xmlns:a16="http://schemas.microsoft.com/office/drawing/2014/main" id="{F30FA875-F8D5-3245-9445-6869B45FB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338" y="5235027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33" name="Isosceles Triangle 11">
              <a:extLst>
                <a:ext uri="{FF2B5EF4-FFF2-40B4-BE49-F238E27FC236}">
                  <a16:creationId xmlns:a16="http://schemas.microsoft.com/office/drawing/2014/main" id="{424E252A-911B-154D-8455-1FD094642CC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812111" y="5104852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934" name="Line 13">
              <a:extLst>
                <a:ext uri="{FF2B5EF4-FFF2-40B4-BE49-F238E27FC236}">
                  <a16:creationId xmlns:a16="http://schemas.microsoft.com/office/drawing/2014/main" id="{A0449E0B-8937-7945-B3BC-A25960DDE4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65792" y="5288293"/>
              <a:ext cx="2829651" cy="67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35" name="Line 19">
              <a:extLst>
                <a:ext uri="{FF2B5EF4-FFF2-40B4-BE49-F238E27FC236}">
                  <a16:creationId xmlns:a16="http://schemas.microsoft.com/office/drawing/2014/main" id="{F7BCB5BE-EB9B-E440-9FC8-CCAA07A359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403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36" name="Line 47">
              <a:extLst>
                <a:ext uri="{FF2B5EF4-FFF2-40B4-BE49-F238E27FC236}">
                  <a16:creationId xmlns:a16="http://schemas.microsoft.com/office/drawing/2014/main" id="{B284A83A-B9A0-6C41-AC84-E1A9DB2AE5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9360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37" name="Freeform 65">
              <a:extLst>
                <a:ext uri="{FF2B5EF4-FFF2-40B4-BE49-F238E27FC236}">
                  <a16:creationId xmlns:a16="http://schemas.microsoft.com/office/drawing/2014/main" id="{B8771094-77C7-7B4B-8A0A-02CEA53BB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6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38" name="Freeform 46">
              <a:extLst>
                <a:ext uri="{FF2B5EF4-FFF2-40B4-BE49-F238E27FC236}">
                  <a16:creationId xmlns:a16="http://schemas.microsoft.com/office/drawing/2014/main" id="{203F8337-1514-6141-9898-A971FAA6B0E9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6881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39" name="Rectangle 26">
              <a:extLst>
                <a:ext uri="{FF2B5EF4-FFF2-40B4-BE49-F238E27FC236}">
                  <a16:creationId xmlns:a16="http://schemas.microsoft.com/office/drawing/2014/main" id="{9A12778B-82EC-C14D-9ACB-7BFE3C97D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8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940" name="Line 13">
              <a:extLst>
                <a:ext uri="{FF2B5EF4-FFF2-40B4-BE49-F238E27FC236}">
                  <a16:creationId xmlns:a16="http://schemas.microsoft.com/office/drawing/2014/main" id="{20037214-8279-0A46-BA8B-85065749541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7204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41" name="Freeform 29">
              <a:extLst>
                <a:ext uri="{FF2B5EF4-FFF2-40B4-BE49-F238E27FC236}">
                  <a16:creationId xmlns:a16="http://schemas.microsoft.com/office/drawing/2014/main" id="{69C3B597-80D0-E64F-AF58-BFF4CE73F01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320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42" name="Isosceles Triangle 11">
              <a:extLst>
                <a:ext uri="{FF2B5EF4-FFF2-40B4-BE49-F238E27FC236}">
                  <a16:creationId xmlns:a16="http://schemas.microsoft.com/office/drawing/2014/main" id="{C0384A0D-3F7C-1D45-A979-92CDB4AF391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6144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943" name="Line 13">
              <a:extLst>
                <a:ext uri="{FF2B5EF4-FFF2-40B4-BE49-F238E27FC236}">
                  <a16:creationId xmlns:a16="http://schemas.microsoft.com/office/drawing/2014/main" id="{F0514D89-87AB-184F-A58C-413C677057F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1638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44" name="Freeform 65">
              <a:extLst>
                <a:ext uri="{FF2B5EF4-FFF2-40B4-BE49-F238E27FC236}">
                  <a16:creationId xmlns:a16="http://schemas.microsoft.com/office/drawing/2014/main" id="{9F224A69-7684-BB48-A292-0CFDD4BA6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9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45" name="Freeform 18">
              <a:extLst>
                <a:ext uri="{FF2B5EF4-FFF2-40B4-BE49-F238E27FC236}">
                  <a16:creationId xmlns:a16="http://schemas.microsoft.com/office/drawing/2014/main" id="{7E042A91-0B6E-9240-A118-709E33BF0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2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46" name="Line 14">
              <a:extLst>
                <a:ext uri="{FF2B5EF4-FFF2-40B4-BE49-F238E27FC236}">
                  <a16:creationId xmlns:a16="http://schemas.microsoft.com/office/drawing/2014/main" id="{8CA86737-C49C-2341-87FE-57FEF3A246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57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47" name="Freeform 65">
              <a:extLst>
                <a:ext uri="{FF2B5EF4-FFF2-40B4-BE49-F238E27FC236}">
                  <a16:creationId xmlns:a16="http://schemas.microsoft.com/office/drawing/2014/main" id="{4BFD39DD-2D15-7240-A97D-665DE07EF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2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48" name="Line 4">
              <a:extLst>
                <a:ext uri="{FF2B5EF4-FFF2-40B4-BE49-F238E27FC236}">
                  <a16:creationId xmlns:a16="http://schemas.microsoft.com/office/drawing/2014/main" id="{10EDE589-FBFA-294C-B0E4-9CB81AEE4D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358" y="3338200"/>
              <a:ext cx="1518869" cy="149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49" name="Rectangle 52">
              <a:extLst>
                <a:ext uri="{FF2B5EF4-FFF2-40B4-BE49-F238E27FC236}">
                  <a16:creationId xmlns:a16="http://schemas.microsoft.com/office/drawing/2014/main" id="{AE968DA4-3FB8-3C48-915F-B5A84996A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342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1020342"/>
      </p:ext>
    </p:extLst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7" name="Title 1">
            <a:extLst>
              <a:ext uri="{FF2B5EF4-FFF2-40B4-BE49-F238E27FC236}">
                <a16:creationId xmlns:a16="http://schemas.microsoft.com/office/drawing/2014/main" id="{D2A938D3-BB08-3B47-B314-BE0671F8AD0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</a:t>
            </a:r>
            <a:r>
              <a:rPr lang="en-US" altLang="en-US" sz="3200">
                <a:solidFill>
                  <a:srgbClr val="FF0000"/>
                </a:solidFill>
              </a:rPr>
              <a:t>Negative</a:t>
            </a:r>
            <a:r>
              <a:rPr lang="en-US" altLang="en-US" sz="3200"/>
              <a:t>-Edge-Triggered D Flip-Flop</a:t>
            </a:r>
          </a:p>
        </p:txBody>
      </p:sp>
      <p:grpSp>
        <p:nvGrpSpPr>
          <p:cNvPr id="208898" name="Group 113">
            <a:extLst>
              <a:ext uri="{FF2B5EF4-FFF2-40B4-BE49-F238E27FC236}">
                <a16:creationId xmlns:a16="http://schemas.microsoft.com/office/drawing/2014/main" id="{530BBAC1-A511-F646-A4EF-3131DC316385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3017838"/>
            <a:chOff x="139342" y="2460254"/>
            <a:chExt cx="8625588" cy="3018454"/>
          </a:xfrm>
        </p:grpSpPr>
        <p:sp>
          <p:nvSpPr>
            <p:cNvPr id="208899" name="Line 5">
              <a:extLst>
                <a:ext uri="{FF2B5EF4-FFF2-40B4-BE49-F238E27FC236}">
                  <a16:creationId xmlns:a16="http://schemas.microsoft.com/office/drawing/2014/main" id="{BA9EB70B-1145-8240-8B6D-ADB72F109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5545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0" name="Line 6">
              <a:extLst>
                <a:ext uri="{FF2B5EF4-FFF2-40B4-BE49-F238E27FC236}">
                  <a16:creationId xmlns:a16="http://schemas.microsoft.com/office/drawing/2014/main" id="{5994ABC2-9A4B-2742-8628-715D441BF3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545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1" name="Freeform 7">
              <a:extLst>
                <a:ext uri="{FF2B5EF4-FFF2-40B4-BE49-F238E27FC236}">
                  <a16:creationId xmlns:a16="http://schemas.microsoft.com/office/drawing/2014/main" id="{DA120934-A025-A447-A201-28D20518D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2" name="Freeform 8">
              <a:extLst>
                <a:ext uri="{FF2B5EF4-FFF2-40B4-BE49-F238E27FC236}">
                  <a16:creationId xmlns:a16="http://schemas.microsoft.com/office/drawing/2014/main" id="{1FE322A9-281D-EA40-B9B7-24D1E3158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3" name="Freeform 10">
              <a:extLst>
                <a:ext uri="{FF2B5EF4-FFF2-40B4-BE49-F238E27FC236}">
                  <a16:creationId xmlns:a16="http://schemas.microsoft.com/office/drawing/2014/main" id="{BADEAED7-92EE-724E-A381-3A6DE3E0C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3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04" name="Freeform 11">
              <a:extLst>
                <a:ext uri="{FF2B5EF4-FFF2-40B4-BE49-F238E27FC236}">
                  <a16:creationId xmlns:a16="http://schemas.microsoft.com/office/drawing/2014/main" id="{A67109A8-FE89-D646-AD0F-C8CBEE090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6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05" name="Line 13">
              <a:extLst>
                <a:ext uri="{FF2B5EF4-FFF2-40B4-BE49-F238E27FC236}">
                  <a16:creationId xmlns:a16="http://schemas.microsoft.com/office/drawing/2014/main" id="{8742ECD9-D96D-1A4C-857A-BCBE88D3AA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781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6" name="Line 14">
              <a:extLst>
                <a:ext uri="{FF2B5EF4-FFF2-40B4-BE49-F238E27FC236}">
                  <a16:creationId xmlns:a16="http://schemas.microsoft.com/office/drawing/2014/main" id="{93BAC91D-0588-C346-A17B-E83A6343CB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66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7" name="Freeform 20">
              <a:extLst>
                <a:ext uri="{FF2B5EF4-FFF2-40B4-BE49-F238E27FC236}">
                  <a16:creationId xmlns:a16="http://schemas.microsoft.com/office/drawing/2014/main" id="{7FE4D7B3-9B93-2342-8E2B-3C7341931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08" name="Line 25">
              <a:extLst>
                <a:ext uri="{FF2B5EF4-FFF2-40B4-BE49-F238E27FC236}">
                  <a16:creationId xmlns:a16="http://schemas.microsoft.com/office/drawing/2014/main" id="{D560B01C-4D91-6240-824D-1F1B97D6D8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9418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9" name="Freeform 29">
              <a:extLst>
                <a:ext uri="{FF2B5EF4-FFF2-40B4-BE49-F238E27FC236}">
                  <a16:creationId xmlns:a16="http://schemas.microsoft.com/office/drawing/2014/main" id="{8C051021-DB7C-D941-A120-4824D37CE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4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10" name="Freeform 34">
              <a:extLst>
                <a:ext uri="{FF2B5EF4-FFF2-40B4-BE49-F238E27FC236}">
                  <a16:creationId xmlns:a16="http://schemas.microsoft.com/office/drawing/2014/main" id="{2166A6A0-4B49-3C47-AE82-D957F804B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3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11" name="Line 35">
              <a:extLst>
                <a:ext uri="{FF2B5EF4-FFF2-40B4-BE49-F238E27FC236}">
                  <a16:creationId xmlns:a16="http://schemas.microsoft.com/office/drawing/2014/main" id="{B090E37F-44BC-FB4B-A227-F9C53E9285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29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12" name="Freeform 40">
              <a:extLst>
                <a:ext uri="{FF2B5EF4-FFF2-40B4-BE49-F238E27FC236}">
                  <a16:creationId xmlns:a16="http://schemas.microsoft.com/office/drawing/2014/main" id="{C702E828-B90D-7C47-A03E-18676BEED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3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13" name="Line 41">
              <a:extLst>
                <a:ext uri="{FF2B5EF4-FFF2-40B4-BE49-F238E27FC236}">
                  <a16:creationId xmlns:a16="http://schemas.microsoft.com/office/drawing/2014/main" id="{4053B055-7B1D-4F4A-9464-D54CE6CAC9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81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14" name="Line 42">
              <a:extLst>
                <a:ext uri="{FF2B5EF4-FFF2-40B4-BE49-F238E27FC236}">
                  <a16:creationId xmlns:a16="http://schemas.microsoft.com/office/drawing/2014/main" id="{28E506FC-A850-2E44-A0F9-1233F11A1E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29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15" name="Freeform 44">
              <a:extLst>
                <a:ext uri="{FF2B5EF4-FFF2-40B4-BE49-F238E27FC236}">
                  <a16:creationId xmlns:a16="http://schemas.microsoft.com/office/drawing/2014/main" id="{C98E2F2A-747E-214D-ACF2-A1B85AE89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16" name="Line 45">
              <a:extLst>
                <a:ext uri="{FF2B5EF4-FFF2-40B4-BE49-F238E27FC236}">
                  <a16:creationId xmlns:a16="http://schemas.microsoft.com/office/drawing/2014/main" id="{0B76C252-27E0-F34C-AEA9-F9DE42170C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66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17" name="Freeform 51">
              <a:extLst>
                <a:ext uri="{FF2B5EF4-FFF2-40B4-BE49-F238E27FC236}">
                  <a16:creationId xmlns:a16="http://schemas.microsoft.com/office/drawing/2014/main" id="{5160B575-231B-B444-8592-DB3DC41E4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6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18" name="AutoShape 56">
              <a:extLst>
                <a:ext uri="{FF2B5EF4-FFF2-40B4-BE49-F238E27FC236}">
                  <a16:creationId xmlns:a16="http://schemas.microsoft.com/office/drawing/2014/main" id="{D8CF4409-F9CD-4C4D-A9F3-3F20122DC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0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19" name="AutoShape 57">
              <a:extLst>
                <a:ext uri="{FF2B5EF4-FFF2-40B4-BE49-F238E27FC236}">
                  <a16:creationId xmlns:a16="http://schemas.microsoft.com/office/drawing/2014/main" id="{848F7B6B-3A4D-DD41-B30E-39E783BCF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0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20" name="AutoShape 59">
              <a:extLst>
                <a:ext uri="{FF2B5EF4-FFF2-40B4-BE49-F238E27FC236}">
                  <a16:creationId xmlns:a16="http://schemas.microsoft.com/office/drawing/2014/main" id="{D2B09D74-7BA3-3B4F-BD76-A75AC71B7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1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21" name="AutoShape 61">
              <a:extLst>
                <a:ext uri="{FF2B5EF4-FFF2-40B4-BE49-F238E27FC236}">
                  <a16:creationId xmlns:a16="http://schemas.microsoft.com/office/drawing/2014/main" id="{3F8EC44B-906A-8C4E-834A-74387019C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93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22" name="Freeform 64">
              <a:extLst>
                <a:ext uri="{FF2B5EF4-FFF2-40B4-BE49-F238E27FC236}">
                  <a16:creationId xmlns:a16="http://schemas.microsoft.com/office/drawing/2014/main" id="{4F7BC5B7-BEC5-4146-8F7E-539F2798C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7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23" name="Line 5">
              <a:extLst>
                <a:ext uri="{FF2B5EF4-FFF2-40B4-BE49-F238E27FC236}">
                  <a16:creationId xmlns:a16="http://schemas.microsoft.com/office/drawing/2014/main" id="{068971F4-9B18-0346-B6A2-A7C13ED156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660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24" name="Line 6">
              <a:extLst>
                <a:ext uri="{FF2B5EF4-FFF2-40B4-BE49-F238E27FC236}">
                  <a16:creationId xmlns:a16="http://schemas.microsoft.com/office/drawing/2014/main" id="{263459FD-40AE-BE43-9C00-25A1E90EAF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660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25" name="Freeform 7">
              <a:extLst>
                <a:ext uri="{FF2B5EF4-FFF2-40B4-BE49-F238E27FC236}">
                  <a16:creationId xmlns:a16="http://schemas.microsoft.com/office/drawing/2014/main" id="{179C9DDB-3927-C548-902A-5A478CEB4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26" name="Freeform 8">
              <a:extLst>
                <a:ext uri="{FF2B5EF4-FFF2-40B4-BE49-F238E27FC236}">
                  <a16:creationId xmlns:a16="http://schemas.microsoft.com/office/drawing/2014/main" id="{2F4801E5-5C95-4E4C-8299-51D802F1C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27" name="Freeform 10">
              <a:extLst>
                <a:ext uri="{FF2B5EF4-FFF2-40B4-BE49-F238E27FC236}">
                  <a16:creationId xmlns:a16="http://schemas.microsoft.com/office/drawing/2014/main" id="{F7C8D460-94B5-CE4E-A675-C71B22DB4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48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28" name="Freeform 11">
              <a:extLst>
                <a:ext uri="{FF2B5EF4-FFF2-40B4-BE49-F238E27FC236}">
                  <a16:creationId xmlns:a16="http://schemas.microsoft.com/office/drawing/2014/main" id="{2DE17609-3346-164B-8721-A5CCD29D8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29" name="Line 13">
              <a:extLst>
                <a:ext uri="{FF2B5EF4-FFF2-40B4-BE49-F238E27FC236}">
                  <a16:creationId xmlns:a16="http://schemas.microsoft.com/office/drawing/2014/main" id="{ADF86A12-7999-4349-8B05-4D3B2176BD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897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0" name="Line 14">
              <a:extLst>
                <a:ext uri="{FF2B5EF4-FFF2-40B4-BE49-F238E27FC236}">
                  <a16:creationId xmlns:a16="http://schemas.microsoft.com/office/drawing/2014/main" id="{5D37202C-570B-2148-83F4-71A0486A82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181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1" name="Freeform 20">
              <a:extLst>
                <a:ext uri="{FF2B5EF4-FFF2-40B4-BE49-F238E27FC236}">
                  <a16:creationId xmlns:a16="http://schemas.microsoft.com/office/drawing/2014/main" id="{0C5868F0-2A1A-1A4A-9B44-AC28B2530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32" name="Line 21">
              <a:extLst>
                <a:ext uri="{FF2B5EF4-FFF2-40B4-BE49-F238E27FC236}">
                  <a16:creationId xmlns:a16="http://schemas.microsoft.com/office/drawing/2014/main" id="{537E157A-36B2-CA4F-B4AA-D99F5E738C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181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3" name="Line 25">
              <a:extLst>
                <a:ext uri="{FF2B5EF4-FFF2-40B4-BE49-F238E27FC236}">
                  <a16:creationId xmlns:a16="http://schemas.microsoft.com/office/drawing/2014/main" id="{AAD536F9-CDAE-1640-BA9C-B9BC8866B5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534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4" name="Freeform 29">
              <a:extLst>
                <a:ext uri="{FF2B5EF4-FFF2-40B4-BE49-F238E27FC236}">
                  <a16:creationId xmlns:a16="http://schemas.microsoft.com/office/drawing/2014/main" id="{9A242243-9BEB-9749-B70C-69FD9950F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79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5" name="Freeform 34">
              <a:extLst>
                <a:ext uri="{FF2B5EF4-FFF2-40B4-BE49-F238E27FC236}">
                  <a16:creationId xmlns:a16="http://schemas.microsoft.com/office/drawing/2014/main" id="{810592E5-02DD-014C-BE2A-1D4F8E728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6" name="Line 35">
              <a:extLst>
                <a:ext uri="{FF2B5EF4-FFF2-40B4-BE49-F238E27FC236}">
                  <a16:creationId xmlns:a16="http://schemas.microsoft.com/office/drawing/2014/main" id="{A673636A-C815-2E40-9414-AF89483BE0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944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7" name="Freeform 40">
              <a:extLst>
                <a:ext uri="{FF2B5EF4-FFF2-40B4-BE49-F238E27FC236}">
                  <a16:creationId xmlns:a16="http://schemas.microsoft.com/office/drawing/2014/main" id="{FC049F17-F95F-B24F-A9B5-E632B7F3D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38" name="Line 41">
              <a:extLst>
                <a:ext uri="{FF2B5EF4-FFF2-40B4-BE49-F238E27FC236}">
                  <a16:creationId xmlns:a16="http://schemas.microsoft.com/office/drawing/2014/main" id="{ED0D2157-47F6-9D4E-82FF-D48202E8D2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897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9" name="Line 42">
              <a:extLst>
                <a:ext uri="{FF2B5EF4-FFF2-40B4-BE49-F238E27FC236}">
                  <a16:creationId xmlns:a16="http://schemas.microsoft.com/office/drawing/2014/main" id="{80E5FD67-87BE-324A-9A77-B2FD50EC16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944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40" name="Freeform 44">
              <a:extLst>
                <a:ext uri="{FF2B5EF4-FFF2-40B4-BE49-F238E27FC236}">
                  <a16:creationId xmlns:a16="http://schemas.microsoft.com/office/drawing/2014/main" id="{7F026D6F-E3F7-FA40-928E-8809C210C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41" name="Line 45">
              <a:extLst>
                <a:ext uri="{FF2B5EF4-FFF2-40B4-BE49-F238E27FC236}">
                  <a16:creationId xmlns:a16="http://schemas.microsoft.com/office/drawing/2014/main" id="{6BEFEB58-106A-894F-805A-7D3D97783B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181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42" name="Freeform 51">
              <a:extLst>
                <a:ext uri="{FF2B5EF4-FFF2-40B4-BE49-F238E27FC236}">
                  <a16:creationId xmlns:a16="http://schemas.microsoft.com/office/drawing/2014/main" id="{56312639-D7A9-C445-ADF4-D5D69CB08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11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43" name="Line 53">
              <a:extLst>
                <a:ext uri="{FF2B5EF4-FFF2-40B4-BE49-F238E27FC236}">
                  <a16:creationId xmlns:a16="http://schemas.microsoft.com/office/drawing/2014/main" id="{9AD55596-4D4F-FF4F-8BCF-DD410E7E14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5565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44" name="Rectangle 54">
              <a:extLst>
                <a:ext uri="{FF2B5EF4-FFF2-40B4-BE49-F238E27FC236}">
                  <a16:creationId xmlns:a16="http://schemas.microsoft.com/office/drawing/2014/main" id="{7BB33BDC-B40B-9341-A5A7-69D184EFC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5038" y="4113407"/>
              <a:ext cx="198780" cy="2462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45" name="Rectangle 55">
              <a:extLst>
                <a:ext uri="{FF2B5EF4-FFF2-40B4-BE49-F238E27FC236}">
                  <a16:creationId xmlns:a16="http://schemas.microsoft.com/office/drawing/2014/main" id="{4E9DAC89-8BB6-4242-A4EB-D71BE9031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6150" y="2822769"/>
              <a:ext cx="198780" cy="2462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46" name="AutoShape 56">
              <a:extLst>
                <a:ext uri="{FF2B5EF4-FFF2-40B4-BE49-F238E27FC236}">
                  <a16:creationId xmlns:a16="http://schemas.microsoft.com/office/drawing/2014/main" id="{CCAC7D29-1190-D040-8F94-926556BC2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65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47" name="AutoShape 57">
              <a:extLst>
                <a:ext uri="{FF2B5EF4-FFF2-40B4-BE49-F238E27FC236}">
                  <a16:creationId xmlns:a16="http://schemas.microsoft.com/office/drawing/2014/main" id="{C24C3461-4864-7442-83AE-307B361A4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65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48" name="AutoShape 59">
              <a:extLst>
                <a:ext uri="{FF2B5EF4-FFF2-40B4-BE49-F238E27FC236}">
                  <a16:creationId xmlns:a16="http://schemas.microsoft.com/office/drawing/2014/main" id="{AD17B62A-7BED-8244-9BE5-6AE22302D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77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49" name="AutoShape 61">
              <a:extLst>
                <a:ext uri="{FF2B5EF4-FFF2-40B4-BE49-F238E27FC236}">
                  <a16:creationId xmlns:a16="http://schemas.microsoft.com/office/drawing/2014/main" id="{C5D6223D-7129-854D-BF7A-70B7EB805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08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50" name="Freeform 64">
              <a:extLst>
                <a:ext uri="{FF2B5EF4-FFF2-40B4-BE49-F238E27FC236}">
                  <a16:creationId xmlns:a16="http://schemas.microsoft.com/office/drawing/2014/main" id="{C868C918-8F47-654E-AB7C-699253C1C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32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51" name="Freeform 65">
              <a:extLst>
                <a:ext uri="{FF2B5EF4-FFF2-40B4-BE49-F238E27FC236}">
                  <a16:creationId xmlns:a16="http://schemas.microsoft.com/office/drawing/2014/main" id="{62315EF5-EFD6-0C48-B283-7D4F3AA40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0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52" name="Line 14">
              <a:extLst>
                <a:ext uri="{FF2B5EF4-FFF2-40B4-BE49-F238E27FC236}">
                  <a16:creationId xmlns:a16="http://schemas.microsoft.com/office/drawing/2014/main" id="{FA1B5AF2-95A8-644C-8B59-CADCB5BCC3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37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53" name="Line 14">
              <a:extLst>
                <a:ext uri="{FF2B5EF4-FFF2-40B4-BE49-F238E27FC236}">
                  <a16:creationId xmlns:a16="http://schemas.microsoft.com/office/drawing/2014/main" id="{AE07B88A-D8B4-B242-B983-EF57C5AB59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9418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54" name="Freeform 65">
              <a:extLst>
                <a:ext uri="{FF2B5EF4-FFF2-40B4-BE49-F238E27FC236}">
                  <a16:creationId xmlns:a16="http://schemas.microsoft.com/office/drawing/2014/main" id="{5AFE26C8-A4A6-514B-BF62-F5A7872D2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384" y="4178380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55" name="Line 14">
              <a:extLst>
                <a:ext uri="{FF2B5EF4-FFF2-40B4-BE49-F238E27FC236}">
                  <a16:creationId xmlns:a16="http://schemas.microsoft.com/office/drawing/2014/main" id="{F9DE46CC-1EAE-3548-AE55-337D9921EF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1853" y="4218237"/>
              <a:ext cx="1103" cy="107870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56" name="Line 14">
              <a:extLst>
                <a:ext uri="{FF2B5EF4-FFF2-40B4-BE49-F238E27FC236}">
                  <a16:creationId xmlns:a16="http://schemas.microsoft.com/office/drawing/2014/main" id="{AE678E48-05C0-5B41-9B1D-73DF73E69B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4137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57" name="Line 13">
              <a:extLst>
                <a:ext uri="{FF2B5EF4-FFF2-40B4-BE49-F238E27FC236}">
                  <a16:creationId xmlns:a16="http://schemas.microsoft.com/office/drawing/2014/main" id="{D6664C2F-0E27-C44D-A3FF-C8F3F21433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4575" y="5295541"/>
              <a:ext cx="1104177" cy="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58" name="Freeform 29">
              <a:extLst>
                <a:ext uri="{FF2B5EF4-FFF2-40B4-BE49-F238E27FC236}">
                  <a16:creationId xmlns:a16="http://schemas.microsoft.com/office/drawing/2014/main" id="{BDCA985A-B3C5-D843-A839-F63E1701D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338" y="5235027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59" name="Isosceles Triangle 11">
              <a:extLst>
                <a:ext uri="{FF2B5EF4-FFF2-40B4-BE49-F238E27FC236}">
                  <a16:creationId xmlns:a16="http://schemas.microsoft.com/office/drawing/2014/main" id="{978D0DD0-14E1-A841-A83E-30ABDCD2026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812111" y="5104852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60" name="Line 13">
              <a:extLst>
                <a:ext uri="{FF2B5EF4-FFF2-40B4-BE49-F238E27FC236}">
                  <a16:creationId xmlns:a16="http://schemas.microsoft.com/office/drawing/2014/main" id="{5E4BA601-CF63-8747-974B-D188107A9F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00523" y="5287617"/>
              <a:ext cx="1594920" cy="135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61" name="Line 19">
              <a:extLst>
                <a:ext uri="{FF2B5EF4-FFF2-40B4-BE49-F238E27FC236}">
                  <a16:creationId xmlns:a16="http://schemas.microsoft.com/office/drawing/2014/main" id="{687AA393-B2A4-1443-AA79-B4429308D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403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62" name="Line 47">
              <a:extLst>
                <a:ext uri="{FF2B5EF4-FFF2-40B4-BE49-F238E27FC236}">
                  <a16:creationId xmlns:a16="http://schemas.microsoft.com/office/drawing/2014/main" id="{401240EF-3E4A-7C49-8EA0-7D103C0C65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9360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63" name="Freeform 65">
              <a:extLst>
                <a:ext uri="{FF2B5EF4-FFF2-40B4-BE49-F238E27FC236}">
                  <a16:creationId xmlns:a16="http://schemas.microsoft.com/office/drawing/2014/main" id="{C5B5DB12-E174-E048-96A0-CCA858A53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6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64" name="Line 4">
              <a:extLst>
                <a:ext uri="{FF2B5EF4-FFF2-40B4-BE49-F238E27FC236}">
                  <a16:creationId xmlns:a16="http://schemas.microsoft.com/office/drawing/2014/main" id="{E2EB384C-8266-2C4E-94B2-19FD2C225D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358" y="3338200"/>
              <a:ext cx="1518869" cy="149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65" name="Freeform 46">
              <a:extLst>
                <a:ext uri="{FF2B5EF4-FFF2-40B4-BE49-F238E27FC236}">
                  <a16:creationId xmlns:a16="http://schemas.microsoft.com/office/drawing/2014/main" id="{8E79A8F1-B683-6848-A159-4A89CFB880E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6881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66" name="Rectangle 26">
              <a:extLst>
                <a:ext uri="{FF2B5EF4-FFF2-40B4-BE49-F238E27FC236}">
                  <a16:creationId xmlns:a16="http://schemas.microsoft.com/office/drawing/2014/main" id="{D822DE17-706D-ED45-A5BC-3D0878E90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8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67" name="Line 13">
              <a:extLst>
                <a:ext uri="{FF2B5EF4-FFF2-40B4-BE49-F238E27FC236}">
                  <a16:creationId xmlns:a16="http://schemas.microsoft.com/office/drawing/2014/main" id="{48A7C2AB-FDCC-1342-984B-F891ACADCD0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7204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68" name="Freeform 29">
              <a:extLst>
                <a:ext uri="{FF2B5EF4-FFF2-40B4-BE49-F238E27FC236}">
                  <a16:creationId xmlns:a16="http://schemas.microsoft.com/office/drawing/2014/main" id="{39A6D2B4-3B6A-5C48-BA09-E08B1689F07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320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69" name="Isosceles Triangle 11">
              <a:extLst>
                <a:ext uri="{FF2B5EF4-FFF2-40B4-BE49-F238E27FC236}">
                  <a16:creationId xmlns:a16="http://schemas.microsoft.com/office/drawing/2014/main" id="{C0D08988-D1EF-F64E-A935-51E2662148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6144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70" name="Line 13">
              <a:extLst>
                <a:ext uri="{FF2B5EF4-FFF2-40B4-BE49-F238E27FC236}">
                  <a16:creationId xmlns:a16="http://schemas.microsoft.com/office/drawing/2014/main" id="{29A6089B-39FB-C74D-9D78-8D538EFD51E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1638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71" name="Freeform 65">
              <a:extLst>
                <a:ext uri="{FF2B5EF4-FFF2-40B4-BE49-F238E27FC236}">
                  <a16:creationId xmlns:a16="http://schemas.microsoft.com/office/drawing/2014/main" id="{0C42FDD8-B210-F141-92F0-93741B4B1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9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72" name="Freeform 18">
              <a:extLst>
                <a:ext uri="{FF2B5EF4-FFF2-40B4-BE49-F238E27FC236}">
                  <a16:creationId xmlns:a16="http://schemas.microsoft.com/office/drawing/2014/main" id="{CDEC039E-5895-EF45-BB8E-4195B7A7E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2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73" name="Rectangle 52">
              <a:extLst>
                <a:ext uri="{FF2B5EF4-FFF2-40B4-BE49-F238E27FC236}">
                  <a16:creationId xmlns:a16="http://schemas.microsoft.com/office/drawing/2014/main" id="{BE768CD4-0E50-FF48-AED6-9B22D5663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342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0962488"/>
      </p:ext>
    </p:extLst>
  </p:cSld>
  <p:clrMapOvr>
    <a:masterClrMapping/>
  </p:clrMapOvr>
  <p:transition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85" name="Group 1">
            <a:extLst>
              <a:ext uri="{FF2B5EF4-FFF2-40B4-BE49-F238E27FC236}">
                <a16:creationId xmlns:a16="http://schemas.microsoft.com/office/drawing/2014/main" id="{24368055-B9F7-024E-B507-A15EA0DC527D}"/>
              </a:ext>
            </a:extLst>
          </p:cNvPr>
          <p:cNvGrpSpPr>
            <a:grpSpLocks/>
          </p:cNvGrpSpPr>
          <p:nvPr/>
        </p:nvGrpSpPr>
        <p:grpSpPr bwMode="auto">
          <a:xfrm>
            <a:off x="3768725" y="2328863"/>
            <a:ext cx="3341688" cy="2201862"/>
            <a:chOff x="2854325" y="2328863"/>
            <a:chExt cx="3341689" cy="2201862"/>
          </a:xfrm>
        </p:grpSpPr>
        <p:pic>
          <p:nvPicPr>
            <p:cNvPr id="144387" name="Picture 32" descr="Screen shot 2013-11-01 at 3.49.29 PM.png">
              <a:extLst>
                <a:ext uri="{FF2B5EF4-FFF2-40B4-BE49-F238E27FC236}">
                  <a16:creationId xmlns:a16="http://schemas.microsoft.com/office/drawing/2014/main" id="{E773292F-B754-0F45-940E-A72C28A0FB9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3696" y="3352997"/>
              <a:ext cx="919559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388" name="Line 290">
              <a:extLst>
                <a:ext uri="{FF2B5EF4-FFF2-40B4-BE49-F238E27FC236}">
                  <a16:creationId xmlns:a16="http://schemas.microsoft.com/office/drawing/2014/main" id="{4FDC2DA4-2726-F54A-9C3C-8957D7BFDBD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7430" y="3521063"/>
              <a:ext cx="64703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89" name="Line 291">
              <a:extLst>
                <a:ext uri="{FF2B5EF4-FFF2-40B4-BE49-F238E27FC236}">
                  <a16:creationId xmlns:a16="http://schemas.microsoft.com/office/drawing/2014/main" id="{754256E1-EF69-184B-A4D9-89E5B66CACE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44934" y="3771174"/>
              <a:ext cx="71136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0" name="Line 292">
              <a:extLst>
                <a:ext uri="{FF2B5EF4-FFF2-40B4-BE49-F238E27FC236}">
                  <a16:creationId xmlns:a16="http://schemas.microsoft.com/office/drawing/2014/main" id="{B5F530BA-2774-A547-AE68-BDF3E4E48C5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1947" y="3638550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1" name="Rectangle 297">
              <a:extLst>
                <a:ext uri="{FF2B5EF4-FFF2-40B4-BE49-F238E27FC236}">
                  <a16:creationId xmlns:a16="http://schemas.microsoft.com/office/drawing/2014/main" id="{4CB3051E-690B-8F4B-A324-414CD954B5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4325" y="3633039"/>
              <a:ext cx="17274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44392" name="Rectangle 299">
              <a:extLst>
                <a:ext uri="{FF2B5EF4-FFF2-40B4-BE49-F238E27FC236}">
                  <a16:creationId xmlns:a16="http://schemas.microsoft.com/office/drawing/2014/main" id="{D55E567E-2537-B14B-BDCB-DD1985C2D0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1526" y="3400425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44393" name="Rectangle 301">
              <a:extLst>
                <a:ext uri="{FF2B5EF4-FFF2-40B4-BE49-F238E27FC236}">
                  <a16:creationId xmlns:a16="http://schemas.microsoft.com/office/drawing/2014/main" id="{2DA3D58B-083C-9C4C-9599-84A0FB42EDD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1526" y="3797300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grpSp>
          <p:nvGrpSpPr>
            <p:cNvPr id="144394" name="Group 3">
              <a:extLst>
                <a:ext uri="{FF2B5EF4-FFF2-40B4-BE49-F238E27FC236}">
                  <a16:creationId xmlns:a16="http://schemas.microsoft.com/office/drawing/2014/main" id="{70C7DAA2-4F05-A24B-8123-60C9EDACA7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7457" y="3375025"/>
              <a:ext cx="1628557" cy="1063625"/>
              <a:chOff x="3575650" y="4936682"/>
              <a:chExt cx="1628330" cy="1063625"/>
            </a:xfrm>
          </p:grpSpPr>
          <p:sp>
            <p:nvSpPr>
              <p:cNvPr id="144400" name="Rectangle 50">
                <a:extLst>
                  <a:ext uri="{FF2B5EF4-FFF2-40B4-BE49-F238E27FC236}">
                    <a16:creationId xmlns:a16="http://schemas.microsoft.com/office/drawing/2014/main" id="{E6D3A840-D904-E54F-8AFA-BDF75430E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4936682"/>
                <a:ext cx="666750" cy="106362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4401" name="Rectangle 52">
                <a:extLst>
                  <a:ext uri="{FF2B5EF4-FFF2-40B4-BE49-F238E27FC236}">
                    <a16:creationId xmlns:a16="http://schemas.microsoft.com/office/drawing/2014/main" id="{1E929F39-AB92-6E4C-90FF-99FA64FCD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713" y="510972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4402" name="Rectangle 53">
                <a:extLst>
                  <a:ext uri="{FF2B5EF4-FFF2-40B4-BE49-F238E27FC236}">
                    <a16:creationId xmlns:a16="http://schemas.microsoft.com/office/drawing/2014/main" id="{3A4E38CD-4844-6640-8095-2E4933AAF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000" y="510337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4403" name="Line 54">
                <a:extLst>
                  <a:ext uri="{FF2B5EF4-FFF2-40B4-BE49-F238E27FC236}">
                    <a16:creationId xmlns:a16="http://schemas.microsoft.com/office/drawing/2014/main" id="{E48EA1E7-8F2A-044F-AB4B-496758D4D4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57700" y="5638357"/>
                <a:ext cx="95250" cy="3175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04" name="Freeform 55">
                <a:extLst>
                  <a:ext uri="{FF2B5EF4-FFF2-40B4-BE49-F238E27FC236}">
                    <a16:creationId xmlns:a16="http://schemas.microsoft.com/office/drawing/2014/main" id="{2C49B69F-A865-5246-A4EB-59C4AAE64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450" y="5676457"/>
                <a:ext cx="133350" cy="133350"/>
              </a:xfrm>
              <a:custGeom>
                <a:avLst/>
                <a:gdLst>
                  <a:gd name="T0" fmla="*/ 0 w 167"/>
                  <a:gd name="T1" fmla="*/ 2147483646 h 168"/>
                  <a:gd name="T2" fmla="*/ 2147483646 w 167"/>
                  <a:gd name="T3" fmla="*/ 2147483646 h 168"/>
                  <a:gd name="T4" fmla="*/ 0 w 167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7"/>
                  <a:gd name="T10" fmla="*/ 0 h 168"/>
                  <a:gd name="T11" fmla="*/ 167 w 167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7" h="168">
                    <a:moveTo>
                      <a:pt x="0" y="168"/>
                    </a:moveTo>
                    <a:lnTo>
                      <a:pt x="167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05" name="Line 58">
                <a:extLst>
                  <a:ext uri="{FF2B5EF4-FFF2-40B4-BE49-F238E27FC236}">
                    <a16:creationId xmlns:a16="http://schemas.microsoft.com/office/drawing/2014/main" id="{6F98BD73-1B49-1D48-827D-50FB343FD6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650" y="5739358"/>
                <a:ext cx="410152" cy="454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06" name="Line 60">
                <a:extLst>
                  <a:ext uri="{FF2B5EF4-FFF2-40B4-BE49-F238E27FC236}">
                    <a16:creationId xmlns:a16="http://schemas.microsoft.com/office/drawing/2014/main" id="{DBADBC8A-4139-FD44-8EA7-A577CD9CF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203381"/>
                <a:ext cx="555781" cy="524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07" name="Line 61">
                <a:extLst>
                  <a:ext uri="{FF2B5EF4-FFF2-40B4-BE49-F238E27FC236}">
                    <a16:creationId xmlns:a16="http://schemas.microsoft.com/office/drawing/2014/main" id="{040C713E-CAA0-444F-852D-0BD8180D1F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736782"/>
                <a:ext cx="548989" cy="160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08" name="Rectangle 62">
                <a:extLst>
                  <a:ext uri="{FF2B5EF4-FFF2-40B4-BE49-F238E27FC236}">
                    <a16:creationId xmlns:a16="http://schemas.microsoft.com/office/drawing/2014/main" id="{B1CE3B50-C501-9B48-B5E0-205FB79C6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588" y="5647882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44395" name="Line 292">
              <a:extLst>
                <a:ext uri="{FF2B5EF4-FFF2-40B4-BE49-F238E27FC236}">
                  <a16:creationId xmlns:a16="http://schemas.microsoft.com/office/drawing/2014/main" id="{56F94F3C-CA2C-6D48-9C44-993109214E8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211199" y="2341353"/>
              <a:ext cx="274384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6" name="Line 294">
              <a:extLst>
                <a:ext uri="{FF2B5EF4-FFF2-40B4-BE49-F238E27FC236}">
                  <a16:creationId xmlns:a16="http://schemas.microsoft.com/office/drawing/2014/main" id="{9B9867DF-1136-884D-8C75-2272BDEF4C2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5576" y="2328863"/>
              <a:ext cx="0" cy="119688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7" name="Line 294">
              <a:extLst>
                <a:ext uri="{FF2B5EF4-FFF2-40B4-BE49-F238E27FC236}">
                  <a16:creationId xmlns:a16="http://schemas.microsoft.com/office/drawing/2014/main" id="{99B6EC33-ADE0-A74B-B080-3D0306821DF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938778" y="2339975"/>
              <a:ext cx="0" cy="130016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8" name="Oval 79">
              <a:extLst>
                <a:ext uri="{FF2B5EF4-FFF2-40B4-BE49-F238E27FC236}">
                  <a16:creationId xmlns:a16="http://schemas.microsoft.com/office/drawing/2014/main" id="{FDB13C42-0E5F-5F48-A51C-66DC8E9F9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256" y="360362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399" name="TextBox 81">
              <a:extLst>
                <a:ext uri="{FF2B5EF4-FFF2-40B4-BE49-F238E27FC236}">
                  <a16:creationId xmlns:a16="http://schemas.microsoft.com/office/drawing/2014/main" id="{430D9E31-8C8F-4440-9A1E-8EE41ECA0F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015" y="4162425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144386" name="Title 1">
            <a:extLst>
              <a:ext uri="{FF2B5EF4-FFF2-40B4-BE49-F238E27FC236}">
                <a16:creationId xmlns:a16="http://schemas.microsoft.com/office/drawing/2014/main" id="{7D896146-C83A-9849-9FA0-FB162E85A241}"/>
              </a:ext>
            </a:extLst>
          </p:cNvPr>
          <p:cNvSpPr txBox="1">
            <a:spLocks/>
          </p:cNvSpPr>
          <p:nvPr/>
        </p:nvSpPr>
        <p:spPr bwMode="auto">
          <a:xfrm>
            <a:off x="914400" y="215900"/>
            <a:ext cx="9144000" cy="69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Positive-Edge-Triggered T Flip-Flop</a:t>
            </a: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Rectangle 3">
            <a:extLst>
              <a:ext uri="{FF2B5EF4-FFF2-40B4-BE49-F238E27FC236}">
                <a16:creationId xmlns:a16="http://schemas.microsoft.com/office/drawing/2014/main" id="{A4B94EF4-9B56-B748-B9C2-445CD872D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Master-Slave D Flip-Flop</a:t>
            </a:r>
          </a:p>
        </p:txBody>
      </p:sp>
    </p:spTree>
  </p:cSld>
  <p:clrMapOvr>
    <a:masterClrMapping/>
  </p:clrMapOvr>
  <p:transition/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Title 1">
            <a:extLst>
              <a:ext uri="{FF2B5EF4-FFF2-40B4-BE49-F238E27FC236}">
                <a16:creationId xmlns:a16="http://schemas.microsoft.com/office/drawing/2014/main" id="{DE7C2E18-F0C8-F342-885D-F42D4DAFFFD6}"/>
              </a:ext>
            </a:extLst>
          </p:cNvPr>
          <p:cNvSpPr txBox="1">
            <a:spLocks/>
          </p:cNvSpPr>
          <p:nvPr/>
        </p:nvSpPr>
        <p:spPr bwMode="auto">
          <a:xfrm>
            <a:off x="914400" y="215900"/>
            <a:ext cx="9144000" cy="69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</a:rPr>
              <a:t>Negative</a:t>
            </a:r>
            <a:r>
              <a:rPr lang="en-US" altLang="en-US" sz="3200"/>
              <a:t>-Edge-Triggered T Flip-Flop</a:t>
            </a:r>
          </a:p>
        </p:txBody>
      </p:sp>
      <p:grpSp>
        <p:nvGrpSpPr>
          <p:cNvPr id="145410" name="Group 2">
            <a:extLst>
              <a:ext uri="{FF2B5EF4-FFF2-40B4-BE49-F238E27FC236}">
                <a16:creationId xmlns:a16="http://schemas.microsoft.com/office/drawing/2014/main" id="{80F7CED7-932A-1B49-98E4-65AA9FE2A1D1}"/>
              </a:ext>
            </a:extLst>
          </p:cNvPr>
          <p:cNvGrpSpPr>
            <a:grpSpLocks/>
          </p:cNvGrpSpPr>
          <p:nvPr/>
        </p:nvGrpSpPr>
        <p:grpSpPr bwMode="auto">
          <a:xfrm>
            <a:off x="3768725" y="2328863"/>
            <a:ext cx="3341688" cy="2201862"/>
            <a:chOff x="2854325" y="2328863"/>
            <a:chExt cx="3341688" cy="2201862"/>
          </a:xfrm>
        </p:grpSpPr>
        <p:sp>
          <p:nvSpPr>
            <p:cNvPr id="145411" name="Line 58">
              <a:extLst>
                <a:ext uri="{FF2B5EF4-FFF2-40B4-BE49-F238E27FC236}">
                  <a16:creationId xmlns:a16="http://schemas.microsoft.com/office/drawing/2014/main" id="{57B214FB-CC99-E849-B76E-45C796FB42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7457" y="4177701"/>
              <a:ext cx="410209" cy="454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145412" name="Picture 32" descr="Screen shot 2013-11-01 at 3.49.29 PM.png">
              <a:extLst>
                <a:ext uri="{FF2B5EF4-FFF2-40B4-BE49-F238E27FC236}">
                  <a16:creationId xmlns:a16="http://schemas.microsoft.com/office/drawing/2014/main" id="{442220C9-4215-8C4B-A554-0AD1AB2647B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3696" y="3352997"/>
              <a:ext cx="919559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5413" name="Line 290">
              <a:extLst>
                <a:ext uri="{FF2B5EF4-FFF2-40B4-BE49-F238E27FC236}">
                  <a16:creationId xmlns:a16="http://schemas.microsoft.com/office/drawing/2014/main" id="{6183BB8F-DE20-DA46-88C5-CC46969CBD9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7430" y="3521063"/>
              <a:ext cx="64703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4" name="Line 291">
              <a:extLst>
                <a:ext uri="{FF2B5EF4-FFF2-40B4-BE49-F238E27FC236}">
                  <a16:creationId xmlns:a16="http://schemas.microsoft.com/office/drawing/2014/main" id="{495BD228-3A98-EF4C-AF5B-712EE356D03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44934" y="3771174"/>
              <a:ext cx="71136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5" name="Line 292">
              <a:extLst>
                <a:ext uri="{FF2B5EF4-FFF2-40B4-BE49-F238E27FC236}">
                  <a16:creationId xmlns:a16="http://schemas.microsoft.com/office/drawing/2014/main" id="{FDA203D7-F5F4-504E-9A29-CB77B572A35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1947" y="3638550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6" name="Rectangle 297">
              <a:extLst>
                <a:ext uri="{FF2B5EF4-FFF2-40B4-BE49-F238E27FC236}">
                  <a16:creationId xmlns:a16="http://schemas.microsoft.com/office/drawing/2014/main" id="{5E5DAFFB-D833-9440-92CD-5AF9DEF8E4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4325" y="3633039"/>
              <a:ext cx="17274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45417" name="Rectangle 299">
              <a:extLst>
                <a:ext uri="{FF2B5EF4-FFF2-40B4-BE49-F238E27FC236}">
                  <a16:creationId xmlns:a16="http://schemas.microsoft.com/office/drawing/2014/main" id="{D75994F7-C54E-E347-9967-C7749B465F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1526" y="3400425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45418" name="Rectangle 301">
              <a:extLst>
                <a:ext uri="{FF2B5EF4-FFF2-40B4-BE49-F238E27FC236}">
                  <a16:creationId xmlns:a16="http://schemas.microsoft.com/office/drawing/2014/main" id="{D5657490-084C-714A-8F5D-5A36F173CC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1526" y="3797300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45419" name="Rectangle 50">
              <a:extLst>
                <a:ext uri="{FF2B5EF4-FFF2-40B4-BE49-F238E27FC236}">
                  <a16:creationId xmlns:a16="http://schemas.microsoft.com/office/drawing/2014/main" id="{A0C8FA52-9255-B146-A3DC-0B3AC6422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3313" y="3375025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0" name="Rectangle 52">
              <a:extLst>
                <a:ext uri="{FF2B5EF4-FFF2-40B4-BE49-F238E27FC236}">
                  <a16:creationId xmlns:a16="http://schemas.microsoft.com/office/drawing/2014/main" id="{234A0EFD-F52C-E145-A1DB-E9AE8CCE8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1585" y="354806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1" name="Rectangle 53">
              <a:extLst>
                <a:ext uri="{FF2B5EF4-FFF2-40B4-BE49-F238E27FC236}">
                  <a16:creationId xmlns:a16="http://schemas.microsoft.com/office/drawing/2014/main" id="{5288FE70-AB41-0F40-86EF-D4FE8327A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6927" y="35417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2" name="Line 54">
              <a:extLst>
                <a:ext uri="{FF2B5EF4-FFF2-40B4-BE49-F238E27FC236}">
                  <a16:creationId xmlns:a16="http://schemas.microsoft.com/office/drawing/2014/main" id="{C8FDC53C-366A-544B-9A86-37751107B9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49629" y="4076700"/>
              <a:ext cx="95263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3" name="Freeform 55">
              <a:extLst>
                <a:ext uri="{FF2B5EF4-FFF2-40B4-BE49-F238E27FC236}">
                  <a16:creationId xmlns:a16="http://schemas.microsoft.com/office/drawing/2014/main" id="{2BE47A97-CE76-6547-8F51-54283BBA3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313" y="4114800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4" name="Line 60">
              <a:extLst>
                <a:ext uri="{FF2B5EF4-FFF2-40B4-BE49-F238E27FC236}">
                  <a16:creationId xmlns:a16="http://schemas.microsoft.com/office/drawing/2014/main" id="{35864765-3673-5C44-841D-78D241F2DD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155" y="3641724"/>
              <a:ext cx="555858" cy="5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5" name="Line 61">
              <a:extLst>
                <a:ext uri="{FF2B5EF4-FFF2-40B4-BE49-F238E27FC236}">
                  <a16:creationId xmlns:a16="http://schemas.microsoft.com/office/drawing/2014/main" id="{B86A5614-16A7-6140-B0F5-5A76CF8714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155" y="4175125"/>
              <a:ext cx="549065" cy="160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6" name="Rectangle 62">
              <a:extLst>
                <a:ext uri="{FF2B5EF4-FFF2-40B4-BE49-F238E27FC236}">
                  <a16:creationId xmlns:a16="http://schemas.microsoft.com/office/drawing/2014/main" id="{735294A2-3B02-F442-AB2F-5FE7B70A8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8516" y="408622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7" name="Line 292">
              <a:extLst>
                <a:ext uri="{FF2B5EF4-FFF2-40B4-BE49-F238E27FC236}">
                  <a16:creationId xmlns:a16="http://schemas.microsoft.com/office/drawing/2014/main" id="{B658332E-802B-FF4E-8589-00FCA8C400F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211199" y="2341353"/>
              <a:ext cx="274384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8" name="Line 294">
              <a:extLst>
                <a:ext uri="{FF2B5EF4-FFF2-40B4-BE49-F238E27FC236}">
                  <a16:creationId xmlns:a16="http://schemas.microsoft.com/office/drawing/2014/main" id="{AAEB0CF1-A3D1-8146-B642-7BCD41B9D1F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5576" y="2328863"/>
              <a:ext cx="0" cy="119688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9" name="Line 294">
              <a:extLst>
                <a:ext uri="{FF2B5EF4-FFF2-40B4-BE49-F238E27FC236}">
                  <a16:creationId xmlns:a16="http://schemas.microsoft.com/office/drawing/2014/main" id="{F4717D5B-6A19-C045-AFD7-B9E066C1491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938778" y="2339975"/>
              <a:ext cx="0" cy="130016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0" name="Oval 79">
              <a:extLst>
                <a:ext uri="{FF2B5EF4-FFF2-40B4-BE49-F238E27FC236}">
                  <a16:creationId xmlns:a16="http://schemas.microsoft.com/office/drawing/2014/main" id="{8A221230-A359-3541-8A06-689F0BBD8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256" y="360362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31" name="TextBox 81">
              <a:extLst>
                <a:ext uri="{FF2B5EF4-FFF2-40B4-BE49-F238E27FC236}">
                  <a16:creationId xmlns:a16="http://schemas.microsoft.com/office/drawing/2014/main" id="{EF5EBF31-95C4-FA44-97DF-4857102614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015" y="4162425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  <p:sp>
          <p:nvSpPr>
            <p:cNvPr id="145432" name="Freeform 29">
              <a:extLst>
                <a:ext uri="{FF2B5EF4-FFF2-40B4-BE49-F238E27FC236}">
                  <a16:creationId xmlns:a16="http://schemas.microsoft.com/office/drawing/2014/main" id="{8DE0D210-1651-E044-96AD-C2291451F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044" y="4131877"/>
              <a:ext cx="95629" cy="95607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Title 1">
            <a:extLst>
              <a:ext uri="{FF2B5EF4-FFF2-40B4-BE49-F238E27FC236}">
                <a16:creationId xmlns:a16="http://schemas.microsoft.com/office/drawing/2014/main" id="{2DC3D800-FA89-DD48-9CD6-8FFFA06F416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T Flip-Flop</a:t>
            </a:r>
          </a:p>
        </p:txBody>
      </p:sp>
      <p:grpSp>
        <p:nvGrpSpPr>
          <p:cNvPr id="146434" name="Group 6">
            <a:extLst>
              <a:ext uri="{FF2B5EF4-FFF2-40B4-BE49-F238E27FC236}">
                <a16:creationId xmlns:a16="http://schemas.microsoft.com/office/drawing/2014/main" id="{9D4C745B-B926-474B-8316-2F144AEC9DD0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1981201"/>
            <a:ext cx="8625230" cy="3313113"/>
            <a:chOff x="292100" y="1981124"/>
            <a:chExt cx="8625230" cy="3313189"/>
          </a:xfrm>
        </p:grpSpPr>
        <p:sp>
          <p:nvSpPr>
            <p:cNvPr id="146435" name="Line 5">
              <a:extLst>
                <a:ext uri="{FF2B5EF4-FFF2-40B4-BE49-F238E27FC236}">
                  <a16:creationId xmlns:a16="http://schemas.microsoft.com/office/drawing/2014/main" id="{5D3D513F-7A3D-E048-AC5D-D0EF87B13B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113" y="2932500"/>
              <a:ext cx="391012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36" name="Line 6">
              <a:extLst>
                <a:ext uri="{FF2B5EF4-FFF2-40B4-BE49-F238E27FC236}">
                  <a16:creationId xmlns:a16="http://schemas.microsoft.com/office/drawing/2014/main" id="{803D71FC-E774-7745-BD6F-AACF44E37B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7113" y="4206780"/>
              <a:ext cx="38733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37" name="Freeform 7">
              <a:extLst>
                <a:ext uri="{FF2B5EF4-FFF2-40B4-BE49-F238E27FC236}">
                  <a16:creationId xmlns:a16="http://schemas.microsoft.com/office/drawing/2014/main" id="{A836A305-DD3C-3646-A495-AB7F66F78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594" y="3091190"/>
              <a:ext cx="1458852" cy="1115591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38" name="Freeform 8">
              <a:extLst>
                <a:ext uri="{FF2B5EF4-FFF2-40B4-BE49-F238E27FC236}">
                  <a16:creationId xmlns:a16="http://schemas.microsoft.com/office/drawing/2014/main" id="{5F2FBD11-24D9-A340-83CB-EF8C49F79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594" y="2930912"/>
              <a:ext cx="1458852" cy="1117178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39" name="Freeform 10">
              <a:extLst>
                <a:ext uri="{FF2B5EF4-FFF2-40B4-BE49-F238E27FC236}">
                  <a16:creationId xmlns:a16="http://schemas.microsoft.com/office/drawing/2014/main" id="{4269ACB1-2FF0-4B4A-974A-D8F6AA65D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873" y="2903935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40" name="Freeform 11">
              <a:extLst>
                <a:ext uri="{FF2B5EF4-FFF2-40B4-BE49-F238E27FC236}">
                  <a16:creationId xmlns:a16="http://schemas.microsoft.com/office/drawing/2014/main" id="{530E07E0-FAE7-3544-ADE9-4787B9175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223" y="4184563"/>
              <a:ext cx="44448" cy="44433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41" name="Line 13">
              <a:extLst>
                <a:ext uri="{FF2B5EF4-FFF2-40B4-BE49-F238E27FC236}">
                  <a16:creationId xmlns:a16="http://schemas.microsoft.com/office/drawing/2014/main" id="{1B9553A7-DF79-DB4F-AA56-745E60C917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0816" y="4367057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2" name="Line 14">
              <a:extLst>
                <a:ext uri="{FF2B5EF4-FFF2-40B4-BE49-F238E27FC236}">
                  <a16:creationId xmlns:a16="http://schemas.microsoft.com/office/drawing/2014/main" id="{7CE72252-BA4A-9C41-AF2E-0392DAF661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9297" y="2930912"/>
              <a:ext cx="1588" cy="127586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3" name="Freeform 18">
              <a:extLst>
                <a:ext uri="{FF2B5EF4-FFF2-40B4-BE49-F238E27FC236}">
                  <a16:creationId xmlns:a16="http://schemas.microsoft.com/office/drawing/2014/main" id="{002FCF86-5453-4B49-ACDE-1C97F43EF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983" y="4481633"/>
              <a:ext cx="708577" cy="45702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44" name="Freeform 20">
              <a:extLst>
                <a:ext uri="{FF2B5EF4-FFF2-40B4-BE49-F238E27FC236}">
                  <a16:creationId xmlns:a16="http://schemas.microsoft.com/office/drawing/2014/main" id="{E3BEED38-1392-2245-AE70-73D99B9E7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297" y="4206780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45" name="Line 25">
              <a:extLst>
                <a:ext uri="{FF2B5EF4-FFF2-40B4-BE49-F238E27FC236}">
                  <a16:creationId xmlns:a16="http://schemas.microsoft.com/office/drawing/2014/main" id="{4E5E8D67-B661-4447-A789-796E019041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94447" y="4208366"/>
              <a:ext cx="3678" cy="176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6" name="Rectangle 26">
              <a:extLst>
                <a:ext uri="{FF2B5EF4-FFF2-40B4-BE49-F238E27FC236}">
                  <a16:creationId xmlns:a16="http://schemas.microsoft.com/office/drawing/2014/main" id="{E3296DD4-78AB-AD4C-9033-59E52C020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00" y="2613602"/>
              <a:ext cx="1728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47" name="Freeform 29">
              <a:extLst>
                <a:ext uri="{FF2B5EF4-FFF2-40B4-BE49-F238E27FC236}">
                  <a16:creationId xmlns:a16="http://schemas.microsoft.com/office/drawing/2014/main" id="{8F71840C-4736-9342-83DB-03D89B648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058" y="4306755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8" name="Freeform 34">
              <a:extLst>
                <a:ext uri="{FF2B5EF4-FFF2-40B4-BE49-F238E27FC236}">
                  <a16:creationId xmlns:a16="http://schemas.microsoft.com/office/drawing/2014/main" id="{7ED74E8A-6897-404F-BF8D-114FE962E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880" y="4143304"/>
              <a:ext cx="122233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9" name="Line 35">
              <a:extLst>
                <a:ext uri="{FF2B5EF4-FFF2-40B4-BE49-F238E27FC236}">
                  <a16:creationId xmlns:a16="http://schemas.microsoft.com/office/drawing/2014/main" id="{C5020D82-EDE7-E942-923D-AF4C527375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594" y="4048090"/>
              <a:ext cx="3190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0" name="Freeform 40">
              <a:extLst>
                <a:ext uri="{FF2B5EF4-FFF2-40B4-BE49-F238E27FC236}">
                  <a16:creationId xmlns:a16="http://schemas.microsoft.com/office/drawing/2014/main" id="{A61A99C6-2446-C942-9030-7E3204C7E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880" y="2870610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51" name="Line 41">
              <a:extLst>
                <a:ext uri="{FF2B5EF4-FFF2-40B4-BE49-F238E27FC236}">
                  <a16:creationId xmlns:a16="http://schemas.microsoft.com/office/drawing/2014/main" id="{481A514D-C07C-404E-827A-9B6B07D0C5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0816" y="2772222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2" name="Line 42">
              <a:extLst>
                <a:ext uri="{FF2B5EF4-FFF2-40B4-BE49-F238E27FC236}">
                  <a16:creationId xmlns:a16="http://schemas.microsoft.com/office/drawing/2014/main" id="{F34F7BA0-A8A5-7147-BB2F-E57B78B373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594" y="3091190"/>
              <a:ext cx="3190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3" name="Freeform 44">
              <a:extLst>
                <a:ext uri="{FF2B5EF4-FFF2-40B4-BE49-F238E27FC236}">
                  <a16:creationId xmlns:a16="http://schemas.microsoft.com/office/drawing/2014/main" id="{A456CF36-8F34-1D4D-87AF-FCF299D0F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297" y="2930912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54" name="Line 45">
              <a:extLst>
                <a:ext uri="{FF2B5EF4-FFF2-40B4-BE49-F238E27FC236}">
                  <a16:creationId xmlns:a16="http://schemas.microsoft.com/office/drawing/2014/main" id="{2199885F-4714-0340-9946-FDA2B4A6E0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59297" y="2930912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5" name="Freeform 51">
              <a:extLst>
                <a:ext uri="{FF2B5EF4-FFF2-40B4-BE49-F238E27FC236}">
                  <a16:creationId xmlns:a16="http://schemas.microsoft.com/office/drawing/2014/main" id="{1F52863F-8CD5-6040-9F12-0F22D756D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233" y="2710334"/>
              <a:ext cx="122233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6" name="Rectangle 52">
              <a:extLst>
                <a:ext uri="{FF2B5EF4-FFF2-40B4-BE49-F238E27FC236}">
                  <a16:creationId xmlns:a16="http://schemas.microsoft.com/office/drawing/2014/main" id="{4E8C2375-C409-2143-8C76-3F52C3735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00" y="3208509"/>
              <a:ext cx="541793" cy="24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57" name="AutoShape 56">
              <a:extLst>
                <a:ext uri="{FF2B5EF4-FFF2-40B4-BE49-F238E27FC236}">
                  <a16:creationId xmlns:a16="http://schemas.microsoft.com/office/drawing/2014/main" id="{70F8B26F-FB52-8043-94BC-479276A57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735" y="2499275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58" name="AutoShape 57">
              <a:extLst>
                <a:ext uri="{FF2B5EF4-FFF2-40B4-BE49-F238E27FC236}">
                  <a16:creationId xmlns:a16="http://schemas.microsoft.com/office/drawing/2014/main" id="{3B893137-A45B-A045-AB6D-781784AE5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735" y="4097284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59" name="AutoShape 59">
              <a:extLst>
                <a:ext uri="{FF2B5EF4-FFF2-40B4-BE49-F238E27FC236}">
                  <a16:creationId xmlns:a16="http://schemas.microsoft.com/office/drawing/2014/main" id="{8424E5E9-770E-224C-9FD2-3B27B95F6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795" y="2657965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60" name="AutoShape 61">
              <a:extLst>
                <a:ext uri="{FF2B5EF4-FFF2-40B4-BE49-F238E27FC236}">
                  <a16:creationId xmlns:a16="http://schemas.microsoft.com/office/drawing/2014/main" id="{B8823EC7-539F-9141-9B19-0C1640DB1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969" y="3933833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61" name="Freeform 64">
              <a:extLst>
                <a:ext uri="{FF2B5EF4-FFF2-40B4-BE49-F238E27FC236}">
                  <a16:creationId xmlns:a16="http://schemas.microsoft.com/office/drawing/2014/main" id="{05A2081B-3E2D-2746-9EEF-82E5F29A4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285" y="4181390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62" name="Freeform 65">
              <a:extLst>
                <a:ext uri="{FF2B5EF4-FFF2-40B4-BE49-F238E27FC236}">
                  <a16:creationId xmlns:a16="http://schemas.microsoft.com/office/drawing/2014/main" id="{850A526D-AD6A-9F4F-AEF2-7101081D8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311" y="3311952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63" name="Line 5">
              <a:extLst>
                <a:ext uri="{FF2B5EF4-FFF2-40B4-BE49-F238E27FC236}">
                  <a16:creationId xmlns:a16="http://schemas.microsoft.com/office/drawing/2014/main" id="{05CA2F18-EA8E-FE4D-A0D6-AB4A45A1C2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18491" y="2932500"/>
              <a:ext cx="70640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64" name="Line 6">
              <a:extLst>
                <a:ext uri="{FF2B5EF4-FFF2-40B4-BE49-F238E27FC236}">
                  <a16:creationId xmlns:a16="http://schemas.microsoft.com/office/drawing/2014/main" id="{29F971B6-3A7A-9E46-B11D-521E4BA208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18491" y="4206780"/>
              <a:ext cx="38733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65" name="Freeform 7">
              <a:extLst>
                <a:ext uri="{FF2B5EF4-FFF2-40B4-BE49-F238E27FC236}">
                  <a16:creationId xmlns:a16="http://schemas.microsoft.com/office/drawing/2014/main" id="{021ED839-2772-D040-857D-5C3E19E8C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974" y="3091190"/>
              <a:ext cx="1458851" cy="1115591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66" name="Freeform 8">
              <a:extLst>
                <a:ext uri="{FF2B5EF4-FFF2-40B4-BE49-F238E27FC236}">
                  <a16:creationId xmlns:a16="http://schemas.microsoft.com/office/drawing/2014/main" id="{01D9660B-9C3D-D74C-9628-A5A9C328D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974" y="2930912"/>
              <a:ext cx="1458851" cy="1117178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67" name="Freeform 10">
              <a:extLst>
                <a:ext uri="{FF2B5EF4-FFF2-40B4-BE49-F238E27FC236}">
                  <a16:creationId xmlns:a16="http://schemas.microsoft.com/office/drawing/2014/main" id="{F33B3883-88FE-5F4E-A5BF-2FDEDF380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51" y="2903935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68" name="Freeform 11">
              <a:extLst>
                <a:ext uri="{FF2B5EF4-FFF2-40B4-BE49-F238E27FC236}">
                  <a16:creationId xmlns:a16="http://schemas.microsoft.com/office/drawing/2014/main" id="{F2A74B51-A1F7-F34C-8FA0-A513E8D6E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3601" y="4184563"/>
              <a:ext cx="44448" cy="44433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69" name="Line 13">
              <a:extLst>
                <a:ext uri="{FF2B5EF4-FFF2-40B4-BE49-F238E27FC236}">
                  <a16:creationId xmlns:a16="http://schemas.microsoft.com/office/drawing/2014/main" id="{D57BAE9B-4C3A-0649-BC97-C59896C0C2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42195" y="4367057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0" name="Line 14">
              <a:extLst>
                <a:ext uri="{FF2B5EF4-FFF2-40B4-BE49-F238E27FC236}">
                  <a16:creationId xmlns:a16="http://schemas.microsoft.com/office/drawing/2014/main" id="{84770444-80F7-2540-9BAE-CD1BD20D05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70678" y="2930912"/>
              <a:ext cx="1587" cy="127586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1" name="Freeform 20">
              <a:extLst>
                <a:ext uri="{FF2B5EF4-FFF2-40B4-BE49-F238E27FC236}">
                  <a16:creationId xmlns:a16="http://schemas.microsoft.com/office/drawing/2014/main" id="{E7AB8B7E-B471-6F4D-89E7-4E367F1B7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678" y="4206780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72" name="Line 21">
              <a:extLst>
                <a:ext uri="{FF2B5EF4-FFF2-40B4-BE49-F238E27FC236}">
                  <a16:creationId xmlns:a16="http://schemas.microsoft.com/office/drawing/2014/main" id="{19A965ED-EBAA-FA4F-BA22-78FF919101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70678" y="4206780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3" name="Line 25">
              <a:extLst>
                <a:ext uri="{FF2B5EF4-FFF2-40B4-BE49-F238E27FC236}">
                  <a16:creationId xmlns:a16="http://schemas.microsoft.com/office/drawing/2014/main" id="{B4CEB08E-4DCF-8B4E-A016-AB80470901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05825" y="420678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4" name="Freeform 29">
              <a:extLst>
                <a:ext uri="{FF2B5EF4-FFF2-40B4-BE49-F238E27FC236}">
                  <a16:creationId xmlns:a16="http://schemas.microsoft.com/office/drawing/2014/main" id="{8074FA22-9030-2D4E-848C-A53BCED6C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439" y="4306755"/>
              <a:ext cx="122232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5" name="Freeform 34">
              <a:extLst>
                <a:ext uri="{FF2B5EF4-FFF2-40B4-BE49-F238E27FC236}">
                  <a16:creationId xmlns:a16="http://schemas.microsoft.com/office/drawing/2014/main" id="{8203EDD9-B561-AF49-8FB7-64D9D6722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59" y="4143304"/>
              <a:ext cx="122232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6" name="Line 35">
              <a:extLst>
                <a:ext uri="{FF2B5EF4-FFF2-40B4-BE49-F238E27FC236}">
                  <a16:creationId xmlns:a16="http://schemas.microsoft.com/office/drawing/2014/main" id="{2D96A525-9774-3E46-A317-B5D34D7AE1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6974" y="404809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7" name="Freeform 40">
              <a:extLst>
                <a:ext uri="{FF2B5EF4-FFF2-40B4-BE49-F238E27FC236}">
                  <a16:creationId xmlns:a16="http://schemas.microsoft.com/office/drawing/2014/main" id="{E65D32F2-CF6A-AF43-80CD-EE2B94ECD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59" y="2870610"/>
              <a:ext cx="122232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78" name="Line 41">
              <a:extLst>
                <a:ext uri="{FF2B5EF4-FFF2-40B4-BE49-F238E27FC236}">
                  <a16:creationId xmlns:a16="http://schemas.microsoft.com/office/drawing/2014/main" id="{2DBD36CC-B029-644E-9D47-2FEBC40DB3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42195" y="2772222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9" name="Line 42">
              <a:extLst>
                <a:ext uri="{FF2B5EF4-FFF2-40B4-BE49-F238E27FC236}">
                  <a16:creationId xmlns:a16="http://schemas.microsoft.com/office/drawing/2014/main" id="{0ADC09A2-5EA4-8548-9D23-225F670BCD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6974" y="309119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80" name="Freeform 44">
              <a:extLst>
                <a:ext uri="{FF2B5EF4-FFF2-40B4-BE49-F238E27FC236}">
                  <a16:creationId xmlns:a16="http://schemas.microsoft.com/office/drawing/2014/main" id="{9060BBB9-F67E-5841-9715-B17E9EBC2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678" y="2930912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81" name="Line 45">
              <a:extLst>
                <a:ext uri="{FF2B5EF4-FFF2-40B4-BE49-F238E27FC236}">
                  <a16:creationId xmlns:a16="http://schemas.microsoft.com/office/drawing/2014/main" id="{A1009ED2-8166-2140-966A-1F0C5D2098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70678" y="2930912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82" name="Freeform 51">
              <a:extLst>
                <a:ext uri="{FF2B5EF4-FFF2-40B4-BE49-F238E27FC236}">
                  <a16:creationId xmlns:a16="http://schemas.microsoft.com/office/drawing/2014/main" id="{1AA495D9-4FDA-264E-BE01-0DEB93D6B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614" y="2710334"/>
              <a:ext cx="122232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83" name="Line 53">
              <a:extLst>
                <a:ext uri="{FF2B5EF4-FFF2-40B4-BE49-F238E27FC236}">
                  <a16:creationId xmlns:a16="http://schemas.microsoft.com/office/drawing/2014/main" id="{FB6228EF-0393-7743-869A-D60F2758E4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708918" y="4115330"/>
              <a:ext cx="143909" cy="2243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84" name="Rectangle 54">
              <a:extLst>
                <a:ext uri="{FF2B5EF4-FFF2-40B4-BE49-F238E27FC236}">
                  <a16:creationId xmlns:a16="http://schemas.microsoft.com/office/drawing/2014/main" id="{7FA53E92-C88E-B74B-A03A-BBD7F838C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7447" y="4113153"/>
              <a:ext cx="198772" cy="246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85" name="Rectangle 55">
              <a:extLst>
                <a:ext uri="{FF2B5EF4-FFF2-40B4-BE49-F238E27FC236}">
                  <a16:creationId xmlns:a16="http://schemas.microsoft.com/office/drawing/2014/main" id="{8D295860-384D-B04E-9E59-801FF366D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18558" y="2823003"/>
              <a:ext cx="198772" cy="246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86" name="AutoShape 56">
              <a:extLst>
                <a:ext uri="{FF2B5EF4-FFF2-40B4-BE49-F238E27FC236}">
                  <a16:creationId xmlns:a16="http://schemas.microsoft.com/office/drawing/2014/main" id="{466F7128-152B-4448-9C6C-8828E9C17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9115" y="2499275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87" name="AutoShape 57">
              <a:extLst>
                <a:ext uri="{FF2B5EF4-FFF2-40B4-BE49-F238E27FC236}">
                  <a16:creationId xmlns:a16="http://schemas.microsoft.com/office/drawing/2014/main" id="{1CCB2AE5-DE9F-DB41-9938-E6E845980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9115" y="4097284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88" name="AutoShape 59">
              <a:extLst>
                <a:ext uri="{FF2B5EF4-FFF2-40B4-BE49-F238E27FC236}">
                  <a16:creationId xmlns:a16="http://schemas.microsoft.com/office/drawing/2014/main" id="{EC1935AF-E539-C94B-AA2D-4CFD3295F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74" y="2657965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89" name="AutoShape 61">
              <a:extLst>
                <a:ext uri="{FF2B5EF4-FFF2-40B4-BE49-F238E27FC236}">
                  <a16:creationId xmlns:a16="http://schemas.microsoft.com/office/drawing/2014/main" id="{E4B10A19-9BCB-B547-AFEA-0ADB9C385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3349" y="3933833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90" name="Freeform 64">
              <a:extLst>
                <a:ext uri="{FF2B5EF4-FFF2-40B4-BE49-F238E27FC236}">
                  <a16:creationId xmlns:a16="http://schemas.microsoft.com/office/drawing/2014/main" id="{0ED70666-35AA-F949-A479-F86B01C5C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5665" y="4181390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91" name="Freeform 65">
              <a:extLst>
                <a:ext uri="{FF2B5EF4-FFF2-40B4-BE49-F238E27FC236}">
                  <a16:creationId xmlns:a16="http://schemas.microsoft.com/office/drawing/2014/main" id="{81C056D3-2CC8-4D40-8610-7FCF75D0F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1633" y="4179983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92" name="Line 14">
              <a:extLst>
                <a:ext uri="{FF2B5EF4-FFF2-40B4-BE49-F238E27FC236}">
                  <a16:creationId xmlns:a16="http://schemas.microsoft.com/office/drawing/2014/main" id="{8915A718-E5BD-3945-82FD-FAF133F4AD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96282" y="4230582"/>
              <a:ext cx="1843" cy="3012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3" name="Line 14">
              <a:extLst>
                <a:ext uri="{FF2B5EF4-FFF2-40B4-BE49-F238E27FC236}">
                  <a16:creationId xmlns:a16="http://schemas.microsoft.com/office/drawing/2014/main" id="{A65C2E58-D167-3B4E-97F4-6339D73E79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94408" y="2583689"/>
              <a:ext cx="0" cy="3232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4" name="Line 14">
              <a:extLst>
                <a:ext uri="{FF2B5EF4-FFF2-40B4-BE49-F238E27FC236}">
                  <a16:creationId xmlns:a16="http://schemas.microsoft.com/office/drawing/2014/main" id="{7F9815FE-05B9-224E-9B48-93AA96863B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18516" y="3331577"/>
              <a:ext cx="0" cy="196273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5" name="Line 14">
              <a:extLst>
                <a:ext uri="{FF2B5EF4-FFF2-40B4-BE49-F238E27FC236}">
                  <a16:creationId xmlns:a16="http://schemas.microsoft.com/office/drawing/2014/main" id="{D4D0A625-F2E7-8E42-A494-6C29459857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566308" y="4200214"/>
              <a:ext cx="3949" cy="108806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6" name="Line 13">
              <a:extLst>
                <a:ext uri="{FF2B5EF4-FFF2-40B4-BE49-F238E27FC236}">
                  <a16:creationId xmlns:a16="http://schemas.microsoft.com/office/drawing/2014/main" id="{37C1B17D-EE7A-F444-9988-69E1B22139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18514" y="5285983"/>
              <a:ext cx="4457414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7" name="Line 19">
              <a:extLst>
                <a:ext uri="{FF2B5EF4-FFF2-40B4-BE49-F238E27FC236}">
                  <a16:creationId xmlns:a16="http://schemas.microsoft.com/office/drawing/2014/main" id="{6946B83E-9DBE-CA41-971B-8C0596B46F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92859" y="4524439"/>
              <a:ext cx="76038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8" name="Line 47">
              <a:extLst>
                <a:ext uri="{FF2B5EF4-FFF2-40B4-BE49-F238E27FC236}">
                  <a16:creationId xmlns:a16="http://schemas.microsoft.com/office/drawing/2014/main" id="{034C49D5-2AE6-1645-B6A8-BA21159D39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88626" y="2591315"/>
              <a:ext cx="783133" cy="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9" name="Line 13">
              <a:extLst>
                <a:ext uri="{FF2B5EF4-FFF2-40B4-BE49-F238E27FC236}">
                  <a16:creationId xmlns:a16="http://schemas.microsoft.com/office/drawing/2014/main" id="{828C438C-40F2-0943-81FB-E9FB3506628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873141" y="4415901"/>
              <a:ext cx="146658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00" name="Freeform 29">
              <a:extLst>
                <a:ext uri="{FF2B5EF4-FFF2-40B4-BE49-F238E27FC236}">
                  <a16:creationId xmlns:a16="http://schemas.microsoft.com/office/drawing/2014/main" id="{A7CC72CB-4A46-854F-A7B3-10632194332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4748" y="4229837"/>
              <a:ext cx="122192" cy="122233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01" name="Isosceles Triangle 11">
              <a:extLst>
                <a:ext uri="{FF2B5EF4-FFF2-40B4-BE49-F238E27FC236}">
                  <a16:creationId xmlns:a16="http://schemas.microsoft.com/office/drawing/2014/main" id="{D8BF04F4-2146-DC47-A64D-125503DF66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67185" y="3841930"/>
              <a:ext cx="366697" cy="380856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02" name="Line 13">
              <a:extLst>
                <a:ext uri="{FF2B5EF4-FFF2-40B4-BE49-F238E27FC236}">
                  <a16:creationId xmlns:a16="http://schemas.microsoft.com/office/drawing/2014/main" id="{7B2ACD4C-C9CD-B242-AFC7-40ADB2592DB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316766" y="3223588"/>
              <a:ext cx="1260803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03" name="Freeform 65">
              <a:extLst>
                <a:ext uri="{FF2B5EF4-FFF2-40B4-BE49-F238E27FC236}">
                  <a16:creationId xmlns:a16="http://schemas.microsoft.com/office/drawing/2014/main" id="{1128092C-3624-7F48-B828-200D25502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935" y="3320321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6504" name="Group 3">
              <a:extLst>
                <a:ext uri="{FF2B5EF4-FFF2-40B4-BE49-F238E27FC236}">
                  <a16:creationId xmlns:a16="http://schemas.microsoft.com/office/drawing/2014/main" id="{B40CF925-8FDE-0146-B7BD-CA3CAE6AC1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6397" y="2309942"/>
              <a:ext cx="719667" cy="541866"/>
              <a:chOff x="1227666" y="1693334"/>
              <a:chExt cx="719667" cy="541866"/>
            </a:xfrm>
          </p:grpSpPr>
          <p:sp>
            <p:nvSpPr>
              <p:cNvPr id="146514" name="Freeform 20">
                <a:extLst>
                  <a:ext uri="{FF2B5EF4-FFF2-40B4-BE49-F238E27FC236}">
                    <a16:creationId xmlns:a16="http://schemas.microsoft.com/office/drawing/2014/main" id="{55B65985-3BB4-2A40-A0F3-ADDDEAF61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654" y="1693706"/>
                <a:ext cx="640679" cy="270746"/>
              </a:xfrm>
              <a:custGeom>
                <a:avLst/>
                <a:gdLst>
                  <a:gd name="T0" fmla="*/ 0 w 1719"/>
                  <a:gd name="T1" fmla="*/ 0 h 685"/>
                  <a:gd name="T2" fmla="*/ 0 w 1719"/>
                  <a:gd name="T3" fmla="*/ 0 h 685"/>
                  <a:gd name="T4" fmla="*/ 0 w 1719"/>
                  <a:gd name="T5" fmla="*/ 0 h 685"/>
                  <a:gd name="T6" fmla="*/ 0 w 1719"/>
                  <a:gd name="T7" fmla="*/ 0 h 685"/>
                  <a:gd name="T8" fmla="*/ 0 w 1719"/>
                  <a:gd name="T9" fmla="*/ 0 h 685"/>
                  <a:gd name="T10" fmla="*/ 0 w 1719"/>
                  <a:gd name="T11" fmla="*/ 0 h 685"/>
                  <a:gd name="T12" fmla="*/ 0 w 1719"/>
                  <a:gd name="T13" fmla="*/ 0 h 685"/>
                  <a:gd name="T14" fmla="*/ 0 w 1719"/>
                  <a:gd name="T15" fmla="*/ 0 h 685"/>
                  <a:gd name="T16" fmla="*/ 0 w 1719"/>
                  <a:gd name="T17" fmla="*/ 0 h 685"/>
                  <a:gd name="T18" fmla="*/ 0 w 1719"/>
                  <a:gd name="T19" fmla="*/ 0 h 685"/>
                  <a:gd name="T20" fmla="*/ 0 w 1719"/>
                  <a:gd name="T21" fmla="*/ 0 h 685"/>
                  <a:gd name="T22" fmla="*/ 0 w 1719"/>
                  <a:gd name="T23" fmla="*/ 0 h 685"/>
                  <a:gd name="T24" fmla="*/ 0 w 1719"/>
                  <a:gd name="T25" fmla="*/ 0 h 685"/>
                  <a:gd name="T26" fmla="*/ 0 w 1719"/>
                  <a:gd name="T27" fmla="*/ 0 h 685"/>
                  <a:gd name="T28" fmla="*/ 0 w 1719"/>
                  <a:gd name="T29" fmla="*/ 0 h 685"/>
                  <a:gd name="T30" fmla="*/ 0 w 1719"/>
                  <a:gd name="T31" fmla="*/ 0 h 685"/>
                  <a:gd name="T32" fmla="*/ 0 w 1719"/>
                  <a:gd name="T33" fmla="*/ 0 h 685"/>
                  <a:gd name="T34" fmla="*/ 0 w 1719"/>
                  <a:gd name="T35" fmla="*/ 0 h 685"/>
                  <a:gd name="T36" fmla="*/ 0 w 1719"/>
                  <a:gd name="T37" fmla="*/ 0 h 685"/>
                  <a:gd name="T38" fmla="*/ 0 w 1719"/>
                  <a:gd name="T39" fmla="*/ 0 h 685"/>
                  <a:gd name="T40" fmla="*/ 0 w 1719"/>
                  <a:gd name="T41" fmla="*/ 0 h 685"/>
                  <a:gd name="T42" fmla="*/ 0 w 1719"/>
                  <a:gd name="T43" fmla="*/ 0 h 685"/>
                  <a:gd name="T44" fmla="*/ 0 w 1719"/>
                  <a:gd name="T45" fmla="*/ 0 h 685"/>
                  <a:gd name="T46" fmla="*/ 0 w 1719"/>
                  <a:gd name="T47" fmla="*/ 0 h 685"/>
                  <a:gd name="T48" fmla="*/ 0 w 1719"/>
                  <a:gd name="T49" fmla="*/ 0 h 685"/>
                  <a:gd name="T50" fmla="*/ 0 w 1719"/>
                  <a:gd name="T51" fmla="*/ 0 h 685"/>
                  <a:gd name="T52" fmla="*/ 0 w 1719"/>
                  <a:gd name="T53" fmla="*/ 0 h 685"/>
                  <a:gd name="T54" fmla="*/ 0 w 1719"/>
                  <a:gd name="T55" fmla="*/ 0 h 685"/>
                  <a:gd name="T56" fmla="*/ 0 w 1719"/>
                  <a:gd name="T57" fmla="*/ 0 h 685"/>
                  <a:gd name="T58" fmla="*/ 0 w 1719"/>
                  <a:gd name="T59" fmla="*/ 0 h 685"/>
                  <a:gd name="T60" fmla="*/ 0 w 1719"/>
                  <a:gd name="T61" fmla="*/ 0 h 685"/>
                  <a:gd name="T62" fmla="*/ 0 w 1719"/>
                  <a:gd name="T63" fmla="*/ 0 h 685"/>
                  <a:gd name="T64" fmla="*/ 0 w 1719"/>
                  <a:gd name="T65" fmla="*/ 0 h 685"/>
                  <a:gd name="T66" fmla="*/ 0 w 1719"/>
                  <a:gd name="T67" fmla="*/ 0 h 685"/>
                  <a:gd name="T68" fmla="*/ 0 w 1719"/>
                  <a:gd name="T69" fmla="*/ 0 h 685"/>
                  <a:gd name="T70" fmla="*/ 0 w 1719"/>
                  <a:gd name="T71" fmla="*/ 0 h 685"/>
                  <a:gd name="T72" fmla="*/ 0 w 1719"/>
                  <a:gd name="T73" fmla="*/ 0 h 685"/>
                  <a:gd name="T74" fmla="*/ 0 w 1719"/>
                  <a:gd name="T75" fmla="*/ 0 h 685"/>
                  <a:gd name="T76" fmla="*/ 0 w 1719"/>
                  <a:gd name="T77" fmla="*/ 0 h 685"/>
                  <a:gd name="T78" fmla="*/ 0 w 1719"/>
                  <a:gd name="T79" fmla="*/ 0 h 685"/>
                  <a:gd name="T80" fmla="*/ 0 w 1719"/>
                  <a:gd name="T81" fmla="*/ 0 h 685"/>
                  <a:gd name="T82" fmla="*/ 0 w 1719"/>
                  <a:gd name="T83" fmla="*/ 0 h 685"/>
                  <a:gd name="T84" fmla="*/ 0 w 1719"/>
                  <a:gd name="T85" fmla="*/ 0 h 685"/>
                  <a:gd name="T86" fmla="*/ 0 w 1719"/>
                  <a:gd name="T87" fmla="*/ 0 h 685"/>
                  <a:gd name="T88" fmla="*/ 0 w 1719"/>
                  <a:gd name="T89" fmla="*/ 0 h 685"/>
                  <a:gd name="T90" fmla="*/ 0 w 1719"/>
                  <a:gd name="T91" fmla="*/ 0 h 685"/>
                  <a:gd name="T92" fmla="*/ 0 w 1719"/>
                  <a:gd name="T93" fmla="*/ 0 h 685"/>
                  <a:gd name="T94" fmla="*/ 0 w 1719"/>
                  <a:gd name="T95" fmla="*/ 0 h 685"/>
                  <a:gd name="T96" fmla="*/ 0 w 1719"/>
                  <a:gd name="T97" fmla="*/ 0 h 685"/>
                  <a:gd name="T98" fmla="*/ 0 w 1719"/>
                  <a:gd name="T99" fmla="*/ 0 h 685"/>
                  <a:gd name="T100" fmla="*/ 0 w 1719"/>
                  <a:gd name="T101" fmla="*/ 0 h 685"/>
                  <a:gd name="T102" fmla="*/ 0 w 1719"/>
                  <a:gd name="T103" fmla="*/ 0 h 685"/>
                  <a:gd name="T104" fmla="*/ 0 w 1719"/>
                  <a:gd name="T105" fmla="*/ 0 h 685"/>
                  <a:gd name="T106" fmla="*/ 0 w 1719"/>
                  <a:gd name="T107" fmla="*/ 0 h 685"/>
                  <a:gd name="T108" fmla="*/ 0 w 1719"/>
                  <a:gd name="T109" fmla="*/ 0 h 685"/>
                  <a:gd name="T110" fmla="*/ 0 w 1719"/>
                  <a:gd name="T111" fmla="*/ 0 h 685"/>
                  <a:gd name="T112" fmla="*/ 0 w 1719"/>
                  <a:gd name="T113" fmla="*/ 0 h 685"/>
                  <a:gd name="T114" fmla="*/ 0 w 1719"/>
                  <a:gd name="T115" fmla="*/ 0 h 685"/>
                  <a:gd name="T116" fmla="*/ 0 w 1719"/>
                  <a:gd name="T117" fmla="*/ 0 h 685"/>
                  <a:gd name="T118" fmla="*/ 0 w 1719"/>
                  <a:gd name="T119" fmla="*/ 0 h 685"/>
                  <a:gd name="T120" fmla="*/ 0 w 1719"/>
                  <a:gd name="T121" fmla="*/ 0 h 6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5"/>
                  <a:gd name="T185" fmla="*/ 1719 w 1719"/>
                  <a:gd name="T186" fmla="*/ 685 h 68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5">
                    <a:moveTo>
                      <a:pt x="0" y="0"/>
                    </a:moveTo>
                    <a:lnTo>
                      <a:pt x="66" y="0"/>
                    </a:lnTo>
                    <a:lnTo>
                      <a:pt x="127" y="0"/>
                    </a:lnTo>
                    <a:lnTo>
                      <a:pt x="184" y="0"/>
                    </a:lnTo>
                    <a:lnTo>
                      <a:pt x="238" y="0"/>
                    </a:lnTo>
                    <a:lnTo>
                      <a:pt x="290" y="0"/>
                    </a:lnTo>
                    <a:lnTo>
                      <a:pt x="336" y="1"/>
                    </a:lnTo>
                    <a:lnTo>
                      <a:pt x="379" y="1"/>
                    </a:lnTo>
                    <a:lnTo>
                      <a:pt x="418" y="1"/>
                    </a:lnTo>
                    <a:lnTo>
                      <a:pt x="455" y="1"/>
                    </a:lnTo>
                    <a:lnTo>
                      <a:pt x="490" y="1"/>
                    </a:lnTo>
                    <a:lnTo>
                      <a:pt x="520" y="1"/>
                    </a:lnTo>
                    <a:lnTo>
                      <a:pt x="549" y="1"/>
                    </a:lnTo>
                    <a:lnTo>
                      <a:pt x="575" y="1"/>
                    </a:lnTo>
                    <a:lnTo>
                      <a:pt x="598" y="1"/>
                    </a:lnTo>
                    <a:lnTo>
                      <a:pt x="620" y="1"/>
                    </a:lnTo>
                    <a:lnTo>
                      <a:pt x="639" y="1"/>
                    </a:lnTo>
                    <a:lnTo>
                      <a:pt x="656" y="1"/>
                    </a:lnTo>
                    <a:lnTo>
                      <a:pt x="671" y="1"/>
                    </a:lnTo>
                    <a:lnTo>
                      <a:pt x="685" y="1"/>
                    </a:lnTo>
                    <a:lnTo>
                      <a:pt x="698" y="1"/>
                    </a:lnTo>
                    <a:lnTo>
                      <a:pt x="708" y="1"/>
                    </a:lnTo>
                    <a:lnTo>
                      <a:pt x="718" y="3"/>
                    </a:lnTo>
                    <a:lnTo>
                      <a:pt x="726" y="3"/>
                    </a:lnTo>
                    <a:lnTo>
                      <a:pt x="733" y="3"/>
                    </a:lnTo>
                    <a:lnTo>
                      <a:pt x="741" y="3"/>
                    </a:lnTo>
                    <a:lnTo>
                      <a:pt x="746" y="3"/>
                    </a:lnTo>
                    <a:lnTo>
                      <a:pt x="751" y="3"/>
                    </a:lnTo>
                    <a:lnTo>
                      <a:pt x="757" y="4"/>
                    </a:lnTo>
                    <a:lnTo>
                      <a:pt x="761" y="4"/>
                    </a:lnTo>
                    <a:lnTo>
                      <a:pt x="765" y="4"/>
                    </a:lnTo>
                    <a:lnTo>
                      <a:pt x="770" y="4"/>
                    </a:lnTo>
                    <a:lnTo>
                      <a:pt x="775" y="5"/>
                    </a:lnTo>
                    <a:lnTo>
                      <a:pt x="780" y="5"/>
                    </a:lnTo>
                    <a:lnTo>
                      <a:pt x="785" y="5"/>
                    </a:lnTo>
                    <a:lnTo>
                      <a:pt x="788" y="6"/>
                    </a:lnTo>
                    <a:lnTo>
                      <a:pt x="792" y="6"/>
                    </a:lnTo>
                    <a:lnTo>
                      <a:pt x="796" y="6"/>
                    </a:lnTo>
                    <a:lnTo>
                      <a:pt x="800" y="6"/>
                    </a:lnTo>
                    <a:lnTo>
                      <a:pt x="803" y="6"/>
                    </a:lnTo>
                    <a:lnTo>
                      <a:pt x="806" y="7"/>
                    </a:lnTo>
                    <a:lnTo>
                      <a:pt x="808" y="7"/>
                    </a:lnTo>
                    <a:lnTo>
                      <a:pt x="811" y="7"/>
                    </a:lnTo>
                    <a:lnTo>
                      <a:pt x="814" y="7"/>
                    </a:lnTo>
                    <a:lnTo>
                      <a:pt x="817" y="7"/>
                    </a:lnTo>
                    <a:lnTo>
                      <a:pt x="819" y="8"/>
                    </a:lnTo>
                    <a:lnTo>
                      <a:pt x="822" y="8"/>
                    </a:lnTo>
                    <a:lnTo>
                      <a:pt x="824" y="8"/>
                    </a:lnTo>
                    <a:lnTo>
                      <a:pt x="826" y="8"/>
                    </a:lnTo>
                    <a:lnTo>
                      <a:pt x="829" y="9"/>
                    </a:lnTo>
                    <a:lnTo>
                      <a:pt x="831" y="9"/>
                    </a:lnTo>
                    <a:lnTo>
                      <a:pt x="835" y="9"/>
                    </a:lnTo>
                    <a:lnTo>
                      <a:pt x="837" y="9"/>
                    </a:lnTo>
                    <a:lnTo>
                      <a:pt x="839" y="10"/>
                    </a:lnTo>
                    <a:lnTo>
                      <a:pt x="842" y="10"/>
                    </a:lnTo>
                    <a:lnTo>
                      <a:pt x="844" y="10"/>
                    </a:lnTo>
                    <a:lnTo>
                      <a:pt x="847" y="11"/>
                    </a:lnTo>
                    <a:lnTo>
                      <a:pt x="850" y="11"/>
                    </a:lnTo>
                    <a:lnTo>
                      <a:pt x="854" y="12"/>
                    </a:lnTo>
                    <a:lnTo>
                      <a:pt x="857" y="12"/>
                    </a:lnTo>
                    <a:lnTo>
                      <a:pt x="860" y="13"/>
                    </a:lnTo>
                    <a:lnTo>
                      <a:pt x="864" y="13"/>
                    </a:lnTo>
                    <a:lnTo>
                      <a:pt x="868" y="14"/>
                    </a:lnTo>
                    <a:lnTo>
                      <a:pt x="874" y="14"/>
                    </a:lnTo>
                    <a:lnTo>
                      <a:pt x="878" y="15"/>
                    </a:lnTo>
                    <a:lnTo>
                      <a:pt x="882" y="15"/>
                    </a:lnTo>
                    <a:lnTo>
                      <a:pt x="886" y="16"/>
                    </a:lnTo>
                    <a:lnTo>
                      <a:pt x="891" y="17"/>
                    </a:lnTo>
                    <a:lnTo>
                      <a:pt x="894" y="17"/>
                    </a:lnTo>
                    <a:lnTo>
                      <a:pt x="898" y="18"/>
                    </a:lnTo>
                    <a:lnTo>
                      <a:pt x="901" y="18"/>
                    </a:lnTo>
                    <a:lnTo>
                      <a:pt x="904" y="19"/>
                    </a:lnTo>
                    <a:lnTo>
                      <a:pt x="907" y="19"/>
                    </a:lnTo>
                    <a:lnTo>
                      <a:pt x="910" y="20"/>
                    </a:lnTo>
                    <a:lnTo>
                      <a:pt x="913" y="20"/>
                    </a:lnTo>
                    <a:lnTo>
                      <a:pt x="915" y="20"/>
                    </a:lnTo>
                    <a:lnTo>
                      <a:pt x="919" y="22"/>
                    </a:lnTo>
                    <a:lnTo>
                      <a:pt x="921" y="22"/>
                    </a:lnTo>
                    <a:lnTo>
                      <a:pt x="924" y="23"/>
                    </a:lnTo>
                    <a:lnTo>
                      <a:pt x="926" y="23"/>
                    </a:lnTo>
                    <a:lnTo>
                      <a:pt x="928" y="24"/>
                    </a:lnTo>
                    <a:lnTo>
                      <a:pt x="932" y="25"/>
                    </a:lnTo>
                    <a:lnTo>
                      <a:pt x="934" y="25"/>
                    </a:lnTo>
                    <a:lnTo>
                      <a:pt x="936" y="26"/>
                    </a:lnTo>
                    <a:lnTo>
                      <a:pt x="939" y="26"/>
                    </a:lnTo>
                    <a:lnTo>
                      <a:pt x="942" y="27"/>
                    </a:lnTo>
                    <a:lnTo>
                      <a:pt x="944" y="28"/>
                    </a:lnTo>
                    <a:lnTo>
                      <a:pt x="947" y="29"/>
                    </a:lnTo>
                    <a:lnTo>
                      <a:pt x="951" y="30"/>
                    </a:lnTo>
                    <a:lnTo>
                      <a:pt x="954" y="31"/>
                    </a:lnTo>
                    <a:lnTo>
                      <a:pt x="958" y="32"/>
                    </a:lnTo>
                    <a:lnTo>
                      <a:pt x="961" y="34"/>
                    </a:lnTo>
                    <a:lnTo>
                      <a:pt x="966" y="35"/>
                    </a:lnTo>
                    <a:lnTo>
                      <a:pt x="971" y="36"/>
                    </a:lnTo>
                    <a:lnTo>
                      <a:pt x="975" y="37"/>
                    </a:lnTo>
                    <a:lnTo>
                      <a:pt x="980" y="39"/>
                    </a:lnTo>
                    <a:lnTo>
                      <a:pt x="985" y="41"/>
                    </a:lnTo>
                    <a:lnTo>
                      <a:pt x="991" y="43"/>
                    </a:lnTo>
                    <a:lnTo>
                      <a:pt x="995" y="44"/>
                    </a:lnTo>
                    <a:lnTo>
                      <a:pt x="999" y="46"/>
                    </a:lnTo>
                    <a:lnTo>
                      <a:pt x="1003" y="47"/>
                    </a:lnTo>
                    <a:lnTo>
                      <a:pt x="1009" y="48"/>
                    </a:lnTo>
                    <a:lnTo>
                      <a:pt x="1013" y="49"/>
                    </a:lnTo>
                    <a:lnTo>
                      <a:pt x="1016" y="50"/>
                    </a:lnTo>
                    <a:lnTo>
                      <a:pt x="1019" y="51"/>
                    </a:lnTo>
                    <a:lnTo>
                      <a:pt x="1022" y="52"/>
                    </a:lnTo>
                    <a:lnTo>
                      <a:pt x="1026" y="53"/>
                    </a:lnTo>
                    <a:lnTo>
                      <a:pt x="1029" y="54"/>
                    </a:lnTo>
                    <a:lnTo>
                      <a:pt x="1032" y="55"/>
                    </a:lnTo>
                    <a:lnTo>
                      <a:pt x="1034" y="56"/>
                    </a:lnTo>
                    <a:lnTo>
                      <a:pt x="1037" y="57"/>
                    </a:lnTo>
                    <a:lnTo>
                      <a:pt x="1039" y="58"/>
                    </a:lnTo>
                    <a:lnTo>
                      <a:pt x="1041" y="59"/>
                    </a:lnTo>
                    <a:lnTo>
                      <a:pt x="1044" y="61"/>
                    </a:lnTo>
                    <a:lnTo>
                      <a:pt x="1047" y="62"/>
                    </a:lnTo>
                    <a:lnTo>
                      <a:pt x="1049" y="63"/>
                    </a:lnTo>
                    <a:lnTo>
                      <a:pt x="1052" y="64"/>
                    </a:lnTo>
                    <a:lnTo>
                      <a:pt x="1055" y="65"/>
                    </a:lnTo>
                    <a:lnTo>
                      <a:pt x="1058" y="66"/>
                    </a:lnTo>
                    <a:lnTo>
                      <a:pt x="1060" y="67"/>
                    </a:lnTo>
                    <a:lnTo>
                      <a:pt x="1063" y="68"/>
                    </a:lnTo>
                    <a:lnTo>
                      <a:pt x="1067" y="70"/>
                    </a:lnTo>
                    <a:lnTo>
                      <a:pt x="1070" y="71"/>
                    </a:lnTo>
                    <a:lnTo>
                      <a:pt x="1073" y="73"/>
                    </a:lnTo>
                    <a:lnTo>
                      <a:pt x="1076" y="74"/>
                    </a:lnTo>
                    <a:lnTo>
                      <a:pt x="1080" y="76"/>
                    </a:lnTo>
                    <a:lnTo>
                      <a:pt x="1085" y="80"/>
                    </a:lnTo>
                    <a:lnTo>
                      <a:pt x="1089" y="82"/>
                    </a:lnTo>
                    <a:lnTo>
                      <a:pt x="1093" y="84"/>
                    </a:lnTo>
                    <a:lnTo>
                      <a:pt x="1097" y="86"/>
                    </a:lnTo>
                    <a:lnTo>
                      <a:pt x="1102" y="88"/>
                    </a:lnTo>
                    <a:lnTo>
                      <a:pt x="1107" y="90"/>
                    </a:lnTo>
                    <a:lnTo>
                      <a:pt x="1110" y="92"/>
                    </a:lnTo>
                    <a:lnTo>
                      <a:pt x="1114" y="94"/>
                    </a:lnTo>
                    <a:lnTo>
                      <a:pt x="1117" y="95"/>
                    </a:lnTo>
                    <a:lnTo>
                      <a:pt x="1120" y="97"/>
                    </a:lnTo>
                    <a:lnTo>
                      <a:pt x="1123" y="98"/>
                    </a:lnTo>
                    <a:lnTo>
                      <a:pt x="1126" y="101"/>
                    </a:lnTo>
                    <a:lnTo>
                      <a:pt x="1129" y="102"/>
                    </a:lnTo>
                    <a:lnTo>
                      <a:pt x="1131" y="103"/>
                    </a:lnTo>
                    <a:lnTo>
                      <a:pt x="1133" y="104"/>
                    </a:lnTo>
                    <a:lnTo>
                      <a:pt x="1135" y="105"/>
                    </a:lnTo>
                    <a:lnTo>
                      <a:pt x="1138" y="106"/>
                    </a:lnTo>
                    <a:lnTo>
                      <a:pt x="1140" y="108"/>
                    </a:lnTo>
                    <a:lnTo>
                      <a:pt x="1144" y="109"/>
                    </a:lnTo>
                    <a:lnTo>
                      <a:pt x="1146" y="110"/>
                    </a:lnTo>
                    <a:lnTo>
                      <a:pt x="1148" y="111"/>
                    </a:lnTo>
                    <a:lnTo>
                      <a:pt x="1150" y="112"/>
                    </a:lnTo>
                    <a:lnTo>
                      <a:pt x="1152" y="113"/>
                    </a:lnTo>
                    <a:lnTo>
                      <a:pt x="1154" y="114"/>
                    </a:lnTo>
                    <a:lnTo>
                      <a:pt x="1157" y="115"/>
                    </a:lnTo>
                    <a:lnTo>
                      <a:pt x="1159" y="117"/>
                    </a:lnTo>
                    <a:lnTo>
                      <a:pt x="1162" y="119"/>
                    </a:lnTo>
                    <a:lnTo>
                      <a:pt x="1165" y="120"/>
                    </a:lnTo>
                    <a:lnTo>
                      <a:pt x="1168" y="122"/>
                    </a:lnTo>
                    <a:lnTo>
                      <a:pt x="1170" y="123"/>
                    </a:lnTo>
                    <a:lnTo>
                      <a:pt x="1174" y="126"/>
                    </a:lnTo>
                    <a:lnTo>
                      <a:pt x="1177" y="128"/>
                    </a:lnTo>
                    <a:lnTo>
                      <a:pt x="1181" y="130"/>
                    </a:lnTo>
                    <a:lnTo>
                      <a:pt x="1185" y="132"/>
                    </a:lnTo>
                    <a:lnTo>
                      <a:pt x="1189" y="134"/>
                    </a:lnTo>
                    <a:lnTo>
                      <a:pt x="1193" y="136"/>
                    </a:lnTo>
                    <a:lnTo>
                      <a:pt x="1197" y="139"/>
                    </a:lnTo>
                    <a:lnTo>
                      <a:pt x="1201" y="141"/>
                    </a:lnTo>
                    <a:lnTo>
                      <a:pt x="1204" y="142"/>
                    </a:lnTo>
                    <a:lnTo>
                      <a:pt x="1207" y="144"/>
                    </a:lnTo>
                    <a:lnTo>
                      <a:pt x="1210" y="146"/>
                    </a:lnTo>
                    <a:lnTo>
                      <a:pt x="1213" y="147"/>
                    </a:lnTo>
                    <a:lnTo>
                      <a:pt x="1215" y="149"/>
                    </a:lnTo>
                    <a:lnTo>
                      <a:pt x="1217" y="150"/>
                    </a:lnTo>
                    <a:lnTo>
                      <a:pt x="1221" y="151"/>
                    </a:lnTo>
                    <a:lnTo>
                      <a:pt x="1223" y="152"/>
                    </a:lnTo>
                    <a:lnTo>
                      <a:pt x="1225" y="154"/>
                    </a:lnTo>
                    <a:lnTo>
                      <a:pt x="1227" y="155"/>
                    </a:lnTo>
                    <a:lnTo>
                      <a:pt x="1228" y="156"/>
                    </a:lnTo>
                    <a:lnTo>
                      <a:pt x="1230" y="158"/>
                    </a:lnTo>
                    <a:lnTo>
                      <a:pt x="1232" y="159"/>
                    </a:lnTo>
                    <a:lnTo>
                      <a:pt x="1235" y="160"/>
                    </a:lnTo>
                    <a:lnTo>
                      <a:pt x="1236" y="161"/>
                    </a:lnTo>
                    <a:lnTo>
                      <a:pt x="1239" y="162"/>
                    </a:lnTo>
                    <a:lnTo>
                      <a:pt x="1241" y="163"/>
                    </a:lnTo>
                    <a:lnTo>
                      <a:pt x="1243" y="164"/>
                    </a:lnTo>
                    <a:lnTo>
                      <a:pt x="1245" y="165"/>
                    </a:lnTo>
                    <a:lnTo>
                      <a:pt x="1246" y="167"/>
                    </a:lnTo>
                    <a:lnTo>
                      <a:pt x="1248" y="168"/>
                    </a:lnTo>
                    <a:lnTo>
                      <a:pt x="1250" y="170"/>
                    </a:lnTo>
                    <a:lnTo>
                      <a:pt x="1253" y="172"/>
                    </a:lnTo>
                    <a:lnTo>
                      <a:pt x="1255" y="173"/>
                    </a:lnTo>
                    <a:lnTo>
                      <a:pt x="1257" y="175"/>
                    </a:lnTo>
                    <a:lnTo>
                      <a:pt x="1261" y="177"/>
                    </a:lnTo>
                    <a:lnTo>
                      <a:pt x="1263" y="179"/>
                    </a:lnTo>
                    <a:lnTo>
                      <a:pt x="1266" y="181"/>
                    </a:lnTo>
                    <a:lnTo>
                      <a:pt x="1269" y="183"/>
                    </a:lnTo>
                    <a:lnTo>
                      <a:pt x="1272" y="185"/>
                    </a:lnTo>
                    <a:lnTo>
                      <a:pt x="1275" y="187"/>
                    </a:lnTo>
                    <a:lnTo>
                      <a:pt x="1280" y="188"/>
                    </a:lnTo>
                    <a:lnTo>
                      <a:pt x="1282" y="190"/>
                    </a:lnTo>
                    <a:lnTo>
                      <a:pt x="1285" y="192"/>
                    </a:lnTo>
                    <a:lnTo>
                      <a:pt x="1287" y="193"/>
                    </a:lnTo>
                    <a:lnTo>
                      <a:pt x="1289" y="194"/>
                    </a:lnTo>
                    <a:lnTo>
                      <a:pt x="1291" y="197"/>
                    </a:lnTo>
                    <a:lnTo>
                      <a:pt x="1293" y="198"/>
                    </a:lnTo>
                    <a:lnTo>
                      <a:pt x="1295" y="199"/>
                    </a:lnTo>
                    <a:lnTo>
                      <a:pt x="1296" y="200"/>
                    </a:lnTo>
                    <a:lnTo>
                      <a:pt x="1299" y="201"/>
                    </a:lnTo>
                    <a:lnTo>
                      <a:pt x="1300" y="202"/>
                    </a:lnTo>
                    <a:lnTo>
                      <a:pt x="1302" y="203"/>
                    </a:lnTo>
                    <a:lnTo>
                      <a:pt x="1303" y="204"/>
                    </a:lnTo>
                    <a:lnTo>
                      <a:pt x="1304" y="205"/>
                    </a:lnTo>
                    <a:lnTo>
                      <a:pt x="1306" y="206"/>
                    </a:lnTo>
                    <a:lnTo>
                      <a:pt x="1307" y="207"/>
                    </a:lnTo>
                    <a:lnTo>
                      <a:pt x="1308" y="208"/>
                    </a:lnTo>
                    <a:lnTo>
                      <a:pt x="1310" y="209"/>
                    </a:lnTo>
                    <a:lnTo>
                      <a:pt x="1311" y="210"/>
                    </a:lnTo>
                    <a:lnTo>
                      <a:pt x="1312" y="211"/>
                    </a:lnTo>
                    <a:lnTo>
                      <a:pt x="1313" y="212"/>
                    </a:lnTo>
                    <a:lnTo>
                      <a:pt x="1315" y="213"/>
                    </a:lnTo>
                    <a:lnTo>
                      <a:pt x="1317" y="216"/>
                    </a:lnTo>
                    <a:lnTo>
                      <a:pt x="1319" y="217"/>
                    </a:lnTo>
                    <a:lnTo>
                      <a:pt x="1320" y="218"/>
                    </a:lnTo>
                    <a:lnTo>
                      <a:pt x="1322" y="220"/>
                    </a:lnTo>
                    <a:lnTo>
                      <a:pt x="1325" y="221"/>
                    </a:lnTo>
                    <a:lnTo>
                      <a:pt x="1327" y="223"/>
                    </a:lnTo>
                    <a:lnTo>
                      <a:pt x="1329" y="224"/>
                    </a:lnTo>
                    <a:lnTo>
                      <a:pt x="1331" y="226"/>
                    </a:lnTo>
                    <a:lnTo>
                      <a:pt x="1333" y="228"/>
                    </a:lnTo>
                    <a:lnTo>
                      <a:pt x="1336" y="229"/>
                    </a:lnTo>
                    <a:lnTo>
                      <a:pt x="1338" y="231"/>
                    </a:lnTo>
                    <a:lnTo>
                      <a:pt x="1339" y="232"/>
                    </a:lnTo>
                    <a:lnTo>
                      <a:pt x="1341" y="233"/>
                    </a:lnTo>
                    <a:lnTo>
                      <a:pt x="1343" y="234"/>
                    </a:lnTo>
                    <a:lnTo>
                      <a:pt x="1344" y="237"/>
                    </a:lnTo>
                    <a:lnTo>
                      <a:pt x="1346" y="238"/>
                    </a:lnTo>
                    <a:lnTo>
                      <a:pt x="1347" y="239"/>
                    </a:lnTo>
                    <a:lnTo>
                      <a:pt x="1348" y="240"/>
                    </a:lnTo>
                    <a:lnTo>
                      <a:pt x="1350" y="241"/>
                    </a:lnTo>
                    <a:lnTo>
                      <a:pt x="1351" y="242"/>
                    </a:lnTo>
                    <a:lnTo>
                      <a:pt x="1352" y="242"/>
                    </a:lnTo>
                    <a:lnTo>
                      <a:pt x="1353" y="243"/>
                    </a:lnTo>
                    <a:lnTo>
                      <a:pt x="1354" y="244"/>
                    </a:lnTo>
                    <a:lnTo>
                      <a:pt x="1357" y="245"/>
                    </a:lnTo>
                    <a:lnTo>
                      <a:pt x="1358" y="246"/>
                    </a:lnTo>
                    <a:lnTo>
                      <a:pt x="1359" y="247"/>
                    </a:lnTo>
                    <a:lnTo>
                      <a:pt x="1360" y="248"/>
                    </a:lnTo>
                    <a:lnTo>
                      <a:pt x="1361" y="249"/>
                    </a:lnTo>
                    <a:lnTo>
                      <a:pt x="1363" y="249"/>
                    </a:lnTo>
                    <a:lnTo>
                      <a:pt x="1364" y="250"/>
                    </a:lnTo>
                    <a:lnTo>
                      <a:pt x="1365" y="251"/>
                    </a:lnTo>
                    <a:lnTo>
                      <a:pt x="1367" y="252"/>
                    </a:lnTo>
                    <a:lnTo>
                      <a:pt x="1370" y="255"/>
                    </a:lnTo>
                    <a:lnTo>
                      <a:pt x="1371" y="256"/>
                    </a:lnTo>
                    <a:lnTo>
                      <a:pt x="1373" y="257"/>
                    </a:lnTo>
                    <a:lnTo>
                      <a:pt x="1376" y="258"/>
                    </a:lnTo>
                    <a:lnTo>
                      <a:pt x="1378" y="261"/>
                    </a:lnTo>
                    <a:lnTo>
                      <a:pt x="1380" y="262"/>
                    </a:lnTo>
                    <a:lnTo>
                      <a:pt x="1382" y="264"/>
                    </a:lnTo>
                    <a:lnTo>
                      <a:pt x="1385" y="265"/>
                    </a:lnTo>
                    <a:lnTo>
                      <a:pt x="1387" y="267"/>
                    </a:lnTo>
                    <a:lnTo>
                      <a:pt x="1389" y="268"/>
                    </a:lnTo>
                    <a:lnTo>
                      <a:pt x="1392" y="270"/>
                    </a:lnTo>
                    <a:lnTo>
                      <a:pt x="1395" y="271"/>
                    </a:lnTo>
                    <a:lnTo>
                      <a:pt x="1397" y="274"/>
                    </a:lnTo>
                    <a:lnTo>
                      <a:pt x="1398" y="275"/>
                    </a:lnTo>
                    <a:lnTo>
                      <a:pt x="1400" y="276"/>
                    </a:lnTo>
                    <a:lnTo>
                      <a:pt x="1402" y="277"/>
                    </a:lnTo>
                    <a:lnTo>
                      <a:pt x="1403" y="279"/>
                    </a:lnTo>
                    <a:lnTo>
                      <a:pt x="1405" y="280"/>
                    </a:lnTo>
                    <a:lnTo>
                      <a:pt x="1406" y="281"/>
                    </a:lnTo>
                    <a:lnTo>
                      <a:pt x="1407" y="282"/>
                    </a:lnTo>
                    <a:lnTo>
                      <a:pt x="1409" y="283"/>
                    </a:lnTo>
                    <a:lnTo>
                      <a:pt x="1410" y="284"/>
                    </a:lnTo>
                    <a:lnTo>
                      <a:pt x="1411" y="285"/>
                    </a:lnTo>
                    <a:lnTo>
                      <a:pt x="1415" y="286"/>
                    </a:lnTo>
                    <a:lnTo>
                      <a:pt x="1416" y="287"/>
                    </a:lnTo>
                    <a:lnTo>
                      <a:pt x="1417" y="289"/>
                    </a:lnTo>
                    <a:lnTo>
                      <a:pt x="1419" y="290"/>
                    </a:lnTo>
                    <a:lnTo>
                      <a:pt x="1420" y="291"/>
                    </a:lnTo>
                    <a:lnTo>
                      <a:pt x="1421" y="294"/>
                    </a:lnTo>
                    <a:lnTo>
                      <a:pt x="1423" y="295"/>
                    </a:lnTo>
                    <a:lnTo>
                      <a:pt x="1424" y="297"/>
                    </a:lnTo>
                    <a:lnTo>
                      <a:pt x="1426" y="298"/>
                    </a:lnTo>
                    <a:lnTo>
                      <a:pt x="1428" y="300"/>
                    </a:lnTo>
                    <a:lnTo>
                      <a:pt x="1429" y="302"/>
                    </a:lnTo>
                    <a:lnTo>
                      <a:pt x="1431" y="305"/>
                    </a:lnTo>
                    <a:lnTo>
                      <a:pt x="1434" y="307"/>
                    </a:lnTo>
                    <a:lnTo>
                      <a:pt x="1436" y="309"/>
                    </a:lnTo>
                    <a:lnTo>
                      <a:pt x="1439" y="311"/>
                    </a:lnTo>
                    <a:lnTo>
                      <a:pt x="1441" y="315"/>
                    </a:lnTo>
                    <a:lnTo>
                      <a:pt x="1444" y="318"/>
                    </a:lnTo>
                    <a:lnTo>
                      <a:pt x="1446" y="320"/>
                    </a:lnTo>
                    <a:lnTo>
                      <a:pt x="1449" y="323"/>
                    </a:lnTo>
                    <a:lnTo>
                      <a:pt x="1452" y="325"/>
                    </a:lnTo>
                    <a:lnTo>
                      <a:pt x="1454" y="328"/>
                    </a:lnTo>
                    <a:lnTo>
                      <a:pt x="1456" y="330"/>
                    </a:lnTo>
                    <a:lnTo>
                      <a:pt x="1458" y="333"/>
                    </a:lnTo>
                    <a:lnTo>
                      <a:pt x="1461" y="335"/>
                    </a:lnTo>
                    <a:lnTo>
                      <a:pt x="1463" y="337"/>
                    </a:lnTo>
                    <a:lnTo>
                      <a:pt x="1464" y="338"/>
                    </a:lnTo>
                    <a:lnTo>
                      <a:pt x="1466" y="340"/>
                    </a:lnTo>
                    <a:lnTo>
                      <a:pt x="1467" y="342"/>
                    </a:lnTo>
                    <a:lnTo>
                      <a:pt x="1469" y="343"/>
                    </a:lnTo>
                    <a:lnTo>
                      <a:pt x="1470" y="345"/>
                    </a:lnTo>
                    <a:lnTo>
                      <a:pt x="1473" y="347"/>
                    </a:lnTo>
                    <a:lnTo>
                      <a:pt x="1474" y="348"/>
                    </a:lnTo>
                    <a:lnTo>
                      <a:pt x="1476" y="352"/>
                    </a:lnTo>
                    <a:lnTo>
                      <a:pt x="1477" y="353"/>
                    </a:lnTo>
                    <a:lnTo>
                      <a:pt x="1479" y="355"/>
                    </a:lnTo>
                    <a:lnTo>
                      <a:pt x="1480" y="357"/>
                    </a:lnTo>
                    <a:lnTo>
                      <a:pt x="1482" y="359"/>
                    </a:lnTo>
                    <a:lnTo>
                      <a:pt x="1483" y="361"/>
                    </a:lnTo>
                    <a:lnTo>
                      <a:pt x="1485" y="363"/>
                    </a:lnTo>
                    <a:lnTo>
                      <a:pt x="1487" y="365"/>
                    </a:lnTo>
                    <a:lnTo>
                      <a:pt x="1489" y="367"/>
                    </a:lnTo>
                    <a:lnTo>
                      <a:pt x="1492" y="369"/>
                    </a:lnTo>
                    <a:lnTo>
                      <a:pt x="1494" y="373"/>
                    </a:lnTo>
                    <a:lnTo>
                      <a:pt x="1496" y="375"/>
                    </a:lnTo>
                    <a:lnTo>
                      <a:pt x="1498" y="378"/>
                    </a:lnTo>
                    <a:lnTo>
                      <a:pt x="1501" y="381"/>
                    </a:lnTo>
                    <a:lnTo>
                      <a:pt x="1505" y="385"/>
                    </a:lnTo>
                    <a:lnTo>
                      <a:pt x="1507" y="388"/>
                    </a:lnTo>
                    <a:lnTo>
                      <a:pt x="1512" y="393"/>
                    </a:lnTo>
                    <a:lnTo>
                      <a:pt x="1515" y="397"/>
                    </a:lnTo>
                    <a:lnTo>
                      <a:pt x="1517" y="401"/>
                    </a:lnTo>
                    <a:lnTo>
                      <a:pt x="1520" y="404"/>
                    </a:lnTo>
                    <a:lnTo>
                      <a:pt x="1523" y="407"/>
                    </a:lnTo>
                    <a:lnTo>
                      <a:pt x="1525" y="411"/>
                    </a:lnTo>
                    <a:lnTo>
                      <a:pt x="1527" y="413"/>
                    </a:lnTo>
                    <a:lnTo>
                      <a:pt x="1530" y="416"/>
                    </a:lnTo>
                    <a:lnTo>
                      <a:pt x="1532" y="418"/>
                    </a:lnTo>
                    <a:lnTo>
                      <a:pt x="1534" y="421"/>
                    </a:lnTo>
                    <a:lnTo>
                      <a:pt x="1536" y="423"/>
                    </a:lnTo>
                    <a:lnTo>
                      <a:pt x="1538" y="425"/>
                    </a:lnTo>
                    <a:lnTo>
                      <a:pt x="1539" y="427"/>
                    </a:lnTo>
                    <a:lnTo>
                      <a:pt x="1541" y="430"/>
                    </a:lnTo>
                    <a:lnTo>
                      <a:pt x="1543" y="432"/>
                    </a:lnTo>
                    <a:lnTo>
                      <a:pt x="1544" y="434"/>
                    </a:lnTo>
                    <a:lnTo>
                      <a:pt x="1546" y="436"/>
                    </a:lnTo>
                    <a:lnTo>
                      <a:pt x="1547" y="438"/>
                    </a:lnTo>
                    <a:lnTo>
                      <a:pt x="1551" y="442"/>
                    </a:lnTo>
                    <a:lnTo>
                      <a:pt x="1552" y="444"/>
                    </a:lnTo>
                    <a:lnTo>
                      <a:pt x="1554" y="446"/>
                    </a:lnTo>
                    <a:lnTo>
                      <a:pt x="1556" y="449"/>
                    </a:lnTo>
                    <a:lnTo>
                      <a:pt x="1557" y="452"/>
                    </a:lnTo>
                    <a:lnTo>
                      <a:pt x="1559" y="454"/>
                    </a:lnTo>
                    <a:lnTo>
                      <a:pt x="1561" y="457"/>
                    </a:lnTo>
                    <a:lnTo>
                      <a:pt x="1563" y="460"/>
                    </a:lnTo>
                    <a:lnTo>
                      <a:pt x="1565" y="462"/>
                    </a:lnTo>
                    <a:lnTo>
                      <a:pt x="1569" y="466"/>
                    </a:lnTo>
                    <a:lnTo>
                      <a:pt x="1571" y="470"/>
                    </a:lnTo>
                    <a:lnTo>
                      <a:pt x="1574" y="473"/>
                    </a:lnTo>
                    <a:lnTo>
                      <a:pt x="1576" y="477"/>
                    </a:lnTo>
                    <a:lnTo>
                      <a:pt x="1579" y="481"/>
                    </a:lnTo>
                    <a:lnTo>
                      <a:pt x="1582" y="486"/>
                    </a:lnTo>
                    <a:lnTo>
                      <a:pt x="1585" y="492"/>
                    </a:lnTo>
                    <a:lnTo>
                      <a:pt x="1589" y="496"/>
                    </a:lnTo>
                    <a:lnTo>
                      <a:pt x="1592" y="499"/>
                    </a:lnTo>
                    <a:lnTo>
                      <a:pt x="1595" y="503"/>
                    </a:lnTo>
                    <a:lnTo>
                      <a:pt x="1598" y="507"/>
                    </a:lnTo>
                    <a:lnTo>
                      <a:pt x="1600" y="510"/>
                    </a:lnTo>
                    <a:lnTo>
                      <a:pt x="1602" y="513"/>
                    </a:lnTo>
                    <a:lnTo>
                      <a:pt x="1604" y="516"/>
                    </a:lnTo>
                    <a:lnTo>
                      <a:pt x="1607" y="519"/>
                    </a:lnTo>
                    <a:lnTo>
                      <a:pt x="1609" y="521"/>
                    </a:lnTo>
                    <a:lnTo>
                      <a:pt x="1610" y="524"/>
                    </a:lnTo>
                    <a:lnTo>
                      <a:pt x="1612" y="527"/>
                    </a:lnTo>
                    <a:lnTo>
                      <a:pt x="1614" y="529"/>
                    </a:lnTo>
                    <a:lnTo>
                      <a:pt x="1615" y="533"/>
                    </a:lnTo>
                    <a:lnTo>
                      <a:pt x="1617" y="535"/>
                    </a:lnTo>
                    <a:lnTo>
                      <a:pt x="1618" y="537"/>
                    </a:lnTo>
                    <a:lnTo>
                      <a:pt x="1620" y="539"/>
                    </a:lnTo>
                    <a:lnTo>
                      <a:pt x="1622" y="542"/>
                    </a:lnTo>
                    <a:lnTo>
                      <a:pt x="1623" y="544"/>
                    </a:lnTo>
                    <a:lnTo>
                      <a:pt x="1625" y="547"/>
                    </a:lnTo>
                    <a:lnTo>
                      <a:pt x="1628" y="550"/>
                    </a:lnTo>
                    <a:lnTo>
                      <a:pt x="1630" y="552"/>
                    </a:lnTo>
                    <a:lnTo>
                      <a:pt x="1632" y="555"/>
                    </a:lnTo>
                    <a:lnTo>
                      <a:pt x="1634" y="558"/>
                    </a:lnTo>
                    <a:lnTo>
                      <a:pt x="1636" y="561"/>
                    </a:lnTo>
                    <a:lnTo>
                      <a:pt x="1638" y="564"/>
                    </a:lnTo>
                    <a:lnTo>
                      <a:pt x="1641" y="568"/>
                    </a:lnTo>
                    <a:lnTo>
                      <a:pt x="1644" y="571"/>
                    </a:lnTo>
                    <a:lnTo>
                      <a:pt x="1647" y="576"/>
                    </a:lnTo>
                    <a:lnTo>
                      <a:pt x="1650" y="580"/>
                    </a:lnTo>
                    <a:lnTo>
                      <a:pt x="1653" y="585"/>
                    </a:lnTo>
                    <a:lnTo>
                      <a:pt x="1656" y="589"/>
                    </a:lnTo>
                    <a:lnTo>
                      <a:pt x="1660" y="594"/>
                    </a:lnTo>
                    <a:lnTo>
                      <a:pt x="1663" y="598"/>
                    </a:lnTo>
                    <a:lnTo>
                      <a:pt x="1666" y="602"/>
                    </a:lnTo>
                    <a:lnTo>
                      <a:pt x="1669" y="606"/>
                    </a:lnTo>
                    <a:lnTo>
                      <a:pt x="1672" y="610"/>
                    </a:lnTo>
                    <a:lnTo>
                      <a:pt x="1674" y="613"/>
                    </a:lnTo>
                    <a:lnTo>
                      <a:pt x="1676" y="616"/>
                    </a:lnTo>
                    <a:lnTo>
                      <a:pt x="1678" y="620"/>
                    </a:lnTo>
                    <a:lnTo>
                      <a:pt x="1680" y="622"/>
                    </a:lnTo>
                    <a:lnTo>
                      <a:pt x="1682" y="626"/>
                    </a:lnTo>
                    <a:lnTo>
                      <a:pt x="1686" y="628"/>
                    </a:lnTo>
                    <a:lnTo>
                      <a:pt x="1687" y="631"/>
                    </a:lnTo>
                    <a:lnTo>
                      <a:pt x="1689" y="633"/>
                    </a:lnTo>
                    <a:lnTo>
                      <a:pt x="1690" y="635"/>
                    </a:lnTo>
                    <a:lnTo>
                      <a:pt x="1692" y="637"/>
                    </a:lnTo>
                    <a:lnTo>
                      <a:pt x="1693" y="639"/>
                    </a:lnTo>
                    <a:lnTo>
                      <a:pt x="1694" y="641"/>
                    </a:lnTo>
                    <a:lnTo>
                      <a:pt x="1696" y="645"/>
                    </a:lnTo>
                    <a:lnTo>
                      <a:pt x="1697" y="647"/>
                    </a:lnTo>
                    <a:lnTo>
                      <a:pt x="1698" y="649"/>
                    </a:lnTo>
                    <a:lnTo>
                      <a:pt x="1700" y="651"/>
                    </a:lnTo>
                    <a:lnTo>
                      <a:pt x="1701" y="653"/>
                    </a:lnTo>
                    <a:lnTo>
                      <a:pt x="1702" y="655"/>
                    </a:lnTo>
                    <a:lnTo>
                      <a:pt x="1705" y="658"/>
                    </a:lnTo>
                    <a:lnTo>
                      <a:pt x="1706" y="660"/>
                    </a:lnTo>
                    <a:lnTo>
                      <a:pt x="1708" y="664"/>
                    </a:lnTo>
                    <a:lnTo>
                      <a:pt x="1709" y="668"/>
                    </a:lnTo>
                    <a:lnTo>
                      <a:pt x="1711" y="670"/>
                    </a:lnTo>
                    <a:lnTo>
                      <a:pt x="1713" y="673"/>
                    </a:lnTo>
                    <a:lnTo>
                      <a:pt x="1714" y="677"/>
                    </a:lnTo>
                    <a:lnTo>
                      <a:pt x="1716" y="680"/>
                    </a:lnTo>
                    <a:lnTo>
                      <a:pt x="1719" y="685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15" name="Freeform 21">
                <a:extLst>
                  <a:ext uri="{FF2B5EF4-FFF2-40B4-BE49-F238E27FC236}">
                    <a16:creationId xmlns:a16="http://schemas.microsoft.com/office/drawing/2014/main" id="{5D695C5D-CADE-CE48-8D7D-2B17967BC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654" y="1966430"/>
                <a:ext cx="640679" cy="268770"/>
              </a:xfrm>
              <a:custGeom>
                <a:avLst/>
                <a:gdLst>
                  <a:gd name="T0" fmla="*/ 0 w 1719"/>
                  <a:gd name="T1" fmla="*/ 0 h 683"/>
                  <a:gd name="T2" fmla="*/ 0 w 1719"/>
                  <a:gd name="T3" fmla="*/ 0 h 683"/>
                  <a:gd name="T4" fmla="*/ 0 w 1719"/>
                  <a:gd name="T5" fmla="*/ 0 h 683"/>
                  <a:gd name="T6" fmla="*/ 0 w 1719"/>
                  <a:gd name="T7" fmla="*/ 0 h 683"/>
                  <a:gd name="T8" fmla="*/ 0 w 1719"/>
                  <a:gd name="T9" fmla="*/ 0 h 683"/>
                  <a:gd name="T10" fmla="*/ 0 w 1719"/>
                  <a:gd name="T11" fmla="*/ 0 h 683"/>
                  <a:gd name="T12" fmla="*/ 0 w 1719"/>
                  <a:gd name="T13" fmla="*/ 0 h 683"/>
                  <a:gd name="T14" fmla="*/ 0 w 1719"/>
                  <a:gd name="T15" fmla="*/ 0 h 683"/>
                  <a:gd name="T16" fmla="*/ 0 w 1719"/>
                  <a:gd name="T17" fmla="*/ 0 h 683"/>
                  <a:gd name="T18" fmla="*/ 0 w 1719"/>
                  <a:gd name="T19" fmla="*/ 0 h 683"/>
                  <a:gd name="T20" fmla="*/ 0 w 1719"/>
                  <a:gd name="T21" fmla="*/ 0 h 683"/>
                  <a:gd name="T22" fmla="*/ 0 w 1719"/>
                  <a:gd name="T23" fmla="*/ 0 h 683"/>
                  <a:gd name="T24" fmla="*/ 0 w 1719"/>
                  <a:gd name="T25" fmla="*/ 0 h 683"/>
                  <a:gd name="T26" fmla="*/ 0 w 1719"/>
                  <a:gd name="T27" fmla="*/ 0 h 683"/>
                  <a:gd name="T28" fmla="*/ 0 w 1719"/>
                  <a:gd name="T29" fmla="*/ 0 h 683"/>
                  <a:gd name="T30" fmla="*/ 0 w 1719"/>
                  <a:gd name="T31" fmla="*/ 0 h 683"/>
                  <a:gd name="T32" fmla="*/ 0 w 1719"/>
                  <a:gd name="T33" fmla="*/ 0 h 683"/>
                  <a:gd name="T34" fmla="*/ 0 w 1719"/>
                  <a:gd name="T35" fmla="*/ 0 h 683"/>
                  <a:gd name="T36" fmla="*/ 0 w 1719"/>
                  <a:gd name="T37" fmla="*/ 0 h 683"/>
                  <a:gd name="T38" fmla="*/ 0 w 1719"/>
                  <a:gd name="T39" fmla="*/ 0 h 683"/>
                  <a:gd name="T40" fmla="*/ 0 w 1719"/>
                  <a:gd name="T41" fmla="*/ 0 h 683"/>
                  <a:gd name="T42" fmla="*/ 0 w 1719"/>
                  <a:gd name="T43" fmla="*/ 0 h 683"/>
                  <a:gd name="T44" fmla="*/ 0 w 1719"/>
                  <a:gd name="T45" fmla="*/ 0 h 683"/>
                  <a:gd name="T46" fmla="*/ 0 w 1719"/>
                  <a:gd name="T47" fmla="*/ 0 h 683"/>
                  <a:gd name="T48" fmla="*/ 0 w 1719"/>
                  <a:gd name="T49" fmla="*/ 0 h 683"/>
                  <a:gd name="T50" fmla="*/ 0 w 1719"/>
                  <a:gd name="T51" fmla="*/ 0 h 683"/>
                  <a:gd name="T52" fmla="*/ 0 w 1719"/>
                  <a:gd name="T53" fmla="*/ 0 h 683"/>
                  <a:gd name="T54" fmla="*/ 0 w 1719"/>
                  <a:gd name="T55" fmla="*/ 0 h 683"/>
                  <a:gd name="T56" fmla="*/ 0 w 1719"/>
                  <a:gd name="T57" fmla="*/ 0 h 683"/>
                  <a:gd name="T58" fmla="*/ 0 w 1719"/>
                  <a:gd name="T59" fmla="*/ 0 h 683"/>
                  <a:gd name="T60" fmla="*/ 0 w 1719"/>
                  <a:gd name="T61" fmla="*/ 0 h 683"/>
                  <a:gd name="T62" fmla="*/ 0 w 1719"/>
                  <a:gd name="T63" fmla="*/ 0 h 683"/>
                  <a:gd name="T64" fmla="*/ 0 w 1719"/>
                  <a:gd name="T65" fmla="*/ 0 h 683"/>
                  <a:gd name="T66" fmla="*/ 0 w 1719"/>
                  <a:gd name="T67" fmla="*/ 0 h 683"/>
                  <a:gd name="T68" fmla="*/ 0 w 1719"/>
                  <a:gd name="T69" fmla="*/ 0 h 683"/>
                  <a:gd name="T70" fmla="*/ 0 w 1719"/>
                  <a:gd name="T71" fmla="*/ 0 h 683"/>
                  <a:gd name="T72" fmla="*/ 0 w 1719"/>
                  <a:gd name="T73" fmla="*/ 0 h 683"/>
                  <a:gd name="T74" fmla="*/ 0 w 1719"/>
                  <a:gd name="T75" fmla="*/ 0 h 683"/>
                  <a:gd name="T76" fmla="*/ 0 w 1719"/>
                  <a:gd name="T77" fmla="*/ 0 h 683"/>
                  <a:gd name="T78" fmla="*/ 0 w 1719"/>
                  <a:gd name="T79" fmla="*/ 0 h 683"/>
                  <a:gd name="T80" fmla="*/ 0 w 1719"/>
                  <a:gd name="T81" fmla="*/ 0 h 683"/>
                  <a:gd name="T82" fmla="*/ 0 w 1719"/>
                  <a:gd name="T83" fmla="*/ 0 h 683"/>
                  <a:gd name="T84" fmla="*/ 0 w 1719"/>
                  <a:gd name="T85" fmla="*/ 0 h 683"/>
                  <a:gd name="T86" fmla="*/ 0 w 1719"/>
                  <a:gd name="T87" fmla="*/ 0 h 683"/>
                  <a:gd name="T88" fmla="*/ 0 w 1719"/>
                  <a:gd name="T89" fmla="*/ 0 h 683"/>
                  <a:gd name="T90" fmla="*/ 0 w 1719"/>
                  <a:gd name="T91" fmla="*/ 0 h 683"/>
                  <a:gd name="T92" fmla="*/ 0 w 1719"/>
                  <a:gd name="T93" fmla="*/ 0 h 683"/>
                  <a:gd name="T94" fmla="*/ 0 w 1719"/>
                  <a:gd name="T95" fmla="*/ 0 h 683"/>
                  <a:gd name="T96" fmla="*/ 0 w 1719"/>
                  <a:gd name="T97" fmla="*/ 0 h 683"/>
                  <a:gd name="T98" fmla="*/ 0 w 1719"/>
                  <a:gd name="T99" fmla="*/ 0 h 683"/>
                  <a:gd name="T100" fmla="*/ 0 w 1719"/>
                  <a:gd name="T101" fmla="*/ 0 h 683"/>
                  <a:gd name="T102" fmla="*/ 0 w 1719"/>
                  <a:gd name="T103" fmla="*/ 0 h 683"/>
                  <a:gd name="T104" fmla="*/ 0 w 1719"/>
                  <a:gd name="T105" fmla="*/ 0 h 683"/>
                  <a:gd name="T106" fmla="*/ 0 w 1719"/>
                  <a:gd name="T107" fmla="*/ 0 h 683"/>
                  <a:gd name="T108" fmla="*/ 0 w 1719"/>
                  <a:gd name="T109" fmla="*/ 0 h 683"/>
                  <a:gd name="T110" fmla="*/ 0 w 1719"/>
                  <a:gd name="T111" fmla="*/ 0 h 683"/>
                  <a:gd name="T112" fmla="*/ 0 w 1719"/>
                  <a:gd name="T113" fmla="*/ 0 h 683"/>
                  <a:gd name="T114" fmla="*/ 0 w 1719"/>
                  <a:gd name="T115" fmla="*/ 0 h 683"/>
                  <a:gd name="T116" fmla="*/ 0 w 1719"/>
                  <a:gd name="T117" fmla="*/ 0 h 683"/>
                  <a:gd name="T118" fmla="*/ 0 w 1719"/>
                  <a:gd name="T119" fmla="*/ 0 h 683"/>
                  <a:gd name="T120" fmla="*/ 0 w 1719"/>
                  <a:gd name="T121" fmla="*/ 0 h 6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3"/>
                  <a:gd name="T185" fmla="*/ 1719 w 1719"/>
                  <a:gd name="T186" fmla="*/ 683 h 6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3">
                    <a:moveTo>
                      <a:pt x="0" y="683"/>
                    </a:moveTo>
                    <a:lnTo>
                      <a:pt x="66" y="683"/>
                    </a:lnTo>
                    <a:lnTo>
                      <a:pt x="127" y="683"/>
                    </a:lnTo>
                    <a:lnTo>
                      <a:pt x="184" y="683"/>
                    </a:lnTo>
                    <a:lnTo>
                      <a:pt x="238" y="683"/>
                    </a:lnTo>
                    <a:lnTo>
                      <a:pt x="290" y="683"/>
                    </a:lnTo>
                    <a:lnTo>
                      <a:pt x="336" y="683"/>
                    </a:lnTo>
                    <a:lnTo>
                      <a:pt x="379" y="683"/>
                    </a:lnTo>
                    <a:lnTo>
                      <a:pt x="418" y="683"/>
                    </a:lnTo>
                    <a:lnTo>
                      <a:pt x="455" y="683"/>
                    </a:lnTo>
                    <a:lnTo>
                      <a:pt x="490" y="683"/>
                    </a:lnTo>
                    <a:lnTo>
                      <a:pt x="520" y="683"/>
                    </a:lnTo>
                    <a:lnTo>
                      <a:pt x="549" y="683"/>
                    </a:lnTo>
                    <a:lnTo>
                      <a:pt x="575" y="683"/>
                    </a:lnTo>
                    <a:lnTo>
                      <a:pt x="598" y="683"/>
                    </a:lnTo>
                    <a:lnTo>
                      <a:pt x="620" y="683"/>
                    </a:lnTo>
                    <a:lnTo>
                      <a:pt x="639" y="683"/>
                    </a:lnTo>
                    <a:lnTo>
                      <a:pt x="656" y="682"/>
                    </a:lnTo>
                    <a:lnTo>
                      <a:pt x="671" y="682"/>
                    </a:lnTo>
                    <a:lnTo>
                      <a:pt x="685" y="682"/>
                    </a:lnTo>
                    <a:lnTo>
                      <a:pt x="698" y="682"/>
                    </a:lnTo>
                    <a:lnTo>
                      <a:pt x="708" y="682"/>
                    </a:lnTo>
                    <a:lnTo>
                      <a:pt x="718" y="682"/>
                    </a:lnTo>
                    <a:lnTo>
                      <a:pt x="726" y="682"/>
                    </a:lnTo>
                    <a:lnTo>
                      <a:pt x="733" y="682"/>
                    </a:lnTo>
                    <a:lnTo>
                      <a:pt x="741" y="681"/>
                    </a:lnTo>
                    <a:lnTo>
                      <a:pt x="746" y="681"/>
                    </a:lnTo>
                    <a:lnTo>
                      <a:pt x="751" y="681"/>
                    </a:lnTo>
                    <a:lnTo>
                      <a:pt x="757" y="681"/>
                    </a:lnTo>
                    <a:lnTo>
                      <a:pt x="761" y="681"/>
                    </a:lnTo>
                    <a:lnTo>
                      <a:pt x="765" y="680"/>
                    </a:lnTo>
                    <a:lnTo>
                      <a:pt x="770" y="680"/>
                    </a:lnTo>
                    <a:lnTo>
                      <a:pt x="775" y="680"/>
                    </a:lnTo>
                    <a:lnTo>
                      <a:pt x="780" y="679"/>
                    </a:lnTo>
                    <a:lnTo>
                      <a:pt x="785" y="679"/>
                    </a:lnTo>
                    <a:lnTo>
                      <a:pt x="788" y="679"/>
                    </a:lnTo>
                    <a:lnTo>
                      <a:pt x="792" y="679"/>
                    </a:lnTo>
                    <a:lnTo>
                      <a:pt x="796" y="678"/>
                    </a:lnTo>
                    <a:lnTo>
                      <a:pt x="800" y="678"/>
                    </a:lnTo>
                    <a:lnTo>
                      <a:pt x="803" y="678"/>
                    </a:lnTo>
                    <a:lnTo>
                      <a:pt x="806" y="678"/>
                    </a:lnTo>
                    <a:lnTo>
                      <a:pt x="808" y="678"/>
                    </a:lnTo>
                    <a:lnTo>
                      <a:pt x="811" y="677"/>
                    </a:lnTo>
                    <a:lnTo>
                      <a:pt x="814" y="677"/>
                    </a:lnTo>
                    <a:lnTo>
                      <a:pt x="817" y="677"/>
                    </a:lnTo>
                    <a:lnTo>
                      <a:pt x="819" y="677"/>
                    </a:lnTo>
                    <a:lnTo>
                      <a:pt x="822" y="677"/>
                    </a:lnTo>
                    <a:lnTo>
                      <a:pt x="824" y="676"/>
                    </a:lnTo>
                    <a:lnTo>
                      <a:pt x="826" y="676"/>
                    </a:lnTo>
                    <a:lnTo>
                      <a:pt x="829" y="676"/>
                    </a:lnTo>
                    <a:lnTo>
                      <a:pt x="831" y="676"/>
                    </a:lnTo>
                    <a:lnTo>
                      <a:pt x="835" y="675"/>
                    </a:lnTo>
                    <a:lnTo>
                      <a:pt x="837" y="675"/>
                    </a:lnTo>
                    <a:lnTo>
                      <a:pt x="839" y="675"/>
                    </a:lnTo>
                    <a:lnTo>
                      <a:pt x="842" y="674"/>
                    </a:lnTo>
                    <a:lnTo>
                      <a:pt x="844" y="674"/>
                    </a:lnTo>
                    <a:lnTo>
                      <a:pt x="847" y="674"/>
                    </a:lnTo>
                    <a:lnTo>
                      <a:pt x="850" y="673"/>
                    </a:lnTo>
                    <a:lnTo>
                      <a:pt x="854" y="673"/>
                    </a:lnTo>
                    <a:lnTo>
                      <a:pt x="857" y="671"/>
                    </a:lnTo>
                    <a:lnTo>
                      <a:pt x="860" y="671"/>
                    </a:lnTo>
                    <a:lnTo>
                      <a:pt x="864" y="670"/>
                    </a:lnTo>
                    <a:lnTo>
                      <a:pt x="868" y="670"/>
                    </a:lnTo>
                    <a:lnTo>
                      <a:pt x="874" y="669"/>
                    </a:lnTo>
                    <a:lnTo>
                      <a:pt x="878" y="669"/>
                    </a:lnTo>
                    <a:lnTo>
                      <a:pt x="882" y="668"/>
                    </a:lnTo>
                    <a:lnTo>
                      <a:pt x="886" y="667"/>
                    </a:lnTo>
                    <a:lnTo>
                      <a:pt x="891" y="667"/>
                    </a:lnTo>
                    <a:lnTo>
                      <a:pt x="894" y="666"/>
                    </a:lnTo>
                    <a:lnTo>
                      <a:pt x="898" y="666"/>
                    </a:lnTo>
                    <a:lnTo>
                      <a:pt x="901" y="666"/>
                    </a:lnTo>
                    <a:lnTo>
                      <a:pt x="904" y="665"/>
                    </a:lnTo>
                    <a:lnTo>
                      <a:pt x="907" y="665"/>
                    </a:lnTo>
                    <a:lnTo>
                      <a:pt x="910" y="664"/>
                    </a:lnTo>
                    <a:lnTo>
                      <a:pt x="913" y="664"/>
                    </a:lnTo>
                    <a:lnTo>
                      <a:pt x="915" y="663"/>
                    </a:lnTo>
                    <a:lnTo>
                      <a:pt x="919" y="663"/>
                    </a:lnTo>
                    <a:lnTo>
                      <a:pt x="921" y="662"/>
                    </a:lnTo>
                    <a:lnTo>
                      <a:pt x="924" y="662"/>
                    </a:lnTo>
                    <a:lnTo>
                      <a:pt x="926" y="661"/>
                    </a:lnTo>
                    <a:lnTo>
                      <a:pt x="928" y="661"/>
                    </a:lnTo>
                    <a:lnTo>
                      <a:pt x="932" y="660"/>
                    </a:lnTo>
                    <a:lnTo>
                      <a:pt x="934" y="660"/>
                    </a:lnTo>
                    <a:lnTo>
                      <a:pt x="936" y="659"/>
                    </a:lnTo>
                    <a:lnTo>
                      <a:pt x="939" y="658"/>
                    </a:lnTo>
                    <a:lnTo>
                      <a:pt x="942" y="658"/>
                    </a:lnTo>
                    <a:lnTo>
                      <a:pt x="944" y="657"/>
                    </a:lnTo>
                    <a:lnTo>
                      <a:pt x="947" y="656"/>
                    </a:lnTo>
                    <a:lnTo>
                      <a:pt x="951" y="655"/>
                    </a:lnTo>
                    <a:lnTo>
                      <a:pt x="954" y="652"/>
                    </a:lnTo>
                    <a:lnTo>
                      <a:pt x="958" y="651"/>
                    </a:lnTo>
                    <a:lnTo>
                      <a:pt x="961" y="650"/>
                    </a:lnTo>
                    <a:lnTo>
                      <a:pt x="966" y="649"/>
                    </a:lnTo>
                    <a:lnTo>
                      <a:pt x="971" y="648"/>
                    </a:lnTo>
                    <a:lnTo>
                      <a:pt x="975" y="646"/>
                    </a:lnTo>
                    <a:lnTo>
                      <a:pt x="980" y="645"/>
                    </a:lnTo>
                    <a:lnTo>
                      <a:pt x="985" y="643"/>
                    </a:lnTo>
                    <a:lnTo>
                      <a:pt x="991" y="642"/>
                    </a:lnTo>
                    <a:lnTo>
                      <a:pt x="995" y="640"/>
                    </a:lnTo>
                    <a:lnTo>
                      <a:pt x="999" y="639"/>
                    </a:lnTo>
                    <a:lnTo>
                      <a:pt x="1003" y="638"/>
                    </a:lnTo>
                    <a:lnTo>
                      <a:pt x="1009" y="636"/>
                    </a:lnTo>
                    <a:lnTo>
                      <a:pt x="1013" y="635"/>
                    </a:lnTo>
                    <a:lnTo>
                      <a:pt x="1016" y="633"/>
                    </a:lnTo>
                    <a:lnTo>
                      <a:pt x="1019" y="632"/>
                    </a:lnTo>
                    <a:lnTo>
                      <a:pt x="1022" y="631"/>
                    </a:lnTo>
                    <a:lnTo>
                      <a:pt x="1026" y="630"/>
                    </a:lnTo>
                    <a:lnTo>
                      <a:pt x="1029" y="629"/>
                    </a:lnTo>
                    <a:lnTo>
                      <a:pt x="1032" y="628"/>
                    </a:lnTo>
                    <a:lnTo>
                      <a:pt x="1034" y="628"/>
                    </a:lnTo>
                    <a:lnTo>
                      <a:pt x="1037" y="627"/>
                    </a:lnTo>
                    <a:lnTo>
                      <a:pt x="1039" y="626"/>
                    </a:lnTo>
                    <a:lnTo>
                      <a:pt x="1041" y="625"/>
                    </a:lnTo>
                    <a:lnTo>
                      <a:pt x="1044" y="624"/>
                    </a:lnTo>
                    <a:lnTo>
                      <a:pt x="1047" y="623"/>
                    </a:lnTo>
                    <a:lnTo>
                      <a:pt x="1049" y="622"/>
                    </a:lnTo>
                    <a:lnTo>
                      <a:pt x="1052" y="621"/>
                    </a:lnTo>
                    <a:lnTo>
                      <a:pt x="1055" y="620"/>
                    </a:lnTo>
                    <a:lnTo>
                      <a:pt x="1058" y="619"/>
                    </a:lnTo>
                    <a:lnTo>
                      <a:pt x="1060" y="617"/>
                    </a:lnTo>
                    <a:lnTo>
                      <a:pt x="1063" y="616"/>
                    </a:lnTo>
                    <a:lnTo>
                      <a:pt x="1067" y="615"/>
                    </a:lnTo>
                    <a:lnTo>
                      <a:pt x="1070" y="612"/>
                    </a:lnTo>
                    <a:lnTo>
                      <a:pt x="1073" y="611"/>
                    </a:lnTo>
                    <a:lnTo>
                      <a:pt x="1076" y="609"/>
                    </a:lnTo>
                    <a:lnTo>
                      <a:pt x="1080" y="607"/>
                    </a:lnTo>
                    <a:lnTo>
                      <a:pt x="1085" y="605"/>
                    </a:lnTo>
                    <a:lnTo>
                      <a:pt x="1089" y="603"/>
                    </a:lnTo>
                    <a:lnTo>
                      <a:pt x="1093" y="601"/>
                    </a:lnTo>
                    <a:lnTo>
                      <a:pt x="1097" y="599"/>
                    </a:lnTo>
                    <a:lnTo>
                      <a:pt x="1102" y="597"/>
                    </a:lnTo>
                    <a:lnTo>
                      <a:pt x="1107" y="594"/>
                    </a:lnTo>
                    <a:lnTo>
                      <a:pt x="1110" y="592"/>
                    </a:lnTo>
                    <a:lnTo>
                      <a:pt x="1114" y="590"/>
                    </a:lnTo>
                    <a:lnTo>
                      <a:pt x="1117" y="589"/>
                    </a:lnTo>
                    <a:lnTo>
                      <a:pt x="1120" y="587"/>
                    </a:lnTo>
                    <a:lnTo>
                      <a:pt x="1123" y="586"/>
                    </a:lnTo>
                    <a:lnTo>
                      <a:pt x="1126" y="584"/>
                    </a:lnTo>
                    <a:lnTo>
                      <a:pt x="1129" y="583"/>
                    </a:lnTo>
                    <a:lnTo>
                      <a:pt x="1131" y="582"/>
                    </a:lnTo>
                    <a:lnTo>
                      <a:pt x="1133" y="581"/>
                    </a:lnTo>
                    <a:lnTo>
                      <a:pt x="1135" y="580"/>
                    </a:lnTo>
                    <a:lnTo>
                      <a:pt x="1138" y="578"/>
                    </a:lnTo>
                    <a:lnTo>
                      <a:pt x="1140" y="577"/>
                    </a:lnTo>
                    <a:lnTo>
                      <a:pt x="1144" y="576"/>
                    </a:lnTo>
                    <a:lnTo>
                      <a:pt x="1146" y="574"/>
                    </a:lnTo>
                    <a:lnTo>
                      <a:pt x="1148" y="573"/>
                    </a:lnTo>
                    <a:lnTo>
                      <a:pt x="1150" y="572"/>
                    </a:lnTo>
                    <a:lnTo>
                      <a:pt x="1152" y="571"/>
                    </a:lnTo>
                    <a:lnTo>
                      <a:pt x="1154" y="570"/>
                    </a:lnTo>
                    <a:lnTo>
                      <a:pt x="1157" y="568"/>
                    </a:lnTo>
                    <a:lnTo>
                      <a:pt x="1159" y="567"/>
                    </a:lnTo>
                    <a:lnTo>
                      <a:pt x="1162" y="566"/>
                    </a:lnTo>
                    <a:lnTo>
                      <a:pt x="1165" y="564"/>
                    </a:lnTo>
                    <a:lnTo>
                      <a:pt x="1168" y="562"/>
                    </a:lnTo>
                    <a:lnTo>
                      <a:pt x="1170" y="560"/>
                    </a:lnTo>
                    <a:lnTo>
                      <a:pt x="1174" y="559"/>
                    </a:lnTo>
                    <a:lnTo>
                      <a:pt x="1177" y="557"/>
                    </a:lnTo>
                    <a:lnTo>
                      <a:pt x="1181" y="554"/>
                    </a:lnTo>
                    <a:lnTo>
                      <a:pt x="1185" y="552"/>
                    </a:lnTo>
                    <a:lnTo>
                      <a:pt x="1189" y="550"/>
                    </a:lnTo>
                    <a:lnTo>
                      <a:pt x="1193" y="548"/>
                    </a:lnTo>
                    <a:lnTo>
                      <a:pt x="1197" y="546"/>
                    </a:lnTo>
                    <a:lnTo>
                      <a:pt x="1201" y="544"/>
                    </a:lnTo>
                    <a:lnTo>
                      <a:pt x="1204" y="542"/>
                    </a:lnTo>
                    <a:lnTo>
                      <a:pt x="1207" y="540"/>
                    </a:lnTo>
                    <a:lnTo>
                      <a:pt x="1210" y="539"/>
                    </a:lnTo>
                    <a:lnTo>
                      <a:pt x="1213" y="536"/>
                    </a:lnTo>
                    <a:lnTo>
                      <a:pt x="1215" y="535"/>
                    </a:lnTo>
                    <a:lnTo>
                      <a:pt x="1217" y="534"/>
                    </a:lnTo>
                    <a:lnTo>
                      <a:pt x="1221" y="532"/>
                    </a:lnTo>
                    <a:lnTo>
                      <a:pt x="1223" y="531"/>
                    </a:lnTo>
                    <a:lnTo>
                      <a:pt x="1225" y="530"/>
                    </a:lnTo>
                    <a:lnTo>
                      <a:pt x="1227" y="529"/>
                    </a:lnTo>
                    <a:lnTo>
                      <a:pt x="1228" y="528"/>
                    </a:lnTo>
                    <a:lnTo>
                      <a:pt x="1230" y="527"/>
                    </a:lnTo>
                    <a:lnTo>
                      <a:pt x="1232" y="526"/>
                    </a:lnTo>
                    <a:lnTo>
                      <a:pt x="1235" y="525"/>
                    </a:lnTo>
                    <a:lnTo>
                      <a:pt x="1236" y="523"/>
                    </a:lnTo>
                    <a:lnTo>
                      <a:pt x="1239" y="522"/>
                    </a:lnTo>
                    <a:lnTo>
                      <a:pt x="1241" y="521"/>
                    </a:lnTo>
                    <a:lnTo>
                      <a:pt x="1243" y="520"/>
                    </a:lnTo>
                    <a:lnTo>
                      <a:pt x="1245" y="518"/>
                    </a:lnTo>
                    <a:lnTo>
                      <a:pt x="1246" y="516"/>
                    </a:lnTo>
                    <a:lnTo>
                      <a:pt x="1248" y="515"/>
                    </a:lnTo>
                    <a:lnTo>
                      <a:pt x="1250" y="513"/>
                    </a:lnTo>
                    <a:lnTo>
                      <a:pt x="1253" y="512"/>
                    </a:lnTo>
                    <a:lnTo>
                      <a:pt x="1255" y="511"/>
                    </a:lnTo>
                    <a:lnTo>
                      <a:pt x="1257" y="509"/>
                    </a:lnTo>
                    <a:lnTo>
                      <a:pt x="1261" y="507"/>
                    </a:lnTo>
                    <a:lnTo>
                      <a:pt x="1263" y="506"/>
                    </a:lnTo>
                    <a:lnTo>
                      <a:pt x="1266" y="504"/>
                    </a:lnTo>
                    <a:lnTo>
                      <a:pt x="1269" y="502"/>
                    </a:lnTo>
                    <a:lnTo>
                      <a:pt x="1272" y="500"/>
                    </a:lnTo>
                    <a:lnTo>
                      <a:pt x="1275" y="497"/>
                    </a:lnTo>
                    <a:lnTo>
                      <a:pt x="1280" y="495"/>
                    </a:lnTo>
                    <a:lnTo>
                      <a:pt x="1282" y="494"/>
                    </a:lnTo>
                    <a:lnTo>
                      <a:pt x="1285" y="492"/>
                    </a:lnTo>
                    <a:lnTo>
                      <a:pt x="1287" y="491"/>
                    </a:lnTo>
                    <a:lnTo>
                      <a:pt x="1289" y="489"/>
                    </a:lnTo>
                    <a:lnTo>
                      <a:pt x="1291" y="488"/>
                    </a:lnTo>
                    <a:lnTo>
                      <a:pt x="1293" y="487"/>
                    </a:lnTo>
                    <a:lnTo>
                      <a:pt x="1295" y="486"/>
                    </a:lnTo>
                    <a:lnTo>
                      <a:pt x="1296" y="485"/>
                    </a:lnTo>
                    <a:lnTo>
                      <a:pt x="1299" y="484"/>
                    </a:lnTo>
                    <a:lnTo>
                      <a:pt x="1300" y="482"/>
                    </a:lnTo>
                    <a:lnTo>
                      <a:pt x="1302" y="482"/>
                    </a:lnTo>
                    <a:lnTo>
                      <a:pt x="1303" y="481"/>
                    </a:lnTo>
                    <a:lnTo>
                      <a:pt x="1304" y="480"/>
                    </a:lnTo>
                    <a:lnTo>
                      <a:pt x="1306" y="479"/>
                    </a:lnTo>
                    <a:lnTo>
                      <a:pt x="1307" y="477"/>
                    </a:lnTo>
                    <a:lnTo>
                      <a:pt x="1308" y="476"/>
                    </a:lnTo>
                    <a:lnTo>
                      <a:pt x="1310" y="475"/>
                    </a:lnTo>
                    <a:lnTo>
                      <a:pt x="1311" y="474"/>
                    </a:lnTo>
                    <a:lnTo>
                      <a:pt x="1312" y="472"/>
                    </a:lnTo>
                    <a:lnTo>
                      <a:pt x="1313" y="471"/>
                    </a:lnTo>
                    <a:lnTo>
                      <a:pt x="1315" y="470"/>
                    </a:lnTo>
                    <a:lnTo>
                      <a:pt x="1317" y="469"/>
                    </a:lnTo>
                    <a:lnTo>
                      <a:pt x="1319" y="468"/>
                    </a:lnTo>
                    <a:lnTo>
                      <a:pt x="1320" y="466"/>
                    </a:lnTo>
                    <a:lnTo>
                      <a:pt x="1322" y="465"/>
                    </a:lnTo>
                    <a:lnTo>
                      <a:pt x="1325" y="464"/>
                    </a:lnTo>
                    <a:lnTo>
                      <a:pt x="1327" y="462"/>
                    </a:lnTo>
                    <a:lnTo>
                      <a:pt x="1329" y="461"/>
                    </a:lnTo>
                    <a:lnTo>
                      <a:pt x="1331" y="458"/>
                    </a:lnTo>
                    <a:lnTo>
                      <a:pt x="1333" y="456"/>
                    </a:lnTo>
                    <a:lnTo>
                      <a:pt x="1336" y="455"/>
                    </a:lnTo>
                    <a:lnTo>
                      <a:pt x="1338" y="453"/>
                    </a:lnTo>
                    <a:lnTo>
                      <a:pt x="1339" y="452"/>
                    </a:lnTo>
                    <a:lnTo>
                      <a:pt x="1341" y="450"/>
                    </a:lnTo>
                    <a:lnTo>
                      <a:pt x="1343" y="449"/>
                    </a:lnTo>
                    <a:lnTo>
                      <a:pt x="1344" y="448"/>
                    </a:lnTo>
                    <a:lnTo>
                      <a:pt x="1346" y="447"/>
                    </a:lnTo>
                    <a:lnTo>
                      <a:pt x="1347" y="446"/>
                    </a:lnTo>
                    <a:lnTo>
                      <a:pt x="1348" y="445"/>
                    </a:lnTo>
                    <a:lnTo>
                      <a:pt x="1350" y="444"/>
                    </a:lnTo>
                    <a:lnTo>
                      <a:pt x="1351" y="443"/>
                    </a:lnTo>
                    <a:lnTo>
                      <a:pt x="1352" y="442"/>
                    </a:lnTo>
                    <a:lnTo>
                      <a:pt x="1353" y="441"/>
                    </a:lnTo>
                    <a:lnTo>
                      <a:pt x="1354" y="440"/>
                    </a:lnTo>
                    <a:lnTo>
                      <a:pt x="1357" y="438"/>
                    </a:lnTo>
                    <a:lnTo>
                      <a:pt x="1358" y="438"/>
                    </a:lnTo>
                    <a:lnTo>
                      <a:pt x="1359" y="437"/>
                    </a:lnTo>
                    <a:lnTo>
                      <a:pt x="1360" y="436"/>
                    </a:lnTo>
                    <a:lnTo>
                      <a:pt x="1361" y="435"/>
                    </a:lnTo>
                    <a:lnTo>
                      <a:pt x="1363" y="434"/>
                    </a:lnTo>
                    <a:lnTo>
                      <a:pt x="1364" y="433"/>
                    </a:lnTo>
                    <a:lnTo>
                      <a:pt x="1365" y="432"/>
                    </a:lnTo>
                    <a:lnTo>
                      <a:pt x="1367" y="431"/>
                    </a:lnTo>
                    <a:lnTo>
                      <a:pt x="1370" y="430"/>
                    </a:lnTo>
                    <a:lnTo>
                      <a:pt x="1371" y="429"/>
                    </a:lnTo>
                    <a:lnTo>
                      <a:pt x="1373" y="427"/>
                    </a:lnTo>
                    <a:lnTo>
                      <a:pt x="1376" y="425"/>
                    </a:lnTo>
                    <a:lnTo>
                      <a:pt x="1378" y="424"/>
                    </a:lnTo>
                    <a:lnTo>
                      <a:pt x="1380" y="422"/>
                    </a:lnTo>
                    <a:lnTo>
                      <a:pt x="1382" y="421"/>
                    </a:lnTo>
                    <a:lnTo>
                      <a:pt x="1385" y="418"/>
                    </a:lnTo>
                    <a:lnTo>
                      <a:pt x="1387" y="417"/>
                    </a:lnTo>
                    <a:lnTo>
                      <a:pt x="1389" y="415"/>
                    </a:lnTo>
                    <a:lnTo>
                      <a:pt x="1392" y="414"/>
                    </a:lnTo>
                    <a:lnTo>
                      <a:pt x="1395" y="412"/>
                    </a:lnTo>
                    <a:lnTo>
                      <a:pt x="1397" y="411"/>
                    </a:lnTo>
                    <a:lnTo>
                      <a:pt x="1398" y="410"/>
                    </a:lnTo>
                    <a:lnTo>
                      <a:pt x="1400" y="408"/>
                    </a:lnTo>
                    <a:lnTo>
                      <a:pt x="1402" y="407"/>
                    </a:lnTo>
                    <a:lnTo>
                      <a:pt x="1403" y="406"/>
                    </a:lnTo>
                    <a:lnTo>
                      <a:pt x="1405" y="405"/>
                    </a:lnTo>
                    <a:lnTo>
                      <a:pt x="1406" y="404"/>
                    </a:lnTo>
                    <a:lnTo>
                      <a:pt x="1407" y="403"/>
                    </a:lnTo>
                    <a:lnTo>
                      <a:pt x="1409" y="402"/>
                    </a:lnTo>
                    <a:lnTo>
                      <a:pt x="1410" y="400"/>
                    </a:lnTo>
                    <a:lnTo>
                      <a:pt x="1411" y="399"/>
                    </a:lnTo>
                    <a:lnTo>
                      <a:pt x="1415" y="398"/>
                    </a:lnTo>
                    <a:lnTo>
                      <a:pt x="1416" y="396"/>
                    </a:lnTo>
                    <a:lnTo>
                      <a:pt x="1417" y="395"/>
                    </a:lnTo>
                    <a:lnTo>
                      <a:pt x="1419" y="394"/>
                    </a:lnTo>
                    <a:lnTo>
                      <a:pt x="1420" y="393"/>
                    </a:lnTo>
                    <a:lnTo>
                      <a:pt x="1421" y="391"/>
                    </a:lnTo>
                    <a:lnTo>
                      <a:pt x="1423" y="390"/>
                    </a:lnTo>
                    <a:lnTo>
                      <a:pt x="1424" y="388"/>
                    </a:lnTo>
                    <a:lnTo>
                      <a:pt x="1426" y="387"/>
                    </a:lnTo>
                    <a:lnTo>
                      <a:pt x="1428" y="385"/>
                    </a:lnTo>
                    <a:lnTo>
                      <a:pt x="1429" y="382"/>
                    </a:lnTo>
                    <a:lnTo>
                      <a:pt x="1431" y="379"/>
                    </a:lnTo>
                    <a:lnTo>
                      <a:pt x="1434" y="377"/>
                    </a:lnTo>
                    <a:lnTo>
                      <a:pt x="1436" y="374"/>
                    </a:lnTo>
                    <a:lnTo>
                      <a:pt x="1439" y="372"/>
                    </a:lnTo>
                    <a:lnTo>
                      <a:pt x="1441" y="369"/>
                    </a:lnTo>
                    <a:lnTo>
                      <a:pt x="1444" y="367"/>
                    </a:lnTo>
                    <a:lnTo>
                      <a:pt x="1446" y="364"/>
                    </a:lnTo>
                    <a:lnTo>
                      <a:pt x="1449" y="360"/>
                    </a:lnTo>
                    <a:lnTo>
                      <a:pt x="1452" y="358"/>
                    </a:lnTo>
                    <a:lnTo>
                      <a:pt x="1454" y="356"/>
                    </a:lnTo>
                    <a:lnTo>
                      <a:pt x="1456" y="354"/>
                    </a:lnTo>
                    <a:lnTo>
                      <a:pt x="1458" y="352"/>
                    </a:lnTo>
                    <a:lnTo>
                      <a:pt x="1461" y="350"/>
                    </a:lnTo>
                    <a:lnTo>
                      <a:pt x="1463" y="348"/>
                    </a:lnTo>
                    <a:lnTo>
                      <a:pt x="1464" y="346"/>
                    </a:lnTo>
                    <a:lnTo>
                      <a:pt x="1466" y="344"/>
                    </a:lnTo>
                    <a:lnTo>
                      <a:pt x="1467" y="343"/>
                    </a:lnTo>
                    <a:lnTo>
                      <a:pt x="1469" y="340"/>
                    </a:lnTo>
                    <a:lnTo>
                      <a:pt x="1470" y="338"/>
                    </a:lnTo>
                    <a:lnTo>
                      <a:pt x="1473" y="336"/>
                    </a:lnTo>
                    <a:lnTo>
                      <a:pt x="1474" y="334"/>
                    </a:lnTo>
                    <a:lnTo>
                      <a:pt x="1476" y="333"/>
                    </a:lnTo>
                    <a:lnTo>
                      <a:pt x="1477" y="331"/>
                    </a:lnTo>
                    <a:lnTo>
                      <a:pt x="1479" y="329"/>
                    </a:lnTo>
                    <a:lnTo>
                      <a:pt x="1480" y="327"/>
                    </a:lnTo>
                    <a:lnTo>
                      <a:pt x="1482" y="326"/>
                    </a:lnTo>
                    <a:lnTo>
                      <a:pt x="1483" y="324"/>
                    </a:lnTo>
                    <a:lnTo>
                      <a:pt x="1485" y="321"/>
                    </a:lnTo>
                    <a:lnTo>
                      <a:pt x="1487" y="319"/>
                    </a:lnTo>
                    <a:lnTo>
                      <a:pt x="1489" y="316"/>
                    </a:lnTo>
                    <a:lnTo>
                      <a:pt x="1492" y="314"/>
                    </a:lnTo>
                    <a:lnTo>
                      <a:pt x="1494" y="312"/>
                    </a:lnTo>
                    <a:lnTo>
                      <a:pt x="1496" y="309"/>
                    </a:lnTo>
                    <a:lnTo>
                      <a:pt x="1498" y="306"/>
                    </a:lnTo>
                    <a:lnTo>
                      <a:pt x="1501" y="302"/>
                    </a:lnTo>
                    <a:lnTo>
                      <a:pt x="1505" y="299"/>
                    </a:lnTo>
                    <a:lnTo>
                      <a:pt x="1507" y="295"/>
                    </a:lnTo>
                    <a:lnTo>
                      <a:pt x="1512" y="291"/>
                    </a:lnTo>
                    <a:lnTo>
                      <a:pt x="1515" y="287"/>
                    </a:lnTo>
                    <a:lnTo>
                      <a:pt x="1517" y="283"/>
                    </a:lnTo>
                    <a:lnTo>
                      <a:pt x="1520" y="280"/>
                    </a:lnTo>
                    <a:lnTo>
                      <a:pt x="1523" y="277"/>
                    </a:lnTo>
                    <a:lnTo>
                      <a:pt x="1525" y="274"/>
                    </a:lnTo>
                    <a:lnTo>
                      <a:pt x="1527" y="271"/>
                    </a:lnTo>
                    <a:lnTo>
                      <a:pt x="1530" y="268"/>
                    </a:lnTo>
                    <a:lnTo>
                      <a:pt x="1532" y="266"/>
                    </a:lnTo>
                    <a:lnTo>
                      <a:pt x="1534" y="263"/>
                    </a:lnTo>
                    <a:lnTo>
                      <a:pt x="1536" y="260"/>
                    </a:lnTo>
                    <a:lnTo>
                      <a:pt x="1538" y="258"/>
                    </a:lnTo>
                    <a:lnTo>
                      <a:pt x="1539" y="256"/>
                    </a:lnTo>
                    <a:lnTo>
                      <a:pt x="1541" y="254"/>
                    </a:lnTo>
                    <a:lnTo>
                      <a:pt x="1543" y="252"/>
                    </a:lnTo>
                    <a:lnTo>
                      <a:pt x="1544" y="250"/>
                    </a:lnTo>
                    <a:lnTo>
                      <a:pt x="1546" y="247"/>
                    </a:lnTo>
                    <a:lnTo>
                      <a:pt x="1547" y="244"/>
                    </a:lnTo>
                    <a:lnTo>
                      <a:pt x="1551" y="242"/>
                    </a:lnTo>
                    <a:lnTo>
                      <a:pt x="1552" y="240"/>
                    </a:lnTo>
                    <a:lnTo>
                      <a:pt x="1554" y="238"/>
                    </a:lnTo>
                    <a:lnTo>
                      <a:pt x="1556" y="235"/>
                    </a:lnTo>
                    <a:lnTo>
                      <a:pt x="1557" y="233"/>
                    </a:lnTo>
                    <a:lnTo>
                      <a:pt x="1559" y="231"/>
                    </a:lnTo>
                    <a:lnTo>
                      <a:pt x="1561" y="228"/>
                    </a:lnTo>
                    <a:lnTo>
                      <a:pt x="1563" y="224"/>
                    </a:lnTo>
                    <a:lnTo>
                      <a:pt x="1565" y="221"/>
                    </a:lnTo>
                    <a:lnTo>
                      <a:pt x="1569" y="218"/>
                    </a:lnTo>
                    <a:lnTo>
                      <a:pt x="1571" y="215"/>
                    </a:lnTo>
                    <a:lnTo>
                      <a:pt x="1574" y="211"/>
                    </a:lnTo>
                    <a:lnTo>
                      <a:pt x="1576" y="208"/>
                    </a:lnTo>
                    <a:lnTo>
                      <a:pt x="1579" y="203"/>
                    </a:lnTo>
                    <a:lnTo>
                      <a:pt x="1582" y="197"/>
                    </a:lnTo>
                    <a:lnTo>
                      <a:pt x="1585" y="193"/>
                    </a:lnTo>
                    <a:lnTo>
                      <a:pt x="1589" y="189"/>
                    </a:lnTo>
                    <a:lnTo>
                      <a:pt x="1592" y="184"/>
                    </a:lnTo>
                    <a:lnTo>
                      <a:pt x="1595" y="181"/>
                    </a:lnTo>
                    <a:lnTo>
                      <a:pt x="1598" y="178"/>
                    </a:lnTo>
                    <a:lnTo>
                      <a:pt x="1600" y="174"/>
                    </a:lnTo>
                    <a:lnTo>
                      <a:pt x="1602" y="171"/>
                    </a:lnTo>
                    <a:lnTo>
                      <a:pt x="1604" y="169"/>
                    </a:lnTo>
                    <a:lnTo>
                      <a:pt x="1607" y="165"/>
                    </a:lnTo>
                    <a:lnTo>
                      <a:pt x="1609" y="162"/>
                    </a:lnTo>
                    <a:lnTo>
                      <a:pt x="1610" y="160"/>
                    </a:lnTo>
                    <a:lnTo>
                      <a:pt x="1612" y="156"/>
                    </a:lnTo>
                    <a:lnTo>
                      <a:pt x="1614" y="154"/>
                    </a:lnTo>
                    <a:lnTo>
                      <a:pt x="1615" y="152"/>
                    </a:lnTo>
                    <a:lnTo>
                      <a:pt x="1617" y="150"/>
                    </a:lnTo>
                    <a:lnTo>
                      <a:pt x="1618" y="146"/>
                    </a:lnTo>
                    <a:lnTo>
                      <a:pt x="1620" y="144"/>
                    </a:lnTo>
                    <a:lnTo>
                      <a:pt x="1622" y="142"/>
                    </a:lnTo>
                    <a:lnTo>
                      <a:pt x="1623" y="140"/>
                    </a:lnTo>
                    <a:lnTo>
                      <a:pt x="1625" y="137"/>
                    </a:lnTo>
                    <a:lnTo>
                      <a:pt x="1628" y="135"/>
                    </a:lnTo>
                    <a:lnTo>
                      <a:pt x="1630" y="132"/>
                    </a:lnTo>
                    <a:lnTo>
                      <a:pt x="1632" y="130"/>
                    </a:lnTo>
                    <a:lnTo>
                      <a:pt x="1634" y="126"/>
                    </a:lnTo>
                    <a:lnTo>
                      <a:pt x="1636" y="123"/>
                    </a:lnTo>
                    <a:lnTo>
                      <a:pt x="1638" y="120"/>
                    </a:lnTo>
                    <a:lnTo>
                      <a:pt x="1641" y="117"/>
                    </a:lnTo>
                    <a:lnTo>
                      <a:pt x="1644" y="112"/>
                    </a:lnTo>
                    <a:lnTo>
                      <a:pt x="1647" y="107"/>
                    </a:lnTo>
                    <a:lnTo>
                      <a:pt x="1650" y="104"/>
                    </a:lnTo>
                    <a:lnTo>
                      <a:pt x="1653" y="99"/>
                    </a:lnTo>
                    <a:lnTo>
                      <a:pt x="1656" y="95"/>
                    </a:lnTo>
                    <a:lnTo>
                      <a:pt x="1660" y="91"/>
                    </a:lnTo>
                    <a:lnTo>
                      <a:pt x="1663" y="86"/>
                    </a:lnTo>
                    <a:lnTo>
                      <a:pt x="1666" y="82"/>
                    </a:lnTo>
                    <a:lnTo>
                      <a:pt x="1669" y="78"/>
                    </a:lnTo>
                    <a:lnTo>
                      <a:pt x="1672" y="75"/>
                    </a:lnTo>
                    <a:lnTo>
                      <a:pt x="1674" y="72"/>
                    </a:lnTo>
                    <a:lnTo>
                      <a:pt x="1676" y="68"/>
                    </a:lnTo>
                    <a:lnTo>
                      <a:pt x="1678" y="64"/>
                    </a:lnTo>
                    <a:lnTo>
                      <a:pt x="1680" y="61"/>
                    </a:lnTo>
                    <a:lnTo>
                      <a:pt x="1682" y="58"/>
                    </a:lnTo>
                    <a:lnTo>
                      <a:pt x="1686" y="56"/>
                    </a:lnTo>
                    <a:lnTo>
                      <a:pt x="1687" y="54"/>
                    </a:lnTo>
                    <a:lnTo>
                      <a:pt x="1689" y="50"/>
                    </a:lnTo>
                    <a:lnTo>
                      <a:pt x="1690" y="48"/>
                    </a:lnTo>
                    <a:lnTo>
                      <a:pt x="1692" y="46"/>
                    </a:lnTo>
                    <a:lnTo>
                      <a:pt x="1693" y="44"/>
                    </a:lnTo>
                    <a:lnTo>
                      <a:pt x="1694" y="42"/>
                    </a:lnTo>
                    <a:lnTo>
                      <a:pt x="1696" y="40"/>
                    </a:lnTo>
                    <a:lnTo>
                      <a:pt x="1697" y="38"/>
                    </a:lnTo>
                    <a:lnTo>
                      <a:pt x="1698" y="36"/>
                    </a:lnTo>
                    <a:lnTo>
                      <a:pt x="1700" y="34"/>
                    </a:lnTo>
                    <a:lnTo>
                      <a:pt x="1701" y="31"/>
                    </a:lnTo>
                    <a:lnTo>
                      <a:pt x="1702" y="28"/>
                    </a:lnTo>
                    <a:lnTo>
                      <a:pt x="1705" y="26"/>
                    </a:lnTo>
                    <a:lnTo>
                      <a:pt x="1706" y="23"/>
                    </a:lnTo>
                    <a:lnTo>
                      <a:pt x="1708" y="20"/>
                    </a:lnTo>
                    <a:lnTo>
                      <a:pt x="1709" y="17"/>
                    </a:lnTo>
                    <a:lnTo>
                      <a:pt x="1711" y="14"/>
                    </a:lnTo>
                    <a:lnTo>
                      <a:pt x="1713" y="10"/>
                    </a:lnTo>
                    <a:lnTo>
                      <a:pt x="1714" y="7"/>
                    </a:lnTo>
                    <a:lnTo>
                      <a:pt x="1716" y="4"/>
                    </a:lnTo>
                    <a:lnTo>
                      <a:pt x="1719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16" name="Freeform 22">
                <a:extLst>
                  <a:ext uri="{FF2B5EF4-FFF2-40B4-BE49-F238E27FC236}">
                    <a16:creationId xmlns:a16="http://schemas.microsoft.com/office/drawing/2014/main" id="{18DD1BED-6F2B-0140-87A8-4793AFD0D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067" y="1693706"/>
                <a:ext cx="74498" cy="272724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17" name="Freeform 23">
                <a:extLst>
                  <a:ext uri="{FF2B5EF4-FFF2-40B4-BE49-F238E27FC236}">
                    <a16:creationId xmlns:a16="http://schemas.microsoft.com/office/drawing/2014/main" id="{B3764961-BE91-724A-A3BB-12042A9B0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067" y="1964452"/>
                <a:ext cx="74498" cy="270746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18" name="Rectangle 3">
                <a:extLst>
                  <a:ext uri="{FF2B5EF4-FFF2-40B4-BE49-F238E27FC236}">
                    <a16:creationId xmlns:a16="http://schemas.microsoft.com/office/drawing/2014/main" id="{E6D291CB-A9AE-F849-8736-15A99F5B1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461" y="1927421"/>
                <a:ext cx="400425" cy="78363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6519" name="Freeform 22">
                <a:extLst>
                  <a:ext uri="{FF2B5EF4-FFF2-40B4-BE49-F238E27FC236}">
                    <a16:creationId xmlns:a16="http://schemas.microsoft.com/office/drawing/2014/main" id="{0A2FBCCA-A748-6845-B380-EFD232635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666" y="1693334"/>
                <a:ext cx="74498" cy="272724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20" name="Freeform 23">
                <a:extLst>
                  <a:ext uri="{FF2B5EF4-FFF2-40B4-BE49-F238E27FC236}">
                    <a16:creationId xmlns:a16="http://schemas.microsoft.com/office/drawing/2014/main" id="{2AA2E1B3-ECC4-0446-A714-714D64A5D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666" y="1964080"/>
                <a:ext cx="74498" cy="270746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6505" name="Freeform 41">
              <a:extLst>
                <a:ext uri="{FF2B5EF4-FFF2-40B4-BE49-F238E27FC236}">
                  <a16:creationId xmlns:a16="http://schemas.microsoft.com/office/drawing/2014/main" id="{EB820D34-7D75-CC41-A79D-FDEBAFDBD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33" y="1981124"/>
              <a:ext cx="7777361" cy="970970"/>
            </a:xfrm>
            <a:custGeom>
              <a:avLst/>
              <a:gdLst>
                <a:gd name="T0" fmla="*/ 2147483646 w 10011"/>
                <a:gd name="T1" fmla="*/ 2147483646 h 4333"/>
                <a:gd name="T2" fmla="*/ 2147483646 w 10011"/>
                <a:gd name="T3" fmla="*/ 0 h 4333"/>
                <a:gd name="T4" fmla="*/ 0 w 10011"/>
                <a:gd name="T5" fmla="*/ 0 h 4333"/>
                <a:gd name="T6" fmla="*/ 2147483646 w 10011"/>
                <a:gd name="T7" fmla="*/ 2147483646 h 43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11" h="4333">
                  <a:moveTo>
                    <a:pt x="10011" y="4333"/>
                  </a:moveTo>
                  <a:cubicBezTo>
                    <a:pt x="10007" y="2889"/>
                    <a:pt x="10004" y="1444"/>
                    <a:pt x="10000" y="0"/>
                  </a:cubicBezTo>
                  <a:lnTo>
                    <a:pt x="0" y="0"/>
                  </a:lnTo>
                  <a:cubicBezTo>
                    <a:pt x="3" y="506"/>
                    <a:pt x="5" y="1693"/>
                    <a:pt x="8" y="2199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06" name="Freeform 64">
              <a:extLst>
                <a:ext uri="{FF2B5EF4-FFF2-40B4-BE49-F238E27FC236}">
                  <a16:creationId xmlns:a16="http://schemas.microsoft.com/office/drawing/2014/main" id="{098000AC-0A16-4245-AE59-BCD317FE7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8865" y="2902924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07" name="Line 13">
              <a:extLst>
                <a:ext uri="{FF2B5EF4-FFF2-40B4-BE49-F238E27FC236}">
                  <a16:creationId xmlns:a16="http://schemas.microsoft.com/office/drawing/2014/main" id="{2292F448-58AC-CD4B-B1A2-0941D27CB2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45948" y="2590644"/>
              <a:ext cx="929518" cy="1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08" name="Freeform 65">
              <a:extLst>
                <a:ext uri="{FF2B5EF4-FFF2-40B4-BE49-F238E27FC236}">
                  <a16:creationId xmlns:a16="http://schemas.microsoft.com/office/drawing/2014/main" id="{A96EEC5B-8379-D941-94A4-1C93370AD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911" y="2575353"/>
              <a:ext cx="63755" cy="45719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09" name="Line 13">
              <a:extLst>
                <a:ext uri="{FF2B5EF4-FFF2-40B4-BE49-F238E27FC236}">
                  <a16:creationId xmlns:a16="http://schemas.microsoft.com/office/drawing/2014/main" id="{673ED11B-8E2C-B446-9C20-3D37AC91F9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5216" y="2724523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10" name="Line 13">
              <a:extLst>
                <a:ext uri="{FF2B5EF4-FFF2-40B4-BE49-F238E27FC236}">
                  <a16:creationId xmlns:a16="http://schemas.microsoft.com/office/drawing/2014/main" id="{78A7DFAC-15E8-7E44-8752-83D96AFAA4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6599" y="2470524"/>
              <a:ext cx="347869" cy="17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11" name="Line 4">
              <a:extLst>
                <a:ext uri="{FF2B5EF4-FFF2-40B4-BE49-F238E27FC236}">
                  <a16:creationId xmlns:a16="http://schemas.microsoft.com/office/drawing/2014/main" id="{315148F2-F2F5-6242-B90A-FEAC1E15AD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2078" y="3339708"/>
              <a:ext cx="151354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12" name="Isosceles Triangle 11">
              <a:extLst>
                <a:ext uri="{FF2B5EF4-FFF2-40B4-BE49-F238E27FC236}">
                  <a16:creationId xmlns:a16="http://schemas.microsoft.com/office/drawing/2014/main" id="{9F304A73-F63F-F143-B501-3C54EA3EB75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318982" y="3150136"/>
              <a:ext cx="366573" cy="380984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13" name="Freeform 29">
              <a:extLst>
                <a:ext uri="{FF2B5EF4-FFF2-40B4-BE49-F238E27FC236}">
                  <a16:creationId xmlns:a16="http://schemas.microsoft.com/office/drawing/2014/main" id="{4E1088F5-D661-AD44-9C82-9F802CE40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131" y="3280326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Title 1">
            <a:extLst>
              <a:ext uri="{FF2B5EF4-FFF2-40B4-BE49-F238E27FC236}">
                <a16:creationId xmlns:a16="http://schemas.microsoft.com/office/drawing/2014/main" id="{BF7799AA-D9A2-C24D-B8D8-D3DA11C3889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</a:t>
            </a:r>
            <a:r>
              <a:rPr lang="en-US" altLang="en-US" sz="3200">
                <a:solidFill>
                  <a:srgbClr val="FF0000"/>
                </a:solidFill>
              </a:rPr>
              <a:t>Negative</a:t>
            </a:r>
            <a:r>
              <a:rPr lang="en-US" altLang="en-US" sz="3200"/>
              <a:t>-Edge-Triggered T Flip-Flop</a:t>
            </a:r>
          </a:p>
        </p:txBody>
      </p:sp>
      <p:grpSp>
        <p:nvGrpSpPr>
          <p:cNvPr id="147458" name="Group 1">
            <a:extLst>
              <a:ext uri="{FF2B5EF4-FFF2-40B4-BE49-F238E27FC236}">
                <a16:creationId xmlns:a16="http://schemas.microsoft.com/office/drawing/2014/main" id="{98C80352-C504-C348-94B9-90882E7F80B7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1981200"/>
            <a:ext cx="8625230" cy="3479800"/>
            <a:chOff x="292100" y="1981124"/>
            <a:chExt cx="8625230" cy="3480405"/>
          </a:xfrm>
        </p:grpSpPr>
        <p:sp>
          <p:nvSpPr>
            <p:cNvPr id="147459" name="Line 5">
              <a:extLst>
                <a:ext uri="{FF2B5EF4-FFF2-40B4-BE49-F238E27FC236}">
                  <a16:creationId xmlns:a16="http://schemas.microsoft.com/office/drawing/2014/main" id="{D54918C3-2D7A-F348-82D5-6DE116CBD1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113" y="2932500"/>
              <a:ext cx="391012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0" name="Line 6">
              <a:extLst>
                <a:ext uri="{FF2B5EF4-FFF2-40B4-BE49-F238E27FC236}">
                  <a16:creationId xmlns:a16="http://schemas.microsoft.com/office/drawing/2014/main" id="{61C7E9E6-EDA5-354F-97C6-F889EECB49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7113" y="4206780"/>
              <a:ext cx="38733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1" name="Freeform 7">
              <a:extLst>
                <a:ext uri="{FF2B5EF4-FFF2-40B4-BE49-F238E27FC236}">
                  <a16:creationId xmlns:a16="http://schemas.microsoft.com/office/drawing/2014/main" id="{293DEC6B-CF37-7348-A97D-AE0FA0895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594" y="3091190"/>
              <a:ext cx="1458852" cy="1115591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2" name="Freeform 8">
              <a:extLst>
                <a:ext uri="{FF2B5EF4-FFF2-40B4-BE49-F238E27FC236}">
                  <a16:creationId xmlns:a16="http://schemas.microsoft.com/office/drawing/2014/main" id="{ACDBC2B1-1970-754C-939E-C151E39B5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594" y="2930912"/>
              <a:ext cx="1458852" cy="1117178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3" name="Freeform 10">
              <a:extLst>
                <a:ext uri="{FF2B5EF4-FFF2-40B4-BE49-F238E27FC236}">
                  <a16:creationId xmlns:a16="http://schemas.microsoft.com/office/drawing/2014/main" id="{BD2E12E4-91AB-D24D-B589-FA9A203B4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873" y="2903935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64" name="Freeform 11">
              <a:extLst>
                <a:ext uri="{FF2B5EF4-FFF2-40B4-BE49-F238E27FC236}">
                  <a16:creationId xmlns:a16="http://schemas.microsoft.com/office/drawing/2014/main" id="{6880B820-6A39-E144-A497-531CFF3DC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223" y="4184563"/>
              <a:ext cx="44448" cy="44433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65" name="Line 13">
              <a:extLst>
                <a:ext uri="{FF2B5EF4-FFF2-40B4-BE49-F238E27FC236}">
                  <a16:creationId xmlns:a16="http://schemas.microsoft.com/office/drawing/2014/main" id="{A92972CD-260F-F142-95A3-CF6A98C193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0816" y="4367057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6" name="Line 14">
              <a:extLst>
                <a:ext uri="{FF2B5EF4-FFF2-40B4-BE49-F238E27FC236}">
                  <a16:creationId xmlns:a16="http://schemas.microsoft.com/office/drawing/2014/main" id="{D51DAAB5-32D2-BC4F-8C81-95BE540DA1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9297" y="2930912"/>
              <a:ext cx="1588" cy="127586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7" name="Freeform 18">
              <a:extLst>
                <a:ext uri="{FF2B5EF4-FFF2-40B4-BE49-F238E27FC236}">
                  <a16:creationId xmlns:a16="http://schemas.microsoft.com/office/drawing/2014/main" id="{A6C10DF9-F1DA-4640-8A69-D0FE940AE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983" y="4481633"/>
              <a:ext cx="708577" cy="45702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68" name="Freeform 20">
              <a:extLst>
                <a:ext uri="{FF2B5EF4-FFF2-40B4-BE49-F238E27FC236}">
                  <a16:creationId xmlns:a16="http://schemas.microsoft.com/office/drawing/2014/main" id="{CC753BDF-0ABD-424D-9BDA-F4D6DB4D3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297" y="4206780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69" name="Line 25">
              <a:extLst>
                <a:ext uri="{FF2B5EF4-FFF2-40B4-BE49-F238E27FC236}">
                  <a16:creationId xmlns:a16="http://schemas.microsoft.com/office/drawing/2014/main" id="{6B1630AB-9A2A-2C4C-AFAE-992395782D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94447" y="4208366"/>
              <a:ext cx="3678" cy="176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0" name="Rectangle 26">
              <a:extLst>
                <a:ext uri="{FF2B5EF4-FFF2-40B4-BE49-F238E27FC236}">
                  <a16:creationId xmlns:a16="http://schemas.microsoft.com/office/drawing/2014/main" id="{B4C7DA9F-F656-104A-A874-A7AE66893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00" y="2613602"/>
              <a:ext cx="1728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471" name="Freeform 29">
              <a:extLst>
                <a:ext uri="{FF2B5EF4-FFF2-40B4-BE49-F238E27FC236}">
                  <a16:creationId xmlns:a16="http://schemas.microsoft.com/office/drawing/2014/main" id="{96FEFF7C-3479-5E4C-9F69-CB5047D22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058" y="4306755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2" name="Freeform 34">
              <a:extLst>
                <a:ext uri="{FF2B5EF4-FFF2-40B4-BE49-F238E27FC236}">
                  <a16:creationId xmlns:a16="http://schemas.microsoft.com/office/drawing/2014/main" id="{71E0CA22-44D7-A046-841C-7ED1E6645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880" y="4143304"/>
              <a:ext cx="122233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3" name="Line 35">
              <a:extLst>
                <a:ext uri="{FF2B5EF4-FFF2-40B4-BE49-F238E27FC236}">
                  <a16:creationId xmlns:a16="http://schemas.microsoft.com/office/drawing/2014/main" id="{EDFC5549-0D61-8645-A938-907CC130D7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594" y="4048090"/>
              <a:ext cx="3190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4" name="Freeform 40">
              <a:extLst>
                <a:ext uri="{FF2B5EF4-FFF2-40B4-BE49-F238E27FC236}">
                  <a16:creationId xmlns:a16="http://schemas.microsoft.com/office/drawing/2014/main" id="{240A5410-2330-9E40-8825-9FAB3C7C6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880" y="2870610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75" name="Line 41">
              <a:extLst>
                <a:ext uri="{FF2B5EF4-FFF2-40B4-BE49-F238E27FC236}">
                  <a16:creationId xmlns:a16="http://schemas.microsoft.com/office/drawing/2014/main" id="{F6CF6F66-4042-BB4B-8A24-5DCE7CC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0816" y="2772222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6" name="Line 42">
              <a:extLst>
                <a:ext uri="{FF2B5EF4-FFF2-40B4-BE49-F238E27FC236}">
                  <a16:creationId xmlns:a16="http://schemas.microsoft.com/office/drawing/2014/main" id="{FC842DE6-F0F6-B44C-822C-C6DEB9B55B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594" y="3091190"/>
              <a:ext cx="3190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7" name="Freeform 44">
              <a:extLst>
                <a:ext uri="{FF2B5EF4-FFF2-40B4-BE49-F238E27FC236}">
                  <a16:creationId xmlns:a16="http://schemas.microsoft.com/office/drawing/2014/main" id="{A7492719-6BB0-FA45-9520-BE5F19132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297" y="2930912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78" name="Line 45">
              <a:extLst>
                <a:ext uri="{FF2B5EF4-FFF2-40B4-BE49-F238E27FC236}">
                  <a16:creationId xmlns:a16="http://schemas.microsoft.com/office/drawing/2014/main" id="{792F3A4D-B5FB-8247-9A4C-7A3224F734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59297" y="2930912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9" name="Freeform 51">
              <a:extLst>
                <a:ext uri="{FF2B5EF4-FFF2-40B4-BE49-F238E27FC236}">
                  <a16:creationId xmlns:a16="http://schemas.microsoft.com/office/drawing/2014/main" id="{F0FFEC9D-E5D4-2C4E-AC79-913311E99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233" y="2710334"/>
              <a:ext cx="122233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80" name="Rectangle 52">
              <a:extLst>
                <a:ext uri="{FF2B5EF4-FFF2-40B4-BE49-F238E27FC236}">
                  <a16:creationId xmlns:a16="http://schemas.microsoft.com/office/drawing/2014/main" id="{727E1104-FADE-4242-B383-C8D1FE997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00" y="3208509"/>
              <a:ext cx="541793" cy="24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481" name="AutoShape 56">
              <a:extLst>
                <a:ext uri="{FF2B5EF4-FFF2-40B4-BE49-F238E27FC236}">
                  <a16:creationId xmlns:a16="http://schemas.microsoft.com/office/drawing/2014/main" id="{865DF73B-48C8-9F40-A4C3-322459A10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735" y="2499275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482" name="AutoShape 57">
              <a:extLst>
                <a:ext uri="{FF2B5EF4-FFF2-40B4-BE49-F238E27FC236}">
                  <a16:creationId xmlns:a16="http://schemas.microsoft.com/office/drawing/2014/main" id="{0AE552BA-41A6-4840-937E-E2B8786E2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735" y="4097284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483" name="AutoShape 59">
              <a:extLst>
                <a:ext uri="{FF2B5EF4-FFF2-40B4-BE49-F238E27FC236}">
                  <a16:creationId xmlns:a16="http://schemas.microsoft.com/office/drawing/2014/main" id="{B1A1D986-890D-E542-B9CD-0CB07F07D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795" y="2657965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484" name="AutoShape 61">
              <a:extLst>
                <a:ext uri="{FF2B5EF4-FFF2-40B4-BE49-F238E27FC236}">
                  <a16:creationId xmlns:a16="http://schemas.microsoft.com/office/drawing/2014/main" id="{A32DDF32-D12C-434A-8071-9C7D830B7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969" y="3933833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485" name="Freeform 64">
              <a:extLst>
                <a:ext uri="{FF2B5EF4-FFF2-40B4-BE49-F238E27FC236}">
                  <a16:creationId xmlns:a16="http://schemas.microsoft.com/office/drawing/2014/main" id="{3A117645-8A7A-D049-AE19-A5CD01224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285" y="4181390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86" name="Freeform 65">
              <a:extLst>
                <a:ext uri="{FF2B5EF4-FFF2-40B4-BE49-F238E27FC236}">
                  <a16:creationId xmlns:a16="http://schemas.microsoft.com/office/drawing/2014/main" id="{DDBAEC9F-FB28-C045-B490-E0D97962E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311" y="3311952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87" name="Line 5">
              <a:extLst>
                <a:ext uri="{FF2B5EF4-FFF2-40B4-BE49-F238E27FC236}">
                  <a16:creationId xmlns:a16="http://schemas.microsoft.com/office/drawing/2014/main" id="{2185DBCB-F8FD-2744-84BE-4B05257295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18491" y="2932500"/>
              <a:ext cx="70640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88" name="Line 6">
              <a:extLst>
                <a:ext uri="{FF2B5EF4-FFF2-40B4-BE49-F238E27FC236}">
                  <a16:creationId xmlns:a16="http://schemas.microsoft.com/office/drawing/2014/main" id="{69812376-EDFC-F44F-94F1-0E4451991F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18491" y="4206780"/>
              <a:ext cx="38733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89" name="Freeform 7">
              <a:extLst>
                <a:ext uri="{FF2B5EF4-FFF2-40B4-BE49-F238E27FC236}">
                  <a16:creationId xmlns:a16="http://schemas.microsoft.com/office/drawing/2014/main" id="{97A481FD-306E-594C-9DCE-2F3E27FB3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974" y="3091190"/>
              <a:ext cx="1458851" cy="1115591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0" name="Freeform 8">
              <a:extLst>
                <a:ext uri="{FF2B5EF4-FFF2-40B4-BE49-F238E27FC236}">
                  <a16:creationId xmlns:a16="http://schemas.microsoft.com/office/drawing/2014/main" id="{B116B963-6CA7-4842-9C48-2F95731B9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974" y="2930912"/>
              <a:ext cx="1458851" cy="1117178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1" name="Freeform 10">
              <a:extLst>
                <a:ext uri="{FF2B5EF4-FFF2-40B4-BE49-F238E27FC236}">
                  <a16:creationId xmlns:a16="http://schemas.microsoft.com/office/drawing/2014/main" id="{383DEE57-CCEA-134F-A589-F2DFEB778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51" y="2903935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92" name="Freeform 11">
              <a:extLst>
                <a:ext uri="{FF2B5EF4-FFF2-40B4-BE49-F238E27FC236}">
                  <a16:creationId xmlns:a16="http://schemas.microsoft.com/office/drawing/2014/main" id="{207A8753-35B6-BC44-9F43-F6F86184D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3601" y="4184563"/>
              <a:ext cx="44448" cy="44433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93" name="Line 13">
              <a:extLst>
                <a:ext uri="{FF2B5EF4-FFF2-40B4-BE49-F238E27FC236}">
                  <a16:creationId xmlns:a16="http://schemas.microsoft.com/office/drawing/2014/main" id="{BFE4E547-78F0-AF44-B8DB-BBE09EA0AE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42195" y="4367057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4" name="Line 14">
              <a:extLst>
                <a:ext uri="{FF2B5EF4-FFF2-40B4-BE49-F238E27FC236}">
                  <a16:creationId xmlns:a16="http://schemas.microsoft.com/office/drawing/2014/main" id="{A65C95A5-4E8B-9E47-947B-30D98D98BF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70678" y="2930912"/>
              <a:ext cx="1587" cy="127586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5" name="Freeform 20">
              <a:extLst>
                <a:ext uri="{FF2B5EF4-FFF2-40B4-BE49-F238E27FC236}">
                  <a16:creationId xmlns:a16="http://schemas.microsoft.com/office/drawing/2014/main" id="{9CFDD786-3FF9-B441-B41E-D2E9DB4FA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678" y="4206780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96" name="Line 21">
              <a:extLst>
                <a:ext uri="{FF2B5EF4-FFF2-40B4-BE49-F238E27FC236}">
                  <a16:creationId xmlns:a16="http://schemas.microsoft.com/office/drawing/2014/main" id="{58431149-231B-C742-8B0A-C1728F150D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70678" y="4206780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7" name="Line 25">
              <a:extLst>
                <a:ext uri="{FF2B5EF4-FFF2-40B4-BE49-F238E27FC236}">
                  <a16:creationId xmlns:a16="http://schemas.microsoft.com/office/drawing/2014/main" id="{32A60E71-132A-CD4A-8BAB-A344B2659D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05825" y="420678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8" name="Freeform 29">
              <a:extLst>
                <a:ext uri="{FF2B5EF4-FFF2-40B4-BE49-F238E27FC236}">
                  <a16:creationId xmlns:a16="http://schemas.microsoft.com/office/drawing/2014/main" id="{ADA5BF7D-57E9-8A4E-8FC5-7FAF1B877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439" y="4306755"/>
              <a:ext cx="122232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9" name="Freeform 34">
              <a:extLst>
                <a:ext uri="{FF2B5EF4-FFF2-40B4-BE49-F238E27FC236}">
                  <a16:creationId xmlns:a16="http://schemas.microsoft.com/office/drawing/2014/main" id="{A067315B-C307-7546-9920-C1CD2F513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59" y="4143304"/>
              <a:ext cx="122232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0" name="Line 35">
              <a:extLst>
                <a:ext uri="{FF2B5EF4-FFF2-40B4-BE49-F238E27FC236}">
                  <a16:creationId xmlns:a16="http://schemas.microsoft.com/office/drawing/2014/main" id="{BC61908B-2EDA-6441-89B1-628383D93F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6974" y="404809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1" name="Freeform 40">
              <a:extLst>
                <a:ext uri="{FF2B5EF4-FFF2-40B4-BE49-F238E27FC236}">
                  <a16:creationId xmlns:a16="http://schemas.microsoft.com/office/drawing/2014/main" id="{4059F5EF-E03B-294A-84EC-55C06C4C4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59" y="2870610"/>
              <a:ext cx="122232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02" name="Line 41">
              <a:extLst>
                <a:ext uri="{FF2B5EF4-FFF2-40B4-BE49-F238E27FC236}">
                  <a16:creationId xmlns:a16="http://schemas.microsoft.com/office/drawing/2014/main" id="{EF0D0FD0-4040-D04C-AA44-D9B879A838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42195" y="2772222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3" name="Line 42">
              <a:extLst>
                <a:ext uri="{FF2B5EF4-FFF2-40B4-BE49-F238E27FC236}">
                  <a16:creationId xmlns:a16="http://schemas.microsoft.com/office/drawing/2014/main" id="{A6D08CF3-EDDB-3242-A515-F4B064A6B8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6974" y="309119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4" name="Freeform 44">
              <a:extLst>
                <a:ext uri="{FF2B5EF4-FFF2-40B4-BE49-F238E27FC236}">
                  <a16:creationId xmlns:a16="http://schemas.microsoft.com/office/drawing/2014/main" id="{D8A395D3-0BB9-374C-BA31-B73E33D92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678" y="2930912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05" name="Line 45">
              <a:extLst>
                <a:ext uri="{FF2B5EF4-FFF2-40B4-BE49-F238E27FC236}">
                  <a16:creationId xmlns:a16="http://schemas.microsoft.com/office/drawing/2014/main" id="{6386A162-A269-E943-8370-D3F4071F8A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70678" y="2930912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6" name="Freeform 51">
              <a:extLst>
                <a:ext uri="{FF2B5EF4-FFF2-40B4-BE49-F238E27FC236}">
                  <a16:creationId xmlns:a16="http://schemas.microsoft.com/office/drawing/2014/main" id="{0A4A9CBF-94FE-914A-96DE-5278292C8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614" y="2710334"/>
              <a:ext cx="122232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7" name="Line 53">
              <a:extLst>
                <a:ext uri="{FF2B5EF4-FFF2-40B4-BE49-F238E27FC236}">
                  <a16:creationId xmlns:a16="http://schemas.microsoft.com/office/drawing/2014/main" id="{AEE8FCEB-313B-CC44-A5B8-BD4E350D77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708918" y="4115330"/>
              <a:ext cx="143909" cy="2243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8" name="Rectangle 54">
              <a:extLst>
                <a:ext uri="{FF2B5EF4-FFF2-40B4-BE49-F238E27FC236}">
                  <a16:creationId xmlns:a16="http://schemas.microsoft.com/office/drawing/2014/main" id="{B20BB860-8A40-B140-BDE1-EBFFAAC55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7447" y="4113153"/>
              <a:ext cx="198772" cy="246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09" name="Rectangle 55">
              <a:extLst>
                <a:ext uri="{FF2B5EF4-FFF2-40B4-BE49-F238E27FC236}">
                  <a16:creationId xmlns:a16="http://schemas.microsoft.com/office/drawing/2014/main" id="{CB7C5754-CDF2-0A46-A438-4FB9C9339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18558" y="2823003"/>
              <a:ext cx="198772" cy="246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10" name="AutoShape 56">
              <a:extLst>
                <a:ext uri="{FF2B5EF4-FFF2-40B4-BE49-F238E27FC236}">
                  <a16:creationId xmlns:a16="http://schemas.microsoft.com/office/drawing/2014/main" id="{E727CD7E-6B47-6148-B505-DFF687216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9115" y="2499275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11" name="AutoShape 57">
              <a:extLst>
                <a:ext uri="{FF2B5EF4-FFF2-40B4-BE49-F238E27FC236}">
                  <a16:creationId xmlns:a16="http://schemas.microsoft.com/office/drawing/2014/main" id="{B09F7F5A-8849-8E44-9C3F-3492AD994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9115" y="4097284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12" name="AutoShape 59">
              <a:extLst>
                <a:ext uri="{FF2B5EF4-FFF2-40B4-BE49-F238E27FC236}">
                  <a16:creationId xmlns:a16="http://schemas.microsoft.com/office/drawing/2014/main" id="{D24311FA-BD16-2145-AE91-E02FE6E1B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74" y="2657965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13" name="AutoShape 61">
              <a:extLst>
                <a:ext uri="{FF2B5EF4-FFF2-40B4-BE49-F238E27FC236}">
                  <a16:creationId xmlns:a16="http://schemas.microsoft.com/office/drawing/2014/main" id="{C2BD464F-4171-1641-8AAD-AA01A6187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3349" y="3933833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14" name="Freeform 64">
              <a:extLst>
                <a:ext uri="{FF2B5EF4-FFF2-40B4-BE49-F238E27FC236}">
                  <a16:creationId xmlns:a16="http://schemas.microsoft.com/office/drawing/2014/main" id="{A708DD2C-8A49-664F-A7E2-1E1D3E1E2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5665" y="4181390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15" name="Freeform 65">
              <a:extLst>
                <a:ext uri="{FF2B5EF4-FFF2-40B4-BE49-F238E27FC236}">
                  <a16:creationId xmlns:a16="http://schemas.microsoft.com/office/drawing/2014/main" id="{C2099A5E-928D-3543-AE6C-6738DDB25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1633" y="4179983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16" name="Line 14">
              <a:extLst>
                <a:ext uri="{FF2B5EF4-FFF2-40B4-BE49-F238E27FC236}">
                  <a16:creationId xmlns:a16="http://schemas.microsoft.com/office/drawing/2014/main" id="{EB4471DB-5290-5345-867D-2407F9E348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96282" y="4230582"/>
              <a:ext cx="1843" cy="3012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17" name="Line 14">
              <a:extLst>
                <a:ext uri="{FF2B5EF4-FFF2-40B4-BE49-F238E27FC236}">
                  <a16:creationId xmlns:a16="http://schemas.microsoft.com/office/drawing/2014/main" id="{FCD82E05-2966-8E46-80F0-560A63A41C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94408" y="2583689"/>
              <a:ext cx="0" cy="3232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18" name="Line 14">
              <a:extLst>
                <a:ext uri="{FF2B5EF4-FFF2-40B4-BE49-F238E27FC236}">
                  <a16:creationId xmlns:a16="http://schemas.microsoft.com/office/drawing/2014/main" id="{9E3A4ED6-EED8-7647-BE07-7114C783F9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18516" y="3331577"/>
              <a:ext cx="0" cy="196273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19" name="Line 14">
              <a:extLst>
                <a:ext uri="{FF2B5EF4-FFF2-40B4-BE49-F238E27FC236}">
                  <a16:creationId xmlns:a16="http://schemas.microsoft.com/office/drawing/2014/main" id="{6F2BECFD-2BF1-FF46-943F-47948C5706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566308" y="4200214"/>
              <a:ext cx="3949" cy="108806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0" name="Line 13">
              <a:extLst>
                <a:ext uri="{FF2B5EF4-FFF2-40B4-BE49-F238E27FC236}">
                  <a16:creationId xmlns:a16="http://schemas.microsoft.com/office/drawing/2014/main" id="{4C8DF85B-570A-064E-A0C0-70B88AF580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18514" y="5285983"/>
              <a:ext cx="4457414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1" name="Line 19">
              <a:extLst>
                <a:ext uri="{FF2B5EF4-FFF2-40B4-BE49-F238E27FC236}">
                  <a16:creationId xmlns:a16="http://schemas.microsoft.com/office/drawing/2014/main" id="{2C25D144-F73B-574B-A94A-DD3D7F9E42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92859" y="4524439"/>
              <a:ext cx="76038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2" name="Line 47">
              <a:extLst>
                <a:ext uri="{FF2B5EF4-FFF2-40B4-BE49-F238E27FC236}">
                  <a16:creationId xmlns:a16="http://schemas.microsoft.com/office/drawing/2014/main" id="{69A42AEE-47CF-4F40-9E5F-E768F6200F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88626" y="2591315"/>
              <a:ext cx="783133" cy="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3" name="Line 13">
              <a:extLst>
                <a:ext uri="{FF2B5EF4-FFF2-40B4-BE49-F238E27FC236}">
                  <a16:creationId xmlns:a16="http://schemas.microsoft.com/office/drawing/2014/main" id="{4AF316BA-99F3-DB43-BAA2-607BF0110B8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873141" y="4415901"/>
              <a:ext cx="146658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4" name="Freeform 29">
              <a:extLst>
                <a:ext uri="{FF2B5EF4-FFF2-40B4-BE49-F238E27FC236}">
                  <a16:creationId xmlns:a16="http://schemas.microsoft.com/office/drawing/2014/main" id="{839A005A-783F-AB4A-8DF2-1117D1FB8B8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4748" y="4229837"/>
              <a:ext cx="122192" cy="122233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5" name="Isosceles Triangle 11">
              <a:extLst>
                <a:ext uri="{FF2B5EF4-FFF2-40B4-BE49-F238E27FC236}">
                  <a16:creationId xmlns:a16="http://schemas.microsoft.com/office/drawing/2014/main" id="{4AE95819-6C5A-B541-8B9D-8CC638A0058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67185" y="3841930"/>
              <a:ext cx="366697" cy="380856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26" name="Line 13">
              <a:extLst>
                <a:ext uri="{FF2B5EF4-FFF2-40B4-BE49-F238E27FC236}">
                  <a16:creationId xmlns:a16="http://schemas.microsoft.com/office/drawing/2014/main" id="{5C8AB437-8C50-9247-BFDE-745E4348056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316766" y="3223588"/>
              <a:ext cx="1260803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7" name="Freeform 65">
              <a:extLst>
                <a:ext uri="{FF2B5EF4-FFF2-40B4-BE49-F238E27FC236}">
                  <a16:creationId xmlns:a16="http://schemas.microsoft.com/office/drawing/2014/main" id="{F98DC27C-B899-9B4B-9667-EF3661C35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935" y="3320321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7528" name="Group 3">
              <a:extLst>
                <a:ext uri="{FF2B5EF4-FFF2-40B4-BE49-F238E27FC236}">
                  <a16:creationId xmlns:a16="http://schemas.microsoft.com/office/drawing/2014/main" id="{4FACD17C-BA35-164C-9ABB-5E7EEF600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6397" y="2309942"/>
              <a:ext cx="719667" cy="541866"/>
              <a:chOff x="1227666" y="1693334"/>
              <a:chExt cx="719667" cy="541866"/>
            </a:xfrm>
          </p:grpSpPr>
          <p:sp>
            <p:nvSpPr>
              <p:cNvPr id="147538" name="Freeform 20">
                <a:extLst>
                  <a:ext uri="{FF2B5EF4-FFF2-40B4-BE49-F238E27FC236}">
                    <a16:creationId xmlns:a16="http://schemas.microsoft.com/office/drawing/2014/main" id="{6CB36B56-EBA7-1C44-9797-BEC8E10FB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654" y="1693706"/>
                <a:ext cx="640679" cy="270746"/>
              </a:xfrm>
              <a:custGeom>
                <a:avLst/>
                <a:gdLst>
                  <a:gd name="T0" fmla="*/ 0 w 1719"/>
                  <a:gd name="T1" fmla="*/ 0 h 685"/>
                  <a:gd name="T2" fmla="*/ 0 w 1719"/>
                  <a:gd name="T3" fmla="*/ 0 h 685"/>
                  <a:gd name="T4" fmla="*/ 0 w 1719"/>
                  <a:gd name="T5" fmla="*/ 0 h 685"/>
                  <a:gd name="T6" fmla="*/ 0 w 1719"/>
                  <a:gd name="T7" fmla="*/ 0 h 685"/>
                  <a:gd name="T8" fmla="*/ 0 w 1719"/>
                  <a:gd name="T9" fmla="*/ 0 h 685"/>
                  <a:gd name="T10" fmla="*/ 0 w 1719"/>
                  <a:gd name="T11" fmla="*/ 0 h 685"/>
                  <a:gd name="T12" fmla="*/ 0 w 1719"/>
                  <a:gd name="T13" fmla="*/ 0 h 685"/>
                  <a:gd name="T14" fmla="*/ 0 w 1719"/>
                  <a:gd name="T15" fmla="*/ 0 h 685"/>
                  <a:gd name="T16" fmla="*/ 0 w 1719"/>
                  <a:gd name="T17" fmla="*/ 0 h 685"/>
                  <a:gd name="T18" fmla="*/ 0 w 1719"/>
                  <a:gd name="T19" fmla="*/ 0 h 685"/>
                  <a:gd name="T20" fmla="*/ 0 w 1719"/>
                  <a:gd name="T21" fmla="*/ 0 h 685"/>
                  <a:gd name="T22" fmla="*/ 0 w 1719"/>
                  <a:gd name="T23" fmla="*/ 0 h 685"/>
                  <a:gd name="T24" fmla="*/ 0 w 1719"/>
                  <a:gd name="T25" fmla="*/ 0 h 685"/>
                  <a:gd name="T26" fmla="*/ 0 w 1719"/>
                  <a:gd name="T27" fmla="*/ 0 h 685"/>
                  <a:gd name="T28" fmla="*/ 0 w 1719"/>
                  <a:gd name="T29" fmla="*/ 0 h 685"/>
                  <a:gd name="T30" fmla="*/ 0 w 1719"/>
                  <a:gd name="T31" fmla="*/ 0 h 685"/>
                  <a:gd name="T32" fmla="*/ 0 w 1719"/>
                  <a:gd name="T33" fmla="*/ 0 h 685"/>
                  <a:gd name="T34" fmla="*/ 0 w 1719"/>
                  <a:gd name="T35" fmla="*/ 0 h 685"/>
                  <a:gd name="T36" fmla="*/ 0 w 1719"/>
                  <a:gd name="T37" fmla="*/ 0 h 685"/>
                  <a:gd name="T38" fmla="*/ 0 w 1719"/>
                  <a:gd name="T39" fmla="*/ 0 h 685"/>
                  <a:gd name="T40" fmla="*/ 0 w 1719"/>
                  <a:gd name="T41" fmla="*/ 0 h 685"/>
                  <a:gd name="T42" fmla="*/ 0 w 1719"/>
                  <a:gd name="T43" fmla="*/ 0 h 685"/>
                  <a:gd name="T44" fmla="*/ 0 w 1719"/>
                  <a:gd name="T45" fmla="*/ 0 h 685"/>
                  <a:gd name="T46" fmla="*/ 0 w 1719"/>
                  <a:gd name="T47" fmla="*/ 0 h 685"/>
                  <a:gd name="T48" fmla="*/ 0 w 1719"/>
                  <a:gd name="T49" fmla="*/ 0 h 685"/>
                  <a:gd name="T50" fmla="*/ 0 w 1719"/>
                  <a:gd name="T51" fmla="*/ 0 h 685"/>
                  <a:gd name="T52" fmla="*/ 0 w 1719"/>
                  <a:gd name="T53" fmla="*/ 0 h 685"/>
                  <a:gd name="T54" fmla="*/ 0 w 1719"/>
                  <a:gd name="T55" fmla="*/ 0 h 685"/>
                  <a:gd name="T56" fmla="*/ 0 w 1719"/>
                  <a:gd name="T57" fmla="*/ 0 h 685"/>
                  <a:gd name="T58" fmla="*/ 0 w 1719"/>
                  <a:gd name="T59" fmla="*/ 0 h 685"/>
                  <a:gd name="T60" fmla="*/ 0 w 1719"/>
                  <a:gd name="T61" fmla="*/ 0 h 685"/>
                  <a:gd name="T62" fmla="*/ 0 w 1719"/>
                  <a:gd name="T63" fmla="*/ 0 h 685"/>
                  <a:gd name="T64" fmla="*/ 0 w 1719"/>
                  <a:gd name="T65" fmla="*/ 0 h 685"/>
                  <a:gd name="T66" fmla="*/ 0 w 1719"/>
                  <a:gd name="T67" fmla="*/ 0 h 685"/>
                  <a:gd name="T68" fmla="*/ 0 w 1719"/>
                  <a:gd name="T69" fmla="*/ 0 h 685"/>
                  <a:gd name="T70" fmla="*/ 0 w 1719"/>
                  <a:gd name="T71" fmla="*/ 0 h 685"/>
                  <a:gd name="T72" fmla="*/ 0 w 1719"/>
                  <a:gd name="T73" fmla="*/ 0 h 685"/>
                  <a:gd name="T74" fmla="*/ 0 w 1719"/>
                  <a:gd name="T75" fmla="*/ 0 h 685"/>
                  <a:gd name="T76" fmla="*/ 0 w 1719"/>
                  <a:gd name="T77" fmla="*/ 0 h 685"/>
                  <a:gd name="T78" fmla="*/ 0 w 1719"/>
                  <a:gd name="T79" fmla="*/ 0 h 685"/>
                  <a:gd name="T80" fmla="*/ 0 w 1719"/>
                  <a:gd name="T81" fmla="*/ 0 h 685"/>
                  <a:gd name="T82" fmla="*/ 0 w 1719"/>
                  <a:gd name="T83" fmla="*/ 0 h 685"/>
                  <a:gd name="T84" fmla="*/ 0 w 1719"/>
                  <a:gd name="T85" fmla="*/ 0 h 685"/>
                  <a:gd name="T86" fmla="*/ 0 w 1719"/>
                  <a:gd name="T87" fmla="*/ 0 h 685"/>
                  <a:gd name="T88" fmla="*/ 0 w 1719"/>
                  <a:gd name="T89" fmla="*/ 0 h 685"/>
                  <a:gd name="T90" fmla="*/ 0 w 1719"/>
                  <a:gd name="T91" fmla="*/ 0 h 685"/>
                  <a:gd name="T92" fmla="*/ 0 w 1719"/>
                  <a:gd name="T93" fmla="*/ 0 h 685"/>
                  <a:gd name="T94" fmla="*/ 0 w 1719"/>
                  <a:gd name="T95" fmla="*/ 0 h 685"/>
                  <a:gd name="T96" fmla="*/ 0 w 1719"/>
                  <a:gd name="T97" fmla="*/ 0 h 685"/>
                  <a:gd name="T98" fmla="*/ 0 w 1719"/>
                  <a:gd name="T99" fmla="*/ 0 h 685"/>
                  <a:gd name="T100" fmla="*/ 0 w 1719"/>
                  <a:gd name="T101" fmla="*/ 0 h 685"/>
                  <a:gd name="T102" fmla="*/ 0 w 1719"/>
                  <a:gd name="T103" fmla="*/ 0 h 685"/>
                  <a:gd name="T104" fmla="*/ 0 w 1719"/>
                  <a:gd name="T105" fmla="*/ 0 h 685"/>
                  <a:gd name="T106" fmla="*/ 0 w 1719"/>
                  <a:gd name="T107" fmla="*/ 0 h 685"/>
                  <a:gd name="T108" fmla="*/ 0 w 1719"/>
                  <a:gd name="T109" fmla="*/ 0 h 685"/>
                  <a:gd name="T110" fmla="*/ 0 w 1719"/>
                  <a:gd name="T111" fmla="*/ 0 h 685"/>
                  <a:gd name="T112" fmla="*/ 0 w 1719"/>
                  <a:gd name="T113" fmla="*/ 0 h 685"/>
                  <a:gd name="T114" fmla="*/ 0 w 1719"/>
                  <a:gd name="T115" fmla="*/ 0 h 685"/>
                  <a:gd name="T116" fmla="*/ 0 w 1719"/>
                  <a:gd name="T117" fmla="*/ 0 h 685"/>
                  <a:gd name="T118" fmla="*/ 0 w 1719"/>
                  <a:gd name="T119" fmla="*/ 0 h 685"/>
                  <a:gd name="T120" fmla="*/ 0 w 1719"/>
                  <a:gd name="T121" fmla="*/ 0 h 6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5"/>
                  <a:gd name="T185" fmla="*/ 1719 w 1719"/>
                  <a:gd name="T186" fmla="*/ 685 h 68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5">
                    <a:moveTo>
                      <a:pt x="0" y="0"/>
                    </a:moveTo>
                    <a:lnTo>
                      <a:pt x="66" y="0"/>
                    </a:lnTo>
                    <a:lnTo>
                      <a:pt x="127" y="0"/>
                    </a:lnTo>
                    <a:lnTo>
                      <a:pt x="184" y="0"/>
                    </a:lnTo>
                    <a:lnTo>
                      <a:pt x="238" y="0"/>
                    </a:lnTo>
                    <a:lnTo>
                      <a:pt x="290" y="0"/>
                    </a:lnTo>
                    <a:lnTo>
                      <a:pt x="336" y="1"/>
                    </a:lnTo>
                    <a:lnTo>
                      <a:pt x="379" y="1"/>
                    </a:lnTo>
                    <a:lnTo>
                      <a:pt x="418" y="1"/>
                    </a:lnTo>
                    <a:lnTo>
                      <a:pt x="455" y="1"/>
                    </a:lnTo>
                    <a:lnTo>
                      <a:pt x="490" y="1"/>
                    </a:lnTo>
                    <a:lnTo>
                      <a:pt x="520" y="1"/>
                    </a:lnTo>
                    <a:lnTo>
                      <a:pt x="549" y="1"/>
                    </a:lnTo>
                    <a:lnTo>
                      <a:pt x="575" y="1"/>
                    </a:lnTo>
                    <a:lnTo>
                      <a:pt x="598" y="1"/>
                    </a:lnTo>
                    <a:lnTo>
                      <a:pt x="620" y="1"/>
                    </a:lnTo>
                    <a:lnTo>
                      <a:pt x="639" y="1"/>
                    </a:lnTo>
                    <a:lnTo>
                      <a:pt x="656" y="1"/>
                    </a:lnTo>
                    <a:lnTo>
                      <a:pt x="671" y="1"/>
                    </a:lnTo>
                    <a:lnTo>
                      <a:pt x="685" y="1"/>
                    </a:lnTo>
                    <a:lnTo>
                      <a:pt x="698" y="1"/>
                    </a:lnTo>
                    <a:lnTo>
                      <a:pt x="708" y="1"/>
                    </a:lnTo>
                    <a:lnTo>
                      <a:pt x="718" y="3"/>
                    </a:lnTo>
                    <a:lnTo>
                      <a:pt x="726" y="3"/>
                    </a:lnTo>
                    <a:lnTo>
                      <a:pt x="733" y="3"/>
                    </a:lnTo>
                    <a:lnTo>
                      <a:pt x="741" y="3"/>
                    </a:lnTo>
                    <a:lnTo>
                      <a:pt x="746" y="3"/>
                    </a:lnTo>
                    <a:lnTo>
                      <a:pt x="751" y="3"/>
                    </a:lnTo>
                    <a:lnTo>
                      <a:pt x="757" y="4"/>
                    </a:lnTo>
                    <a:lnTo>
                      <a:pt x="761" y="4"/>
                    </a:lnTo>
                    <a:lnTo>
                      <a:pt x="765" y="4"/>
                    </a:lnTo>
                    <a:lnTo>
                      <a:pt x="770" y="4"/>
                    </a:lnTo>
                    <a:lnTo>
                      <a:pt x="775" y="5"/>
                    </a:lnTo>
                    <a:lnTo>
                      <a:pt x="780" y="5"/>
                    </a:lnTo>
                    <a:lnTo>
                      <a:pt x="785" y="5"/>
                    </a:lnTo>
                    <a:lnTo>
                      <a:pt x="788" y="6"/>
                    </a:lnTo>
                    <a:lnTo>
                      <a:pt x="792" y="6"/>
                    </a:lnTo>
                    <a:lnTo>
                      <a:pt x="796" y="6"/>
                    </a:lnTo>
                    <a:lnTo>
                      <a:pt x="800" y="6"/>
                    </a:lnTo>
                    <a:lnTo>
                      <a:pt x="803" y="6"/>
                    </a:lnTo>
                    <a:lnTo>
                      <a:pt x="806" y="7"/>
                    </a:lnTo>
                    <a:lnTo>
                      <a:pt x="808" y="7"/>
                    </a:lnTo>
                    <a:lnTo>
                      <a:pt x="811" y="7"/>
                    </a:lnTo>
                    <a:lnTo>
                      <a:pt x="814" y="7"/>
                    </a:lnTo>
                    <a:lnTo>
                      <a:pt x="817" y="7"/>
                    </a:lnTo>
                    <a:lnTo>
                      <a:pt x="819" y="8"/>
                    </a:lnTo>
                    <a:lnTo>
                      <a:pt x="822" y="8"/>
                    </a:lnTo>
                    <a:lnTo>
                      <a:pt x="824" y="8"/>
                    </a:lnTo>
                    <a:lnTo>
                      <a:pt x="826" y="8"/>
                    </a:lnTo>
                    <a:lnTo>
                      <a:pt x="829" y="9"/>
                    </a:lnTo>
                    <a:lnTo>
                      <a:pt x="831" y="9"/>
                    </a:lnTo>
                    <a:lnTo>
                      <a:pt x="835" y="9"/>
                    </a:lnTo>
                    <a:lnTo>
                      <a:pt x="837" y="9"/>
                    </a:lnTo>
                    <a:lnTo>
                      <a:pt x="839" y="10"/>
                    </a:lnTo>
                    <a:lnTo>
                      <a:pt x="842" y="10"/>
                    </a:lnTo>
                    <a:lnTo>
                      <a:pt x="844" y="10"/>
                    </a:lnTo>
                    <a:lnTo>
                      <a:pt x="847" y="11"/>
                    </a:lnTo>
                    <a:lnTo>
                      <a:pt x="850" y="11"/>
                    </a:lnTo>
                    <a:lnTo>
                      <a:pt x="854" y="12"/>
                    </a:lnTo>
                    <a:lnTo>
                      <a:pt x="857" y="12"/>
                    </a:lnTo>
                    <a:lnTo>
                      <a:pt x="860" y="13"/>
                    </a:lnTo>
                    <a:lnTo>
                      <a:pt x="864" y="13"/>
                    </a:lnTo>
                    <a:lnTo>
                      <a:pt x="868" y="14"/>
                    </a:lnTo>
                    <a:lnTo>
                      <a:pt x="874" y="14"/>
                    </a:lnTo>
                    <a:lnTo>
                      <a:pt x="878" y="15"/>
                    </a:lnTo>
                    <a:lnTo>
                      <a:pt x="882" y="15"/>
                    </a:lnTo>
                    <a:lnTo>
                      <a:pt x="886" y="16"/>
                    </a:lnTo>
                    <a:lnTo>
                      <a:pt x="891" y="17"/>
                    </a:lnTo>
                    <a:lnTo>
                      <a:pt x="894" y="17"/>
                    </a:lnTo>
                    <a:lnTo>
                      <a:pt x="898" y="18"/>
                    </a:lnTo>
                    <a:lnTo>
                      <a:pt x="901" y="18"/>
                    </a:lnTo>
                    <a:lnTo>
                      <a:pt x="904" y="19"/>
                    </a:lnTo>
                    <a:lnTo>
                      <a:pt x="907" y="19"/>
                    </a:lnTo>
                    <a:lnTo>
                      <a:pt x="910" y="20"/>
                    </a:lnTo>
                    <a:lnTo>
                      <a:pt x="913" y="20"/>
                    </a:lnTo>
                    <a:lnTo>
                      <a:pt x="915" y="20"/>
                    </a:lnTo>
                    <a:lnTo>
                      <a:pt x="919" y="22"/>
                    </a:lnTo>
                    <a:lnTo>
                      <a:pt x="921" y="22"/>
                    </a:lnTo>
                    <a:lnTo>
                      <a:pt x="924" y="23"/>
                    </a:lnTo>
                    <a:lnTo>
                      <a:pt x="926" y="23"/>
                    </a:lnTo>
                    <a:lnTo>
                      <a:pt x="928" y="24"/>
                    </a:lnTo>
                    <a:lnTo>
                      <a:pt x="932" y="25"/>
                    </a:lnTo>
                    <a:lnTo>
                      <a:pt x="934" y="25"/>
                    </a:lnTo>
                    <a:lnTo>
                      <a:pt x="936" y="26"/>
                    </a:lnTo>
                    <a:lnTo>
                      <a:pt x="939" y="26"/>
                    </a:lnTo>
                    <a:lnTo>
                      <a:pt x="942" y="27"/>
                    </a:lnTo>
                    <a:lnTo>
                      <a:pt x="944" y="28"/>
                    </a:lnTo>
                    <a:lnTo>
                      <a:pt x="947" y="29"/>
                    </a:lnTo>
                    <a:lnTo>
                      <a:pt x="951" y="30"/>
                    </a:lnTo>
                    <a:lnTo>
                      <a:pt x="954" y="31"/>
                    </a:lnTo>
                    <a:lnTo>
                      <a:pt x="958" y="32"/>
                    </a:lnTo>
                    <a:lnTo>
                      <a:pt x="961" y="34"/>
                    </a:lnTo>
                    <a:lnTo>
                      <a:pt x="966" y="35"/>
                    </a:lnTo>
                    <a:lnTo>
                      <a:pt x="971" y="36"/>
                    </a:lnTo>
                    <a:lnTo>
                      <a:pt x="975" y="37"/>
                    </a:lnTo>
                    <a:lnTo>
                      <a:pt x="980" y="39"/>
                    </a:lnTo>
                    <a:lnTo>
                      <a:pt x="985" y="41"/>
                    </a:lnTo>
                    <a:lnTo>
                      <a:pt x="991" y="43"/>
                    </a:lnTo>
                    <a:lnTo>
                      <a:pt x="995" y="44"/>
                    </a:lnTo>
                    <a:lnTo>
                      <a:pt x="999" y="46"/>
                    </a:lnTo>
                    <a:lnTo>
                      <a:pt x="1003" y="47"/>
                    </a:lnTo>
                    <a:lnTo>
                      <a:pt x="1009" y="48"/>
                    </a:lnTo>
                    <a:lnTo>
                      <a:pt x="1013" y="49"/>
                    </a:lnTo>
                    <a:lnTo>
                      <a:pt x="1016" y="50"/>
                    </a:lnTo>
                    <a:lnTo>
                      <a:pt x="1019" y="51"/>
                    </a:lnTo>
                    <a:lnTo>
                      <a:pt x="1022" y="52"/>
                    </a:lnTo>
                    <a:lnTo>
                      <a:pt x="1026" y="53"/>
                    </a:lnTo>
                    <a:lnTo>
                      <a:pt x="1029" y="54"/>
                    </a:lnTo>
                    <a:lnTo>
                      <a:pt x="1032" y="55"/>
                    </a:lnTo>
                    <a:lnTo>
                      <a:pt x="1034" y="56"/>
                    </a:lnTo>
                    <a:lnTo>
                      <a:pt x="1037" y="57"/>
                    </a:lnTo>
                    <a:lnTo>
                      <a:pt x="1039" y="58"/>
                    </a:lnTo>
                    <a:lnTo>
                      <a:pt x="1041" y="59"/>
                    </a:lnTo>
                    <a:lnTo>
                      <a:pt x="1044" y="61"/>
                    </a:lnTo>
                    <a:lnTo>
                      <a:pt x="1047" y="62"/>
                    </a:lnTo>
                    <a:lnTo>
                      <a:pt x="1049" y="63"/>
                    </a:lnTo>
                    <a:lnTo>
                      <a:pt x="1052" y="64"/>
                    </a:lnTo>
                    <a:lnTo>
                      <a:pt x="1055" y="65"/>
                    </a:lnTo>
                    <a:lnTo>
                      <a:pt x="1058" y="66"/>
                    </a:lnTo>
                    <a:lnTo>
                      <a:pt x="1060" y="67"/>
                    </a:lnTo>
                    <a:lnTo>
                      <a:pt x="1063" y="68"/>
                    </a:lnTo>
                    <a:lnTo>
                      <a:pt x="1067" y="70"/>
                    </a:lnTo>
                    <a:lnTo>
                      <a:pt x="1070" y="71"/>
                    </a:lnTo>
                    <a:lnTo>
                      <a:pt x="1073" y="73"/>
                    </a:lnTo>
                    <a:lnTo>
                      <a:pt x="1076" y="74"/>
                    </a:lnTo>
                    <a:lnTo>
                      <a:pt x="1080" y="76"/>
                    </a:lnTo>
                    <a:lnTo>
                      <a:pt x="1085" y="80"/>
                    </a:lnTo>
                    <a:lnTo>
                      <a:pt x="1089" y="82"/>
                    </a:lnTo>
                    <a:lnTo>
                      <a:pt x="1093" y="84"/>
                    </a:lnTo>
                    <a:lnTo>
                      <a:pt x="1097" y="86"/>
                    </a:lnTo>
                    <a:lnTo>
                      <a:pt x="1102" y="88"/>
                    </a:lnTo>
                    <a:lnTo>
                      <a:pt x="1107" y="90"/>
                    </a:lnTo>
                    <a:lnTo>
                      <a:pt x="1110" y="92"/>
                    </a:lnTo>
                    <a:lnTo>
                      <a:pt x="1114" y="94"/>
                    </a:lnTo>
                    <a:lnTo>
                      <a:pt x="1117" y="95"/>
                    </a:lnTo>
                    <a:lnTo>
                      <a:pt x="1120" y="97"/>
                    </a:lnTo>
                    <a:lnTo>
                      <a:pt x="1123" y="98"/>
                    </a:lnTo>
                    <a:lnTo>
                      <a:pt x="1126" y="101"/>
                    </a:lnTo>
                    <a:lnTo>
                      <a:pt x="1129" y="102"/>
                    </a:lnTo>
                    <a:lnTo>
                      <a:pt x="1131" y="103"/>
                    </a:lnTo>
                    <a:lnTo>
                      <a:pt x="1133" y="104"/>
                    </a:lnTo>
                    <a:lnTo>
                      <a:pt x="1135" y="105"/>
                    </a:lnTo>
                    <a:lnTo>
                      <a:pt x="1138" y="106"/>
                    </a:lnTo>
                    <a:lnTo>
                      <a:pt x="1140" y="108"/>
                    </a:lnTo>
                    <a:lnTo>
                      <a:pt x="1144" y="109"/>
                    </a:lnTo>
                    <a:lnTo>
                      <a:pt x="1146" y="110"/>
                    </a:lnTo>
                    <a:lnTo>
                      <a:pt x="1148" y="111"/>
                    </a:lnTo>
                    <a:lnTo>
                      <a:pt x="1150" y="112"/>
                    </a:lnTo>
                    <a:lnTo>
                      <a:pt x="1152" y="113"/>
                    </a:lnTo>
                    <a:lnTo>
                      <a:pt x="1154" y="114"/>
                    </a:lnTo>
                    <a:lnTo>
                      <a:pt x="1157" y="115"/>
                    </a:lnTo>
                    <a:lnTo>
                      <a:pt x="1159" y="117"/>
                    </a:lnTo>
                    <a:lnTo>
                      <a:pt x="1162" y="119"/>
                    </a:lnTo>
                    <a:lnTo>
                      <a:pt x="1165" y="120"/>
                    </a:lnTo>
                    <a:lnTo>
                      <a:pt x="1168" y="122"/>
                    </a:lnTo>
                    <a:lnTo>
                      <a:pt x="1170" y="123"/>
                    </a:lnTo>
                    <a:lnTo>
                      <a:pt x="1174" y="126"/>
                    </a:lnTo>
                    <a:lnTo>
                      <a:pt x="1177" y="128"/>
                    </a:lnTo>
                    <a:lnTo>
                      <a:pt x="1181" y="130"/>
                    </a:lnTo>
                    <a:lnTo>
                      <a:pt x="1185" y="132"/>
                    </a:lnTo>
                    <a:lnTo>
                      <a:pt x="1189" y="134"/>
                    </a:lnTo>
                    <a:lnTo>
                      <a:pt x="1193" y="136"/>
                    </a:lnTo>
                    <a:lnTo>
                      <a:pt x="1197" y="139"/>
                    </a:lnTo>
                    <a:lnTo>
                      <a:pt x="1201" y="141"/>
                    </a:lnTo>
                    <a:lnTo>
                      <a:pt x="1204" y="142"/>
                    </a:lnTo>
                    <a:lnTo>
                      <a:pt x="1207" y="144"/>
                    </a:lnTo>
                    <a:lnTo>
                      <a:pt x="1210" y="146"/>
                    </a:lnTo>
                    <a:lnTo>
                      <a:pt x="1213" y="147"/>
                    </a:lnTo>
                    <a:lnTo>
                      <a:pt x="1215" y="149"/>
                    </a:lnTo>
                    <a:lnTo>
                      <a:pt x="1217" y="150"/>
                    </a:lnTo>
                    <a:lnTo>
                      <a:pt x="1221" y="151"/>
                    </a:lnTo>
                    <a:lnTo>
                      <a:pt x="1223" y="152"/>
                    </a:lnTo>
                    <a:lnTo>
                      <a:pt x="1225" y="154"/>
                    </a:lnTo>
                    <a:lnTo>
                      <a:pt x="1227" y="155"/>
                    </a:lnTo>
                    <a:lnTo>
                      <a:pt x="1228" y="156"/>
                    </a:lnTo>
                    <a:lnTo>
                      <a:pt x="1230" y="158"/>
                    </a:lnTo>
                    <a:lnTo>
                      <a:pt x="1232" y="159"/>
                    </a:lnTo>
                    <a:lnTo>
                      <a:pt x="1235" y="160"/>
                    </a:lnTo>
                    <a:lnTo>
                      <a:pt x="1236" y="161"/>
                    </a:lnTo>
                    <a:lnTo>
                      <a:pt x="1239" y="162"/>
                    </a:lnTo>
                    <a:lnTo>
                      <a:pt x="1241" y="163"/>
                    </a:lnTo>
                    <a:lnTo>
                      <a:pt x="1243" y="164"/>
                    </a:lnTo>
                    <a:lnTo>
                      <a:pt x="1245" y="165"/>
                    </a:lnTo>
                    <a:lnTo>
                      <a:pt x="1246" y="167"/>
                    </a:lnTo>
                    <a:lnTo>
                      <a:pt x="1248" y="168"/>
                    </a:lnTo>
                    <a:lnTo>
                      <a:pt x="1250" y="170"/>
                    </a:lnTo>
                    <a:lnTo>
                      <a:pt x="1253" y="172"/>
                    </a:lnTo>
                    <a:lnTo>
                      <a:pt x="1255" y="173"/>
                    </a:lnTo>
                    <a:lnTo>
                      <a:pt x="1257" y="175"/>
                    </a:lnTo>
                    <a:lnTo>
                      <a:pt x="1261" y="177"/>
                    </a:lnTo>
                    <a:lnTo>
                      <a:pt x="1263" y="179"/>
                    </a:lnTo>
                    <a:lnTo>
                      <a:pt x="1266" y="181"/>
                    </a:lnTo>
                    <a:lnTo>
                      <a:pt x="1269" y="183"/>
                    </a:lnTo>
                    <a:lnTo>
                      <a:pt x="1272" y="185"/>
                    </a:lnTo>
                    <a:lnTo>
                      <a:pt x="1275" y="187"/>
                    </a:lnTo>
                    <a:lnTo>
                      <a:pt x="1280" y="188"/>
                    </a:lnTo>
                    <a:lnTo>
                      <a:pt x="1282" y="190"/>
                    </a:lnTo>
                    <a:lnTo>
                      <a:pt x="1285" y="192"/>
                    </a:lnTo>
                    <a:lnTo>
                      <a:pt x="1287" y="193"/>
                    </a:lnTo>
                    <a:lnTo>
                      <a:pt x="1289" y="194"/>
                    </a:lnTo>
                    <a:lnTo>
                      <a:pt x="1291" y="197"/>
                    </a:lnTo>
                    <a:lnTo>
                      <a:pt x="1293" y="198"/>
                    </a:lnTo>
                    <a:lnTo>
                      <a:pt x="1295" y="199"/>
                    </a:lnTo>
                    <a:lnTo>
                      <a:pt x="1296" y="200"/>
                    </a:lnTo>
                    <a:lnTo>
                      <a:pt x="1299" y="201"/>
                    </a:lnTo>
                    <a:lnTo>
                      <a:pt x="1300" y="202"/>
                    </a:lnTo>
                    <a:lnTo>
                      <a:pt x="1302" y="203"/>
                    </a:lnTo>
                    <a:lnTo>
                      <a:pt x="1303" y="204"/>
                    </a:lnTo>
                    <a:lnTo>
                      <a:pt x="1304" y="205"/>
                    </a:lnTo>
                    <a:lnTo>
                      <a:pt x="1306" y="206"/>
                    </a:lnTo>
                    <a:lnTo>
                      <a:pt x="1307" y="207"/>
                    </a:lnTo>
                    <a:lnTo>
                      <a:pt x="1308" y="208"/>
                    </a:lnTo>
                    <a:lnTo>
                      <a:pt x="1310" y="209"/>
                    </a:lnTo>
                    <a:lnTo>
                      <a:pt x="1311" y="210"/>
                    </a:lnTo>
                    <a:lnTo>
                      <a:pt x="1312" y="211"/>
                    </a:lnTo>
                    <a:lnTo>
                      <a:pt x="1313" y="212"/>
                    </a:lnTo>
                    <a:lnTo>
                      <a:pt x="1315" y="213"/>
                    </a:lnTo>
                    <a:lnTo>
                      <a:pt x="1317" y="216"/>
                    </a:lnTo>
                    <a:lnTo>
                      <a:pt x="1319" y="217"/>
                    </a:lnTo>
                    <a:lnTo>
                      <a:pt x="1320" y="218"/>
                    </a:lnTo>
                    <a:lnTo>
                      <a:pt x="1322" y="220"/>
                    </a:lnTo>
                    <a:lnTo>
                      <a:pt x="1325" y="221"/>
                    </a:lnTo>
                    <a:lnTo>
                      <a:pt x="1327" y="223"/>
                    </a:lnTo>
                    <a:lnTo>
                      <a:pt x="1329" y="224"/>
                    </a:lnTo>
                    <a:lnTo>
                      <a:pt x="1331" y="226"/>
                    </a:lnTo>
                    <a:lnTo>
                      <a:pt x="1333" y="228"/>
                    </a:lnTo>
                    <a:lnTo>
                      <a:pt x="1336" y="229"/>
                    </a:lnTo>
                    <a:lnTo>
                      <a:pt x="1338" y="231"/>
                    </a:lnTo>
                    <a:lnTo>
                      <a:pt x="1339" y="232"/>
                    </a:lnTo>
                    <a:lnTo>
                      <a:pt x="1341" y="233"/>
                    </a:lnTo>
                    <a:lnTo>
                      <a:pt x="1343" y="234"/>
                    </a:lnTo>
                    <a:lnTo>
                      <a:pt x="1344" y="237"/>
                    </a:lnTo>
                    <a:lnTo>
                      <a:pt x="1346" y="238"/>
                    </a:lnTo>
                    <a:lnTo>
                      <a:pt x="1347" y="239"/>
                    </a:lnTo>
                    <a:lnTo>
                      <a:pt x="1348" y="240"/>
                    </a:lnTo>
                    <a:lnTo>
                      <a:pt x="1350" y="241"/>
                    </a:lnTo>
                    <a:lnTo>
                      <a:pt x="1351" y="242"/>
                    </a:lnTo>
                    <a:lnTo>
                      <a:pt x="1352" y="242"/>
                    </a:lnTo>
                    <a:lnTo>
                      <a:pt x="1353" y="243"/>
                    </a:lnTo>
                    <a:lnTo>
                      <a:pt x="1354" y="244"/>
                    </a:lnTo>
                    <a:lnTo>
                      <a:pt x="1357" y="245"/>
                    </a:lnTo>
                    <a:lnTo>
                      <a:pt x="1358" y="246"/>
                    </a:lnTo>
                    <a:lnTo>
                      <a:pt x="1359" y="247"/>
                    </a:lnTo>
                    <a:lnTo>
                      <a:pt x="1360" y="248"/>
                    </a:lnTo>
                    <a:lnTo>
                      <a:pt x="1361" y="249"/>
                    </a:lnTo>
                    <a:lnTo>
                      <a:pt x="1363" y="249"/>
                    </a:lnTo>
                    <a:lnTo>
                      <a:pt x="1364" y="250"/>
                    </a:lnTo>
                    <a:lnTo>
                      <a:pt x="1365" y="251"/>
                    </a:lnTo>
                    <a:lnTo>
                      <a:pt x="1367" y="252"/>
                    </a:lnTo>
                    <a:lnTo>
                      <a:pt x="1370" y="255"/>
                    </a:lnTo>
                    <a:lnTo>
                      <a:pt x="1371" y="256"/>
                    </a:lnTo>
                    <a:lnTo>
                      <a:pt x="1373" y="257"/>
                    </a:lnTo>
                    <a:lnTo>
                      <a:pt x="1376" y="258"/>
                    </a:lnTo>
                    <a:lnTo>
                      <a:pt x="1378" y="261"/>
                    </a:lnTo>
                    <a:lnTo>
                      <a:pt x="1380" y="262"/>
                    </a:lnTo>
                    <a:lnTo>
                      <a:pt x="1382" y="264"/>
                    </a:lnTo>
                    <a:lnTo>
                      <a:pt x="1385" y="265"/>
                    </a:lnTo>
                    <a:lnTo>
                      <a:pt x="1387" y="267"/>
                    </a:lnTo>
                    <a:lnTo>
                      <a:pt x="1389" y="268"/>
                    </a:lnTo>
                    <a:lnTo>
                      <a:pt x="1392" y="270"/>
                    </a:lnTo>
                    <a:lnTo>
                      <a:pt x="1395" y="271"/>
                    </a:lnTo>
                    <a:lnTo>
                      <a:pt x="1397" y="274"/>
                    </a:lnTo>
                    <a:lnTo>
                      <a:pt x="1398" y="275"/>
                    </a:lnTo>
                    <a:lnTo>
                      <a:pt x="1400" y="276"/>
                    </a:lnTo>
                    <a:lnTo>
                      <a:pt x="1402" y="277"/>
                    </a:lnTo>
                    <a:lnTo>
                      <a:pt x="1403" y="279"/>
                    </a:lnTo>
                    <a:lnTo>
                      <a:pt x="1405" y="280"/>
                    </a:lnTo>
                    <a:lnTo>
                      <a:pt x="1406" y="281"/>
                    </a:lnTo>
                    <a:lnTo>
                      <a:pt x="1407" y="282"/>
                    </a:lnTo>
                    <a:lnTo>
                      <a:pt x="1409" y="283"/>
                    </a:lnTo>
                    <a:lnTo>
                      <a:pt x="1410" y="284"/>
                    </a:lnTo>
                    <a:lnTo>
                      <a:pt x="1411" y="285"/>
                    </a:lnTo>
                    <a:lnTo>
                      <a:pt x="1415" y="286"/>
                    </a:lnTo>
                    <a:lnTo>
                      <a:pt x="1416" y="287"/>
                    </a:lnTo>
                    <a:lnTo>
                      <a:pt x="1417" y="289"/>
                    </a:lnTo>
                    <a:lnTo>
                      <a:pt x="1419" y="290"/>
                    </a:lnTo>
                    <a:lnTo>
                      <a:pt x="1420" y="291"/>
                    </a:lnTo>
                    <a:lnTo>
                      <a:pt x="1421" y="294"/>
                    </a:lnTo>
                    <a:lnTo>
                      <a:pt x="1423" y="295"/>
                    </a:lnTo>
                    <a:lnTo>
                      <a:pt x="1424" y="297"/>
                    </a:lnTo>
                    <a:lnTo>
                      <a:pt x="1426" y="298"/>
                    </a:lnTo>
                    <a:lnTo>
                      <a:pt x="1428" y="300"/>
                    </a:lnTo>
                    <a:lnTo>
                      <a:pt x="1429" y="302"/>
                    </a:lnTo>
                    <a:lnTo>
                      <a:pt x="1431" y="305"/>
                    </a:lnTo>
                    <a:lnTo>
                      <a:pt x="1434" y="307"/>
                    </a:lnTo>
                    <a:lnTo>
                      <a:pt x="1436" y="309"/>
                    </a:lnTo>
                    <a:lnTo>
                      <a:pt x="1439" y="311"/>
                    </a:lnTo>
                    <a:lnTo>
                      <a:pt x="1441" y="315"/>
                    </a:lnTo>
                    <a:lnTo>
                      <a:pt x="1444" y="318"/>
                    </a:lnTo>
                    <a:lnTo>
                      <a:pt x="1446" y="320"/>
                    </a:lnTo>
                    <a:lnTo>
                      <a:pt x="1449" y="323"/>
                    </a:lnTo>
                    <a:lnTo>
                      <a:pt x="1452" y="325"/>
                    </a:lnTo>
                    <a:lnTo>
                      <a:pt x="1454" y="328"/>
                    </a:lnTo>
                    <a:lnTo>
                      <a:pt x="1456" y="330"/>
                    </a:lnTo>
                    <a:lnTo>
                      <a:pt x="1458" y="333"/>
                    </a:lnTo>
                    <a:lnTo>
                      <a:pt x="1461" y="335"/>
                    </a:lnTo>
                    <a:lnTo>
                      <a:pt x="1463" y="337"/>
                    </a:lnTo>
                    <a:lnTo>
                      <a:pt x="1464" y="338"/>
                    </a:lnTo>
                    <a:lnTo>
                      <a:pt x="1466" y="340"/>
                    </a:lnTo>
                    <a:lnTo>
                      <a:pt x="1467" y="342"/>
                    </a:lnTo>
                    <a:lnTo>
                      <a:pt x="1469" y="343"/>
                    </a:lnTo>
                    <a:lnTo>
                      <a:pt x="1470" y="345"/>
                    </a:lnTo>
                    <a:lnTo>
                      <a:pt x="1473" y="347"/>
                    </a:lnTo>
                    <a:lnTo>
                      <a:pt x="1474" y="348"/>
                    </a:lnTo>
                    <a:lnTo>
                      <a:pt x="1476" y="352"/>
                    </a:lnTo>
                    <a:lnTo>
                      <a:pt x="1477" y="353"/>
                    </a:lnTo>
                    <a:lnTo>
                      <a:pt x="1479" y="355"/>
                    </a:lnTo>
                    <a:lnTo>
                      <a:pt x="1480" y="357"/>
                    </a:lnTo>
                    <a:lnTo>
                      <a:pt x="1482" y="359"/>
                    </a:lnTo>
                    <a:lnTo>
                      <a:pt x="1483" y="361"/>
                    </a:lnTo>
                    <a:lnTo>
                      <a:pt x="1485" y="363"/>
                    </a:lnTo>
                    <a:lnTo>
                      <a:pt x="1487" y="365"/>
                    </a:lnTo>
                    <a:lnTo>
                      <a:pt x="1489" y="367"/>
                    </a:lnTo>
                    <a:lnTo>
                      <a:pt x="1492" y="369"/>
                    </a:lnTo>
                    <a:lnTo>
                      <a:pt x="1494" y="373"/>
                    </a:lnTo>
                    <a:lnTo>
                      <a:pt x="1496" y="375"/>
                    </a:lnTo>
                    <a:lnTo>
                      <a:pt x="1498" y="378"/>
                    </a:lnTo>
                    <a:lnTo>
                      <a:pt x="1501" y="381"/>
                    </a:lnTo>
                    <a:lnTo>
                      <a:pt x="1505" y="385"/>
                    </a:lnTo>
                    <a:lnTo>
                      <a:pt x="1507" y="388"/>
                    </a:lnTo>
                    <a:lnTo>
                      <a:pt x="1512" y="393"/>
                    </a:lnTo>
                    <a:lnTo>
                      <a:pt x="1515" y="397"/>
                    </a:lnTo>
                    <a:lnTo>
                      <a:pt x="1517" y="401"/>
                    </a:lnTo>
                    <a:lnTo>
                      <a:pt x="1520" y="404"/>
                    </a:lnTo>
                    <a:lnTo>
                      <a:pt x="1523" y="407"/>
                    </a:lnTo>
                    <a:lnTo>
                      <a:pt x="1525" y="411"/>
                    </a:lnTo>
                    <a:lnTo>
                      <a:pt x="1527" y="413"/>
                    </a:lnTo>
                    <a:lnTo>
                      <a:pt x="1530" y="416"/>
                    </a:lnTo>
                    <a:lnTo>
                      <a:pt x="1532" y="418"/>
                    </a:lnTo>
                    <a:lnTo>
                      <a:pt x="1534" y="421"/>
                    </a:lnTo>
                    <a:lnTo>
                      <a:pt x="1536" y="423"/>
                    </a:lnTo>
                    <a:lnTo>
                      <a:pt x="1538" y="425"/>
                    </a:lnTo>
                    <a:lnTo>
                      <a:pt x="1539" y="427"/>
                    </a:lnTo>
                    <a:lnTo>
                      <a:pt x="1541" y="430"/>
                    </a:lnTo>
                    <a:lnTo>
                      <a:pt x="1543" y="432"/>
                    </a:lnTo>
                    <a:lnTo>
                      <a:pt x="1544" y="434"/>
                    </a:lnTo>
                    <a:lnTo>
                      <a:pt x="1546" y="436"/>
                    </a:lnTo>
                    <a:lnTo>
                      <a:pt x="1547" y="438"/>
                    </a:lnTo>
                    <a:lnTo>
                      <a:pt x="1551" y="442"/>
                    </a:lnTo>
                    <a:lnTo>
                      <a:pt x="1552" y="444"/>
                    </a:lnTo>
                    <a:lnTo>
                      <a:pt x="1554" y="446"/>
                    </a:lnTo>
                    <a:lnTo>
                      <a:pt x="1556" y="449"/>
                    </a:lnTo>
                    <a:lnTo>
                      <a:pt x="1557" y="452"/>
                    </a:lnTo>
                    <a:lnTo>
                      <a:pt x="1559" y="454"/>
                    </a:lnTo>
                    <a:lnTo>
                      <a:pt x="1561" y="457"/>
                    </a:lnTo>
                    <a:lnTo>
                      <a:pt x="1563" y="460"/>
                    </a:lnTo>
                    <a:lnTo>
                      <a:pt x="1565" y="462"/>
                    </a:lnTo>
                    <a:lnTo>
                      <a:pt x="1569" y="466"/>
                    </a:lnTo>
                    <a:lnTo>
                      <a:pt x="1571" y="470"/>
                    </a:lnTo>
                    <a:lnTo>
                      <a:pt x="1574" y="473"/>
                    </a:lnTo>
                    <a:lnTo>
                      <a:pt x="1576" y="477"/>
                    </a:lnTo>
                    <a:lnTo>
                      <a:pt x="1579" y="481"/>
                    </a:lnTo>
                    <a:lnTo>
                      <a:pt x="1582" y="486"/>
                    </a:lnTo>
                    <a:lnTo>
                      <a:pt x="1585" y="492"/>
                    </a:lnTo>
                    <a:lnTo>
                      <a:pt x="1589" y="496"/>
                    </a:lnTo>
                    <a:lnTo>
                      <a:pt x="1592" y="499"/>
                    </a:lnTo>
                    <a:lnTo>
                      <a:pt x="1595" y="503"/>
                    </a:lnTo>
                    <a:lnTo>
                      <a:pt x="1598" y="507"/>
                    </a:lnTo>
                    <a:lnTo>
                      <a:pt x="1600" y="510"/>
                    </a:lnTo>
                    <a:lnTo>
                      <a:pt x="1602" y="513"/>
                    </a:lnTo>
                    <a:lnTo>
                      <a:pt x="1604" y="516"/>
                    </a:lnTo>
                    <a:lnTo>
                      <a:pt x="1607" y="519"/>
                    </a:lnTo>
                    <a:lnTo>
                      <a:pt x="1609" y="521"/>
                    </a:lnTo>
                    <a:lnTo>
                      <a:pt x="1610" y="524"/>
                    </a:lnTo>
                    <a:lnTo>
                      <a:pt x="1612" y="527"/>
                    </a:lnTo>
                    <a:lnTo>
                      <a:pt x="1614" y="529"/>
                    </a:lnTo>
                    <a:lnTo>
                      <a:pt x="1615" y="533"/>
                    </a:lnTo>
                    <a:lnTo>
                      <a:pt x="1617" y="535"/>
                    </a:lnTo>
                    <a:lnTo>
                      <a:pt x="1618" y="537"/>
                    </a:lnTo>
                    <a:lnTo>
                      <a:pt x="1620" y="539"/>
                    </a:lnTo>
                    <a:lnTo>
                      <a:pt x="1622" y="542"/>
                    </a:lnTo>
                    <a:lnTo>
                      <a:pt x="1623" y="544"/>
                    </a:lnTo>
                    <a:lnTo>
                      <a:pt x="1625" y="547"/>
                    </a:lnTo>
                    <a:lnTo>
                      <a:pt x="1628" y="550"/>
                    </a:lnTo>
                    <a:lnTo>
                      <a:pt x="1630" y="552"/>
                    </a:lnTo>
                    <a:lnTo>
                      <a:pt x="1632" y="555"/>
                    </a:lnTo>
                    <a:lnTo>
                      <a:pt x="1634" y="558"/>
                    </a:lnTo>
                    <a:lnTo>
                      <a:pt x="1636" y="561"/>
                    </a:lnTo>
                    <a:lnTo>
                      <a:pt x="1638" y="564"/>
                    </a:lnTo>
                    <a:lnTo>
                      <a:pt x="1641" y="568"/>
                    </a:lnTo>
                    <a:lnTo>
                      <a:pt x="1644" y="571"/>
                    </a:lnTo>
                    <a:lnTo>
                      <a:pt x="1647" y="576"/>
                    </a:lnTo>
                    <a:lnTo>
                      <a:pt x="1650" y="580"/>
                    </a:lnTo>
                    <a:lnTo>
                      <a:pt x="1653" y="585"/>
                    </a:lnTo>
                    <a:lnTo>
                      <a:pt x="1656" y="589"/>
                    </a:lnTo>
                    <a:lnTo>
                      <a:pt x="1660" y="594"/>
                    </a:lnTo>
                    <a:lnTo>
                      <a:pt x="1663" y="598"/>
                    </a:lnTo>
                    <a:lnTo>
                      <a:pt x="1666" y="602"/>
                    </a:lnTo>
                    <a:lnTo>
                      <a:pt x="1669" y="606"/>
                    </a:lnTo>
                    <a:lnTo>
                      <a:pt x="1672" y="610"/>
                    </a:lnTo>
                    <a:lnTo>
                      <a:pt x="1674" y="613"/>
                    </a:lnTo>
                    <a:lnTo>
                      <a:pt x="1676" y="616"/>
                    </a:lnTo>
                    <a:lnTo>
                      <a:pt x="1678" y="620"/>
                    </a:lnTo>
                    <a:lnTo>
                      <a:pt x="1680" y="622"/>
                    </a:lnTo>
                    <a:lnTo>
                      <a:pt x="1682" y="626"/>
                    </a:lnTo>
                    <a:lnTo>
                      <a:pt x="1686" y="628"/>
                    </a:lnTo>
                    <a:lnTo>
                      <a:pt x="1687" y="631"/>
                    </a:lnTo>
                    <a:lnTo>
                      <a:pt x="1689" y="633"/>
                    </a:lnTo>
                    <a:lnTo>
                      <a:pt x="1690" y="635"/>
                    </a:lnTo>
                    <a:lnTo>
                      <a:pt x="1692" y="637"/>
                    </a:lnTo>
                    <a:lnTo>
                      <a:pt x="1693" y="639"/>
                    </a:lnTo>
                    <a:lnTo>
                      <a:pt x="1694" y="641"/>
                    </a:lnTo>
                    <a:lnTo>
                      <a:pt x="1696" y="645"/>
                    </a:lnTo>
                    <a:lnTo>
                      <a:pt x="1697" y="647"/>
                    </a:lnTo>
                    <a:lnTo>
                      <a:pt x="1698" y="649"/>
                    </a:lnTo>
                    <a:lnTo>
                      <a:pt x="1700" y="651"/>
                    </a:lnTo>
                    <a:lnTo>
                      <a:pt x="1701" y="653"/>
                    </a:lnTo>
                    <a:lnTo>
                      <a:pt x="1702" y="655"/>
                    </a:lnTo>
                    <a:lnTo>
                      <a:pt x="1705" y="658"/>
                    </a:lnTo>
                    <a:lnTo>
                      <a:pt x="1706" y="660"/>
                    </a:lnTo>
                    <a:lnTo>
                      <a:pt x="1708" y="664"/>
                    </a:lnTo>
                    <a:lnTo>
                      <a:pt x="1709" y="668"/>
                    </a:lnTo>
                    <a:lnTo>
                      <a:pt x="1711" y="670"/>
                    </a:lnTo>
                    <a:lnTo>
                      <a:pt x="1713" y="673"/>
                    </a:lnTo>
                    <a:lnTo>
                      <a:pt x="1714" y="677"/>
                    </a:lnTo>
                    <a:lnTo>
                      <a:pt x="1716" y="680"/>
                    </a:lnTo>
                    <a:lnTo>
                      <a:pt x="1719" y="685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39" name="Freeform 21">
                <a:extLst>
                  <a:ext uri="{FF2B5EF4-FFF2-40B4-BE49-F238E27FC236}">
                    <a16:creationId xmlns:a16="http://schemas.microsoft.com/office/drawing/2014/main" id="{A8AE92B6-0C4D-B043-BA01-AE9BFFCDA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654" y="1966430"/>
                <a:ext cx="640679" cy="268770"/>
              </a:xfrm>
              <a:custGeom>
                <a:avLst/>
                <a:gdLst>
                  <a:gd name="T0" fmla="*/ 0 w 1719"/>
                  <a:gd name="T1" fmla="*/ 0 h 683"/>
                  <a:gd name="T2" fmla="*/ 0 w 1719"/>
                  <a:gd name="T3" fmla="*/ 0 h 683"/>
                  <a:gd name="T4" fmla="*/ 0 w 1719"/>
                  <a:gd name="T5" fmla="*/ 0 h 683"/>
                  <a:gd name="T6" fmla="*/ 0 w 1719"/>
                  <a:gd name="T7" fmla="*/ 0 h 683"/>
                  <a:gd name="T8" fmla="*/ 0 w 1719"/>
                  <a:gd name="T9" fmla="*/ 0 h 683"/>
                  <a:gd name="T10" fmla="*/ 0 w 1719"/>
                  <a:gd name="T11" fmla="*/ 0 h 683"/>
                  <a:gd name="T12" fmla="*/ 0 w 1719"/>
                  <a:gd name="T13" fmla="*/ 0 h 683"/>
                  <a:gd name="T14" fmla="*/ 0 w 1719"/>
                  <a:gd name="T15" fmla="*/ 0 h 683"/>
                  <a:gd name="T16" fmla="*/ 0 w 1719"/>
                  <a:gd name="T17" fmla="*/ 0 h 683"/>
                  <a:gd name="T18" fmla="*/ 0 w 1719"/>
                  <a:gd name="T19" fmla="*/ 0 h 683"/>
                  <a:gd name="T20" fmla="*/ 0 w 1719"/>
                  <a:gd name="T21" fmla="*/ 0 h 683"/>
                  <a:gd name="T22" fmla="*/ 0 w 1719"/>
                  <a:gd name="T23" fmla="*/ 0 h 683"/>
                  <a:gd name="T24" fmla="*/ 0 w 1719"/>
                  <a:gd name="T25" fmla="*/ 0 h 683"/>
                  <a:gd name="T26" fmla="*/ 0 w 1719"/>
                  <a:gd name="T27" fmla="*/ 0 h 683"/>
                  <a:gd name="T28" fmla="*/ 0 w 1719"/>
                  <a:gd name="T29" fmla="*/ 0 h 683"/>
                  <a:gd name="T30" fmla="*/ 0 w 1719"/>
                  <a:gd name="T31" fmla="*/ 0 h 683"/>
                  <a:gd name="T32" fmla="*/ 0 w 1719"/>
                  <a:gd name="T33" fmla="*/ 0 h 683"/>
                  <a:gd name="T34" fmla="*/ 0 w 1719"/>
                  <a:gd name="T35" fmla="*/ 0 h 683"/>
                  <a:gd name="T36" fmla="*/ 0 w 1719"/>
                  <a:gd name="T37" fmla="*/ 0 h 683"/>
                  <a:gd name="T38" fmla="*/ 0 w 1719"/>
                  <a:gd name="T39" fmla="*/ 0 h 683"/>
                  <a:gd name="T40" fmla="*/ 0 w 1719"/>
                  <a:gd name="T41" fmla="*/ 0 h 683"/>
                  <a:gd name="T42" fmla="*/ 0 w 1719"/>
                  <a:gd name="T43" fmla="*/ 0 h 683"/>
                  <a:gd name="T44" fmla="*/ 0 w 1719"/>
                  <a:gd name="T45" fmla="*/ 0 h 683"/>
                  <a:gd name="T46" fmla="*/ 0 w 1719"/>
                  <a:gd name="T47" fmla="*/ 0 h 683"/>
                  <a:gd name="T48" fmla="*/ 0 w 1719"/>
                  <a:gd name="T49" fmla="*/ 0 h 683"/>
                  <a:gd name="T50" fmla="*/ 0 w 1719"/>
                  <a:gd name="T51" fmla="*/ 0 h 683"/>
                  <a:gd name="T52" fmla="*/ 0 w 1719"/>
                  <a:gd name="T53" fmla="*/ 0 h 683"/>
                  <a:gd name="T54" fmla="*/ 0 w 1719"/>
                  <a:gd name="T55" fmla="*/ 0 h 683"/>
                  <a:gd name="T56" fmla="*/ 0 w 1719"/>
                  <a:gd name="T57" fmla="*/ 0 h 683"/>
                  <a:gd name="T58" fmla="*/ 0 w 1719"/>
                  <a:gd name="T59" fmla="*/ 0 h 683"/>
                  <a:gd name="T60" fmla="*/ 0 w 1719"/>
                  <a:gd name="T61" fmla="*/ 0 h 683"/>
                  <a:gd name="T62" fmla="*/ 0 w 1719"/>
                  <a:gd name="T63" fmla="*/ 0 h 683"/>
                  <a:gd name="T64" fmla="*/ 0 w 1719"/>
                  <a:gd name="T65" fmla="*/ 0 h 683"/>
                  <a:gd name="T66" fmla="*/ 0 w 1719"/>
                  <a:gd name="T67" fmla="*/ 0 h 683"/>
                  <a:gd name="T68" fmla="*/ 0 w 1719"/>
                  <a:gd name="T69" fmla="*/ 0 h 683"/>
                  <a:gd name="T70" fmla="*/ 0 w 1719"/>
                  <a:gd name="T71" fmla="*/ 0 h 683"/>
                  <a:gd name="T72" fmla="*/ 0 w 1719"/>
                  <a:gd name="T73" fmla="*/ 0 h 683"/>
                  <a:gd name="T74" fmla="*/ 0 w 1719"/>
                  <a:gd name="T75" fmla="*/ 0 h 683"/>
                  <a:gd name="T76" fmla="*/ 0 w 1719"/>
                  <a:gd name="T77" fmla="*/ 0 h 683"/>
                  <a:gd name="T78" fmla="*/ 0 w 1719"/>
                  <a:gd name="T79" fmla="*/ 0 h 683"/>
                  <a:gd name="T80" fmla="*/ 0 w 1719"/>
                  <a:gd name="T81" fmla="*/ 0 h 683"/>
                  <a:gd name="T82" fmla="*/ 0 w 1719"/>
                  <a:gd name="T83" fmla="*/ 0 h 683"/>
                  <a:gd name="T84" fmla="*/ 0 w 1719"/>
                  <a:gd name="T85" fmla="*/ 0 h 683"/>
                  <a:gd name="T86" fmla="*/ 0 w 1719"/>
                  <a:gd name="T87" fmla="*/ 0 h 683"/>
                  <a:gd name="T88" fmla="*/ 0 w 1719"/>
                  <a:gd name="T89" fmla="*/ 0 h 683"/>
                  <a:gd name="T90" fmla="*/ 0 w 1719"/>
                  <a:gd name="T91" fmla="*/ 0 h 683"/>
                  <a:gd name="T92" fmla="*/ 0 w 1719"/>
                  <a:gd name="T93" fmla="*/ 0 h 683"/>
                  <a:gd name="T94" fmla="*/ 0 w 1719"/>
                  <a:gd name="T95" fmla="*/ 0 h 683"/>
                  <a:gd name="T96" fmla="*/ 0 w 1719"/>
                  <a:gd name="T97" fmla="*/ 0 h 683"/>
                  <a:gd name="T98" fmla="*/ 0 w 1719"/>
                  <a:gd name="T99" fmla="*/ 0 h 683"/>
                  <a:gd name="T100" fmla="*/ 0 w 1719"/>
                  <a:gd name="T101" fmla="*/ 0 h 683"/>
                  <a:gd name="T102" fmla="*/ 0 w 1719"/>
                  <a:gd name="T103" fmla="*/ 0 h 683"/>
                  <a:gd name="T104" fmla="*/ 0 w 1719"/>
                  <a:gd name="T105" fmla="*/ 0 h 683"/>
                  <a:gd name="T106" fmla="*/ 0 w 1719"/>
                  <a:gd name="T107" fmla="*/ 0 h 683"/>
                  <a:gd name="T108" fmla="*/ 0 w 1719"/>
                  <a:gd name="T109" fmla="*/ 0 h 683"/>
                  <a:gd name="T110" fmla="*/ 0 w 1719"/>
                  <a:gd name="T111" fmla="*/ 0 h 683"/>
                  <a:gd name="T112" fmla="*/ 0 w 1719"/>
                  <a:gd name="T113" fmla="*/ 0 h 683"/>
                  <a:gd name="T114" fmla="*/ 0 w 1719"/>
                  <a:gd name="T115" fmla="*/ 0 h 683"/>
                  <a:gd name="T116" fmla="*/ 0 w 1719"/>
                  <a:gd name="T117" fmla="*/ 0 h 683"/>
                  <a:gd name="T118" fmla="*/ 0 w 1719"/>
                  <a:gd name="T119" fmla="*/ 0 h 683"/>
                  <a:gd name="T120" fmla="*/ 0 w 1719"/>
                  <a:gd name="T121" fmla="*/ 0 h 6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3"/>
                  <a:gd name="T185" fmla="*/ 1719 w 1719"/>
                  <a:gd name="T186" fmla="*/ 683 h 6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3">
                    <a:moveTo>
                      <a:pt x="0" y="683"/>
                    </a:moveTo>
                    <a:lnTo>
                      <a:pt x="66" y="683"/>
                    </a:lnTo>
                    <a:lnTo>
                      <a:pt x="127" y="683"/>
                    </a:lnTo>
                    <a:lnTo>
                      <a:pt x="184" y="683"/>
                    </a:lnTo>
                    <a:lnTo>
                      <a:pt x="238" y="683"/>
                    </a:lnTo>
                    <a:lnTo>
                      <a:pt x="290" y="683"/>
                    </a:lnTo>
                    <a:lnTo>
                      <a:pt x="336" y="683"/>
                    </a:lnTo>
                    <a:lnTo>
                      <a:pt x="379" y="683"/>
                    </a:lnTo>
                    <a:lnTo>
                      <a:pt x="418" y="683"/>
                    </a:lnTo>
                    <a:lnTo>
                      <a:pt x="455" y="683"/>
                    </a:lnTo>
                    <a:lnTo>
                      <a:pt x="490" y="683"/>
                    </a:lnTo>
                    <a:lnTo>
                      <a:pt x="520" y="683"/>
                    </a:lnTo>
                    <a:lnTo>
                      <a:pt x="549" y="683"/>
                    </a:lnTo>
                    <a:lnTo>
                      <a:pt x="575" y="683"/>
                    </a:lnTo>
                    <a:lnTo>
                      <a:pt x="598" y="683"/>
                    </a:lnTo>
                    <a:lnTo>
                      <a:pt x="620" y="683"/>
                    </a:lnTo>
                    <a:lnTo>
                      <a:pt x="639" y="683"/>
                    </a:lnTo>
                    <a:lnTo>
                      <a:pt x="656" y="682"/>
                    </a:lnTo>
                    <a:lnTo>
                      <a:pt x="671" y="682"/>
                    </a:lnTo>
                    <a:lnTo>
                      <a:pt x="685" y="682"/>
                    </a:lnTo>
                    <a:lnTo>
                      <a:pt x="698" y="682"/>
                    </a:lnTo>
                    <a:lnTo>
                      <a:pt x="708" y="682"/>
                    </a:lnTo>
                    <a:lnTo>
                      <a:pt x="718" y="682"/>
                    </a:lnTo>
                    <a:lnTo>
                      <a:pt x="726" y="682"/>
                    </a:lnTo>
                    <a:lnTo>
                      <a:pt x="733" y="682"/>
                    </a:lnTo>
                    <a:lnTo>
                      <a:pt x="741" y="681"/>
                    </a:lnTo>
                    <a:lnTo>
                      <a:pt x="746" y="681"/>
                    </a:lnTo>
                    <a:lnTo>
                      <a:pt x="751" y="681"/>
                    </a:lnTo>
                    <a:lnTo>
                      <a:pt x="757" y="681"/>
                    </a:lnTo>
                    <a:lnTo>
                      <a:pt x="761" y="681"/>
                    </a:lnTo>
                    <a:lnTo>
                      <a:pt x="765" y="680"/>
                    </a:lnTo>
                    <a:lnTo>
                      <a:pt x="770" y="680"/>
                    </a:lnTo>
                    <a:lnTo>
                      <a:pt x="775" y="680"/>
                    </a:lnTo>
                    <a:lnTo>
                      <a:pt x="780" y="679"/>
                    </a:lnTo>
                    <a:lnTo>
                      <a:pt x="785" y="679"/>
                    </a:lnTo>
                    <a:lnTo>
                      <a:pt x="788" y="679"/>
                    </a:lnTo>
                    <a:lnTo>
                      <a:pt x="792" y="679"/>
                    </a:lnTo>
                    <a:lnTo>
                      <a:pt x="796" y="678"/>
                    </a:lnTo>
                    <a:lnTo>
                      <a:pt x="800" y="678"/>
                    </a:lnTo>
                    <a:lnTo>
                      <a:pt x="803" y="678"/>
                    </a:lnTo>
                    <a:lnTo>
                      <a:pt x="806" y="678"/>
                    </a:lnTo>
                    <a:lnTo>
                      <a:pt x="808" y="678"/>
                    </a:lnTo>
                    <a:lnTo>
                      <a:pt x="811" y="677"/>
                    </a:lnTo>
                    <a:lnTo>
                      <a:pt x="814" y="677"/>
                    </a:lnTo>
                    <a:lnTo>
                      <a:pt x="817" y="677"/>
                    </a:lnTo>
                    <a:lnTo>
                      <a:pt x="819" y="677"/>
                    </a:lnTo>
                    <a:lnTo>
                      <a:pt x="822" y="677"/>
                    </a:lnTo>
                    <a:lnTo>
                      <a:pt x="824" y="676"/>
                    </a:lnTo>
                    <a:lnTo>
                      <a:pt x="826" y="676"/>
                    </a:lnTo>
                    <a:lnTo>
                      <a:pt x="829" y="676"/>
                    </a:lnTo>
                    <a:lnTo>
                      <a:pt x="831" y="676"/>
                    </a:lnTo>
                    <a:lnTo>
                      <a:pt x="835" y="675"/>
                    </a:lnTo>
                    <a:lnTo>
                      <a:pt x="837" y="675"/>
                    </a:lnTo>
                    <a:lnTo>
                      <a:pt x="839" y="675"/>
                    </a:lnTo>
                    <a:lnTo>
                      <a:pt x="842" y="674"/>
                    </a:lnTo>
                    <a:lnTo>
                      <a:pt x="844" y="674"/>
                    </a:lnTo>
                    <a:lnTo>
                      <a:pt x="847" y="674"/>
                    </a:lnTo>
                    <a:lnTo>
                      <a:pt x="850" y="673"/>
                    </a:lnTo>
                    <a:lnTo>
                      <a:pt x="854" y="673"/>
                    </a:lnTo>
                    <a:lnTo>
                      <a:pt x="857" y="671"/>
                    </a:lnTo>
                    <a:lnTo>
                      <a:pt x="860" y="671"/>
                    </a:lnTo>
                    <a:lnTo>
                      <a:pt x="864" y="670"/>
                    </a:lnTo>
                    <a:lnTo>
                      <a:pt x="868" y="670"/>
                    </a:lnTo>
                    <a:lnTo>
                      <a:pt x="874" y="669"/>
                    </a:lnTo>
                    <a:lnTo>
                      <a:pt x="878" y="669"/>
                    </a:lnTo>
                    <a:lnTo>
                      <a:pt x="882" y="668"/>
                    </a:lnTo>
                    <a:lnTo>
                      <a:pt x="886" y="667"/>
                    </a:lnTo>
                    <a:lnTo>
                      <a:pt x="891" y="667"/>
                    </a:lnTo>
                    <a:lnTo>
                      <a:pt x="894" y="666"/>
                    </a:lnTo>
                    <a:lnTo>
                      <a:pt x="898" y="666"/>
                    </a:lnTo>
                    <a:lnTo>
                      <a:pt x="901" y="666"/>
                    </a:lnTo>
                    <a:lnTo>
                      <a:pt x="904" y="665"/>
                    </a:lnTo>
                    <a:lnTo>
                      <a:pt x="907" y="665"/>
                    </a:lnTo>
                    <a:lnTo>
                      <a:pt x="910" y="664"/>
                    </a:lnTo>
                    <a:lnTo>
                      <a:pt x="913" y="664"/>
                    </a:lnTo>
                    <a:lnTo>
                      <a:pt x="915" y="663"/>
                    </a:lnTo>
                    <a:lnTo>
                      <a:pt x="919" y="663"/>
                    </a:lnTo>
                    <a:lnTo>
                      <a:pt x="921" y="662"/>
                    </a:lnTo>
                    <a:lnTo>
                      <a:pt x="924" y="662"/>
                    </a:lnTo>
                    <a:lnTo>
                      <a:pt x="926" y="661"/>
                    </a:lnTo>
                    <a:lnTo>
                      <a:pt x="928" y="661"/>
                    </a:lnTo>
                    <a:lnTo>
                      <a:pt x="932" y="660"/>
                    </a:lnTo>
                    <a:lnTo>
                      <a:pt x="934" y="660"/>
                    </a:lnTo>
                    <a:lnTo>
                      <a:pt x="936" y="659"/>
                    </a:lnTo>
                    <a:lnTo>
                      <a:pt x="939" y="658"/>
                    </a:lnTo>
                    <a:lnTo>
                      <a:pt x="942" y="658"/>
                    </a:lnTo>
                    <a:lnTo>
                      <a:pt x="944" y="657"/>
                    </a:lnTo>
                    <a:lnTo>
                      <a:pt x="947" y="656"/>
                    </a:lnTo>
                    <a:lnTo>
                      <a:pt x="951" y="655"/>
                    </a:lnTo>
                    <a:lnTo>
                      <a:pt x="954" y="652"/>
                    </a:lnTo>
                    <a:lnTo>
                      <a:pt x="958" y="651"/>
                    </a:lnTo>
                    <a:lnTo>
                      <a:pt x="961" y="650"/>
                    </a:lnTo>
                    <a:lnTo>
                      <a:pt x="966" y="649"/>
                    </a:lnTo>
                    <a:lnTo>
                      <a:pt x="971" y="648"/>
                    </a:lnTo>
                    <a:lnTo>
                      <a:pt x="975" y="646"/>
                    </a:lnTo>
                    <a:lnTo>
                      <a:pt x="980" y="645"/>
                    </a:lnTo>
                    <a:lnTo>
                      <a:pt x="985" y="643"/>
                    </a:lnTo>
                    <a:lnTo>
                      <a:pt x="991" y="642"/>
                    </a:lnTo>
                    <a:lnTo>
                      <a:pt x="995" y="640"/>
                    </a:lnTo>
                    <a:lnTo>
                      <a:pt x="999" y="639"/>
                    </a:lnTo>
                    <a:lnTo>
                      <a:pt x="1003" y="638"/>
                    </a:lnTo>
                    <a:lnTo>
                      <a:pt x="1009" y="636"/>
                    </a:lnTo>
                    <a:lnTo>
                      <a:pt x="1013" y="635"/>
                    </a:lnTo>
                    <a:lnTo>
                      <a:pt x="1016" y="633"/>
                    </a:lnTo>
                    <a:lnTo>
                      <a:pt x="1019" y="632"/>
                    </a:lnTo>
                    <a:lnTo>
                      <a:pt x="1022" y="631"/>
                    </a:lnTo>
                    <a:lnTo>
                      <a:pt x="1026" y="630"/>
                    </a:lnTo>
                    <a:lnTo>
                      <a:pt x="1029" y="629"/>
                    </a:lnTo>
                    <a:lnTo>
                      <a:pt x="1032" y="628"/>
                    </a:lnTo>
                    <a:lnTo>
                      <a:pt x="1034" y="628"/>
                    </a:lnTo>
                    <a:lnTo>
                      <a:pt x="1037" y="627"/>
                    </a:lnTo>
                    <a:lnTo>
                      <a:pt x="1039" y="626"/>
                    </a:lnTo>
                    <a:lnTo>
                      <a:pt x="1041" y="625"/>
                    </a:lnTo>
                    <a:lnTo>
                      <a:pt x="1044" y="624"/>
                    </a:lnTo>
                    <a:lnTo>
                      <a:pt x="1047" y="623"/>
                    </a:lnTo>
                    <a:lnTo>
                      <a:pt x="1049" y="622"/>
                    </a:lnTo>
                    <a:lnTo>
                      <a:pt x="1052" y="621"/>
                    </a:lnTo>
                    <a:lnTo>
                      <a:pt x="1055" y="620"/>
                    </a:lnTo>
                    <a:lnTo>
                      <a:pt x="1058" y="619"/>
                    </a:lnTo>
                    <a:lnTo>
                      <a:pt x="1060" y="617"/>
                    </a:lnTo>
                    <a:lnTo>
                      <a:pt x="1063" y="616"/>
                    </a:lnTo>
                    <a:lnTo>
                      <a:pt x="1067" y="615"/>
                    </a:lnTo>
                    <a:lnTo>
                      <a:pt x="1070" y="612"/>
                    </a:lnTo>
                    <a:lnTo>
                      <a:pt x="1073" y="611"/>
                    </a:lnTo>
                    <a:lnTo>
                      <a:pt x="1076" y="609"/>
                    </a:lnTo>
                    <a:lnTo>
                      <a:pt x="1080" y="607"/>
                    </a:lnTo>
                    <a:lnTo>
                      <a:pt x="1085" y="605"/>
                    </a:lnTo>
                    <a:lnTo>
                      <a:pt x="1089" y="603"/>
                    </a:lnTo>
                    <a:lnTo>
                      <a:pt x="1093" y="601"/>
                    </a:lnTo>
                    <a:lnTo>
                      <a:pt x="1097" y="599"/>
                    </a:lnTo>
                    <a:lnTo>
                      <a:pt x="1102" y="597"/>
                    </a:lnTo>
                    <a:lnTo>
                      <a:pt x="1107" y="594"/>
                    </a:lnTo>
                    <a:lnTo>
                      <a:pt x="1110" y="592"/>
                    </a:lnTo>
                    <a:lnTo>
                      <a:pt x="1114" y="590"/>
                    </a:lnTo>
                    <a:lnTo>
                      <a:pt x="1117" y="589"/>
                    </a:lnTo>
                    <a:lnTo>
                      <a:pt x="1120" y="587"/>
                    </a:lnTo>
                    <a:lnTo>
                      <a:pt x="1123" y="586"/>
                    </a:lnTo>
                    <a:lnTo>
                      <a:pt x="1126" y="584"/>
                    </a:lnTo>
                    <a:lnTo>
                      <a:pt x="1129" y="583"/>
                    </a:lnTo>
                    <a:lnTo>
                      <a:pt x="1131" y="582"/>
                    </a:lnTo>
                    <a:lnTo>
                      <a:pt x="1133" y="581"/>
                    </a:lnTo>
                    <a:lnTo>
                      <a:pt x="1135" y="580"/>
                    </a:lnTo>
                    <a:lnTo>
                      <a:pt x="1138" y="578"/>
                    </a:lnTo>
                    <a:lnTo>
                      <a:pt x="1140" y="577"/>
                    </a:lnTo>
                    <a:lnTo>
                      <a:pt x="1144" y="576"/>
                    </a:lnTo>
                    <a:lnTo>
                      <a:pt x="1146" y="574"/>
                    </a:lnTo>
                    <a:lnTo>
                      <a:pt x="1148" y="573"/>
                    </a:lnTo>
                    <a:lnTo>
                      <a:pt x="1150" y="572"/>
                    </a:lnTo>
                    <a:lnTo>
                      <a:pt x="1152" y="571"/>
                    </a:lnTo>
                    <a:lnTo>
                      <a:pt x="1154" y="570"/>
                    </a:lnTo>
                    <a:lnTo>
                      <a:pt x="1157" y="568"/>
                    </a:lnTo>
                    <a:lnTo>
                      <a:pt x="1159" y="567"/>
                    </a:lnTo>
                    <a:lnTo>
                      <a:pt x="1162" y="566"/>
                    </a:lnTo>
                    <a:lnTo>
                      <a:pt x="1165" y="564"/>
                    </a:lnTo>
                    <a:lnTo>
                      <a:pt x="1168" y="562"/>
                    </a:lnTo>
                    <a:lnTo>
                      <a:pt x="1170" y="560"/>
                    </a:lnTo>
                    <a:lnTo>
                      <a:pt x="1174" y="559"/>
                    </a:lnTo>
                    <a:lnTo>
                      <a:pt x="1177" y="557"/>
                    </a:lnTo>
                    <a:lnTo>
                      <a:pt x="1181" y="554"/>
                    </a:lnTo>
                    <a:lnTo>
                      <a:pt x="1185" y="552"/>
                    </a:lnTo>
                    <a:lnTo>
                      <a:pt x="1189" y="550"/>
                    </a:lnTo>
                    <a:lnTo>
                      <a:pt x="1193" y="548"/>
                    </a:lnTo>
                    <a:lnTo>
                      <a:pt x="1197" y="546"/>
                    </a:lnTo>
                    <a:lnTo>
                      <a:pt x="1201" y="544"/>
                    </a:lnTo>
                    <a:lnTo>
                      <a:pt x="1204" y="542"/>
                    </a:lnTo>
                    <a:lnTo>
                      <a:pt x="1207" y="540"/>
                    </a:lnTo>
                    <a:lnTo>
                      <a:pt x="1210" y="539"/>
                    </a:lnTo>
                    <a:lnTo>
                      <a:pt x="1213" y="536"/>
                    </a:lnTo>
                    <a:lnTo>
                      <a:pt x="1215" y="535"/>
                    </a:lnTo>
                    <a:lnTo>
                      <a:pt x="1217" y="534"/>
                    </a:lnTo>
                    <a:lnTo>
                      <a:pt x="1221" y="532"/>
                    </a:lnTo>
                    <a:lnTo>
                      <a:pt x="1223" y="531"/>
                    </a:lnTo>
                    <a:lnTo>
                      <a:pt x="1225" y="530"/>
                    </a:lnTo>
                    <a:lnTo>
                      <a:pt x="1227" y="529"/>
                    </a:lnTo>
                    <a:lnTo>
                      <a:pt x="1228" y="528"/>
                    </a:lnTo>
                    <a:lnTo>
                      <a:pt x="1230" y="527"/>
                    </a:lnTo>
                    <a:lnTo>
                      <a:pt x="1232" y="526"/>
                    </a:lnTo>
                    <a:lnTo>
                      <a:pt x="1235" y="525"/>
                    </a:lnTo>
                    <a:lnTo>
                      <a:pt x="1236" y="523"/>
                    </a:lnTo>
                    <a:lnTo>
                      <a:pt x="1239" y="522"/>
                    </a:lnTo>
                    <a:lnTo>
                      <a:pt x="1241" y="521"/>
                    </a:lnTo>
                    <a:lnTo>
                      <a:pt x="1243" y="520"/>
                    </a:lnTo>
                    <a:lnTo>
                      <a:pt x="1245" y="518"/>
                    </a:lnTo>
                    <a:lnTo>
                      <a:pt x="1246" y="516"/>
                    </a:lnTo>
                    <a:lnTo>
                      <a:pt x="1248" y="515"/>
                    </a:lnTo>
                    <a:lnTo>
                      <a:pt x="1250" y="513"/>
                    </a:lnTo>
                    <a:lnTo>
                      <a:pt x="1253" y="512"/>
                    </a:lnTo>
                    <a:lnTo>
                      <a:pt x="1255" y="511"/>
                    </a:lnTo>
                    <a:lnTo>
                      <a:pt x="1257" y="509"/>
                    </a:lnTo>
                    <a:lnTo>
                      <a:pt x="1261" y="507"/>
                    </a:lnTo>
                    <a:lnTo>
                      <a:pt x="1263" y="506"/>
                    </a:lnTo>
                    <a:lnTo>
                      <a:pt x="1266" y="504"/>
                    </a:lnTo>
                    <a:lnTo>
                      <a:pt x="1269" y="502"/>
                    </a:lnTo>
                    <a:lnTo>
                      <a:pt x="1272" y="500"/>
                    </a:lnTo>
                    <a:lnTo>
                      <a:pt x="1275" y="497"/>
                    </a:lnTo>
                    <a:lnTo>
                      <a:pt x="1280" y="495"/>
                    </a:lnTo>
                    <a:lnTo>
                      <a:pt x="1282" y="494"/>
                    </a:lnTo>
                    <a:lnTo>
                      <a:pt x="1285" y="492"/>
                    </a:lnTo>
                    <a:lnTo>
                      <a:pt x="1287" y="491"/>
                    </a:lnTo>
                    <a:lnTo>
                      <a:pt x="1289" y="489"/>
                    </a:lnTo>
                    <a:lnTo>
                      <a:pt x="1291" y="488"/>
                    </a:lnTo>
                    <a:lnTo>
                      <a:pt x="1293" y="487"/>
                    </a:lnTo>
                    <a:lnTo>
                      <a:pt x="1295" y="486"/>
                    </a:lnTo>
                    <a:lnTo>
                      <a:pt x="1296" y="485"/>
                    </a:lnTo>
                    <a:lnTo>
                      <a:pt x="1299" y="484"/>
                    </a:lnTo>
                    <a:lnTo>
                      <a:pt x="1300" y="482"/>
                    </a:lnTo>
                    <a:lnTo>
                      <a:pt x="1302" y="482"/>
                    </a:lnTo>
                    <a:lnTo>
                      <a:pt x="1303" y="481"/>
                    </a:lnTo>
                    <a:lnTo>
                      <a:pt x="1304" y="480"/>
                    </a:lnTo>
                    <a:lnTo>
                      <a:pt x="1306" y="479"/>
                    </a:lnTo>
                    <a:lnTo>
                      <a:pt x="1307" y="477"/>
                    </a:lnTo>
                    <a:lnTo>
                      <a:pt x="1308" y="476"/>
                    </a:lnTo>
                    <a:lnTo>
                      <a:pt x="1310" y="475"/>
                    </a:lnTo>
                    <a:lnTo>
                      <a:pt x="1311" y="474"/>
                    </a:lnTo>
                    <a:lnTo>
                      <a:pt x="1312" y="472"/>
                    </a:lnTo>
                    <a:lnTo>
                      <a:pt x="1313" y="471"/>
                    </a:lnTo>
                    <a:lnTo>
                      <a:pt x="1315" y="470"/>
                    </a:lnTo>
                    <a:lnTo>
                      <a:pt x="1317" y="469"/>
                    </a:lnTo>
                    <a:lnTo>
                      <a:pt x="1319" y="468"/>
                    </a:lnTo>
                    <a:lnTo>
                      <a:pt x="1320" y="466"/>
                    </a:lnTo>
                    <a:lnTo>
                      <a:pt x="1322" y="465"/>
                    </a:lnTo>
                    <a:lnTo>
                      <a:pt x="1325" y="464"/>
                    </a:lnTo>
                    <a:lnTo>
                      <a:pt x="1327" y="462"/>
                    </a:lnTo>
                    <a:lnTo>
                      <a:pt x="1329" y="461"/>
                    </a:lnTo>
                    <a:lnTo>
                      <a:pt x="1331" y="458"/>
                    </a:lnTo>
                    <a:lnTo>
                      <a:pt x="1333" y="456"/>
                    </a:lnTo>
                    <a:lnTo>
                      <a:pt x="1336" y="455"/>
                    </a:lnTo>
                    <a:lnTo>
                      <a:pt x="1338" y="453"/>
                    </a:lnTo>
                    <a:lnTo>
                      <a:pt x="1339" y="452"/>
                    </a:lnTo>
                    <a:lnTo>
                      <a:pt x="1341" y="450"/>
                    </a:lnTo>
                    <a:lnTo>
                      <a:pt x="1343" y="449"/>
                    </a:lnTo>
                    <a:lnTo>
                      <a:pt x="1344" y="448"/>
                    </a:lnTo>
                    <a:lnTo>
                      <a:pt x="1346" y="447"/>
                    </a:lnTo>
                    <a:lnTo>
                      <a:pt x="1347" y="446"/>
                    </a:lnTo>
                    <a:lnTo>
                      <a:pt x="1348" y="445"/>
                    </a:lnTo>
                    <a:lnTo>
                      <a:pt x="1350" y="444"/>
                    </a:lnTo>
                    <a:lnTo>
                      <a:pt x="1351" y="443"/>
                    </a:lnTo>
                    <a:lnTo>
                      <a:pt x="1352" y="442"/>
                    </a:lnTo>
                    <a:lnTo>
                      <a:pt x="1353" y="441"/>
                    </a:lnTo>
                    <a:lnTo>
                      <a:pt x="1354" y="440"/>
                    </a:lnTo>
                    <a:lnTo>
                      <a:pt x="1357" y="438"/>
                    </a:lnTo>
                    <a:lnTo>
                      <a:pt x="1358" y="438"/>
                    </a:lnTo>
                    <a:lnTo>
                      <a:pt x="1359" y="437"/>
                    </a:lnTo>
                    <a:lnTo>
                      <a:pt x="1360" y="436"/>
                    </a:lnTo>
                    <a:lnTo>
                      <a:pt x="1361" y="435"/>
                    </a:lnTo>
                    <a:lnTo>
                      <a:pt x="1363" y="434"/>
                    </a:lnTo>
                    <a:lnTo>
                      <a:pt x="1364" y="433"/>
                    </a:lnTo>
                    <a:lnTo>
                      <a:pt x="1365" y="432"/>
                    </a:lnTo>
                    <a:lnTo>
                      <a:pt x="1367" y="431"/>
                    </a:lnTo>
                    <a:lnTo>
                      <a:pt x="1370" y="430"/>
                    </a:lnTo>
                    <a:lnTo>
                      <a:pt x="1371" y="429"/>
                    </a:lnTo>
                    <a:lnTo>
                      <a:pt x="1373" y="427"/>
                    </a:lnTo>
                    <a:lnTo>
                      <a:pt x="1376" y="425"/>
                    </a:lnTo>
                    <a:lnTo>
                      <a:pt x="1378" y="424"/>
                    </a:lnTo>
                    <a:lnTo>
                      <a:pt x="1380" y="422"/>
                    </a:lnTo>
                    <a:lnTo>
                      <a:pt x="1382" y="421"/>
                    </a:lnTo>
                    <a:lnTo>
                      <a:pt x="1385" y="418"/>
                    </a:lnTo>
                    <a:lnTo>
                      <a:pt x="1387" y="417"/>
                    </a:lnTo>
                    <a:lnTo>
                      <a:pt x="1389" y="415"/>
                    </a:lnTo>
                    <a:lnTo>
                      <a:pt x="1392" y="414"/>
                    </a:lnTo>
                    <a:lnTo>
                      <a:pt x="1395" y="412"/>
                    </a:lnTo>
                    <a:lnTo>
                      <a:pt x="1397" y="411"/>
                    </a:lnTo>
                    <a:lnTo>
                      <a:pt x="1398" y="410"/>
                    </a:lnTo>
                    <a:lnTo>
                      <a:pt x="1400" y="408"/>
                    </a:lnTo>
                    <a:lnTo>
                      <a:pt x="1402" y="407"/>
                    </a:lnTo>
                    <a:lnTo>
                      <a:pt x="1403" y="406"/>
                    </a:lnTo>
                    <a:lnTo>
                      <a:pt x="1405" y="405"/>
                    </a:lnTo>
                    <a:lnTo>
                      <a:pt x="1406" y="404"/>
                    </a:lnTo>
                    <a:lnTo>
                      <a:pt x="1407" y="403"/>
                    </a:lnTo>
                    <a:lnTo>
                      <a:pt x="1409" y="402"/>
                    </a:lnTo>
                    <a:lnTo>
                      <a:pt x="1410" y="400"/>
                    </a:lnTo>
                    <a:lnTo>
                      <a:pt x="1411" y="399"/>
                    </a:lnTo>
                    <a:lnTo>
                      <a:pt x="1415" y="398"/>
                    </a:lnTo>
                    <a:lnTo>
                      <a:pt x="1416" y="396"/>
                    </a:lnTo>
                    <a:lnTo>
                      <a:pt x="1417" y="395"/>
                    </a:lnTo>
                    <a:lnTo>
                      <a:pt x="1419" y="394"/>
                    </a:lnTo>
                    <a:lnTo>
                      <a:pt x="1420" y="393"/>
                    </a:lnTo>
                    <a:lnTo>
                      <a:pt x="1421" y="391"/>
                    </a:lnTo>
                    <a:lnTo>
                      <a:pt x="1423" y="390"/>
                    </a:lnTo>
                    <a:lnTo>
                      <a:pt x="1424" y="388"/>
                    </a:lnTo>
                    <a:lnTo>
                      <a:pt x="1426" y="387"/>
                    </a:lnTo>
                    <a:lnTo>
                      <a:pt x="1428" y="385"/>
                    </a:lnTo>
                    <a:lnTo>
                      <a:pt x="1429" y="382"/>
                    </a:lnTo>
                    <a:lnTo>
                      <a:pt x="1431" y="379"/>
                    </a:lnTo>
                    <a:lnTo>
                      <a:pt x="1434" y="377"/>
                    </a:lnTo>
                    <a:lnTo>
                      <a:pt x="1436" y="374"/>
                    </a:lnTo>
                    <a:lnTo>
                      <a:pt x="1439" y="372"/>
                    </a:lnTo>
                    <a:lnTo>
                      <a:pt x="1441" y="369"/>
                    </a:lnTo>
                    <a:lnTo>
                      <a:pt x="1444" y="367"/>
                    </a:lnTo>
                    <a:lnTo>
                      <a:pt x="1446" y="364"/>
                    </a:lnTo>
                    <a:lnTo>
                      <a:pt x="1449" y="360"/>
                    </a:lnTo>
                    <a:lnTo>
                      <a:pt x="1452" y="358"/>
                    </a:lnTo>
                    <a:lnTo>
                      <a:pt x="1454" y="356"/>
                    </a:lnTo>
                    <a:lnTo>
                      <a:pt x="1456" y="354"/>
                    </a:lnTo>
                    <a:lnTo>
                      <a:pt x="1458" y="352"/>
                    </a:lnTo>
                    <a:lnTo>
                      <a:pt x="1461" y="350"/>
                    </a:lnTo>
                    <a:lnTo>
                      <a:pt x="1463" y="348"/>
                    </a:lnTo>
                    <a:lnTo>
                      <a:pt x="1464" y="346"/>
                    </a:lnTo>
                    <a:lnTo>
                      <a:pt x="1466" y="344"/>
                    </a:lnTo>
                    <a:lnTo>
                      <a:pt x="1467" y="343"/>
                    </a:lnTo>
                    <a:lnTo>
                      <a:pt x="1469" y="340"/>
                    </a:lnTo>
                    <a:lnTo>
                      <a:pt x="1470" y="338"/>
                    </a:lnTo>
                    <a:lnTo>
                      <a:pt x="1473" y="336"/>
                    </a:lnTo>
                    <a:lnTo>
                      <a:pt x="1474" y="334"/>
                    </a:lnTo>
                    <a:lnTo>
                      <a:pt x="1476" y="333"/>
                    </a:lnTo>
                    <a:lnTo>
                      <a:pt x="1477" y="331"/>
                    </a:lnTo>
                    <a:lnTo>
                      <a:pt x="1479" y="329"/>
                    </a:lnTo>
                    <a:lnTo>
                      <a:pt x="1480" y="327"/>
                    </a:lnTo>
                    <a:lnTo>
                      <a:pt x="1482" y="326"/>
                    </a:lnTo>
                    <a:lnTo>
                      <a:pt x="1483" y="324"/>
                    </a:lnTo>
                    <a:lnTo>
                      <a:pt x="1485" y="321"/>
                    </a:lnTo>
                    <a:lnTo>
                      <a:pt x="1487" y="319"/>
                    </a:lnTo>
                    <a:lnTo>
                      <a:pt x="1489" y="316"/>
                    </a:lnTo>
                    <a:lnTo>
                      <a:pt x="1492" y="314"/>
                    </a:lnTo>
                    <a:lnTo>
                      <a:pt x="1494" y="312"/>
                    </a:lnTo>
                    <a:lnTo>
                      <a:pt x="1496" y="309"/>
                    </a:lnTo>
                    <a:lnTo>
                      <a:pt x="1498" y="306"/>
                    </a:lnTo>
                    <a:lnTo>
                      <a:pt x="1501" y="302"/>
                    </a:lnTo>
                    <a:lnTo>
                      <a:pt x="1505" y="299"/>
                    </a:lnTo>
                    <a:lnTo>
                      <a:pt x="1507" y="295"/>
                    </a:lnTo>
                    <a:lnTo>
                      <a:pt x="1512" y="291"/>
                    </a:lnTo>
                    <a:lnTo>
                      <a:pt x="1515" y="287"/>
                    </a:lnTo>
                    <a:lnTo>
                      <a:pt x="1517" y="283"/>
                    </a:lnTo>
                    <a:lnTo>
                      <a:pt x="1520" y="280"/>
                    </a:lnTo>
                    <a:lnTo>
                      <a:pt x="1523" y="277"/>
                    </a:lnTo>
                    <a:lnTo>
                      <a:pt x="1525" y="274"/>
                    </a:lnTo>
                    <a:lnTo>
                      <a:pt x="1527" y="271"/>
                    </a:lnTo>
                    <a:lnTo>
                      <a:pt x="1530" y="268"/>
                    </a:lnTo>
                    <a:lnTo>
                      <a:pt x="1532" y="266"/>
                    </a:lnTo>
                    <a:lnTo>
                      <a:pt x="1534" y="263"/>
                    </a:lnTo>
                    <a:lnTo>
                      <a:pt x="1536" y="260"/>
                    </a:lnTo>
                    <a:lnTo>
                      <a:pt x="1538" y="258"/>
                    </a:lnTo>
                    <a:lnTo>
                      <a:pt x="1539" y="256"/>
                    </a:lnTo>
                    <a:lnTo>
                      <a:pt x="1541" y="254"/>
                    </a:lnTo>
                    <a:lnTo>
                      <a:pt x="1543" y="252"/>
                    </a:lnTo>
                    <a:lnTo>
                      <a:pt x="1544" y="250"/>
                    </a:lnTo>
                    <a:lnTo>
                      <a:pt x="1546" y="247"/>
                    </a:lnTo>
                    <a:lnTo>
                      <a:pt x="1547" y="244"/>
                    </a:lnTo>
                    <a:lnTo>
                      <a:pt x="1551" y="242"/>
                    </a:lnTo>
                    <a:lnTo>
                      <a:pt x="1552" y="240"/>
                    </a:lnTo>
                    <a:lnTo>
                      <a:pt x="1554" y="238"/>
                    </a:lnTo>
                    <a:lnTo>
                      <a:pt x="1556" y="235"/>
                    </a:lnTo>
                    <a:lnTo>
                      <a:pt x="1557" y="233"/>
                    </a:lnTo>
                    <a:lnTo>
                      <a:pt x="1559" y="231"/>
                    </a:lnTo>
                    <a:lnTo>
                      <a:pt x="1561" y="228"/>
                    </a:lnTo>
                    <a:lnTo>
                      <a:pt x="1563" y="224"/>
                    </a:lnTo>
                    <a:lnTo>
                      <a:pt x="1565" y="221"/>
                    </a:lnTo>
                    <a:lnTo>
                      <a:pt x="1569" y="218"/>
                    </a:lnTo>
                    <a:lnTo>
                      <a:pt x="1571" y="215"/>
                    </a:lnTo>
                    <a:lnTo>
                      <a:pt x="1574" y="211"/>
                    </a:lnTo>
                    <a:lnTo>
                      <a:pt x="1576" y="208"/>
                    </a:lnTo>
                    <a:lnTo>
                      <a:pt x="1579" y="203"/>
                    </a:lnTo>
                    <a:lnTo>
                      <a:pt x="1582" y="197"/>
                    </a:lnTo>
                    <a:lnTo>
                      <a:pt x="1585" y="193"/>
                    </a:lnTo>
                    <a:lnTo>
                      <a:pt x="1589" y="189"/>
                    </a:lnTo>
                    <a:lnTo>
                      <a:pt x="1592" y="184"/>
                    </a:lnTo>
                    <a:lnTo>
                      <a:pt x="1595" y="181"/>
                    </a:lnTo>
                    <a:lnTo>
                      <a:pt x="1598" y="178"/>
                    </a:lnTo>
                    <a:lnTo>
                      <a:pt x="1600" y="174"/>
                    </a:lnTo>
                    <a:lnTo>
                      <a:pt x="1602" y="171"/>
                    </a:lnTo>
                    <a:lnTo>
                      <a:pt x="1604" y="169"/>
                    </a:lnTo>
                    <a:lnTo>
                      <a:pt x="1607" y="165"/>
                    </a:lnTo>
                    <a:lnTo>
                      <a:pt x="1609" y="162"/>
                    </a:lnTo>
                    <a:lnTo>
                      <a:pt x="1610" y="160"/>
                    </a:lnTo>
                    <a:lnTo>
                      <a:pt x="1612" y="156"/>
                    </a:lnTo>
                    <a:lnTo>
                      <a:pt x="1614" y="154"/>
                    </a:lnTo>
                    <a:lnTo>
                      <a:pt x="1615" y="152"/>
                    </a:lnTo>
                    <a:lnTo>
                      <a:pt x="1617" y="150"/>
                    </a:lnTo>
                    <a:lnTo>
                      <a:pt x="1618" y="146"/>
                    </a:lnTo>
                    <a:lnTo>
                      <a:pt x="1620" y="144"/>
                    </a:lnTo>
                    <a:lnTo>
                      <a:pt x="1622" y="142"/>
                    </a:lnTo>
                    <a:lnTo>
                      <a:pt x="1623" y="140"/>
                    </a:lnTo>
                    <a:lnTo>
                      <a:pt x="1625" y="137"/>
                    </a:lnTo>
                    <a:lnTo>
                      <a:pt x="1628" y="135"/>
                    </a:lnTo>
                    <a:lnTo>
                      <a:pt x="1630" y="132"/>
                    </a:lnTo>
                    <a:lnTo>
                      <a:pt x="1632" y="130"/>
                    </a:lnTo>
                    <a:lnTo>
                      <a:pt x="1634" y="126"/>
                    </a:lnTo>
                    <a:lnTo>
                      <a:pt x="1636" y="123"/>
                    </a:lnTo>
                    <a:lnTo>
                      <a:pt x="1638" y="120"/>
                    </a:lnTo>
                    <a:lnTo>
                      <a:pt x="1641" y="117"/>
                    </a:lnTo>
                    <a:lnTo>
                      <a:pt x="1644" y="112"/>
                    </a:lnTo>
                    <a:lnTo>
                      <a:pt x="1647" y="107"/>
                    </a:lnTo>
                    <a:lnTo>
                      <a:pt x="1650" y="104"/>
                    </a:lnTo>
                    <a:lnTo>
                      <a:pt x="1653" y="99"/>
                    </a:lnTo>
                    <a:lnTo>
                      <a:pt x="1656" y="95"/>
                    </a:lnTo>
                    <a:lnTo>
                      <a:pt x="1660" y="91"/>
                    </a:lnTo>
                    <a:lnTo>
                      <a:pt x="1663" y="86"/>
                    </a:lnTo>
                    <a:lnTo>
                      <a:pt x="1666" y="82"/>
                    </a:lnTo>
                    <a:lnTo>
                      <a:pt x="1669" y="78"/>
                    </a:lnTo>
                    <a:lnTo>
                      <a:pt x="1672" y="75"/>
                    </a:lnTo>
                    <a:lnTo>
                      <a:pt x="1674" y="72"/>
                    </a:lnTo>
                    <a:lnTo>
                      <a:pt x="1676" y="68"/>
                    </a:lnTo>
                    <a:lnTo>
                      <a:pt x="1678" y="64"/>
                    </a:lnTo>
                    <a:lnTo>
                      <a:pt x="1680" y="61"/>
                    </a:lnTo>
                    <a:lnTo>
                      <a:pt x="1682" y="58"/>
                    </a:lnTo>
                    <a:lnTo>
                      <a:pt x="1686" y="56"/>
                    </a:lnTo>
                    <a:lnTo>
                      <a:pt x="1687" y="54"/>
                    </a:lnTo>
                    <a:lnTo>
                      <a:pt x="1689" y="50"/>
                    </a:lnTo>
                    <a:lnTo>
                      <a:pt x="1690" y="48"/>
                    </a:lnTo>
                    <a:lnTo>
                      <a:pt x="1692" y="46"/>
                    </a:lnTo>
                    <a:lnTo>
                      <a:pt x="1693" y="44"/>
                    </a:lnTo>
                    <a:lnTo>
                      <a:pt x="1694" y="42"/>
                    </a:lnTo>
                    <a:lnTo>
                      <a:pt x="1696" y="40"/>
                    </a:lnTo>
                    <a:lnTo>
                      <a:pt x="1697" y="38"/>
                    </a:lnTo>
                    <a:lnTo>
                      <a:pt x="1698" y="36"/>
                    </a:lnTo>
                    <a:lnTo>
                      <a:pt x="1700" y="34"/>
                    </a:lnTo>
                    <a:lnTo>
                      <a:pt x="1701" y="31"/>
                    </a:lnTo>
                    <a:lnTo>
                      <a:pt x="1702" y="28"/>
                    </a:lnTo>
                    <a:lnTo>
                      <a:pt x="1705" y="26"/>
                    </a:lnTo>
                    <a:lnTo>
                      <a:pt x="1706" y="23"/>
                    </a:lnTo>
                    <a:lnTo>
                      <a:pt x="1708" y="20"/>
                    </a:lnTo>
                    <a:lnTo>
                      <a:pt x="1709" y="17"/>
                    </a:lnTo>
                    <a:lnTo>
                      <a:pt x="1711" y="14"/>
                    </a:lnTo>
                    <a:lnTo>
                      <a:pt x="1713" y="10"/>
                    </a:lnTo>
                    <a:lnTo>
                      <a:pt x="1714" y="7"/>
                    </a:lnTo>
                    <a:lnTo>
                      <a:pt x="1716" y="4"/>
                    </a:lnTo>
                    <a:lnTo>
                      <a:pt x="1719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40" name="Freeform 22">
                <a:extLst>
                  <a:ext uri="{FF2B5EF4-FFF2-40B4-BE49-F238E27FC236}">
                    <a16:creationId xmlns:a16="http://schemas.microsoft.com/office/drawing/2014/main" id="{EDC16802-A93A-5A48-9581-3E9FACC49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067" y="1693706"/>
                <a:ext cx="74498" cy="272724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41" name="Freeform 23">
                <a:extLst>
                  <a:ext uri="{FF2B5EF4-FFF2-40B4-BE49-F238E27FC236}">
                    <a16:creationId xmlns:a16="http://schemas.microsoft.com/office/drawing/2014/main" id="{E0734880-A816-D544-8849-1CEEB9E27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067" y="1964452"/>
                <a:ext cx="74498" cy="270746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42" name="Rectangle 3">
                <a:extLst>
                  <a:ext uri="{FF2B5EF4-FFF2-40B4-BE49-F238E27FC236}">
                    <a16:creationId xmlns:a16="http://schemas.microsoft.com/office/drawing/2014/main" id="{50854A33-8C4C-3845-94D1-B441C93A1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461" y="1927421"/>
                <a:ext cx="400425" cy="78363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7543" name="Freeform 22">
                <a:extLst>
                  <a:ext uri="{FF2B5EF4-FFF2-40B4-BE49-F238E27FC236}">
                    <a16:creationId xmlns:a16="http://schemas.microsoft.com/office/drawing/2014/main" id="{50539B68-14A7-7749-AECE-F1EDB3DC6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666" y="1693334"/>
                <a:ext cx="74498" cy="272724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44" name="Freeform 23">
                <a:extLst>
                  <a:ext uri="{FF2B5EF4-FFF2-40B4-BE49-F238E27FC236}">
                    <a16:creationId xmlns:a16="http://schemas.microsoft.com/office/drawing/2014/main" id="{C9351003-6FA7-6940-B111-DB2550529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666" y="1964080"/>
                <a:ext cx="74498" cy="270746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7529" name="Freeform 41">
              <a:extLst>
                <a:ext uri="{FF2B5EF4-FFF2-40B4-BE49-F238E27FC236}">
                  <a16:creationId xmlns:a16="http://schemas.microsoft.com/office/drawing/2014/main" id="{F4864A46-D8C6-7D4D-98D4-6FC04B4CB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33" y="1981124"/>
              <a:ext cx="7777361" cy="970970"/>
            </a:xfrm>
            <a:custGeom>
              <a:avLst/>
              <a:gdLst>
                <a:gd name="T0" fmla="*/ 2147483646 w 10011"/>
                <a:gd name="T1" fmla="*/ 2147483646 h 4333"/>
                <a:gd name="T2" fmla="*/ 2147483646 w 10011"/>
                <a:gd name="T3" fmla="*/ 0 h 4333"/>
                <a:gd name="T4" fmla="*/ 0 w 10011"/>
                <a:gd name="T5" fmla="*/ 0 h 4333"/>
                <a:gd name="T6" fmla="*/ 2147483646 w 10011"/>
                <a:gd name="T7" fmla="*/ 2147483646 h 43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11" h="4333">
                  <a:moveTo>
                    <a:pt x="10011" y="4333"/>
                  </a:moveTo>
                  <a:cubicBezTo>
                    <a:pt x="10007" y="2889"/>
                    <a:pt x="10004" y="1444"/>
                    <a:pt x="10000" y="0"/>
                  </a:cubicBezTo>
                  <a:lnTo>
                    <a:pt x="0" y="0"/>
                  </a:lnTo>
                  <a:cubicBezTo>
                    <a:pt x="3" y="506"/>
                    <a:pt x="5" y="1693"/>
                    <a:pt x="8" y="2199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30" name="Freeform 64">
              <a:extLst>
                <a:ext uri="{FF2B5EF4-FFF2-40B4-BE49-F238E27FC236}">
                  <a16:creationId xmlns:a16="http://schemas.microsoft.com/office/drawing/2014/main" id="{36B695E3-A955-964D-9A51-A6873BE0A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8865" y="2902924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31" name="Line 13">
              <a:extLst>
                <a:ext uri="{FF2B5EF4-FFF2-40B4-BE49-F238E27FC236}">
                  <a16:creationId xmlns:a16="http://schemas.microsoft.com/office/drawing/2014/main" id="{B5A6C6DD-E82E-AF4D-AB22-DC2A21261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45948" y="2590644"/>
              <a:ext cx="929518" cy="1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32" name="Freeform 65">
              <a:extLst>
                <a:ext uri="{FF2B5EF4-FFF2-40B4-BE49-F238E27FC236}">
                  <a16:creationId xmlns:a16="http://schemas.microsoft.com/office/drawing/2014/main" id="{894E96E0-6D62-2D43-AC82-46547A553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911" y="2575353"/>
              <a:ext cx="63755" cy="45719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33" name="Line 13">
              <a:extLst>
                <a:ext uri="{FF2B5EF4-FFF2-40B4-BE49-F238E27FC236}">
                  <a16:creationId xmlns:a16="http://schemas.microsoft.com/office/drawing/2014/main" id="{CC017409-7F21-3F49-AD9C-DCD813532B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5216" y="2724523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34" name="Line 13">
              <a:extLst>
                <a:ext uri="{FF2B5EF4-FFF2-40B4-BE49-F238E27FC236}">
                  <a16:creationId xmlns:a16="http://schemas.microsoft.com/office/drawing/2014/main" id="{4FC8D95C-95C0-054E-8B42-7E6A297CD4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6599" y="2470524"/>
              <a:ext cx="347869" cy="17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35" name="Freeform 29">
              <a:extLst>
                <a:ext uri="{FF2B5EF4-FFF2-40B4-BE49-F238E27FC236}">
                  <a16:creationId xmlns:a16="http://schemas.microsoft.com/office/drawing/2014/main" id="{DF6EF0BA-2234-6B4B-99C3-D754B359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393" y="5217899"/>
              <a:ext cx="122233" cy="122213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36" name="Isosceles Triangle 11">
              <a:extLst>
                <a:ext uri="{FF2B5EF4-FFF2-40B4-BE49-F238E27FC236}">
                  <a16:creationId xmlns:a16="http://schemas.microsoft.com/office/drawing/2014/main" id="{48E8066F-C088-214B-A237-F935B0BECF4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973212" y="5087719"/>
              <a:ext cx="366637" cy="380984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37" name="Line 4">
              <a:extLst>
                <a:ext uri="{FF2B5EF4-FFF2-40B4-BE49-F238E27FC236}">
                  <a16:creationId xmlns:a16="http://schemas.microsoft.com/office/drawing/2014/main" id="{CEAE66F4-F84E-A640-B973-15DE10F5B0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2078" y="3339708"/>
              <a:ext cx="151354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Rectangle 8">
            <a:extLst>
              <a:ext uri="{FF2B5EF4-FFF2-40B4-BE49-F238E27FC236}">
                <a16:creationId xmlns:a16="http://schemas.microsoft.com/office/drawing/2014/main" id="{5C092E14-586F-1842-9EB0-F8F4A9B12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9051" y="3017838"/>
            <a:ext cx="657225" cy="1041400"/>
          </a:xfrm>
          <a:prstGeom prst="rect">
            <a:avLst/>
          </a:prstGeom>
          <a:solidFill>
            <a:srgbClr val="FFFFFF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8482" name="Rectangle 9">
            <a:extLst>
              <a:ext uri="{FF2B5EF4-FFF2-40B4-BE49-F238E27FC236}">
                <a16:creationId xmlns:a16="http://schemas.microsoft.com/office/drawing/2014/main" id="{F0615A7D-3995-E641-99FE-B3DB0A290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8900" y="3057525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D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8483" name="Rectangle 10">
            <a:extLst>
              <a:ext uri="{FF2B5EF4-FFF2-40B4-BE49-F238E27FC236}">
                <a16:creationId xmlns:a16="http://schemas.microsoft.com/office/drawing/2014/main" id="{FFFE28A8-BBA3-444F-B0E0-33585A7DD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8313" y="3051175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8484" name="Freeform 12">
            <a:extLst>
              <a:ext uri="{FF2B5EF4-FFF2-40B4-BE49-F238E27FC236}">
                <a16:creationId xmlns:a16="http://schemas.microsoft.com/office/drawing/2014/main" id="{E24B5C19-661A-084C-AE5D-0F95B06EDC0E}"/>
              </a:ext>
            </a:extLst>
          </p:cNvPr>
          <p:cNvSpPr>
            <a:spLocks/>
          </p:cNvSpPr>
          <p:nvPr/>
        </p:nvSpPr>
        <p:spPr bwMode="auto">
          <a:xfrm>
            <a:off x="6369050" y="3730625"/>
            <a:ext cx="128588" cy="128588"/>
          </a:xfrm>
          <a:custGeom>
            <a:avLst/>
            <a:gdLst>
              <a:gd name="T0" fmla="*/ 0 w 403"/>
              <a:gd name="T1" fmla="*/ 0 h 402"/>
              <a:gd name="T2" fmla="*/ 0 w 403"/>
              <a:gd name="T3" fmla="*/ 0 h 402"/>
              <a:gd name="T4" fmla="*/ 0 w 403"/>
              <a:gd name="T5" fmla="*/ 0 h 402"/>
              <a:gd name="T6" fmla="*/ 0 60000 65536"/>
              <a:gd name="T7" fmla="*/ 0 60000 65536"/>
              <a:gd name="T8" fmla="*/ 0 60000 65536"/>
              <a:gd name="T9" fmla="*/ 0 w 403"/>
              <a:gd name="T10" fmla="*/ 0 h 402"/>
              <a:gd name="T11" fmla="*/ 403 w 403"/>
              <a:gd name="T12" fmla="*/ 402 h 4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02">
                <a:moveTo>
                  <a:pt x="0" y="402"/>
                </a:moveTo>
                <a:lnTo>
                  <a:pt x="403" y="23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85" name="Freeform 15">
            <a:extLst>
              <a:ext uri="{FF2B5EF4-FFF2-40B4-BE49-F238E27FC236}">
                <a16:creationId xmlns:a16="http://schemas.microsoft.com/office/drawing/2014/main" id="{46DF69C4-A96A-7F40-A433-29ADA8795EDB}"/>
              </a:ext>
            </a:extLst>
          </p:cNvPr>
          <p:cNvSpPr>
            <a:spLocks/>
          </p:cNvSpPr>
          <p:nvPr/>
        </p:nvSpPr>
        <p:spPr bwMode="auto">
          <a:xfrm>
            <a:off x="7521576" y="3255964"/>
            <a:ext cx="34925" cy="53975"/>
          </a:xfrm>
          <a:custGeom>
            <a:avLst/>
            <a:gdLst>
              <a:gd name="T0" fmla="*/ 0 w 114"/>
              <a:gd name="T1" fmla="*/ 0 h 172"/>
              <a:gd name="T2" fmla="*/ 0 w 114"/>
              <a:gd name="T3" fmla="*/ 0 h 172"/>
              <a:gd name="T4" fmla="*/ 0 w 114"/>
              <a:gd name="T5" fmla="*/ 0 h 172"/>
              <a:gd name="T6" fmla="*/ 0 w 114"/>
              <a:gd name="T7" fmla="*/ 0 h 172"/>
              <a:gd name="T8" fmla="*/ 0 w 114"/>
              <a:gd name="T9" fmla="*/ 0 h 172"/>
              <a:gd name="T10" fmla="*/ 0 w 114"/>
              <a:gd name="T11" fmla="*/ 0 h 172"/>
              <a:gd name="T12" fmla="*/ 0 w 114"/>
              <a:gd name="T13" fmla="*/ 0 h 172"/>
              <a:gd name="T14" fmla="*/ 0 w 114"/>
              <a:gd name="T15" fmla="*/ 0 h 172"/>
              <a:gd name="T16" fmla="*/ 0 w 114"/>
              <a:gd name="T17" fmla="*/ 0 h 172"/>
              <a:gd name="T18" fmla="*/ 0 w 114"/>
              <a:gd name="T19" fmla="*/ 0 h 172"/>
              <a:gd name="T20" fmla="*/ 0 w 114"/>
              <a:gd name="T21" fmla="*/ 0 h 172"/>
              <a:gd name="T22" fmla="*/ 0 w 114"/>
              <a:gd name="T23" fmla="*/ 0 h 172"/>
              <a:gd name="T24" fmla="*/ 0 w 114"/>
              <a:gd name="T25" fmla="*/ 0 h 172"/>
              <a:gd name="T26" fmla="*/ 0 w 114"/>
              <a:gd name="T27" fmla="*/ 0 h 172"/>
              <a:gd name="T28" fmla="*/ 0 w 114"/>
              <a:gd name="T29" fmla="*/ 0 h 172"/>
              <a:gd name="T30" fmla="*/ 0 w 114"/>
              <a:gd name="T31" fmla="*/ 0 h 172"/>
              <a:gd name="T32" fmla="*/ 0 w 114"/>
              <a:gd name="T33" fmla="*/ 0 h 172"/>
              <a:gd name="T34" fmla="*/ 0 w 114"/>
              <a:gd name="T35" fmla="*/ 0 h 172"/>
              <a:gd name="T36" fmla="*/ 0 w 114"/>
              <a:gd name="T37" fmla="*/ 0 h 172"/>
              <a:gd name="T38" fmla="*/ 0 w 114"/>
              <a:gd name="T39" fmla="*/ 0 h 172"/>
              <a:gd name="T40" fmla="*/ 0 w 114"/>
              <a:gd name="T41" fmla="*/ 0 h 172"/>
              <a:gd name="T42" fmla="*/ 0 w 114"/>
              <a:gd name="T43" fmla="*/ 0 h 172"/>
              <a:gd name="T44" fmla="*/ 0 w 114"/>
              <a:gd name="T45" fmla="*/ 0 h 172"/>
              <a:gd name="T46" fmla="*/ 0 w 114"/>
              <a:gd name="T47" fmla="*/ 0 h 172"/>
              <a:gd name="T48" fmla="*/ 0 w 114"/>
              <a:gd name="T49" fmla="*/ 0 h 172"/>
              <a:gd name="T50" fmla="*/ 0 w 114"/>
              <a:gd name="T51" fmla="*/ 0 h 172"/>
              <a:gd name="T52" fmla="*/ 0 w 114"/>
              <a:gd name="T53" fmla="*/ 0 h 172"/>
              <a:gd name="T54" fmla="*/ 0 w 114"/>
              <a:gd name="T55" fmla="*/ 0 h 172"/>
              <a:gd name="T56" fmla="*/ 0 w 114"/>
              <a:gd name="T57" fmla="*/ 0 h 172"/>
              <a:gd name="T58" fmla="*/ 0 w 114"/>
              <a:gd name="T59" fmla="*/ 0 h 172"/>
              <a:gd name="T60" fmla="*/ 0 w 114"/>
              <a:gd name="T61" fmla="*/ 0 h 172"/>
              <a:gd name="T62" fmla="*/ 0 w 114"/>
              <a:gd name="T63" fmla="*/ 0 h 172"/>
              <a:gd name="T64" fmla="*/ 0 w 114"/>
              <a:gd name="T65" fmla="*/ 0 h 172"/>
              <a:gd name="T66" fmla="*/ 0 w 114"/>
              <a:gd name="T67" fmla="*/ 0 h 172"/>
              <a:gd name="T68" fmla="*/ 0 w 114"/>
              <a:gd name="T69" fmla="*/ 0 h 172"/>
              <a:gd name="T70" fmla="*/ 0 w 114"/>
              <a:gd name="T71" fmla="*/ 0 h 172"/>
              <a:gd name="T72" fmla="*/ 0 w 114"/>
              <a:gd name="T73" fmla="*/ 0 h 172"/>
              <a:gd name="T74" fmla="*/ 0 w 114"/>
              <a:gd name="T75" fmla="*/ 0 h 172"/>
              <a:gd name="T76" fmla="*/ 0 w 114"/>
              <a:gd name="T77" fmla="*/ 0 h 172"/>
              <a:gd name="T78" fmla="*/ 0 w 114"/>
              <a:gd name="T79" fmla="*/ 0 h 172"/>
              <a:gd name="T80" fmla="*/ 0 w 114"/>
              <a:gd name="T81" fmla="*/ 0 h 172"/>
              <a:gd name="T82" fmla="*/ 0 w 114"/>
              <a:gd name="T83" fmla="*/ 0 h 172"/>
              <a:gd name="T84" fmla="*/ 0 w 114"/>
              <a:gd name="T85" fmla="*/ 0 h 172"/>
              <a:gd name="T86" fmla="*/ 0 w 114"/>
              <a:gd name="T87" fmla="*/ 0 h 172"/>
              <a:gd name="T88" fmla="*/ 0 w 114"/>
              <a:gd name="T89" fmla="*/ 0 h 172"/>
              <a:gd name="T90" fmla="*/ 0 w 114"/>
              <a:gd name="T91" fmla="*/ 0 h 172"/>
              <a:gd name="T92" fmla="*/ 0 w 114"/>
              <a:gd name="T93" fmla="*/ 0 h 172"/>
              <a:gd name="T94" fmla="*/ 0 w 114"/>
              <a:gd name="T95" fmla="*/ 0 h 172"/>
              <a:gd name="T96" fmla="*/ 0 w 114"/>
              <a:gd name="T97" fmla="*/ 0 h 172"/>
              <a:gd name="T98" fmla="*/ 0 w 114"/>
              <a:gd name="T99" fmla="*/ 0 h 172"/>
              <a:gd name="T100" fmla="*/ 0 w 114"/>
              <a:gd name="T101" fmla="*/ 0 h 172"/>
              <a:gd name="T102" fmla="*/ 0 w 114"/>
              <a:gd name="T103" fmla="*/ 0 h 172"/>
              <a:gd name="T104" fmla="*/ 0 w 114"/>
              <a:gd name="T105" fmla="*/ 0 h 172"/>
              <a:gd name="T106" fmla="*/ 0 w 114"/>
              <a:gd name="T107" fmla="*/ 0 h 172"/>
              <a:gd name="T108" fmla="*/ 0 w 114"/>
              <a:gd name="T109" fmla="*/ 0 h 172"/>
              <a:gd name="T110" fmla="*/ 0 w 114"/>
              <a:gd name="T111" fmla="*/ 0 h 1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14"/>
              <a:gd name="T169" fmla="*/ 0 h 172"/>
              <a:gd name="T170" fmla="*/ 114 w 114"/>
              <a:gd name="T171" fmla="*/ 172 h 1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14" h="172">
                <a:moveTo>
                  <a:pt x="0" y="103"/>
                </a:moveTo>
                <a:lnTo>
                  <a:pt x="0" y="70"/>
                </a:lnTo>
                <a:lnTo>
                  <a:pt x="0" y="66"/>
                </a:lnTo>
                <a:lnTo>
                  <a:pt x="0" y="63"/>
                </a:lnTo>
                <a:lnTo>
                  <a:pt x="1" y="59"/>
                </a:lnTo>
                <a:lnTo>
                  <a:pt x="1" y="55"/>
                </a:lnTo>
                <a:lnTo>
                  <a:pt x="2" y="52"/>
                </a:lnTo>
                <a:lnTo>
                  <a:pt x="3" y="49"/>
                </a:lnTo>
                <a:lnTo>
                  <a:pt x="4" y="46"/>
                </a:lnTo>
                <a:lnTo>
                  <a:pt x="5" y="43"/>
                </a:lnTo>
                <a:lnTo>
                  <a:pt x="6" y="40"/>
                </a:lnTo>
                <a:lnTo>
                  <a:pt x="8" y="36"/>
                </a:lnTo>
                <a:lnTo>
                  <a:pt x="9" y="33"/>
                </a:lnTo>
                <a:lnTo>
                  <a:pt x="11" y="31"/>
                </a:lnTo>
                <a:lnTo>
                  <a:pt x="13" y="28"/>
                </a:lnTo>
                <a:lnTo>
                  <a:pt x="16" y="26"/>
                </a:lnTo>
                <a:lnTo>
                  <a:pt x="18" y="23"/>
                </a:lnTo>
                <a:lnTo>
                  <a:pt x="20" y="21"/>
                </a:lnTo>
                <a:lnTo>
                  <a:pt x="22" y="19"/>
                </a:lnTo>
                <a:lnTo>
                  <a:pt x="24" y="16"/>
                </a:lnTo>
                <a:lnTo>
                  <a:pt x="27" y="13"/>
                </a:lnTo>
                <a:lnTo>
                  <a:pt x="29" y="11"/>
                </a:lnTo>
                <a:lnTo>
                  <a:pt x="33" y="10"/>
                </a:lnTo>
                <a:lnTo>
                  <a:pt x="37" y="8"/>
                </a:lnTo>
                <a:lnTo>
                  <a:pt x="39" y="7"/>
                </a:lnTo>
                <a:lnTo>
                  <a:pt x="42" y="5"/>
                </a:lnTo>
                <a:lnTo>
                  <a:pt x="45" y="4"/>
                </a:lnTo>
                <a:lnTo>
                  <a:pt x="48" y="3"/>
                </a:lnTo>
                <a:lnTo>
                  <a:pt x="51" y="2"/>
                </a:lnTo>
                <a:lnTo>
                  <a:pt x="55" y="2"/>
                </a:lnTo>
                <a:lnTo>
                  <a:pt x="59" y="1"/>
                </a:lnTo>
                <a:lnTo>
                  <a:pt x="62" y="1"/>
                </a:lnTo>
                <a:lnTo>
                  <a:pt x="65" y="0"/>
                </a:lnTo>
                <a:lnTo>
                  <a:pt x="68" y="0"/>
                </a:lnTo>
                <a:lnTo>
                  <a:pt x="45" y="0"/>
                </a:lnTo>
                <a:lnTo>
                  <a:pt x="48" y="0"/>
                </a:lnTo>
                <a:lnTo>
                  <a:pt x="52" y="1"/>
                </a:lnTo>
                <a:lnTo>
                  <a:pt x="56" y="1"/>
                </a:lnTo>
                <a:lnTo>
                  <a:pt x="59" y="2"/>
                </a:lnTo>
                <a:lnTo>
                  <a:pt x="62" y="2"/>
                </a:lnTo>
                <a:lnTo>
                  <a:pt x="65" y="3"/>
                </a:lnTo>
                <a:lnTo>
                  <a:pt x="68" y="4"/>
                </a:lnTo>
                <a:lnTo>
                  <a:pt x="71" y="5"/>
                </a:lnTo>
                <a:lnTo>
                  <a:pt x="75" y="7"/>
                </a:lnTo>
                <a:lnTo>
                  <a:pt x="79" y="8"/>
                </a:lnTo>
                <a:lnTo>
                  <a:pt x="81" y="10"/>
                </a:lnTo>
                <a:lnTo>
                  <a:pt x="84" y="11"/>
                </a:lnTo>
                <a:lnTo>
                  <a:pt x="87" y="13"/>
                </a:lnTo>
                <a:lnTo>
                  <a:pt x="89" y="16"/>
                </a:lnTo>
                <a:lnTo>
                  <a:pt x="91" y="19"/>
                </a:lnTo>
                <a:lnTo>
                  <a:pt x="95" y="21"/>
                </a:lnTo>
                <a:lnTo>
                  <a:pt x="97" y="23"/>
                </a:lnTo>
                <a:lnTo>
                  <a:pt x="99" y="26"/>
                </a:lnTo>
                <a:lnTo>
                  <a:pt x="101" y="28"/>
                </a:lnTo>
                <a:lnTo>
                  <a:pt x="102" y="31"/>
                </a:lnTo>
                <a:lnTo>
                  <a:pt x="104" y="33"/>
                </a:lnTo>
                <a:lnTo>
                  <a:pt x="106" y="36"/>
                </a:lnTo>
                <a:lnTo>
                  <a:pt x="107" y="40"/>
                </a:lnTo>
                <a:lnTo>
                  <a:pt x="108" y="43"/>
                </a:lnTo>
                <a:lnTo>
                  <a:pt x="110" y="46"/>
                </a:lnTo>
                <a:lnTo>
                  <a:pt x="112" y="49"/>
                </a:lnTo>
                <a:lnTo>
                  <a:pt x="112" y="52"/>
                </a:lnTo>
                <a:lnTo>
                  <a:pt x="113" y="55"/>
                </a:lnTo>
                <a:lnTo>
                  <a:pt x="114" y="59"/>
                </a:lnTo>
                <a:lnTo>
                  <a:pt x="114" y="63"/>
                </a:lnTo>
                <a:lnTo>
                  <a:pt x="114" y="66"/>
                </a:lnTo>
                <a:lnTo>
                  <a:pt x="114" y="70"/>
                </a:lnTo>
                <a:lnTo>
                  <a:pt x="114" y="103"/>
                </a:lnTo>
                <a:lnTo>
                  <a:pt x="114" y="107"/>
                </a:lnTo>
                <a:lnTo>
                  <a:pt x="114" y="110"/>
                </a:lnTo>
                <a:lnTo>
                  <a:pt x="114" y="114"/>
                </a:lnTo>
                <a:lnTo>
                  <a:pt x="113" y="118"/>
                </a:lnTo>
                <a:lnTo>
                  <a:pt x="112" y="121"/>
                </a:lnTo>
                <a:lnTo>
                  <a:pt x="112" y="124"/>
                </a:lnTo>
                <a:lnTo>
                  <a:pt x="110" y="127"/>
                </a:lnTo>
                <a:lnTo>
                  <a:pt x="108" y="130"/>
                </a:lnTo>
                <a:lnTo>
                  <a:pt x="107" y="133"/>
                </a:lnTo>
                <a:lnTo>
                  <a:pt x="106" y="136"/>
                </a:lnTo>
                <a:lnTo>
                  <a:pt x="104" y="139"/>
                </a:lnTo>
                <a:lnTo>
                  <a:pt x="102" y="142"/>
                </a:lnTo>
                <a:lnTo>
                  <a:pt x="101" y="144"/>
                </a:lnTo>
                <a:lnTo>
                  <a:pt x="99" y="147"/>
                </a:lnTo>
                <a:lnTo>
                  <a:pt x="97" y="149"/>
                </a:lnTo>
                <a:lnTo>
                  <a:pt x="95" y="152"/>
                </a:lnTo>
                <a:lnTo>
                  <a:pt x="91" y="155"/>
                </a:lnTo>
                <a:lnTo>
                  <a:pt x="89" y="158"/>
                </a:lnTo>
                <a:lnTo>
                  <a:pt x="87" y="159"/>
                </a:lnTo>
                <a:lnTo>
                  <a:pt x="84" y="161"/>
                </a:lnTo>
                <a:lnTo>
                  <a:pt x="81" y="163"/>
                </a:lnTo>
                <a:lnTo>
                  <a:pt x="79" y="164"/>
                </a:lnTo>
                <a:lnTo>
                  <a:pt x="75" y="166"/>
                </a:lnTo>
                <a:lnTo>
                  <a:pt x="71" y="167"/>
                </a:lnTo>
                <a:lnTo>
                  <a:pt x="68" y="168"/>
                </a:lnTo>
                <a:lnTo>
                  <a:pt x="65" y="169"/>
                </a:lnTo>
                <a:lnTo>
                  <a:pt x="62" y="170"/>
                </a:lnTo>
                <a:lnTo>
                  <a:pt x="59" y="171"/>
                </a:lnTo>
                <a:lnTo>
                  <a:pt x="56" y="172"/>
                </a:lnTo>
                <a:lnTo>
                  <a:pt x="52" y="172"/>
                </a:lnTo>
                <a:lnTo>
                  <a:pt x="48" y="172"/>
                </a:lnTo>
                <a:lnTo>
                  <a:pt x="45" y="172"/>
                </a:lnTo>
                <a:lnTo>
                  <a:pt x="68" y="172"/>
                </a:lnTo>
                <a:lnTo>
                  <a:pt x="65" y="172"/>
                </a:lnTo>
                <a:lnTo>
                  <a:pt x="62" y="172"/>
                </a:lnTo>
                <a:lnTo>
                  <a:pt x="59" y="172"/>
                </a:lnTo>
                <a:lnTo>
                  <a:pt x="55" y="171"/>
                </a:lnTo>
                <a:lnTo>
                  <a:pt x="51" y="170"/>
                </a:lnTo>
                <a:lnTo>
                  <a:pt x="48" y="169"/>
                </a:lnTo>
                <a:lnTo>
                  <a:pt x="45" y="168"/>
                </a:lnTo>
                <a:lnTo>
                  <a:pt x="42" y="167"/>
                </a:lnTo>
                <a:lnTo>
                  <a:pt x="39" y="166"/>
                </a:lnTo>
                <a:lnTo>
                  <a:pt x="37" y="164"/>
                </a:lnTo>
                <a:lnTo>
                  <a:pt x="33" y="163"/>
                </a:lnTo>
                <a:lnTo>
                  <a:pt x="29" y="161"/>
                </a:lnTo>
                <a:lnTo>
                  <a:pt x="27" y="159"/>
                </a:lnTo>
                <a:lnTo>
                  <a:pt x="24" y="158"/>
                </a:lnTo>
                <a:lnTo>
                  <a:pt x="22" y="155"/>
                </a:lnTo>
                <a:lnTo>
                  <a:pt x="20" y="152"/>
                </a:lnTo>
                <a:lnTo>
                  <a:pt x="18" y="149"/>
                </a:lnTo>
                <a:lnTo>
                  <a:pt x="16" y="147"/>
                </a:lnTo>
                <a:lnTo>
                  <a:pt x="13" y="144"/>
                </a:lnTo>
                <a:lnTo>
                  <a:pt x="11" y="142"/>
                </a:lnTo>
                <a:lnTo>
                  <a:pt x="9" y="139"/>
                </a:lnTo>
                <a:lnTo>
                  <a:pt x="8" y="136"/>
                </a:lnTo>
                <a:lnTo>
                  <a:pt x="6" y="133"/>
                </a:lnTo>
                <a:lnTo>
                  <a:pt x="5" y="130"/>
                </a:lnTo>
                <a:lnTo>
                  <a:pt x="4" y="127"/>
                </a:lnTo>
                <a:lnTo>
                  <a:pt x="3" y="124"/>
                </a:lnTo>
                <a:lnTo>
                  <a:pt x="2" y="121"/>
                </a:lnTo>
                <a:lnTo>
                  <a:pt x="1" y="118"/>
                </a:lnTo>
                <a:lnTo>
                  <a:pt x="1" y="114"/>
                </a:lnTo>
                <a:lnTo>
                  <a:pt x="0" y="110"/>
                </a:lnTo>
                <a:lnTo>
                  <a:pt x="0" y="107"/>
                </a:lnTo>
                <a:lnTo>
                  <a:pt x="0" y="10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8486" name="Line 17">
            <a:extLst>
              <a:ext uri="{FF2B5EF4-FFF2-40B4-BE49-F238E27FC236}">
                <a16:creationId xmlns:a16="http://schemas.microsoft.com/office/drawing/2014/main" id="{7F3634E7-EE57-3B47-A63B-82F469CD8CD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72063" y="3146425"/>
            <a:ext cx="2730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87" name="Line 18">
            <a:extLst>
              <a:ext uri="{FF2B5EF4-FFF2-40B4-BE49-F238E27FC236}">
                <a16:creationId xmlns:a16="http://schemas.microsoft.com/office/drawing/2014/main" id="{1BF57FE0-7F0E-5B40-9375-069DF7BF1A20}"/>
              </a:ext>
            </a:extLst>
          </p:cNvPr>
          <p:cNvSpPr>
            <a:spLocks noChangeShapeType="1"/>
          </p:cNvSpPr>
          <p:nvPr/>
        </p:nvSpPr>
        <p:spPr bwMode="auto">
          <a:xfrm>
            <a:off x="5072063" y="3421064"/>
            <a:ext cx="2730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88" name="Freeform 20">
            <a:extLst>
              <a:ext uri="{FF2B5EF4-FFF2-40B4-BE49-F238E27FC236}">
                <a16:creationId xmlns:a16="http://schemas.microsoft.com/office/drawing/2014/main" id="{A495E12E-24E1-F24C-BC12-28BC6DDEC4DF}"/>
              </a:ext>
            </a:extLst>
          </p:cNvPr>
          <p:cNvSpPr>
            <a:spLocks/>
          </p:cNvSpPr>
          <p:nvPr/>
        </p:nvSpPr>
        <p:spPr bwMode="auto">
          <a:xfrm>
            <a:off x="5305425" y="3063875"/>
            <a:ext cx="546100" cy="217488"/>
          </a:xfrm>
          <a:custGeom>
            <a:avLst/>
            <a:gdLst>
              <a:gd name="T0" fmla="*/ 0 w 1719"/>
              <a:gd name="T1" fmla="*/ 0 h 685"/>
              <a:gd name="T2" fmla="*/ 0 w 1719"/>
              <a:gd name="T3" fmla="*/ 0 h 685"/>
              <a:gd name="T4" fmla="*/ 0 w 1719"/>
              <a:gd name="T5" fmla="*/ 0 h 685"/>
              <a:gd name="T6" fmla="*/ 0 w 1719"/>
              <a:gd name="T7" fmla="*/ 0 h 685"/>
              <a:gd name="T8" fmla="*/ 0 w 1719"/>
              <a:gd name="T9" fmla="*/ 0 h 685"/>
              <a:gd name="T10" fmla="*/ 0 w 1719"/>
              <a:gd name="T11" fmla="*/ 0 h 685"/>
              <a:gd name="T12" fmla="*/ 0 w 1719"/>
              <a:gd name="T13" fmla="*/ 0 h 685"/>
              <a:gd name="T14" fmla="*/ 0 w 1719"/>
              <a:gd name="T15" fmla="*/ 0 h 685"/>
              <a:gd name="T16" fmla="*/ 0 w 1719"/>
              <a:gd name="T17" fmla="*/ 0 h 685"/>
              <a:gd name="T18" fmla="*/ 0 w 1719"/>
              <a:gd name="T19" fmla="*/ 0 h 685"/>
              <a:gd name="T20" fmla="*/ 0 w 1719"/>
              <a:gd name="T21" fmla="*/ 0 h 685"/>
              <a:gd name="T22" fmla="*/ 0 w 1719"/>
              <a:gd name="T23" fmla="*/ 0 h 685"/>
              <a:gd name="T24" fmla="*/ 0 w 1719"/>
              <a:gd name="T25" fmla="*/ 0 h 685"/>
              <a:gd name="T26" fmla="*/ 0 w 1719"/>
              <a:gd name="T27" fmla="*/ 0 h 685"/>
              <a:gd name="T28" fmla="*/ 0 w 1719"/>
              <a:gd name="T29" fmla="*/ 0 h 685"/>
              <a:gd name="T30" fmla="*/ 0 w 1719"/>
              <a:gd name="T31" fmla="*/ 0 h 685"/>
              <a:gd name="T32" fmla="*/ 0 w 1719"/>
              <a:gd name="T33" fmla="*/ 0 h 685"/>
              <a:gd name="T34" fmla="*/ 0 w 1719"/>
              <a:gd name="T35" fmla="*/ 0 h 685"/>
              <a:gd name="T36" fmla="*/ 0 w 1719"/>
              <a:gd name="T37" fmla="*/ 0 h 685"/>
              <a:gd name="T38" fmla="*/ 0 w 1719"/>
              <a:gd name="T39" fmla="*/ 0 h 685"/>
              <a:gd name="T40" fmla="*/ 0 w 1719"/>
              <a:gd name="T41" fmla="*/ 0 h 685"/>
              <a:gd name="T42" fmla="*/ 0 w 1719"/>
              <a:gd name="T43" fmla="*/ 0 h 685"/>
              <a:gd name="T44" fmla="*/ 0 w 1719"/>
              <a:gd name="T45" fmla="*/ 0 h 685"/>
              <a:gd name="T46" fmla="*/ 0 w 1719"/>
              <a:gd name="T47" fmla="*/ 0 h 685"/>
              <a:gd name="T48" fmla="*/ 0 w 1719"/>
              <a:gd name="T49" fmla="*/ 0 h 685"/>
              <a:gd name="T50" fmla="*/ 0 w 1719"/>
              <a:gd name="T51" fmla="*/ 0 h 685"/>
              <a:gd name="T52" fmla="*/ 0 w 1719"/>
              <a:gd name="T53" fmla="*/ 0 h 685"/>
              <a:gd name="T54" fmla="*/ 0 w 1719"/>
              <a:gd name="T55" fmla="*/ 0 h 685"/>
              <a:gd name="T56" fmla="*/ 0 w 1719"/>
              <a:gd name="T57" fmla="*/ 0 h 685"/>
              <a:gd name="T58" fmla="*/ 0 w 1719"/>
              <a:gd name="T59" fmla="*/ 0 h 685"/>
              <a:gd name="T60" fmla="*/ 0 w 1719"/>
              <a:gd name="T61" fmla="*/ 0 h 685"/>
              <a:gd name="T62" fmla="*/ 0 w 1719"/>
              <a:gd name="T63" fmla="*/ 0 h 685"/>
              <a:gd name="T64" fmla="*/ 0 w 1719"/>
              <a:gd name="T65" fmla="*/ 0 h 685"/>
              <a:gd name="T66" fmla="*/ 0 w 1719"/>
              <a:gd name="T67" fmla="*/ 0 h 685"/>
              <a:gd name="T68" fmla="*/ 0 w 1719"/>
              <a:gd name="T69" fmla="*/ 0 h 685"/>
              <a:gd name="T70" fmla="*/ 0 w 1719"/>
              <a:gd name="T71" fmla="*/ 0 h 685"/>
              <a:gd name="T72" fmla="*/ 0 w 1719"/>
              <a:gd name="T73" fmla="*/ 0 h 685"/>
              <a:gd name="T74" fmla="*/ 0 w 1719"/>
              <a:gd name="T75" fmla="*/ 0 h 685"/>
              <a:gd name="T76" fmla="*/ 0 w 1719"/>
              <a:gd name="T77" fmla="*/ 0 h 685"/>
              <a:gd name="T78" fmla="*/ 0 w 1719"/>
              <a:gd name="T79" fmla="*/ 0 h 685"/>
              <a:gd name="T80" fmla="*/ 0 w 1719"/>
              <a:gd name="T81" fmla="*/ 0 h 685"/>
              <a:gd name="T82" fmla="*/ 0 w 1719"/>
              <a:gd name="T83" fmla="*/ 0 h 685"/>
              <a:gd name="T84" fmla="*/ 0 w 1719"/>
              <a:gd name="T85" fmla="*/ 0 h 685"/>
              <a:gd name="T86" fmla="*/ 0 w 1719"/>
              <a:gd name="T87" fmla="*/ 0 h 685"/>
              <a:gd name="T88" fmla="*/ 0 w 1719"/>
              <a:gd name="T89" fmla="*/ 0 h 685"/>
              <a:gd name="T90" fmla="*/ 0 w 1719"/>
              <a:gd name="T91" fmla="*/ 0 h 685"/>
              <a:gd name="T92" fmla="*/ 0 w 1719"/>
              <a:gd name="T93" fmla="*/ 0 h 685"/>
              <a:gd name="T94" fmla="*/ 0 w 1719"/>
              <a:gd name="T95" fmla="*/ 0 h 685"/>
              <a:gd name="T96" fmla="*/ 0 w 1719"/>
              <a:gd name="T97" fmla="*/ 0 h 685"/>
              <a:gd name="T98" fmla="*/ 0 w 1719"/>
              <a:gd name="T99" fmla="*/ 0 h 685"/>
              <a:gd name="T100" fmla="*/ 0 w 1719"/>
              <a:gd name="T101" fmla="*/ 0 h 685"/>
              <a:gd name="T102" fmla="*/ 0 w 1719"/>
              <a:gd name="T103" fmla="*/ 0 h 685"/>
              <a:gd name="T104" fmla="*/ 0 w 1719"/>
              <a:gd name="T105" fmla="*/ 0 h 685"/>
              <a:gd name="T106" fmla="*/ 0 w 1719"/>
              <a:gd name="T107" fmla="*/ 0 h 685"/>
              <a:gd name="T108" fmla="*/ 0 w 1719"/>
              <a:gd name="T109" fmla="*/ 0 h 685"/>
              <a:gd name="T110" fmla="*/ 0 w 1719"/>
              <a:gd name="T111" fmla="*/ 0 h 685"/>
              <a:gd name="T112" fmla="*/ 0 w 1719"/>
              <a:gd name="T113" fmla="*/ 0 h 685"/>
              <a:gd name="T114" fmla="*/ 0 w 1719"/>
              <a:gd name="T115" fmla="*/ 0 h 685"/>
              <a:gd name="T116" fmla="*/ 0 w 1719"/>
              <a:gd name="T117" fmla="*/ 0 h 685"/>
              <a:gd name="T118" fmla="*/ 0 w 1719"/>
              <a:gd name="T119" fmla="*/ 0 h 685"/>
              <a:gd name="T120" fmla="*/ 0 w 1719"/>
              <a:gd name="T121" fmla="*/ 0 h 68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719"/>
              <a:gd name="T184" fmla="*/ 0 h 685"/>
              <a:gd name="T185" fmla="*/ 1719 w 1719"/>
              <a:gd name="T186" fmla="*/ 685 h 68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719" h="685">
                <a:moveTo>
                  <a:pt x="0" y="0"/>
                </a:moveTo>
                <a:lnTo>
                  <a:pt x="66" y="0"/>
                </a:lnTo>
                <a:lnTo>
                  <a:pt x="127" y="0"/>
                </a:lnTo>
                <a:lnTo>
                  <a:pt x="184" y="0"/>
                </a:lnTo>
                <a:lnTo>
                  <a:pt x="238" y="0"/>
                </a:lnTo>
                <a:lnTo>
                  <a:pt x="290" y="0"/>
                </a:lnTo>
                <a:lnTo>
                  <a:pt x="336" y="1"/>
                </a:lnTo>
                <a:lnTo>
                  <a:pt x="379" y="1"/>
                </a:lnTo>
                <a:lnTo>
                  <a:pt x="418" y="1"/>
                </a:lnTo>
                <a:lnTo>
                  <a:pt x="455" y="1"/>
                </a:lnTo>
                <a:lnTo>
                  <a:pt x="490" y="1"/>
                </a:lnTo>
                <a:lnTo>
                  <a:pt x="520" y="1"/>
                </a:lnTo>
                <a:lnTo>
                  <a:pt x="549" y="1"/>
                </a:lnTo>
                <a:lnTo>
                  <a:pt x="575" y="1"/>
                </a:lnTo>
                <a:lnTo>
                  <a:pt x="598" y="1"/>
                </a:lnTo>
                <a:lnTo>
                  <a:pt x="620" y="1"/>
                </a:lnTo>
                <a:lnTo>
                  <a:pt x="639" y="1"/>
                </a:lnTo>
                <a:lnTo>
                  <a:pt x="656" y="1"/>
                </a:lnTo>
                <a:lnTo>
                  <a:pt x="671" y="1"/>
                </a:lnTo>
                <a:lnTo>
                  <a:pt x="685" y="1"/>
                </a:lnTo>
                <a:lnTo>
                  <a:pt x="698" y="1"/>
                </a:lnTo>
                <a:lnTo>
                  <a:pt x="708" y="1"/>
                </a:lnTo>
                <a:lnTo>
                  <a:pt x="718" y="3"/>
                </a:lnTo>
                <a:lnTo>
                  <a:pt x="726" y="3"/>
                </a:lnTo>
                <a:lnTo>
                  <a:pt x="733" y="3"/>
                </a:lnTo>
                <a:lnTo>
                  <a:pt x="741" y="3"/>
                </a:lnTo>
                <a:lnTo>
                  <a:pt x="746" y="3"/>
                </a:lnTo>
                <a:lnTo>
                  <a:pt x="751" y="3"/>
                </a:lnTo>
                <a:lnTo>
                  <a:pt x="757" y="4"/>
                </a:lnTo>
                <a:lnTo>
                  <a:pt x="761" y="4"/>
                </a:lnTo>
                <a:lnTo>
                  <a:pt x="765" y="4"/>
                </a:lnTo>
                <a:lnTo>
                  <a:pt x="770" y="4"/>
                </a:lnTo>
                <a:lnTo>
                  <a:pt x="775" y="5"/>
                </a:lnTo>
                <a:lnTo>
                  <a:pt x="780" y="5"/>
                </a:lnTo>
                <a:lnTo>
                  <a:pt x="785" y="5"/>
                </a:lnTo>
                <a:lnTo>
                  <a:pt x="788" y="6"/>
                </a:lnTo>
                <a:lnTo>
                  <a:pt x="792" y="6"/>
                </a:lnTo>
                <a:lnTo>
                  <a:pt x="796" y="6"/>
                </a:lnTo>
                <a:lnTo>
                  <a:pt x="800" y="6"/>
                </a:lnTo>
                <a:lnTo>
                  <a:pt x="803" y="6"/>
                </a:lnTo>
                <a:lnTo>
                  <a:pt x="806" y="7"/>
                </a:lnTo>
                <a:lnTo>
                  <a:pt x="808" y="7"/>
                </a:lnTo>
                <a:lnTo>
                  <a:pt x="811" y="7"/>
                </a:lnTo>
                <a:lnTo>
                  <a:pt x="814" y="7"/>
                </a:lnTo>
                <a:lnTo>
                  <a:pt x="817" y="7"/>
                </a:lnTo>
                <a:lnTo>
                  <a:pt x="819" y="8"/>
                </a:lnTo>
                <a:lnTo>
                  <a:pt x="822" y="8"/>
                </a:lnTo>
                <a:lnTo>
                  <a:pt x="824" y="8"/>
                </a:lnTo>
                <a:lnTo>
                  <a:pt x="826" y="8"/>
                </a:lnTo>
                <a:lnTo>
                  <a:pt x="829" y="9"/>
                </a:lnTo>
                <a:lnTo>
                  <a:pt x="831" y="9"/>
                </a:lnTo>
                <a:lnTo>
                  <a:pt x="835" y="9"/>
                </a:lnTo>
                <a:lnTo>
                  <a:pt x="837" y="9"/>
                </a:lnTo>
                <a:lnTo>
                  <a:pt x="839" y="10"/>
                </a:lnTo>
                <a:lnTo>
                  <a:pt x="842" y="10"/>
                </a:lnTo>
                <a:lnTo>
                  <a:pt x="844" y="10"/>
                </a:lnTo>
                <a:lnTo>
                  <a:pt x="847" y="11"/>
                </a:lnTo>
                <a:lnTo>
                  <a:pt x="850" y="11"/>
                </a:lnTo>
                <a:lnTo>
                  <a:pt x="854" y="12"/>
                </a:lnTo>
                <a:lnTo>
                  <a:pt x="857" y="12"/>
                </a:lnTo>
                <a:lnTo>
                  <a:pt x="860" y="13"/>
                </a:lnTo>
                <a:lnTo>
                  <a:pt x="864" y="13"/>
                </a:lnTo>
                <a:lnTo>
                  <a:pt x="868" y="14"/>
                </a:lnTo>
                <a:lnTo>
                  <a:pt x="874" y="14"/>
                </a:lnTo>
                <a:lnTo>
                  <a:pt x="878" y="15"/>
                </a:lnTo>
                <a:lnTo>
                  <a:pt x="882" y="15"/>
                </a:lnTo>
                <a:lnTo>
                  <a:pt x="886" y="16"/>
                </a:lnTo>
                <a:lnTo>
                  <a:pt x="891" y="17"/>
                </a:lnTo>
                <a:lnTo>
                  <a:pt x="894" y="17"/>
                </a:lnTo>
                <a:lnTo>
                  <a:pt x="898" y="18"/>
                </a:lnTo>
                <a:lnTo>
                  <a:pt x="901" y="18"/>
                </a:lnTo>
                <a:lnTo>
                  <a:pt x="904" y="19"/>
                </a:lnTo>
                <a:lnTo>
                  <a:pt x="907" y="19"/>
                </a:lnTo>
                <a:lnTo>
                  <a:pt x="910" y="20"/>
                </a:lnTo>
                <a:lnTo>
                  <a:pt x="913" y="20"/>
                </a:lnTo>
                <a:lnTo>
                  <a:pt x="915" y="20"/>
                </a:lnTo>
                <a:lnTo>
                  <a:pt x="919" y="22"/>
                </a:lnTo>
                <a:lnTo>
                  <a:pt x="921" y="22"/>
                </a:lnTo>
                <a:lnTo>
                  <a:pt x="924" y="23"/>
                </a:lnTo>
                <a:lnTo>
                  <a:pt x="926" y="23"/>
                </a:lnTo>
                <a:lnTo>
                  <a:pt x="928" y="24"/>
                </a:lnTo>
                <a:lnTo>
                  <a:pt x="932" y="25"/>
                </a:lnTo>
                <a:lnTo>
                  <a:pt x="934" y="25"/>
                </a:lnTo>
                <a:lnTo>
                  <a:pt x="936" y="26"/>
                </a:lnTo>
                <a:lnTo>
                  <a:pt x="939" y="26"/>
                </a:lnTo>
                <a:lnTo>
                  <a:pt x="942" y="27"/>
                </a:lnTo>
                <a:lnTo>
                  <a:pt x="944" y="28"/>
                </a:lnTo>
                <a:lnTo>
                  <a:pt x="947" y="29"/>
                </a:lnTo>
                <a:lnTo>
                  <a:pt x="951" y="30"/>
                </a:lnTo>
                <a:lnTo>
                  <a:pt x="954" y="31"/>
                </a:lnTo>
                <a:lnTo>
                  <a:pt x="958" y="32"/>
                </a:lnTo>
                <a:lnTo>
                  <a:pt x="961" y="34"/>
                </a:lnTo>
                <a:lnTo>
                  <a:pt x="966" y="35"/>
                </a:lnTo>
                <a:lnTo>
                  <a:pt x="971" y="36"/>
                </a:lnTo>
                <a:lnTo>
                  <a:pt x="975" y="37"/>
                </a:lnTo>
                <a:lnTo>
                  <a:pt x="980" y="39"/>
                </a:lnTo>
                <a:lnTo>
                  <a:pt x="985" y="41"/>
                </a:lnTo>
                <a:lnTo>
                  <a:pt x="991" y="43"/>
                </a:lnTo>
                <a:lnTo>
                  <a:pt x="995" y="44"/>
                </a:lnTo>
                <a:lnTo>
                  <a:pt x="999" y="46"/>
                </a:lnTo>
                <a:lnTo>
                  <a:pt x="1003" y="47"/>
                </a:lnTo>
                <a:lnTo>
                  <a:pt x="1009" y="48"/>
                </a:lnTo>
                <a:lnTo>
                  <a:pt x="1013" y="49"/>
                </a:lnTo>
                <a:lnTo>
                  <a:pt x="1016" y="50"/>
                </a:lnTo>
                <a:lnTo>
                  <a:pt x="1019" y="51"/>
                </a:lnTo>
                <a:lnTo>
                  <a:pt x="1022" y="52"/>
                </a:lnTo>
                <a:lnTo>
                  <a:pt x="1026" y="53"/>
                </a:lnTo>
                <a:lnTo>
                  <a:pt x="1029" y="54"/>
                </a:lnTo>
                <a:lnTo>
                  <a:pt x="1032" y="55"/>
                </a:lnTo>
                <a:lnTo>
                  <a:pt x="1034" y="56"/>
                </a:lnTo>
                <a:lnTo>
                  <a:pt x="1037" y="57"/>
                </a:lnTo>
                <a:lnTo>
                  <a:pt x="1039" y="58"/>
                </a:lnTo>
                <a:lnTo>
                  <a:pt x="1041" y="59"/>
                </a:lnTo>
                <a:lnTo>
                  <a:pt x="1044" y="61"/>
                </a:lnTo>
                <a:lnTo>
                  <a:pt x="1047" y="62"/>
                </a:lnTo>
                <a:lnTo>
                  <a:pt x="1049" y="63"/>
                </a:lnTo>
                <a:lnTo>
                  <a:pt x="1052" y="64"/>
                </a:lnTo>
                <a:lnTo>
                  <a:pt x="1055" y="65"/>
                </a:lnTo>
                <a:lnTo>
                  <a:pt x="1058" y="66"/>
                </a:lnTo>
                <a:lnTo>
                  <a:pt x="1060" y="67"/>
                </a:lnTo>
                <a:lnTo>
                  <a:pt x="1063" y="68"/>
                </a:lnTo>
                <a:lnTo>
                  <a:pt x="1067" y="70"/>
                </a:lnTo>
                <a:lnTo>
                  <a:pt x="1070" y="71"/>
                </a:lnTo>
                <a:lnTo>
                  <a:pt x="1073" y="73"/>
                </a:lnTo>
                <a:lnTo>
                  <a:pt x="1076" y="74"/>
                </a:lnTo>
                <a:lnTo>
                  <a:pt x="1080" y="76"/>
                </a:lnTo>
                <a:lnTo>
                  <a:pt x="1085" y="80"/>
                </a:lnTo>
                <a:lnTo>
                  <a:pt x="1089" y="82"/>
                </a:lnTo>
                <a:lnTo>
                  <a:pt x="1093" y="84"/>
                </a:lnTo>
                <a:lnTo>
                  <a:pt x="1097" y="86"/>
                </a:lnTo>
                <a:lnTo>
                  <a:pt x="1102" y="88"/>
                </a:lnTo>
                <a:lnTo>
                  <a:pt x="1107" y="90"/>
                </a:lnTo>
                <a:lnTo>
                  <a:pt x="1110" y="92"/>
                </a:lnTo>
                <a:lnTo>
                  <a:pt x="1114" y="94"/>
                </a:lnTo>
                <a:lnTo>
                  <a:pt x="1117" y="95"/>
                </a:lnTo>
                <a:lnTo>
                  <a:pt x="1120" y="97"/>
                </a:lnTo>
                <a:lnTo>
                  <a:pt x="1123" y="98"/>
                </a:lnTo>
                <a:lnTo>
                  <a:pt x="1126" y="101"/>
                </a:lnTo>
                <a:lnTo>
                  <a:pt x="1129" y="102"/>
                </a:lnTo>
                <a:lnTo>
                  <a:pt x="1131" y="103"/>
                </a:lnTo>
                <a:lnTo>
                  <a:pt x="1133" y="104"/>
                </a:lnTo>
                <a:lnTo>
                  <a:pt x="1135" y="105"/>
                </a:lnTo>
                <a:lnTo>
                  <a:pt x="1138" y="106"/>
                </a:lnTo>
                <a:lnTo>
                  <a:pt x="1140" y="108"/>
                </a:lnTo>
                <a:lnTo>
                  <a:pt x="1144" y="109"/>
                </a:lnTo>
                <a:lnTo>
                  <a:pt x="1146" y="110"/>
                </a:lnTo>
                <a:lnTo>
                  <a:pt x="1148" y="111"/>
                </a:lnTo>
                <a:lnTo>
                  <a:pt x="1150" y="112"/>
                </a:lnTo>
                <a:lnTo>
                  <a:pt x="1152" y="113"/>
                </a:lnTo>
                <a:lnTo>
                  <a:pt x="1154" y="114"/>
                </a:lnTo>
                <a:lnTo>
                  <a:pt x="1157" y="115"/>
                </a:lnTo>
                <a:lnTo>
                  <a:pt x="1159" y="117"/>
                </a:lnTo>
                <a:lnTo>
                  <a:pt x="1162" y="119"/>
                </a:lnTo>
                <a:lnTo>
                  <a:pt x="1165" y="120"/>
                </a:lnTo>
                <a:lnTo>
                  <a:pt x="1168" y="122"/>
                </a:lnTo>
                <a:lnTo>
                  <a:pt x="1170" y="123"/>
                </a:lnTo>
                <a:lnTo>
                  <a:pt x="1174" y="126"/>
                </a:lnTo>
                <a:lnTo>
                  <a:pt x="1177" y="128"/>
                </a:lnTo>
                <a:lnTo>
                  <a:pt x="1181" y="130"/>
                </a:lnTo>
                <a:lnTo>
                  <a:pt x="1185" y="132"/>
                </a:lnTo>
                <a:lnTo>
                  <a:pt x="1189" y="134"/>
                </a:lnTo>
                <a:lnTo>
                  <a:pt x="1193" y="136"/>
                </a:lnTo>
                <a:lnTo>
                  <a:pt x="1197" y="139"/>
                </a:lnTo>
                <a:lnTo>
                  <a:pt x="1201" y="141"/>
                </a:lnTo>
                <a:lnTo>
                  <a:pt x="1204" y="142"/>
                </a:lnTo>
                <a:lnTo>
                  <a:pt x="1207" y="144"/>
                </a:lnTo>
                <a:lnTo>
                  <a:pt x="1210" y="146"/>
                </a:lnTo>
                <a:lnTo>
                  <a:pt x="1213" y="147"/>
                </a:lnTo>
                <a:lnTo>
                  <a:pt x="1215" y="149"/>
                </a:lnTo>
                <a:lnTo>
                  <a:pt x="1217" y="150"/>
                </a:lnTo>
                <a:lnTo>
                  <a:pt x="1221" y="151"/>
                </a:lnTo>
                <a:lnTo>
                  <a:pt x="1223" y="152"/>
                </a:lnTo>
                <a:lnTo>
                  <a:pt x="1225" y="154"/>
                </a:lnTo>
                <a:lnTo>
                  <a:pt x="1227" y="155"/>
                </a:lnTo>
                <a:lnTo>
                  <a:pt x="1228" y="156"/>
                </a:lnTo>
                <a:lnTo>
                  <a:pt x="1230" y="158"/>
                </a:lnTo>
                <a:lnTo>
                  <a:pt x="1232" y="159"/>
                </a:lnTo>
                <a:lnTo>
                  <a:pt x="1235" y="160"/>
                </a:lnTo>
                <a:lnTo>
                  <a:pt x="1236" y="161"/>
                </a:lnTo>
                <a:lnTo>
                  <a:pt x="1239" y="162"/>
                </a:lnTo>
                <a:lnTo>
                  <a:pt x="1241" y="163"/>
                </a:lnTo>
                <a:lnTo>
                  <a:pt x="1243" y="164"/>
                </a:lnTo>
                <a:lnTo>
                  <a:pt x="1245" y="165"/>
                </a:lnTo>
                <a:lnTo>
                  <a:pt x="1246" y="167"/>
                </a:lnTo>
                <a:lnTo>
                  <a:pt x="1248" y="168"/>
                </a:lnTo>
                <a:lnTo>
                  <a:pt x="1250" y="170"/>
                </a:lnTo>
                <a:lnTo>
                  <a:pt x="1253" y="172"/>
                </a:lnTo>
                <a:lnTo>
                  <a:pt x="1255" y="173"/>
                </a:lnTo>
                <a:lnTo>
                  <a:pt x="1257" y="175"/>
                </a:lnTo>
                <a:lnTo>
                  <a:pt x="1261" y="177"/>
                </a:lnTo>
                <a:lnTo>
                  <a:pt x="1263" y="179"/>
                </a:lnTo>
                <a:lnTo>
                  <a:pt x="1266" y="181"/>
                </a:lnTo>
                <a:lnTo>
                  <a:pt x="1269" y="183"/>
                </a:lnTo>
                <a:lnTo>
                  <a:pt x="1272" y="185"/>
                </a:lnTo>
                <a:lnTo>
                  <a:pt x="1275" y="187"/>
                </a:lnTo>
                <a:lnTo>
                  <a:pt x="1280" y="188"/>
                </a:lnTo>
                <a:lnTo>
                  <a:pt x="1282" y="190"/>
                </a:lnTo>
                <a:lnTo>
                  <a:pt x="1285" y="192"/>
                </a:lnTo>
                <a:lnTo>
                  <a:pt x="1287" y="193"/>
                </a:lnTo>
                <a:lnTo>
                  <a:pt x="1289" y="194"/>
                </a:lnTo>
                <a:lnTo>
                  <a:pt x="1291" y="197"/>
                </a:lnTo>
                <a:lnTo>
                  <a:pt x="1293" y="198"/>
                </a:lnTo>
                <a:lnTo>
                  <a:pt x="1295" y="199"/>
                </a:lnTo>
                <a:lnTo>
                  <a:pt x="1296" y="200"/>
                </a:lnTo>
                <a:lnTo>
                  <a:pt x="1299" y="201"/>
                </a:lnTo>
                <a:lnTo>
                  <a:pt x="1300" y="202"/>
                </a:lnTo>
                <a:lnTo>
                  <a:pt x="1302" y="203"/>
                </a:lnTo>
                <a:lnTo>
                  <a:pt x="1303" y="204"/>
                </a:lnTo>
                <a:lnTo>
                  <a:pt x="1304" y="205"/>
                </a:lnTo>
                <a:lnTo>
                  <a:pt x="1306" y="206"/>
                </a:lnTo>
                <a:lnTo>
                  <a:pt x="1307" y="207"/>
                </a:lnTo>
                <a:lnTo>
                  <a:pt x="1308" y="208"/>
                </a:lnTo>
                <a:lnTo>
                  <a:pt x="1310" y="209"/>
                </a:lnTo>
                <a:lnTo>
                  <a:pt x="1311" y="210"/>
                </a:lnTo>
                <a:lnTo>
                  <a:pt x="1312" y="211"/>
                </a:lnTo>
                <a:lnTo>
                  <a:pt x="1313" y="212"/>
                </a:lnTo>
                <a:lnTo>
                  <a:pt x="1315" y="213"/>
                </a:lnTo>
                <a:lnTo>
                  <a:pt x="1317" y="216"/>
                </a:lnTo>
                <a:lnTo>
                  <a:pt x="1319" y="217"/>
                </a:lnTo>
                <a:lnTo>
                  <a:pt x="1320" y="218"/>
                </a:lnTo>
                <a:lnTo>
                  <a:pt x="1322" y="220"/>
                </a:lnTo>
                <a:lnTo>
                  <a:pt x="1325" y="221"/>
                </a:lnTo>
                <a:lnTo>
                  <a:pt x="1327" y="223"/>
                </a:lnTo>
                <a:lnTo>
                  <a:pt x="1329" y="224"/>
                </a:lnTo>
                <a:lnTo>
                  <a:pt x="1331" y="226"/>
                </a:lnTo>
                <a:lnTo>
                  <a:pt x="1333" y="228"/>
                </a:lnTo>
                <a:lnTo>
                  <a:pt x="1336" y="229"/>
                </a:lnTo>
                <a:lnTo>
                  <a:pt x="1338" y="231"/>
                </a:lnTo>
                <a:lnTo>
                  <a:pt x="1339" y="232"/>
                </a:lnTo>
                <a:lnTo>
                  <a:pt x="1341" y="233"/>
                </a:lnTo>
                <a:lnTo>
                  <a:pt x="1343" y="234"/>
                </a:lnTo>
                <a:lnTo>
                  <a:pt x="1344" y="237"/>
                </a:lnTo>
                <a:lnTo>
                  <a:pt x="1346" y="238"/>
                </a:lnTo>
                <a:lnTo>
                  <a:pt x="1347" y="239"/>
                </a:lnTo>
                <a:lnTo>
                  <a:pt x="1348" y="240"/>
                </a:lnTo>
                <a:lnTo>
                  <a:pt x="1350" y="241"/>
                </a:lnTo>
                <a:lnTo>
                  <a:pt x="1351" y="242"/>
                </a:lnTo>
                <a:lnTo>
                  <a:pt x="1352" y="242"/>
                </a:lnTo>
                <a:lnTo>
                  <a:pt x="1353" y="243"/>
                </a:lnTo>
                <a:lnTo>
                  <a:pt x="1354" y="244"/>
                </a:lnTo>
                <a:lnTo>
                  <a:pt x="1357" y="245"/>
                </a:lnTo>
                <a:lnTo>
                  <a:pt x="1358" y="246"/>
                </a:lnTo>
                <a:lnTo>
                  <a:pt x="1359" y="247"/>
                </a:lnTo>
                <a:lnTo>
                  <a:pt x="1360" y="248"/>
                </a:lnTo>
                <a:lnTo>
                  <a:pt x="1361" y="249"/>
                </a:lnTo>
                <a:lnTo>
                  <a:pt x="1363" y="249"/>
                </a:lnTo>
                <a:lnTo>
                  <a:pt x="1364" y="250"/>
                </a:lnTo>
                <a:lnTo>
                  <a:pt x="1365" y="251"/>
                </a:lnTo>
                <a:lnTo>
                  <a:pt x="1367" y="252"/>
                </a:lnTo>
                <a:lnTo>
                  <a:pt x="1370" y="255"/>
                </a:lnTo>
                <a:lnTo>
                  <a:pt x="1371" y="256"/>
                </a:lnTo>
                <a:lnTo>
                  <a:pt x="1373" y="257"/>
                </a:lnTo>
                <a:lnTo>
                  <a:pt x="1376" y="258"/>
                </a:lnTo>
                <a:lnTo>
                  <a:pt x="1378" y="261"/>
                </a:lnTo>
                <a:lnTo>
                  <a:pt x="1380" y="262"/>
                </a:lnTo>
                <a:lnTo>
                  <a:pt x="1382" y="264"/>
                </a:lnTo>
                <a:lnTo>
                  <a:pt x="1385" y="265"/>
                </a:lnTo>
                <a:lnTo>
                  <a:pt x="1387" y="267"/>
                </a:lnTo>
                <a:lnTo>
                  <a:pt x="1389" y="268"/>
                </a:lnTo>
                <a:lnTo>
                  <a:pt x="1392" y="270"/>
                </a:lnTo>
                <a:lnTo>
                  <a:pt x="1395" y="271"/>
                </a:lnTo>
                <a:lnTo>
                  <a:pt x="1397" y="274"/>
                </a:lnTo>
                <a:lnTo>
                  <a:pt x="1398" y="275"/>
                </a:lnTo>
                <a:lnTo>
                  <a:pt x="1400" y="276"/>
                </a:lnTo>
                <a:lnTo>
                  <a:pt x="1402" y="277"/>
                </a:lnTo>
                <a:lnTo>
                  <a:pt x="1403" y="279"/>
                </a:lnTo>
                <a:lnTo>
                  <a:pt x="1405" y="280"/>
                </a:lnTo>
                <a:lnTo>
                  <a:pt x="1406" y="281"/>
                </a:lnTo>
                <a:lnTo>
                  <a:pt x="1407" y="282"/>
                </a:lnTo>
                <a:lnTo>
                  <a:pt x="1409" y="283"/>
                </a:lnTo>
                <a:lnTo>
                  <a:pt x="1410" y="284"/>
                </a:lnTo>
                <a:lnTo>
                  <a:pt x="1411" y="285"/>
                </a:lnTo>
                <a:lnTo>
                  <a:pt x="1415" y="286"/>
                </a:lnTo>
                <a:lnTo>
                  <a:pt x="1416" y="287"/>
                </a:lnTo>
                <a:lnTo>
                  <a:pt x="1417" y="289"/>
                </a:lnTo>
                <a:lnTo>
                  <a:pt x="1419" y="290"/>
                </a:lnTo>
                <a:lnTo>
                  <a:pt x="1420" y="291"/>
                </a:lnTo>
                <a:lnTo>
                  <a:pt x="1421" y="294"/>
                </a:lnTo>
                <a:lnTo>
                  <a:pt x="1423" y="295"/>
                </a:lnTo>
                <a:lnTo>
                  <a:pt x="1424" y="297"/>
                </a:lnTo>
                <a:lnTo>
                  <a:pt x="1426" y="298"/>
                </a:lnTo>
                <a:lnTo>
                  <a:pt x="1428" y="300"/>
                </a:lnTo>
                <a:lnTo>
                  <a:pt x="1429" y="302"/>
                </a:lnTo>
                <a:lnTo>
                  <a:pt x="1431" y="305"/>
                </a:lnTo>
                <a:lnTo>
                  <a:pt x="1434" y="307"/>
                </a:lnTo>
                <a:lnTo>
                  <a:pt x="1436" y="309"/>
                </a:lnTo>
                <a:lnTo>
                  <a:pt x="1439" y="311"/>
                </a:lnTo>
                <a:lnTo>
                  <a:pt x="1441" y="315"/>
                </a:lnTo>
                <a:lnTo>
                  <a:pt x="1444" y="318"/>
                </a:lnTo>
                <a:lnTo>
                  <a:pt x="1446" y="320"/>
                </a:lnTo>
                <a:lnTo>
                  <a:pt x="1449" y="323"/>
                </a:lnTo>
                <a:lnTo>
                  <a:pt x="1452" y="325"/>
                </a:lnTo>
                <a:lnTo>
                  <a:pt x="1454" y="328"/>
                </a:lnTo>
                <a:lnTo>
                  <a:pt x="1456" y="330"/>
                </a:lnTo>
                <a:lnTo>
                  <a:pt x="1458" y="333"/>
                </a:lnTo>
                <a:lnTo>
                  <a:pt x="1461" y="335"/>
                </a:lnTo>
                <a:lnTo>
                  <a:pt x="1463" y="337"/>
                </a:lnTo>
                <a:lnTo>
                  <a:pt x="1464" y="338"/>
                </a:lnTo>
                <a:lnTo>
                  <a:pt x="1466" y="340"/>
                </a:lnTo>
                <a:lnTo>
                  <a:pt x="1467" y="342"/>
                </a:lnTo>
                <a:lnTo>
                  <a:pt x="1469" y="343"/>
                </a:lnTo>
                <a:lnTo>
                  <a:pt x="1470" y="345"/>
                </a:lnTo>
                <a:lnTo>
                  <a:pt x="1473" y="347"/>
                </a:lnTo>
                <a:lnTo>
                  <a:pt x="1474" y="348"/>
                </a:lnTo>
                <a:lnTo>
                  <a:pt x="1476" y="352"/>
                </a:lnTo>
                <a:lnTo>
                  <a:pt x="1477" y="353"/>
                </a:lnTo>
                <a:lnTo>
                  <a:pt x="1479" y="355"/>
                </a:lnTo>
                <a:lnTo>
                  <a:pt x="1480" y="357"/>
                </a:lnTo>
                <a:lnTo>
                  <a:pt x="1482" y="359"/>
                </a:lnTo>
                <a:lnTo>
                  <a:pt x="1483" y="361"/>
                </a:lnTo>
                <a:lnTo>
                  <a:pt x="1485" y="363"/>
                </a:lnTo>
                <a:lnTo>
                  <a:pt x="1487" y="365"/>
                </a:lnTo>
                <a:lnTo>
                  <a:pt x="1489" y="367"/>
                </a:lnTo>
                <a:lnTo>
                  <a:pt x="1492" y="369"/>
                </a:lnTo>
                <a:lnTo>
                  <a:pt x="1494" y="373"/>
                </a:lnTo>
                <a:lnTo>
                  <a:pt x="1496" y="375"/>
                </a:lnTo>
                <a:lnTo>
                  <a:pt x="1498" y="378"/>
                </a:lnTo>
                <a:lnTo>
                  <a:pt x="1501" y="381"/>
                </a:lnTo>
                <a:lnTo>
                  <a:pt x="1505" y="385"/>
                </a:lnTo>
                <a:lnTo>
                  <a:pt x="1507" y="388"/>
                </a:lnTo>
                <a:lnTo>
                  <a:pt x="1512" y="393"/>
                </a:lnTo>
                <a:lnTo>
                  <a:pt x="1515" y="397"/>
                </a:lnTo>
                <a:lnTo>
                  <a:pt x="1517" y="401"/>
                </a:lnTo>
                <a:lnTo>
                  <a:pt x="1520" y="404"/>
                </a:lnTo>
                <a:lnTo>
                  <a:pt x="1523" y="407"/>
                </a:lnTo>
                <a:lnTo>
                  <a:pt x="1525" y="411"/>
                </a:lnTo>
                <a:lnTo>
                  <a:pt x="1527" y="413"/>
                </a:lnTo>
                <a:lnTo>
                  <a:pt x="1530" y="416"/>
                </a:lnTo>
                <a:lnTo>
                  <a:pt x="1532" y="418"/>
                </a:lnTo>
                <a:lnTo>
                  <a:pt x="1534" y="421"/>
                </a:lnTo>
                <a:lnTo>
                  <a:pt x="1536" y="423"/>
                </a:lnTo>
                <a:lnTo>
                  <a:pt x="1538" y="425"/>
                </a:lnTo>
                <a:lnTo>
                  <a:pt x="1539" y="427"/>
                </a:lnTo>
                <a:lnTo>
                  <a:pt x="1541" y="430"/>
                </a:lnTo>
                <a:lnTo>
                  <a:pt x="1543" y="432"/>
                </a:lnTo>
                <a:lnTo>
                  <a:pt x="1544" y="434"/>
                </a:lnTo>
                <a:lnTo>
                  <a:pt x="1546" y="436"/>
                </a:lnTo>
                <a:lnTo>
                  <a:pt x="1547" y="438"/>
                </a:lnTo>
                <a:lnTo>
                  <a:pt x="1551" y="442"/>
                </a:lnTo>
                <a:lnTo>
                  <a:pt x="1552" y="444"/>
                </a:lnTo>
                <a:lnTo>
                  <a:pt x="1554" y="446"/>
                </a:lnTo>
                <a:lnTo>
                  <a:pt x="1556" y="449"/>
                </a:lnTo>
                <a:lnTo>
                  <a:pt x="1557" y="452"/>
                </a:lnTo>
                <a:lnTo>
                  <a:pt x="1559" y="454"/>
                </a:lnTo>
                <a:lnTo>
                  <a:pt x="1561" y="457"/>
                </a:lnTo>
                <a:lnTo>
                  <a:pt x="1563" y="460"/>
                </a:lnTo>
                <a:lnTo>
                  <a:pt x="1565" y="462"/>
                </a:lnTo>
                <a:lnTo>
                  <a:pt x="1569" y="466"/>
                </a:lnTo>
                <a:lnTo>
                  <a:pt x="1571" y="470"/>
                </a:lnTo>
                <a:lnTo>
                  <a:pt x="1574" y="473"/>
                </a:lnTo>
                <a:lnTo>
                  <a:pt x="1576" y="477"/>
                </a:lnTo>
                <a:lnTo>
                  <a:pt x="1579" y="481"/>
                </a:lnTo>
                <a:lnTo>
                  <a:pt x="1582" y="486"/>
                </a:lnTo>
                <a:lnTo>
                  <a:pt x="1585" y="492"/>
                </a:lnTo>
                <a:lnTo>
                  <a:pt x="1589" y="496"/>
                </a:lnTo>
                <a:lnTo>
                  <a:pt x="1592" y="499"/>
                </a:lnTo>
                <a:lnTo>
                  <a:pt x="1595" y="503"/>
                </a:lnTo>
                <a:lnTo>
                  <a:pt x="1598" y="507"/>
                </a:lnTo>
                <a:lnTo>
                  <a:pt x="1600" y="510"/>
                </a:lnTo>
                <a:lnTo>
                  <a:pt x="1602" y="513"/>
                </a:lnTo>
                <a:lnTo>
                  <a:pt x="1604" y="516"/>
                </a:lnTo>
                <a:lnTo>
                  <a:pt x="1607" y="519"/>
                </a:lnTo>
                <a:lnTo>
                  <a:pt x="1609" y="521"/>
                </a:lnTo>
                <a:lnTo>
                  <a:pt x="1610" y="524"/>
                </a:lnTo>
                <a:lnTo>
                  <a:pt x="1612" y="527"/>
                </a:lnTo>
                <a:lnTo>
                  <a:pt x="1614" y="529"/>
                </a:lnTo>
                <a:lnTo>
                  <a:pt x="1615" y="533"/>
                </a:lnTo>
                <a:lnTo>
                  <a:pt x="1617" y="535"/>
                </a:lnTo>
                <a:lnTo>
                  <a:pt x="1618" y="537"/>
                </a:lnTo>
                <a:lnTo>
                  <a:pt x="1620" y="539"/>
                </a:lnTo>
                <a:lnTo>
                  <a:pt x="1622" y="542"/>
                </a:lnTo>
                <a:lnTo>
                  <a:pt x="1623" y="544"/>
                </a:lnTo>
                <a:lnTo>
                  <a:pt x="1625" y="547"/>
                </a:lnTo>
                <a:lnTo>
                  <a:pt x="1628" y="550"/>
                </a:lnTo>
                <a:lnTo>
                  <a:pt x="1630" y="552"/>
                </a:lnTo>
                <a:lnTo>
                  <a:pt x="1632" y="555"/>
                </a:lnTo>
                <a:lnTo>
                  <a:pt x="1634" y="558"/>
                </a:lnTo>
                <a:lnTo>
                  <a:pt x="1636" y="561"/>
                </a:lnTo>
                <a:lnTo>
                  <a:pt x="1638" y="564"/>
                </a:lnTo>
                <a:lnTo>
                  <a:pt x="1641" y="568"/>
                </a:lnTo>
                <a:lnTo>
                  <a:pt x="1644" y="571"/>
                </a:lnTo>
                <a:lnTo>
                  <a:pt x="1647" y="576"/>
                </a:lnTo>
                <a:lnTo>
                  <a:pt x="1650" y="580"/>
                </a:lnTo>
                <a:lnTo>
                  <a:pt x="1653" y="585"/>
                </a:lnTo>
                <a:lnTo>
                  <a:pt x="1656" y="589"/>
                </a:lnTo>
                <a:lnTo>
                  <a:pt x="1660" y="594"/>
                </a:lnTo>
                <a:lnTo>
                  <a:pt x="1663" y="598"/>
                </a:lnTo>
                <a:lnTo>
                  <a:pt x="1666" y="602"/>
                </a:lnTo>
                <a:lnTo>
                  <a:pt x="1669" y="606"/>
                </a:lnTo>
                <a:lnTo>
                  <a:pt x="1672" y="610"/>
                </a:lnTo>
                <a:lnTo>
                  <a:pt x="1674" y="613"/>
                </a:lnTo>
                <a:lnTo>
                  <a:pt x="1676" y="616"/>
                </a:lnTo>
                <a:lnTo>
                  <a:pt x="1678" y="620"/>
                </a:lnTo>
                <a:lnTo>
                  <a:pt x="1680" y="622"/>
                </a:lnTo>
                <a:lnTo>
                  <a:pt x="1682" y="626"/>
                </a:lnTo>
                <a:lnTo>
                  <a:pt x="1686" y="628"/>
                </a:lnTo>
                <a:lnTo>
                  <a:pt x="1687" y="631"/>
                </a:lnTo>
                <a:lnTo>
                  <a:pt x="1689" y="633"/>
                </a:lnTo>
                <a:lnTo>
                  <a:pt x="1690" y="635"/>
                </a:lnTo>
                <a:lnTo>
                  <a:pt x="1692" y="637"/>
                </a:lnTo>
                <a:lnTo>
                  <a:pt x="1693" y="639"/>
                </a:lnTo>
                <a:lnTo>
                  <a:pt x="1694" y="641"/>
                </a:lnTo>
                <a:lnTo>
                  <a:pt x="1696" y="645"/>
                </a:lnTo>
                <a:lnTo>
                  <a:pt x="1697" y="647"/>
                </a:lnTo>
                <a:lnTo>
                  <a:pt x="1698" y="649"/>
                </a:lnTo>
                <a:lnTo>
                  <a:pt x="1700" y="651"/>
                </a:lnTo>
                <a:lnTo>
                  <a:pt x="1701" y="653"/>
                </a:lnTo>
                <a:lnTo>
                  <a:pt x="1702" y="655"/>
                </a:lnTo>
                <a:lnTo>
                  <a:pt x="1705" y="658"/>
                </a:lnTo>
                <a:lnTo>
                  <a:pt x="1706" y="660"/>
                </a:lnTo>
                <a:lnTo>
                  <a:pt x="1708" y="664"/>
                </a:lnTo>
                <a:lnTo>
                  <a:pt x="1709" y="668"/>
                </a:lnTo>
                <a:lnTo>
                  <a:pt x="1711" y="670"/>
                </a:lnTo>
                <a:lnTo>
                  <a:pt x="1713" y="673"/>
                </a:lnTo>
                <a:lnTo>
                  <a:pt x="1714" y="677"/>
                </a:lnTo>
                <a:lnTo>
                  <a:pt x="1716" y="680"/>
                </a:lnTo>
                <a:lnTo>
                  <a:pt x="1719" y="685"/>
                </a:ln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89" name="Freeform 21">
            <a:extLst>
              <a:ext uri="{FF2B5EF4-FFF2-40B4-BE49-F238E27FC236}">
                <a16:creationId xmlns:a16="http://schemas.microsoft.com/office/drawing/2014/main" id="{CCE9A8D6-CCDB-C741-A5D2-411686E2D808}"/>
              </a:ext>
            </a:extLst>
          </p:cNvPr>
          <p:cNvSpPr>
            <a:spLocks/>
          </p:cNvSpPr>
          <p:nvPr/>
        </p:nvSpPr>
        <p:spPr bwMode="auto">
          <a:xfrm>
            <a:off x="5305425" y="3282950"/>
            <a:ext cx="546100" cy="215900"/>
          </a:xfrm>
          <a:custGeom>
            <a:avLst/>
            <a:gdLst>
              <a:gd name="T0" fmla="*/ 0 w 1719"/>
              <a:gd name="T1" fmla="*/ 0 h 683"/>
              <a:gd name="T2" fmla="*/ 0 w 1719"/>
              <a:gd name="T3" fmla="*/ 0 h 683"/>
              <a:gd name="T4" fmla="*/ 0 w 1719"/>
              <a:gd name="T5" fmla="*/ 0 h 683"/>
              <a:gd name="T6" fmla="*/ 0 w 1719"/>
              <a:gd name="T7" fmla="*/ 0 h 683"/>
              <a:gd name="T8" fmla="*/ 0 w 1719"/>
              <a:gd name="T9" fmla="*/ 0 h 683"/>
              <a:gd name="T10" fmla="*/ 0 w 1719"/>
              <a:gd name="T11" fmla="*/ 0 h 683"/>
              <a:gd name="T12" fmla="*/ 0 w 1719"/>
              <a:gd name="T13" fmla="*/ 0 h 683"/>
              <a:gd name="T14" fmla="*/ 0 w 1719"/>
              <a:gd name="T15" fmla="*/ 0 h 683"/>
              <a:gd name="T16" fmla="*/ 0 w 1719"/>
              <a:gd name="T17" fmla="*/ 0 h 683"/>
              <a:gd name="T18" fmla="*/ 0 w 1719"/>
              <a:gd name="T19" fmla="*/ 0 h 683"/>
              <a:gd name="T20" fmla="*/ 0 w 1719"/>
              <a:gd name="T21" fmla="*/ 0 h 683"/>
              <a:gd name="T22" fmla="*/ 0 w 1719"/>
              <a:gd name="T23" fmla="*/ 0 h 683"/>
              <a:gd name="T24" fmla="*/ 0 w 1719"/>
              <a:gd name="T25" fmla="*/ 0 h 683"/>
              <a:gd name="T26" fmla="*/ 0 w 1719"/>
              <a:gd name="T27" fmla="*/ 0 h 683"/>
              <a:gd name="T28" fmla="*/ 0 w 1719"/>
              <a:gd name="T29" fmla="*/ 0 h 683"/>
              <a:gd name="T30" fmla="*/ 0 w 1719"/>
              <a:gd name="T31" fmla="*/ 0 h 683"/>
              <a:gd name="T32" fmla="*/ 0 w 1719"/>
              <a:gd name="T33" fmla="*/ 0 h 683"/>
              <a:gd name="T34" fmla="*/ 0 w 1719"/>
              <a:gd name="T35" fmla="*/ 0 h 683"/>
              <a:gd name="T36" fmla="*/ 0 w 1719"/>
              <a:gd name="T37" fmla="*/ 0 h 683"/>
              <a:gd name="T38" fmla="*/ 0 w 1719"/>
              <a:gd name="T39" fmla="*/ 0 h 683"/>
              <a:gd name="T40" fmla="*/ 0 w 1719"/>
              <a:gd name="T41" fmla="*/ 0 h 683"/>
              <a:gd name="T42" fmla="*/ 0 w 1719"/>
              <a:gd name="T43" fmla="*/ 0 h 683"/>
              <a:gd name="T44" fmla="*/ 0 w 1719"/>
              <a:gd name="T45" fmla="*/ 0 h 683"/>
              <a:gd name="T46" fmla="*/ 0 w 1719"/>
              <a:gd name="T47" fmla="*/ 0 h 683"/>
              <a:gd name="T48" fmla="*/ 0 w 1719"/>
              <a:gd name="T49" fmla="*/ 0 h 683"/>
              <a:gd name="T50" fmla="*/ 0 w 1719"/>
              <a:gd name="T51" fmla="*/ 0 h 683"/>
              <a:gd name="T52" fmla="*/ 0 w 1719"/>
              <a:gd name="T53" fmla="*/ 0 h 683"/>
              <a:gd name="T54" fmla="*/ 0 w 1719"/>
              <a:gd name="T55" fmla="*/ 0 h 683"/>
              <a:gd name="T56" fmla="*/ 0 w 1719"/>
              <a:gd name="T57" fmla="*/ 0 h 683"/>
              <a:gd name="T58" fmla="*/ 0 w 1719"/>
              <a:gd name="T59" fmla="*/ 0 h 683"/>
              <a:gd name="T60" fmla="*/ 0 w 1719"/>
              <a:gd name="T61" fmla="*/ 0 h 683"/>
              <a:gd name="T62" fmla="*/ 0 w 1719"/>
              <a:gd name="T63" fmla="*/ 0 h 683"/>
              <a:gd name="T64" fmla="*/ 0 w 1719"/>
              <a:gd name="T65" fmla="*/ 0 h 683"/>
              <a:gd name="T66" fmla="*/ 0 w 1719"/>
              <a:gd name="T67" fmla="*/ 0 h 683"/>
              <a:gd name="T68" fmla="*/ 0 w 1719"/>
              <a:gd name="T69" fmla="*/ 0 h 683"/>
              <a:gd name="T70" fmla="*/ 0 w 1719"/>
              <a:gd name="T71" fmla="*/ 0 h 683"/>
              <a:gd name="T72" fmla="*/ 0 w 1719"/>
              <a:gd name="T73" fmla="*/ 0 h 683"/>
              <a:gd name="T74" fmla="*/ 0 w 1719"/>
              <a:gd name="T75" fmla="*/ 0 h 683"/>
              <a:gd name="T76" fmla="*/ 0 w 1719"/>
              <a:gd name="T77" fmla="*/ 0 h 683"/>
              <a:gd name="T78" fmla="*/ 0 w 1719"/>
              <a:gd name="T79" fmla="*/ 0 h 683"/>
              <a:gd name="T80" fmla="*/ 0 w 1719"/>
              <a:gd name="T81" fmla="*/ 0 h 683"/>
              <a:gd name="T82" fmla="*/ 0 w 1719"/>
              <a:gd name="T83" fmla="*/ 0 h 683"/>
              <a:gd name="T84" fmla="*/ 0 w 1719"/>
              <a:gd name="T85" fmla="*/ 0 h 683"/>
              <a:gd name="T86" fmla="*/ 0 w 1719"/>
              <a:gd name="T87" fmla="*/ 0 h 683"/>
              <a:gd name="T88" fmla="*/ 0 w 1719"/>
              <a:gd name="T89" fmla="*/ 0 h 683"/>
              <a:gd name="T90" fmla="*/ 0 w 1719"/>
              <a:gd name="T91" fmla="*/ 0 h 683"/>
              <a:gd name="T92" fmla="*/ 0 w 1719"/>
              <a:gd name="T93" fmla="*/ 0 h 683"/>
              <a:gd name="T94" fmla="*/ 0 w 1719"/>
              <a:gd name="T95" fmla="*/ 0 h 683"/>
              <a:gd name="T96" fmla="*/ 0 w 1719"/>
              <a:gd name="T97" fmla="*/ 0 h 683"/>
              <a:gd name="T98" fmla="*/ 0 w 1719"/>
              <a:gd name="T99" fmla="*/ 0 h 683"/>
              <a:gd name="T100" fmla="*/ 0 w 1719"/>
              <a:gd name="T101" fmla="*/ 0 h 683"/>
              <a:gd name="T102" fmla="*/ 0 w 1719"/>
              <a:gd name="T103" fmla="*/ 0 h 683"/>
              <a:gd name="T104" fmla="*/ 0 w 1719"/>
              <a:gd name="T105" fmla="*/ 0 h 683"/>
              <a:gd name="T106" fmla="*/ 0 w 1719"/>
              <a:gd name="T107" fmla="*/ 0 h 683"/>
              <a:gd name="T108" fmla="*/ 0 w 1719"/>
              <a:gd name="T109" fmla="*/ 0 h 683"/>
              <a:gd name="T110" fmla="*/ 0 w 1719"/>
              <a:gd name="T111" fmla="*/ 0 h 683"/>
              <a:gd name="T112" fmla="*/ 0 w 1719"/>
              <a:gd name="T113" fmla="*/ 0 h 683"/>
              <a:gd name="T114" fmla="*/ 0 w 1719"/>
              <a:gd name="T115" fmla="*/ 0 h 683"/>
              <a:gd name="T116" fmla="*/ 0 w 1719"/>
              <a:gd name="T117" fmla="*/ 0 h 683"/>
              <a:gd name="T118" fmla="*/ 0 w 1719"/>
              <a:gd name="T119" fmla="*/ 0 h 683"/>
              <a:gd name="T120" fmla="*/ 0 w 1719"/>
              <a:gd name="T121" fmla="*/ 0 h 68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719"/>
              <a:gd name="T184" fmla="*/ 0 h 683"/>
              <a:gd name="T185" fmla="*/ 1719 w 1719"/>
              <a:gd name="T186" fmla="*/ 683 h 683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719" h="683">
                <a:moveTo>
                  <a:pt x="0" y="683"/>
                </a:moveTo>
                <a:lnTo>
                  <a:pt x="66" y="683"/>
                </a:lnTo>
                <a:lnTo>
                  <a:pt x="127" y="683"/>
                </a:lnTo>
                <a:lnTo>
                  <a:pt x="184" y="683"/>
                </a:lnTo>
                <a:lnTo>
                  <a:pt x="238" y="683"/>
                </a:lnTo>
                <a:lnTo>
                  <a:pt x="290" y="683"/>
                </a:lnTo>
                <a:lnTo>
                  <a:pt x="336" y="683"/>
                </a:lnTo>
                <a:lnTo>
                  <a:pt x="379" y="683"/>
                </a:lnTo>
                <a:lnTo>
                  <a:pt x="418" y="683"/>
                </a:lnTo>
                <a:lnTo>
                  <a:pt x="455" y="683"/>
                </a:lnTo>
                <a:lnTo>
                  <a:pt x="490" y="683"/>
                </a:lnTo>
                <a:lnTo>
                  <a:pt x="520" y="683"/>
                </a:lnTo>
                <a:lnTo>
                  <a:pt x="549" y="683"/>
                </a:lnTo>
                <a:lnTo>
                  <a:pt x="575" y="683"/>
                </a:lnTo>
                <a:lnTo>
                  <a:pt x="598" y="683"/>
                </a:lnTo>
                <a:lnTo>
                  <a:pt x="620" y="683"/>
                </a:lnTo>
                <a:lnTo>
                  <a:pt x="639" y="683"/>
                </a:lnTo>
                <a:lnTo>
                  <a:pt x="656" y="682"/>
                </a:lnTo>
                <a:lnTo>
                  <a:pt x="671" y="682"/>
                </a:lnTo>
                <a:lnTo>
                  <a:pt x="685" y="682"/>
                </a:lnTo>
                <a:lnTo>
                  <a:pt x="698" y="682"/>
                </a:lnTo>
                <a:lnTo>
                  <a:pt x="708" y="682"/>
                </a:lnTo>
                <a:lnTo>
                  <a:pt x="718" y="682"/>
                </a:lnTo>
                <a:lnTo>
                  <a:pt x="726" y="682"/>
                </a:lnTo>
                <a:lnTo>
                  <a:pt x="733" y="682"/>
                </a:lnTo>
                <a:lnTo>
                  <a:pt x="741" y="681"/>
                </a:lnTo>
                <a:lnTo>
                  <a:pt x="746" y="681"/>
                </a:lnTo>
                <a:lnTo>
                  <a:pt x="751" y="681"/>
                </a:lnTo>
                <a:lnTo>
                  <a:pt x="757" y="681"/>
                </a:lnTo>
                <a:lnTo>
                  <a:pt x="761" y="681"/>
                </a:lnTo>
                <a:lnTo>
                  <a:pt x="765" y="680"/>
                </a:lnTo>
                <a:lnTo>
                  <a:pt x="770" y="680"/>
                </a:lnTo>
                <a:lnTo>
                  <a:pt x="775" y="680"/>
                </a:lnTo>
                <a:lnTo>
                  <a:pt x="780" y="679"/>
                </a:lnTo>
                <a:lnTo>
                  <a:pt x="785" y="679"/>
                </a:lnTo>
                <a:lnTo>
                  <a:pt x="788" y="679"/>
                </a:lnTo>
                <a:lnTo>
                  <a:pt x="792" y="679"/>
                </a:lnTo>
                <a:lnTo>
                  <a:pt x="796" y="678"/>
                </a:lnTo>
                <a:lnTo>
                  <a:pt x="800" y="678"/>
                </a:lnTo>
                <a:lnTo>
                  <a:pt x="803" y="678"/>
                </a:lnTo>
                <a:lnTo>
                  <a:pt x="806" y="678"/>
                </a:lnTo>
                <a:lnTo>
                  <a:pt x="808" y="678"/>
                </a:lnTo>
                <a:lnTo>
                  <a:pt x="811" y="677"/>
                </a:lnTo>
                <a:lnTo>
                  <a:pt x="814" y="677"/>
                </a:lnTo>
                <a:lnTo>
                  <a:pt x="817" y="677"/>
                </a:lnTo>
                <a:lnTo>
                  <a:pt x="819" y="677"/>
                </a:lnTo>
                <a:lnTo>
                  <a:pt x="822" y="677"/>
                </a:lnTo>
                <a:lnTo>
                  <a:pt x="824" y="676"/>
                </a:lnTo>
                <a:lnTo>
                  <a:pt x="826" y="676"/>
                </a:lnTo>
                <a:lnTo>
                  <a:pt x="829" y="676"/>
                </a:lnTo>
                <a:lnTo>
                  <a:pt x="831" y="676"/>
                </a:lnTo>
                <a:lnTo>
                  <a:pt x="835" y="675"/>
                </a:lnTo>
                <a:lnTo>
                  <a:pt x="837" y="675"/>
                </a:lnTo>
                <a:lnTo>
                  <a:pt x="839" y="675"/>
                </a:lnTo>
                <a:lnTo>
                  <a:pt x="842" y="674"/>
                </a:lnTo>
                <a:lnTo>
                  <a:pt x="844" y="674"/>
                </a:lnTo>
                <a:lnTo>
                  <a:pt x="847" y="674"/>
                </a:lnTo>
                <a:lnTo>
                  <a:pt x="850" y="673"/>
                </a:lnTo>
                <a:lnTo>
                  <a:pt x="854" y="673"/>
                </a:lnTo>
                <a:lnTo>
                  <a:pt x="857" y="671"/>
                </a:lnTo>
                <a:lnTo>
                  <a:pt x="860" y="671"/>
                </a:lnTo>
                <a:lnTo>
                  <a:pt x="864" y="670"/>
                </a:lnTo>
                <a:lnTo>
                  <a:pt x="868" y="670"/>
                </a:lnTo>
                <a:lnTo>
                  <a:pt x="874" y="669"/>
                </a:lnTo>
                <a:lnTo>
                  <a:pt x="878" y="669"/>
                </a:lnTo>
                <a:lnTo>
                  <a:pt x="882" y="668"/>
                </a:lnTo>
                <a:lnTo>
                  <a:pt x="886" y="667"/>
                </a:lnTo>
                <a:lnTo>
                  <a:pt x="891" y="667"/>
                </a:lnTo>
                <a:lnTo>
                  <a:pt x="894" y="666"/>
                </a:lnTo>
                <a:lnTo>
                  <a:pt x="898" y="666"/>
                </a:lnTo>
                <a:lnTo>
                  <a:pt x="901" y="666"/>
                </a:lnTo>
                <a:lnTo>
                  <a:pt x="904" y="665"/>
                </a:lnTo>
                <a:lnTo>
                  <a:pt x="907" y="665"/>
                </a:lnTo>
                <a:lnTo>
                  <a:pt x="910" y="664"/>
                </a:lnTo>
                <a:lnTo>
                  <a:pt x="913" y="664"/>
                </a:lnTo>
                <a:lnTo>
                  <a:pt x="915" y="663"/>
                </a:lnTo>
                <a:lnTo>
                  <a:pt x="919" y="663"/>
                </a:lnTo>
                <a:lnTo>
                  <a:pt x="921" y="662"/>
                </a:lnTo>
                <a:lnTo>
                  <a:pt x="924" y="662"/>
                </a:lnTo>
                <a:lnTo>
                  <a:pt x="926" y="661"/>
                </a:lnTo>
                <a:lnTo>
                  <a:pt x="928" y="661"/>
                </a:lnTo>
                <a:lnTo>
                  <a:pt x="932" y="660"/>
                </a:lnTo>
                <a:lnTo>
                  <a:pt x="934" y="660"/>
                </a:lnTo>
                <a:lnTo>
                  <a:pt x="936" y="659"/>
                </a:lnTo>
                <a:lnTo>
                  <a:pt x="939" y="658"/>
                </a:lnTo>
                <a:lnTo>
                  <a:pt x="942" y="658"/>
                </a:lnTo>
                <a:lnTo>
                  <a:pt x="944" y="657"/>
                </a:lnTo>
                <a:lnTo>
                  <a:pt x="947" y="656"/>
                </a:lnTo>
                <a:lnTo>
                  <a:pt x="951" y="655"/>
                </a:lnTo>
                <a:lnTo>
                  <a:pt x="954" y="652"/>
                </a:lnTo>
                <a:lnTo>
                  <a:pt x="958" y="651"/>
                </a:lnTo>
                <a:lnTo>
                  <a:pt x="961" y="650"/>
                </a:lnTo>
                <a:lnTo>
                  <a:pt x="966" y="649"/>
                </a:lnTo>
                <a:lnTo>
                  <a:pt x="971" y="648"/>
                </a:lnTo>
                <a:lnTo>
                  <a:pt x="975" y="646"/>
                </a:lnTo>
                <a:lnTo>
                  <a:pt x="980" y="645"/>
                </a:lnTo>
                <a:lnTo>
                  <a:pt x="985" y="643"/>
                </a:lnTo>
                <a:lnTo>
                  <a:pt x="991" y="642"/>
                </a:lnTo>
                <a:lnTo>
                  <a:pt x="995" y="640"/>
                </a:lnTo>
                <a:lnTo>
                  <a:pt x="999" y="639"/>
                </a:lnTo>
                <a:lnTo>
                  <a:pt x="1003" y="638"/>
                </a:lnTo>
                <a:lnTo>
                  <a:pt x="1009" y="636"/>
                </a:lnTo>
                <a:lnTo>
                  <a:pt x="1013" y="635"/>
                </a:lnTo>
                <a:lnTo>
                  <a:pt x="1016" y="633"/>
                </a:lnTo>
                <a:lnTo>
                  <a:pt x="1019" y="632"/>
                </a:lnTo>
                <a:lnTo>
                  <a:pt x="1022" y="631"/>
                </a:lnTo>
                <a:lnTo>
                  <a:pt x="1026" y="630"/>
                </a:lnTo>
                <a:lnTo>
                  <a:pt x="1029" y="629"/>
                </a:lnTo>
                <a:lnTo>
                  <a:pt x="1032" y="628"/>
                </a:lnTo>
                <a:lnTo>
                  <a:pt x="1034" y="628"/>
                </a:lnTo>
                <a:lnTo>
                  <a:pt x="1037" y="627"/>
                </a:lnTo>
                <a:lnTo>
                  <a:pt x="1039" y="626"/>
                </a:lnTo>
                <a:lnTo>
                  <a:pt x="1041" y="625"/>
                </a:lnTo>
                <a:lnTo>
                  <a:pt x="1044" y="624"/>
                </a:lnTo>
                <a:lnTo>
                  <a:pt x="1047" y="623"/>
                </a:lnTo>
                <a:lnTo>
                  <a:pt x="1049" y="622"/>
                </a:lnTo>
                <a:lnTo>
                  <a:pt x="1052" y="621"/>
                </a:lnTo>
                <a:lnTo>
                  <a:pt x="1055" y="620"/>
                </a:lnTo>
                <a:lnTo>
                  <a:pt x="1058" y="619"/>
                </a:lnTo>
                <a:lnTo>
                  <a:pt x="1060" y="617"/>
                </a:lnTo>
                <a:lnTo>
                  <a:pt x="1063" y="616"/>
                </a:lnTo>
                <a:lnTo>
                  <a:pt x="1067" y="615"/>
                </a:lnTo>
                <a:lnTo>
                  <a:pt x="1070" y="612"/>
                </a:lnTo>
                <a:lnTo>
                  <a:pt x="1073" y="611"/>
                </a:lnTo>
                <a:lnTo>
                  <a:pt x="1076" y="609"/>
                </a:lnTo>
                <a:lnTo>
                  <a:pt x="1080" y="607"/>
                </a:lnTo>
                <a:lnTo>
                  <a:pt x="1085" y="605"/>
                </a:lnTo>
                <a:lnTo>
                  <a:pt x="1089" y="603"/>
                </a:lnTo>
                <a:lnTo>
                  <a:pt x="1093" y="601"/>
                </a:lnTo>
                <a:lnTo>
                  <a:pt x="1097" y="599"/>
                </a:lnTo>
                <a:lnTo>
                  <a:pt x="1102" y="597"/>
                </a:lnTo>
                <a:lnTo>
                  <a:pt x="1107" y="594"/>
                </a:lnTo>
                <a:lnTo>
                  <a:pt x="1110" y="592"/>
                </a:lnTo>
                <a:lnTo>
                  <a:pt x="1114" y="590"/>
                </a:lnTo>
                <a:lnTo>
                  <a:pt x="1117" y="589"/>
                </a:lnTo>
                <a:lnTo>
                  <a:pt x="1120" y="587"/>
                </a:lnTo>
                <a:lnTo>
                  <a:pt x="1123" y="586"/>
                </a:lnTo>
                <a:lnTo>
                  <a:pt x="1126" y="584"/>
                </a:lnTo>
                <a:lnTo>
                  <a:pt x="1129" y="583"/>
                </a:lnTo>
                <a:lnTo>
                  <a:pt x="1131" y="582"/>
                </a:lnTo>
                <a:lnTo>
                  <a:pt x="1133" y="581"/>
                </a:lnTo>
                <a:lnTo>
                  <a:pt x="1135" y="580"/>
                </a:lnTo>
                <a:lnTo>
                  <a:pt x="1138" y="578"/>
                </a:lnTo>
                <a:lnTo>
                  <a:pt x="1140" y="577"/>
                </a:lnTo>
                <a:lnTo>
                  <a:pt x="1144" y="576"/>
                </a:lnTo>
                <a:lnTo>
                  <a:pt x="1146" y="574"/>
                </a:lnTo>
                <a:lnTo>
                  <a:pt x="1148" y="573"/>
                </a:lnTo>
                <a:lnTo>
                  <a:pt x="1150" y="572"/>
                </a:lnTo>
                <a:lnTo>
                  <a:pt x="1152" y="571"/>
                </a:lnTo>
                <a:lnTo>
                  <a:pt x="1154" y="570"/>
                </a:lnTo>
                <a:lnTo>
                  <a:pt x="1157" y="568"/>
                </a:lnTo>
                <a:lnTo>
                  <a:pt x="1159" y="567"/>
                </a:lnTo>
                <a:lnTo>
                  <a:pt x="1162" y="566"/>
                </a:lnTo>
                <a:lnTo>
                  <a:pt x="1165" y="564"/>
                </a:lnTo>
                <a:lnTo>
                  <a:pt x="1168" y="562"/>
                </a:lnTo>
                <a:lnTo>
                  <a:pt x="1170" y="560"/>
                </a:lnTo>
                <a:lnTo>
                  <a:pt x="1174" y="559"/>
                </a:lnTo>
                <a:lnTo>
                  <a:pt x="1177" y="557"/>
                </a:lnTo>
                <a:lnTo>
                  <a:pt x="1181" y="554"/>
                </a:lnTo>
                <a:lnTo>
                  <a:pt x="1185" y="552"/>
                </a:lnTo>
                <a:lnTo>
                  <a:pt x="1189" y="550"/>
                </a:lnTo>
                <a:lnTo>
                  <a:pt x="1193" y="548"/>
                </a:lnTo>
                <a:lnTo>
                  <a:pt x="1197" y="546"/>
                </a:lnTo>
                <a:lnTo>
                  <a:pt x="1201" y="544"/>
                </a:lnTo>
                <a:lnTo>
                  <a:pt x="1204" y="542"/>
                </a:lnTo>
                <a:lnTo>
                  <a:pt x="1207" y="540"/>
                </a:lnTo>
                <a:lnTo>
                  <a:pt x="1210" y="539"/>
                </a:lnTo>
                <a:lnTo>
                  <a:pt x="1213" y="536"/>
                </a:lnTo>
                <a:lnTo>
                  <a:pt x="1215" y="535"/>
                </a:lnTo>
                <a:lnTo>
                  <a:pt x="1217" y="534"/>
                </a:lnTo>
                <a:lnTo>
                  <a:pt x="1221" y="532"/>
                </a:lnTo>
                <a:lnTo>
                  <a:pt x="1223" y="531"/>
                </a:lnTo>
                <a:lnTo>
                  <a:pt x="1225" y="530"/>
                </a:lnTo>
                <a:lnTo>
                  <a:pt x="1227" y="529"/>
                </a:lnTo>
                <a:lnTo>
                  <a:pt x="1228" y="528"/>
                </a:lnTo>
                <a:lnTo>
                  <a:pt x="1230" y="527"/>
                </a:lnTo>
                <a:lnTo>
                  <a:pt x="1232" y="526"/>
                </a:lnTo>
                <a:lnTo>
                  <a:pt x="1235" y="525"/>
                </a:lnTo>
                <a:lnTo>
                  <a:pt x="1236" y="523"/>
                </a:lnTo>
                <a:lnTo>
                  <a:pt x="1239" y="522"/>
                </a:lnTo>
                <a:lnTo>
                  <a:pt x="1241" y="521"/>
                </a:lnTo>
                <a:lnTo>
                  <a:pt x="1243" y="520"/>
                </a:lnTo>
                <a:lnTo>
                  <a:pt x="1245" y="518"/>
                </a:lnTo>
                <a:lnTo>
                  <a:pt x="1246" y="516"/>
                </a:lnTo>
                <a:lnTo>
                  <a:pt x="1248" y="515"/>
                </a:lnTo>
                <a:lnTo>
                  <a:pt x="1250" y="513"/>
                </a:lnTo>
                <a:lnTo>
                  <a:pt x="1253" y="512"/>
                </a:lnTo>
                <a:lnTo>
                  <a:pt x="1255" y="511"/>
                </a:lnTo>
                <a:lnTo>
                  <a:pt x="1257" y="509"/>
                </a:lnTo>
                <a:lnTo>
                  <a:pt x="1261" y="507"/>
                </a:lnTo>
                <a:lnTo>
                  <a:pt x="1263" y="506"/>
                </a:lnTo>
                <a:lnTo>
                  <a:pt x="1266" y="504"/>
                </a:lnTo>
                <a:lnTo>
                  <a:pt x="1269" y="502"/>
                </a:lnTo>
                <a:lnTo>
                  <a:pt x="1272" y="500"/>
                </a:lnTo>
                <a:lnTo>
                  <a:pt x="1275" y="497"/>
                </a:lnTo>
                <a:lnTo>
                  <a:pt x="1280" y="495"/>
                </a:lnTo>
                <a:lnTo>
                  <a:pt x="1282" y="494"/>
                </a:lnTo>
                <a:lnTo>
                  <a:pt x="1285" y="492"/>
                </a:lnTo>
                <a:lnTo>
                  <a:pt x="1287" y="491"/>
                </a:lnTo>
                <a:lnTo>
                  <a:pt x="1289" y="489"/>
                </a:lnTo>
                <a:lnTo>
                  <a:pt x="1291" y="488"/>
                </a:lnTo>
                <a:lnTo>
                  <a:pt x="1293" y="487"/>
                </a:lnTo>
                <a:lnTo>
                  <a:pt x="1295" y="486"/>
                </a:lnTo>
                <a:lnTo>
                  <a:pt x="1296" y="485"/>
                </a:lnTo>
                <a:lnTo>
                  <a:pt x="1299" y="484"/>
                </a:lnTo>
                <a:lnTo>
                  <a:pt x="1300" y="482"/>
                </a:lnTo>
                <a:lnTo>
                  <a:pt x="1302" y="482"/>
                </a:lnTo>
                <a:lnTo>
                  <a:pt x="1303" y="481"/>
                </a:lnTo>
                <a:lnTo>
                  <a:pt x="1304" y="480"/>
                </a:lnTo>
                <a:lnTo>
                  <a:pt x="1306" y="479"/>
                </a:lnTo>
                <a:lnTo>
                  <a:pt x="1307" y="477"/>
                </a:lnTo>
                <a:lnTo>
                  <a:pt x="1308" y="476"/>
                </a:lnTo>
                <a:lnTo>
                  <a:pt x="1310" y="475"/>
                </a:lnTo>
                <a:lnTo>
                  <a:pt x="1311" y="474"/>
                </a:lnTo>
                <a:lnTo>
                  <a:pt x="1312" y="472"/>
                </a:lnTo>
                <a:lnTo>
                  <a:pt x="1313" y="471"/>
                </a:lnTo>
                <a:lnTo>
                  <a:pt x="1315" y="470"/>
                </a:lnTo>
                <a:lnTo>
                  <a:pt x="1317" y="469"/>
                </a:lnTo>
                <a:lnTo>
                  <a:pt x="1319" y="468"/>
                </a:lnTo>
                <a:lnTo>
                  <a:pt x="1320" y="466"/>
                </a:lnTo>
                <a:lnTo>
                  <a:pt x="1322" y="465"/>
                </a:lnTo>
                <a:lnTo>
                  <a:pt x="1325" y="464"/>
                </a:lnTo>
                <a:lnTo>
                  <a:pt x="1327" y="462"/>
                </a:lnTo>
                <a:lnTo>
                  <a:pt x="1329" y="461"/>
                </a:lnTo>
                <a:lnTo>
                  <a:pt x="1331" y="458"/>
                </a:lnTo>
                <a:lnTo>
                  <a:pt x="1333" y="456"/>
                </a:lnTo>
                <a:lnTo>
                  <a:pt x="1336" y="455"/>
                </a:lnTo>
                <a:lnTo>
                  <a:pt x="1338" y="453"/>
                </a:lnTo>
                <a:lnTo>
                  <a:pt x="1339" y="452"/>
                </a:lnTo>
                <a:lnTo>
                  <a:pt x="1341" y="450"/>
                </a:lnTo>
                <a:lnTo>
                  <a:pt x="1343" y="449"/>
                </a:lnTo>
                <a:lnTo>
                  <a:pt x="1344" y="448"/>
                </a:lnTo>
                <a:lnTo>
                  <a:pt x="1346" y="447"/>
                </a:lnTo>
                <a:lnTo>
                  <a:pt x="1347" y="446"/>
                </a:lnTo>
                <a:lnTo>
                  <a:pt x="1348" y="445"/>
                </a:lnTo>
                <a:lnTo>
                  <a:pt x="1350" y="444"/>
                </a:lnTo>
                <a:lnTo>
                  <a:pt x="1351" y="443"/>
                </a:lnTo>
                <a:lnTo>
                  <a:pt x="1352" y="442"/>
                </a:lnTo>
                <a:lnTo>
                  <a:pt x="1353" y="441"/>
                </a:lnTo>
                <a:lnTo>
                  <a:pt x="1354" y="440"/>
                </a:lnTo>
                <a:lnTo>
                  <a:pt x="1357" y="438"/>
                </a:lnTo>
                <a:lnTo>
                  <a:pt x="1358" y="438"/>
                </a:lnTo>
                <a:lnTo>
                  <a:pt x="1359" y="437"/>
                </a:lnTo>
                <a:lnTo>
                  <a:pt x="1360" y="436"/>
                </a:lnTo>
                <a:lnTo>
                  <a:pt x="1361" y="435"/>
                </a:lnTo>
                <a:lnTo>
                  <a:pt x="1363" y="434"/>
                </a:lnTo>
                <a:lnTo>
                  <a:pt x="1364" y="433"/>
                </a:lnTo>
                <a:lnTo>
                  <a:pt x="1365" y="432"/>
                </a:lnTo>
                <a:lnTo>
                  <a:pt x="1367" y="431"/>
                </a:lnTo>
                <a:lnTo>
                  <a:pt x="1370" y="430"/>
                </a:lnTo>
                <a:lnTo>
                  <a:pt x="1371" y="429"/>
                </a:lnTo>
                <a:lnTo>
                  <a:pt x="1373" y="427"/>
                </a:lnTo>
                <a:lnTo>
                  <a:pt x="1376" y="425"/>
                </a:lnTo>
                <a:lnTo>
                  <a:pt x="1378" y="424"/>
                </a:lnTo>
                <a:lnTo>
                  <a:pt x="1380" y="422"/>
                </a:lnTo>
                <a:lnTo>
                  <a:pt x="1382" y="421"/>
                </a:lnTo>
                <a:lnTo>
                  <a:pt x="1385" y="418"/>
                </a:lnTo>
                <a:lnTo>
                  <a:pt x="1387" y="417"/>
                </a:lnTo>
                <a:lnTo>
                  <a:pt x="1389" y="415"/>
                </a:lnTo>
                <a:lnTo>
                  <a:pt x="1392" y="414"/>
                </a:lnTo>
                <a:lnTo>
                  <a:pt x="1395" y="412"/>
                </a:lnTo>
                <a:lnTo>
                  <a:pt x="1397" y="411"/>
                </a:lnTo>
                <a:lnTo>
                  <a:pt x="1398" y="410"/>
                </a:lnTo>
                <a:lnTo>
                  <a:pt x="1400" y="408"/>
                </a:lnTo>
                <a:lnTo>
                  <a:pt x="1402" y="407"/>
                </a:lnTo>
                <a:lnTo>
                  <a:pt x="1403" y="406"/>
                </a:lnTo>
                <a:lnTo>
                  <a:pt x="1405" y="405"/>
                </a:lnTo>
                <a:lnTo>
                  <a:pt x="1406" y="404"/>
                </a:lnTo>
                <a:lnTo>
                  <a:pt x="1407" y="403"/>
                </a:lnTo>
                <a:lnTo>
                  <a:pt x="1409" y="402"/>
                </a:lnTo>
                <a:lnTo>
                  <a:pt x="1410" y="400"/>
                </a:lnTo>
                <a:lnTo>
                  <a:pt x="1411" y="399"/>
                </a:lnTo>
                <a:lnTo>
                  <a:pt x="1415" y="398"/>
                </a:lnTo>
                <a:lnTo>
                  <a:pt x="1416" y="396"/>
                </a:lnTo>
                <a:lnTo>
                  <a:pt x="1417" y="395"/>
                </a:lnTo>
                <a:lnTo>
                  <a:pt x="1419" y="394"/>
                </a:lnTo>
                <a:lnTo>
                  <a:pt x="1420" y="393"/>
                </a:lnTo>
                <a:lnTo>
                  <a:pt x="1421" y="391"/>
                </a:lnTo>
                <a:lnTo>
                  <a:pt x="1423" y="390"/>
                </a:lnTo>
                <a:lnTo>
                  <a:pt x="1424" y="388"/>
                </a:lnTo>
                <a:lnTo>
                  <a:pt x="1426" y="387"/>
                </a:lnTo>
                <a:lnTo>
                  <a:pt x="1428" y="385"/>
                </a:lnTo>
                <a:lnTo>
                  <a:pt x="1429" y="382"/>
                </a:lnTo>
                <a:lnTo>
                  <a:pt x="1431" y="379"/>
                </a:lnTo>
                <a:lnTo>
                  <a:pt x="1434" y="377"/>
                </a:lnTo>
                <a:lnTo>
                  <a:pt x="1436" y="374"/>
                </a:lnTo>
                <a:lnTo>
                  <a:pt x="1439" y="372"/>
                </a:lnTo>
                <a:lnTo>
                  <a:pt x="1441" y="369"/>
                </a:lnTo>
                <a:lnTo>
                  <a:pt x="1444" y="367"/>
                </a:lnTo>
                <a:lnTo>
                  <a:pt x="1446" y="364"/>
                </a:lnTo>
                <a:lnTo>
                  <a:pt x="1449" y="360"/>
                </a:lnTo>
                <a:lnTo>
                  <a:pt x="1452" y="358"/>
                </a:lnTo>
                <a:lnTo>
                  <a:pt x="1454" y="356"/>
                </a:lnTo>
                <a:lnTo>
                  <a:pt x="1456" y="354"/>
                </a:lnTo>
                <a:lnTo>
                  <a:pt x="1458" y="352"/>
                </a:lnTo>
                <a:lnTo>
                  <a:pt x="1461" y="350"/>
                </a:lnTo>
                <a:lnTo>
                  <a:pt x="1463" y="348"/>
                </a:lnTo>
                <a:lnTo>
                  <a:pt x="1464" y="346"/>
                </a:lnTo>
                <a:lnTo>
                  <a:pt x="1466" y="344"/>
                </a:lnTo>
                <a:lnTo>
                  <a:pt x="1467" y="343"/>
                </a:lnTo>
                <a:lnTo>
                  <a:pt x="1469" y="340"/>
                </a:lnTo>
                <a:lnTo>
                  <a:pt x="1470" y="338"/>
                </a:lnTo>
                <a:lnTo>
                  <a:pt x="1473" y="336"/>
                </a:lnTo>
                <a:lnTo>
                  <a:pt x="1474" y="334"/>
                </a:lnTo>
                <a:lnTo>
                  <a:pt x="1476" y="333"/>
                </a:lnTo>
                <a:lnTo>
                  <a:pt x="1477" y="331"/>
                </a:lnTo>
                <a:lnTo>
                  <a:pt x="1479" y="329"/>
                </a:lnTo>
                <a:lnTo>
                  <a:pt x="1480" y="327"/>
                </a:lnTo>
                <a:lnTo>
                  <a:pt x="1482" y="326"/>
                </a:lnTo>
                <a:lnTo>
                  <a:pt x="1483" y="324"/>
                </a:lnTo>
                <a:lnTo>
                  <a:pt x="1485" y="321"/>
                </a:lnTo>
                <a:lnTo>
                  <a:pt x="1487" y="319"/>
                </a:lnTo>
                <a:lnTo>
                  <a:pt x="1489" y="316"/>
                </a:lnTo>
                <a:lnTo>
                  <a:pt x="1492" y="314"/>
                </a:lnTo>
                <a:lnTo>
                  <a:pt x="1494" y="312"/>
                </a:lnTo>
                <a:lnTo>
                  <a:pt x="1496" y="309"/>
                </a:lnTo>
                <a:lnTo>
                  <a:pt x="1498" y="306"/>
                </a:lnTo>
                <a:lnTo>
                  <a:pt x="1501" y="302"/>
                </a:lnTo>
                <a:lnTo>
                  <a:pt x="1505" y="299"/>
                </a:lnTo>
                <a:lnTo>
                  <a:pt x="1507" y="295"/>
                </a:lnTo>
                <a:lnTo>
                  <a:pt x="1512" y="291"/>
                </a:lnTo>
                <a:lnTo>
                  <a:pt x="1515" y="287"/>
                </a:lnTo>
                <a:lnTo>
                  <a:pt x="1517" y="283"/>
                </a:lnTo>
                <a:lnTo>
                  <a:pt x="1520" y="280"/>
                </a:lnTo>
                <a:lnTo>
                  <a:pt x="1523" y="277"/>
                </a:lnTo>
                <a:lnTo>
                  <a:pt x="1525" y="274"/>
                </a:lnTo>
                <a:lnTo>
                  <a:pt x="1527" y="271"/>
                </a:lnTo>
                <a:lnTo>
                  <a:pt x="1530" y="268"/>
                </a:lnTo>
                <a:lnTo>
                  <a:pt x="1532" y="266"/>
                </a:lnTo>
                <a:lnTo>
                  <a:pt x="1534" y="263"/>
                </a:lnTo>
                <a:lnTo>
                  <a:pt x="1536" y="260"/>
                </a:lnTo>
                <a:lnTo>
                  <a:pt x="1538" y="258"/>
                </a:lnTo>
                <a:lnTo>
                  <a:pt x="1539" y="256"/>
                </a:lnTo>
                <a:lnTo>
                  <a:pt x="1541" y="254"/>
                </a:lnTo>
                <a:lnTo>
                  <a:pt x="1543" y="252"/>
                </a:lnTo>
                <a:lnTo>
                  <a:pt x="1544" y="250"/>
                </a:lnTo>
                <a:lnTo>
                  <a:pt x="1546" y="247"/>
                </a:lnTo>
                <a:lnTo>
                  <a:pt x="1547" y="244"/>
                </a:lnTo>
                <a:lnTo>
                  <a:pt x="1551" y="242"/>
                </a:lnTo>
                <a:lnTo>
                  <a:pt x="1552" y="240"/>
                </a:lnTo>
                <a:lnTo>
                  <a:pt x="1554" y="238"/>
                </a:lnTo>
                <a:lnTo>
                  <a:pt x="1556" y="235"/>
                </a:lnTo>
                <a:lnTo>
                  <a:pt x="1557" y="233"/>
                </a:lnTo>
                <a:lnTo>
                  <a:pt x="1559" y="231"/>
                </a:lnTo>
                <a:lnTo>
                  <a:pt x="1561" y="228"/>
                </a:lnTo>
                <a:lnTo>
                  <a:pt x="1563" y="224"/>
                </a:lnTo>
                <a:lnTo>
                  <a:pt x="1565" y="221"/>
                </a:lnTo>
                <a:lnTo>
                  <a:pt x="1569" y="218"/>
                </a:lnTo>
                <a:lnTo>
                  <a:pt x="1571" y="215"/>
                </a:lnTo>
                <a:lnTo>
                  <a:pt x="1574" y="211"/>
                </a:lnTo>
                <a:lnTo>
                  <a:pt x="1576" y="208"/>
                </a:lnTo>
                <a:lnTo>
                  <a:pt x="1579" y="203"/>
                </a:lnTo>
                <a:lnTo>
                  <a:pt x="1582" y="197"/>
                </a:lnTo>
                <a:lnTo>
                  <a:pt x="1585" y="193"/>
                </a:lnTo>
                <a:lnTo>
                  <a:pt x="1589" y="189"/>
                </a:lnTo>
                <a:lnTo>
                  <a:pt x="1592" y="184"/>
                </a:lnTo>
                <a:lnTo>
                  <a:pt x="1595" y="181"/>
                </a:lnTo>
                <a:lnTo>
                  <a:pt x="1598" y="178"/>
                </a:lnTo>
                <a:lnTo>
                  <a:pt x="1600" y="174"/>
                </a:lnTo>
                <a:lnTo>
                  <a:pt x="1602" y="171"/>
                </a:lnTo>
                <a:lnTo>
                  <a:pt x="1604" y="169"/>
                </a:lnTo>
                <a:lnTo>
                  <a:pt x="1607" y="165"/>
                </a:lnTo>
                <a:lnTo>
                  <a:pt x="1609" y="162"/>
                </a:lnTo>
                <a:lnTo>
                  <a:pt x="1610" y="160"/>
                </a:lnTo>
                <a:lnTo>
                  <a:pt x="1612" y="156"/>
                </a:lnTo>
                <a:lnTo>
                  <a:pt x="1614" y="154"/>
                </a:lnTo>
                <a:lnTo>
                  <a:pt x="1615" y="152"/>
                </a:lnTo>
                <a:lnTo>
                  <a:pt x="1617" y="150"/>
                </a:lnTo>
                <a:lnTo>
                  <a:pt x="1618" y="146"/>
                </a:lnTo>
                <a:lnTo>
                  <a:pt x="1620" y="144"/>
                </a:lnTo>
                <a:lnTo>
                  <a:pt x="1622" y="142"/>
                </a:lnTo>
                <a:lnTo>
                  <a:pt x="1623" y="140"/>
                </a:lnTo>
                <a:lnTo>
                  <a:pt x="1625" y="137"/>
                </a:lnTo>
                <a:lnTo>
                  <a:pt x="1628" y="135"/>
                </a:lnTo>
                <a:lnTo>
                  <a:pt x="1630" y="132"/>
                </a:lnTo>
                <a:lnTo>
                  <a:pt x="1632" y="130"/>
                </a:lnTo>
                <a:lnTo>
                  <a:pt x="1634" y="126"/>
                </a:lnTo>
                <a:lnTo>
                  <a:pt x="1636" y="123"/>
                </a:lnTo>
                <a:lnTo>
                  <a:pt x="1638" y="120"/>
                </a:lnTo>
                <a:lnTo>
                  <a:pt x="1641" y="117"/>
                </a:lnTo>
                <a:lnTo>
                  <a:pt x="1644" y="112"/>
                </a:lnTo>
                <a:lnTo>
                  <a:pt x="1647" y="107"/>
                </a:lnTo>
                <a:lnTo>
                  <a:pt x="1650" y="104"/>
                </a:lnTo>
                <a:lnTo>
                  <a:pt x="1653" y="99"/>
                </a:lnTo>
                <a:lnTo>
                  <a:pt x="1656" y="95"/>
                </a:lnTo>
                <a:lnTo>
                  <a:pt x="1660" y="91"/>
                </a:lnTo>
                <a:lnTo>
                  <a:pt x="1663" y="86"/>
                </a:lnTo>
                <a:lnTo>
                  <a:pt x="1666" y="82"/>
                </a:lnTo>
                <a:lnTo>
                  <a:pt x="1669" y="78"/>
                </a:lnTo>
                <a:lnTo>
                  <a:pt x="1672" y="75"/>
                </a:lnTo>
                <a:lnTo>
                  <a:pt x="1674" y="72"/>
                </a:lnTo>
                <a:lnTo>
                  <a:pt x="1676" y="68"/>
                </a:lnTo>
                <a:lnTo>
                  <a:pt x="1678" y="64"/>
                </a:lnTo>
                <a:lnTo>
                  <a:pt x="1680" y="61"/>
                </a:lnTo>
                <a:lnTo>
                  <a:pt x="1682" y="58"/>
                </a:lnTo>
                <a:lnTo>
                  <a:pt x="1686" y="56"/>
                </a:lnTo>
                <a:lnTo>
                  <a:pt x="1687" y="54"/>
                </a:lnTo>
                <a:lnTo>
                  <a:pt x="1689" y="50"/>
                </a:lnTo>
                <a:lnTo>
                  <a:pt x="1690" y="48"/>
                </a:lnTo>
                <a:lnTo>
                  <a:pt x="1692" y="46"/>
                </a:lnTo>
                <a:lnTo>
                  <a:pt x="1693" y="44"/>
                </a:lnTo>
                <a:lnTo>
                  <a:pt x="1694" y="42"/>
                </a:lnTo>
                <a:lnTo>
                  <a:pt x="1696" y="40"/>
                </a:lnTo>
                <a:lnTo>
                  <a:pt x="1697" y="38"/>
                </a:lnTo>
                <a:lnTo>
                  <a:pt x="1698" y="36"/>
                </a:lnTo>
                <a:lnTo>
                  <a:pt x="1700" y="34"/>
                </a:lnTo>
                <a:lnTo>
                  <a:pt x="1701" y="31"/>
                </a:lnTo>
                <a:lnTo>
                  <a:pt x="1702" y="28"/>
                </a:lnTo>
                <a:lnTo>
                  <a:pt x="1705" y="26"/>
                </a:lnTo>
                <a:lnTo>
                  <a:pt x="1706" y="23"/>
                </a:lnTo>
                <a:lnTo>
                  <a:pt x="1708" y="20"/>
                </a:lnTo>
                <a:lnTo>
                  <a:pt x="1709" y="17"/>
                </a:lnTo>
                <a:lnTo>
                  <a:pt x="1711" y="14"/>
                </a:lnTo>
                <a:lnTo>
                  <a:pt x="1713" y="10"/>
                </a:lnTo>
                <a:lnTo>
                  <a:pt x="1714" y="7"/>
                </a:lnTo>
                <a:lnTo>
                  <a:pt x="1716" y="4"/>
                </a:lnTo>
                <a:lnTo>
                  <a:pt x="1719" y="0"/>
                </a:ln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0" name="Freeform 22">
            <a:extLst>
              <a:ext uri="{FF2B5EF4-FFF2-40B4-BE49-F238E27FC236}">
                <a16:creationId xmlns:a16="http://schemas.microsoft.com/office/drawing/2014/main" id="{2FD38B4B-8B7F-5D4E-9C08-0B4FCBACACF9}"/>
              </a:ext>
            </a:extLst>
          </p:cNvPr>
          <p:cNvSpPr>
            <a:spLocks/>
          </p:cNvSpPr>
          <p:nvPr/>
        </p:nvSpPr>
        <p:spPr bwMode="auto">
          <a:xfrm>
            <a:off x="5300663" y="3063876"/>
            <a:ext cx="63500" cy="219075"/>
          </a:xfrm>
          <a:custGeom>
            <a:avLst/>
            <a:gdLst>
              <a:gd name="T0" fmla="*/ 0 w 203"/>
              <a:gd name="T1" fmla="*/ 0 h 688"/>
              <a:gd name="T2" fmla="*/ 0 w 203"/>
              <a:gd name="T3" fmla="*/ 0 h 688"/>
              <a:gd name="T4" fmla="*/ 0 w 203"/>
              <a:gd name="T5" fmla="*/ 0 h 688"/>
              <a:gd name="T6" fmla="*/ 0 w 203"/>
              <a:gd name="T7" fmla="*/ 0 h 688"/>
              <a:gd name="T8" fmla="*/ 0 w 203"/>
              <a:gd name="T9" fmla="*/ 0 h 688"/>
              <a:gd name="T10" fmla="*/ 0 w 203"/>
              <a:gd name="T11" fmla="*/ 0 h 688"/>
              <a:gd name="T12" fmla="*/ 0 w 203"/>
              <a:gd name="T13" fmla="*/ 0 h 688"/>
              <a:gd name="T14" fmla="*/ 0 w 203"/>
              <a:gd name="T15" fmla="*/ 0 h 688"/>
              <a:gd name="T16" fmla="*/ 0 w 203"/>
              <a:gd name="T17" fmla="*/ 0 h 688"/>
              <a:gd name="T18" fmla="*/ 0 w 203"/>
              <a:gd name="T19" fmla="*/ 0 h 688"/>
              <a:gd name="T20" fmla="*/ 0 w 203"/>
              <a:gd name="T21" fmla="*/ 0 h 688"/>
              <a:gd name="T22" fmla="*/ 0 w 203"/>
              <a:gd name="T23" fmla="*/ 0 h 688"/>
              <a:gd name="T24" fmla="*/ 0 w 203"/>
              <a:gd name="T25" fmla="*/ 0 h 688"/>
              <a:gd name="T26" fmla="*/ 0 w 203"/>
              <a:gd name="T27" fmla="*/ 0 h 688"/>
              <a:gd name="T28" fmla="*/ 0 w 203"/>
              <a:gd name="T29" fmla="*/ 0 h 688"/>
              <a:gd name="T30" fmla="*/ 0 w 203"/>
              <a:gd name="T31" fmla="*/ 0 h 688"/>
              <a:gd name="T32" fmla="*/ 0 w 203"/>
              <a:gd name="T33" fmla="*/ 0 h 688"/>
              <a:gd name="T34" fmla="*/ 0 w 203"/>
              <a:gd name="T35" fmla="*/ 0 h 688"/>
              <a:gd name="T36" fmla="*/ 0 w 203"/>
              <a:gd name="T37" fmla="*/ 0 h 688"/>
              <a:gd name="T38" fmla="*/ 0 w 203"/>
              <a:gd name="T39" fmla="*/ 0 h 688"/>
              <a:gd name="T40" fmla="*/ 0 w 203"/>
              <a:gd name="T41" fmla="*/ 0 h 688"/>
              <a:gd name="T42" fmla="*/ 0 w 203"/>
              <a:gd name="T43" fmla="*/ 0 h 688"/>
              <a:gd name="T44" fmla="*/ 0 w 203"/>
              <a:gd name="T45" fmla="*/ 0 h 688"/>
              <a:gd name="T46" fmla="*/ 0 w 203"/>
              <a:gd name="T47" fmla="*/ 0 h 688"/>
              <a:gd name="T48" fmla="*/ 0 w 203"/>
              <a:gd name="T49" fmla="*/ 0 h 688"/>
              <a:gd name="T50" fmla="*/ 0 w 203"/>
              <a:gd name="T51" fmla="*/ 0 h 688"/>
              <a:gd name="T52" fmla="*/ 0 w 203"/>
              <a:gd name="T53" fmla="*/ 0 h 688"/>
              <a:gd name="T54" fmla="*/ 0 w 203"/>
              <a:gd name="T55" fmla="*/ 0 h 688"/>
              <a:gd name="T56" fmla="*/ 0 w 203"/>
              <a:gd name="T57" fmla="*/ 0 h 688"/>
              <a:gd name="T58" fmla="*/ 0 w 203"/>
              <a:gd name="T59" fmla="*/ 0 h 688"/>
              <a:gd name="T60" fmla="*/ 0 w 203"/>
              <a:gd name="T61" fmla="*/ 0 h 688"/>
              <a:gd name="T62" fmla="*/ 0 w 203"/>
              <a:gd name="T63" fmla="*/ 0 h 688"/>
              <a:gd name="T64" fmla="*/ 0 w 203"/>
              <a:gd name="T65" fmla="*/ 0 h 688"/>
              <a:gd name="T66" fmla="*/ 0 w 203"/>
              <a:gd name="T67" fmla="*/ 0 h 688"/>
              <a:gd name="T68" fmla="*/ 0 w 203"/>
              <a:gd name="T69" fmla="*/ 0 h 688"/>
              <a:gd name="T70" fmla="*/ 0 w 203"/>
              <a:gd name="T71" fmla="*/ 0 h 688"/>
              <a:gd name="T72" fmla="*/ 0 w 203"/>
              <a:gd name="T73" fmla="*/ 0 h 688"/>
              <a:gd name="T74" fmla="*/ 0 w 203"/>
              <a:gd name="T75" fmla="*/ 0 h 688"/>
              <a:gd name="T76" fmla="*/ 0 w 203"/>
              <a:gd name="T77" fmla="*/ 0 h 688"/>
              <a:gd name="T78" fmla="*/ 0 w 203"/>
              <a:gd name="T79" fmla="*/ 0 h 688"/>
              <a:gd name="T80" fmla="*/ 0 w 203"/>
              <a:gd name="T81" fmla="*/ 0 h 688"/>
              <a:gd name="T82" fmla="*/ 0 w 203"/>
              <a:gd name="T83" fmla="*/ 0 h 688"/>
              <a:gd name="T84" fmla="*/ 0 w 203"/>
              <a:gd name="T85" fmla="*/ 0 h 688"/>
              <a:gd name="T86" fmla="*/ 0 w 203"/>
              <a:gd name="T87" fmla="*/ 0 h 688"/>
              <a:gd name="T88" fmla="*/ 0 w 203"/>
              <a:gd name="T89" fmla="*/ 0 h 688"/>
              <a:gd name="T90" fmla="*/ 0 w 203"/>
              <a:gd name="T91" fmla="*/ 0 h 688"/>
              <a:gd name="T92" fmla="*/ 0 w 203"/>
              <a:gd name="T93" fmla="*/ 0 h 688"/>
              <a:gd name="T94" fmla="*/ 0 w 203"/>
              <a:gd name="T95" fmla="*/ 0 h 688"/>
              <a:gd name="T96" fmla="*/ 0 w 203"/>
              <a:gd name="T97" fmla="*/ 0 h 688"/>
              <a:gd name="T98" fmla="*/ 0 w 203"/>
              <a:gd name="T99" fmla="*/ 0 h 688"/>
              <a:gd name="T100" fmla="*/ 0 w 203"/>
              <a:gd name="T101" fmla="*/ 0 h 688"/>
              <a:gd name="T102" fmla="*/ 0 w 203"/>
              <a:gd name="T103" fmla="*/ 0 h 688"/>
              <a:gd name="T104" fmla="*/ 0 w 203"/>
              <a:gd name="T105" fmla="*/ 0 h 688"/>
              <a:gd name="T106" fmla="*/ 0 w 203"/>
              <a:gd name="T107" fmla="*/ 0 h 688"/>
              <a:gd name="T108" fmla="*/ 0 w 203"/>
              <a:gd name="T109" fmla="*/ 0 h 688"/>
              <a:gd name="T110" fmla="*/ 0 w 203"/>
              <a:gd name="T111" fmla="*/ 0 h 688"/>
              <a:gd name="T112" fmla="*/ 0 w 203"/>
              <a:gd name="T113" fmla="*/ 0 h 6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03"/>
              <a:gd name="T172" fmla="*/ 0 h 688"/>
              <a:gd name="T173" fmla="*/ 203 w 203"/>
              <a:gd name="T174" fmla="*/ 688 h 68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03" h="688">
                <a:moveTo>
                  <a:pt x="0" y="0"/>
                </a:moveTo>
                <a:lnTo>
                  <a:pt x="4" y="8"/>
                </a:lnTo>
                <a:lnTo>
                  <a:pt x="8" y="15"/>
                </a:lnTo>
                <a:lnTo>
                  <a:pt x="12" y="22"/>
                </a:lnTo>
                <a:lnTo>
                  <a:pt x="15" y="28"/>
                </a:lnTo>
                <a:lnTo>
                  <a:pt x="19" y="34"/>
                </a:lnTo>
                <a:lnTo>
                  <a:pt x="22" y="39"/>
                </a:lnTo>
                <a:lnTo>
                  <a:pt x="24" y="45"/>
                </a:lnTo>
                <a:lnTo>
                  <a:pt x="27" y="49"/>
                </a:lnTo>
                <a:lnTo>
                  <a:pt x="29" y="54"/>
                </a:lnTo>
                <a:lnTo>
                  <a:pt x="31" y="58"/>
                </a:lnTo>
                <a:lnTo>
                  <a:pt x="34" y="62"/>
                </a:lnTo>
                <a:lnTo>
                  <a:pt x="37" y="66"/>
                </a:lnTo>
                <a:lnTo>
                  <a:pt x="39" y="69"/>
                </a:lnTo>
                <a:lnTo>
                  <a:pt x="40" y="72"/>
                </a:lnTo>
                <a:lnTo>
                  <a:pt x="42" y="75"/>
                </a:lnTo>
                <a:lnTo>
                  <a:pt x="43" y="80"/>
                </a:lnTo>
                <a:lnTo>
                  <a:pt x="45" y="82"/>
                </a:lnTo>
                <a:lnTo>
                  <a:pt x="46" y="85"/>
                </a:lnTo>
                <a:lnTo>
                  <a:pt x="47" y="87"/>
                </a:lnTo>
                <a:lnTo>
                  <a:pt x="48" y="90"/>
                </a:lnTo>
                <a:lnTo>
                  <a:pt x="50" y="92"/>
                </a:lnTo>
                <a:lnTo>
                  <a:pt x="51" y="95"/>
                </a:lnTo>
                <a:lnTo>
                  <a:pt x="52" y="97"/>
                </a:lnTo>
                <a:lnTo>
                  <a:pt x="53" y="101"/>
                </a:lnTo>
                <a:lnTo>
                  <a:pt x="54" y="104"/>
                </a:lnTo>
                <a:lnTo>
                  <a:pt x="55" y="106"/>
                </a:lnTo>
                <a:lnTo>
                  <a:pt x="57" y="109"/>
                </a:lnTo>
                <a:lnTo>
                  <a:pt x="59" y="112"/>
                </a:lnTo>
                <a:lnTo>
                  <a:pt x="60" y="115"/>
                </a:lnTo>
                <a:lnTo>
                  <a:pt x="61" y="119"/>
                </a:lnTo>
                <a:lnTo>
                  <a:pt x="63" y="123"/>
                </a:lnTo>
                <a:lnTo>
                  <a:pt x="64" y="127"/>
                </a:lnTo>
                <a:lnTo>
                  <a:pt x="66" y="131"/>
                </a:lnTo>
                <a:lnTo>
                  <a:pt x="67" y="134"/>
                </a:lnTo>
                <a:lnTo>
                  <a:pt x="68" y="139"/>
                </a:lnTo>
                <a:lnTo>
                  <a:pt x="70" y="142"/>
                </a:lnTo>
                <a:lnTo>
                  <a:pt x="71" y="144"/>
                </a:lnTo>
                <a:lnTo>
                  <a:pt x="72" y="147"/>
                </a:lnTo>
                <a:lnTo>
                  <a:pt x="73" y="150"/>
                </a:lnTo>
                <a:lnTo>
                  <a:pt x="74" y="152"/>
                </a:lnTo>
                <a:lnTo>
                  <a:pt x="76" y="154"/>
                </a:lnTo>
                <a:lnTo>
                  <a:pt x="77" y="158"/>
                </a:lnTo>
                <a:lnTo>
                  <a:pt x="78" y="160"/>
                </a:lnTo>
                <a:lnTo>
                  <a:pt x="80" y="162"/>
                </a:lnTo>
                <a:lnTo>
                  <a:pt x="80" y="164"/>
                </a:lnTo>
                <a:lnTo>
                  <a:pt x="81" y="166"/>
                </a:lnTo>
                <a:lnTo>
                  <a:pt x="82" y="168"/>
                </a:lnTo>
                <a:lnTo>
                  <a:pt x="83" y="171"/>
                </a:lnTo>
                <a:lnTo>
                  <a:pt x="84" y="173"/>
                </a:lnTo>
                <a:lnTo>
                  <a:pt x="85" y="175"/>
                </a:lnTo>
                <a:lnTo>
                  <a:pt x="85" y="179"/>
                </a:lnTo>
                <a:lnTo>
                  <a:pt x="86" y="181"/>
                </a:lnTo>
                <a:lnTo>
                  <a:pt x="87" y="183"/>
                </a:lnTo>
                <a:lnTo>
                  <a:pt x="88" y="186"/>
                </a:lnTo>
                <a:lnTo>
                  <a:pt x="89" y="188"/>
                </a:lnTo>
                <a:lnTo>
                  <a:pt x="90" y="191"/>
                </a:lnTo>
                <a:lnTo>
                  <a:pt x="91" y="194"/>
                </a:lnTo>
                <a:lnTo>
                  <a:pt x="93" y="198"/>
                </a:lnTo>
                <a:lnTo>
                  <a:pt x="95" y="201"/>
                </a:lnTo>
                <a:lnTo>
                  <a:pt x="96" y="204"/>
                </a:lnTo>
                <a:lnTo>
                  <a:pt x="98" y="208"/>
                </a:lnTo>
                <a:lnTo>
                  <a:pt x="99" y="212"/>
                </a:lnTo>
                <a:lnTo>
                  <a:pt x="101" y="218"/>
                </a:lnTo>
                <a:lnTo>
                  <a:pt x="102" y="222"/>
                </a:lnTo>
                <a:lnTo>
                  <a:pt x="104" y="227"/>
                </a:lnTo>
                <a:lnTo>
                  <a:pt x="106" y="231"/>
                </a:lnTo>
                <a:lnTo>
                  <a:pt x="107" y="236"/>
                </a:lnTo>
                <a:lnTo>
                  <a:pt x="108" y="239"/>
                </a:lnTo>
                <a:lnTo>
                  <a:pt x="110" y="243"/>
                </a:lnTo>
                <a:lnTo>
                  <a:pt x="111" y="246"/>
                </a:lnTo>
                <a:lnTo>
                  <a:pt x="112" y="249"/>
                </a:lnTo>
                <a:lnTo>
                  <a:pt x="113" y="252"/>
                </a:lnTo>
                <a:lnTo>
                  <a:pt x="115" y="256"/>
                </a:lnTo>
                <a:lnTo>
                  <a:pt x="116" y="258"/>
                </a:lnTo>
                <a:lnTo>
                  <a:pt x="117" y="262"/>
                </a:lnTo>
                <a:lnTo>
                  <a:pt x="118" y="264"/>
                </a:lnTo>
                <a:lnTo>
                  <a:pt x="119" y="267"/>
                </a:lnTo>
                <a:lnTo>
                  <a:pt x="120" y="269"/>
                </a:lnTo>
                <a:lnTo>
                  <a:pt x="120" y="271"/>
                </a:lnTo>
                <a:lnTo>
                  <a:pt x="121" y="275"/>
                </a:lnTo>
                <a:lnTo>
                  <a:pt x="122" y="277"/>
                </a:lnTo>
                <a:lnTo>
                  <a:pt x="124" y="279"/>
                </a:lnTo>
                <a:lnTo>
                  <a:pt x="124" y="282"/>
                </a:lnTo>
                <a:lnTo>
                  <a:pt x="125" y="284"/>
                </a:lnTo>
                <a:lnTo>
                  <a:pt x="126" y="286"/>
                </a:lnTo>
                <a:lnTo>
                  <a:pt x="127" y="289"/>
                </a:lnTo>
                <a:lnTo>
                  <a:pt x="128" y="292"/>
                </a:lnTo>
                <a:lnTo>
                  <a:pt x="129" y="295"/>
                </a:lnTo>
                <a:lnTo>
                  <a:pt x="129" y="298"/>
                </a:lnTo>
                <a:lnTo>
                  <a:pt x="130" y="301"/>
                </a:lnTo>
                <a:lnTo>
                  <a:pt x="131" y="306"/>
                </a:lnTo>
                <a:lnTo>
                  <a:pt x="132" y="309"/>
                </a:lnTo>
                <a:lnTo>
                  <a:pt x="135" y="314"/>
                </a:lnTo>
                <a:lnTo>
                  <a:pt x="136" y="318"/>
                </a:lnTo>
                <a:lnTo>
                  <a:pt x="137" y="322"/>
                </a:lnTo>
                <a:lnTo>
                  <a:pt x="138" y="326"/>
                </a:lnTo>
                <a:lnTo>
                  <a:pt x="140" y="331"/>
                </a:lnTo>
                <a:lnTo>
                  <a:pt x="141" y="336"/>
                </a:lnTo>
                <a:lnTo>
                  <a:pt x="142" y="340"/>
                </a:lnTo>
                <a:lnTo>
                  <a:pt x="143" y="343"/>
                </a:lnTo>
                <a:lnTo>
                  <a:pt x="144" y="347"/>
                </a:lnTo>
                <a:lnTo>
                  <a:pt x="145" y="352"/>
                </a:lnTo>
                <a:lnTo>
                  <a:pt x="146" y="355"/>
                </a:lnTo>
                <a:lnTo>
                  <a:pt x="147" y="358"/>
                </a:lnTo>
                <a:lnTo>
                  <a:pt x="148" y="360"/>
                </a:lnTo>
                <a:lnTo>
                  <a:pt x="149" y="363"/>
                </a:lnTo>
                <a:lnTo>
                  <a:pt x="150" y="366"/>
                </a:lnTo>
                <a:lnTo>
                  <a:pt x="151" y="368"/>
                </a:lnTo>
                <a:lnTo>
                  <a:pt x="151" y="371"/>
                </a:lnTo>
                <a:lnTo>
                  <a:pt x="152" y="374"/>
                </a:lnTo>
                <a:lnTo>
                  <a:pt x="154" y="376"/>
                </a:lnTo>
                <a:lnTo>
                  <a:pt x="154" y="378"/>
                </a:lnTo>
                <a:lnTo>
                  <a:pt x="155" y="381"/>
                </a:lnTo>
                <a:lnTo>
                  <a:pt x="156" y="383"/>
                </a:lnTo>
                <a:lnTo>
                  <a:pt x="157" y="385"/>
                </a:lnTo>
                <a:lnTo>
                  <a:pt x="157" y="388"/>
                </a:lnTo>
                <a:lnTo>
                  <a:pt x="158" y="391"/>
                </a:lnTo>
                <a:lnTo>
                  <a:pt x="159" y="394"/>
                </a:lnTo>
                <a:lnTo>
                  <a:pt x="160" y="397"/>
                </a:lnTo>
                <a:lnTo>
                  <a:pt x="161" y="400"/>
                </a:lnTo>
                <a:lnTo>
                  <a:pt x="162" y="403"/>
                </a:lnTo>
                <a:lnTo>
                  <a:pt x="163" y="406"/>
                </a:lnTo>
                <a:lnTo>
                  <a:pt x="164" y="410"/>
                </a:lnTo>
                <a:lnTo>
                  <a:pt x="165" y="414"/>
                </a:lnTo>
                <a:lnTo>
                  <a:pt x="166" y="417"/>
                </a:lnTo>
                <a:lnTo>
                  <a:pt x="167" y="421"/>
                </a:lnTo>
                <a:lnTo>
                  <a:pt x="169" y="425"/>
                </a:lnTo>
                <a:lnTo>
                  <a:pt x="171" y="431"/>
                </a:lnTo>
                <a:lnTo>
                  <a:pt x="173" y="435"/>
                </a:lnTo>
                <a:lnTo>
                  <a:pt x="174" y="440"/>
                </a:lnTo>
                <a:lnTo>
                  <a:pt x="176" y="444"/>
                </a:lnTo>
                <a:lnTo>
                  <a:pt x="177" y="449"/>
                </a:lnTo>
                <a:lnTo>
                  <a:pt x="178" y="452"/>
                </a:lnTo>
                <a:lnTo>
                  <a:pt x="179" y="456"/>
                </a:lnTo>
                <a:lnTo>
                  <a:pt x="180" y="459"/>
                </a:lnTo>
                <a:lnTo>
                  <a:pt x="180" y="461"/>
                </a:lnTo>
                <a:lnTo>
                  <a:pt x="181" y="464"/>
                </a:lnTo>
                <a:lnTo>
                  <a:pt x="182" y="468"/>
                </a:lnTo>
                <a:lnTo>
                  <a:pt x="183" y="470"/>
                </a:lnTo>
                <a:lnTo>
                  <a:pt x="183" y="473"/>
                </a:lnTo>
                <a:lnTo>
                  <a:pt x="184" y="475"/>
                </a:lnTo>
                <a:lnTo>
                  <a:pt x="184" y="477"/>
                </a:lnTo>
                <a:lnTo>
                  <a:pt x="185" y="479"/>
                </a:lnTo>
                <a:lnTo>
                  <a:pt x="185" y="481"/>
                </a:lnTo>
                <a:lnTo>
                  <a:pt x="186" y="485"/>
                </a:lnTo>
                <a:lnTo>
                  <a:pt x="186" y="488"/>
                </a:lnTo>
                <a:lnTo>
                  <a:pt x="186" y="490"/>
                </a:lnTo>
                <a:lnTo>
                  <a:pt x="187" y="492"/>
                </a:lnTo>
                <a:lnTo>
                  <a:pt x="187" y="494"/>
                </a:lnTo>
                <a:lnTo>
                  <a:pt x="187" y="496"/>
                </a:lnTo>
                <a:lnTo>
                  <a:pt x="188" y="499"/>
                </a:lnTo>
                <a:lnTo>
                  <a:pt x="188" y="501"/>
                </a:lnTo>
                <a:lnTo>
                  <a:pt x="188" y="504"/>
                </a:lnTo>
                <a:lnTo>
                  <a:pt x="188" y="507"/>
                </a:lnTo>
                <a:lnTo>
                  <a:pt x="189" y="510"/>
                </a:lnTo>
                <a:lnTo>
                  <a:pt x="189" y="513"/>
                </a:lnTo>
                <a:lnTo>
                  <a:pt x="189" y="516"/>
                </a:lnTo>
                <a:lnTo>
                  <a:pt x="189" y="520"/>
                </a:lnTo>
                <a:lnTo>
                  <a:pt x="190" y="523"/>
                </a:lnTo>
                <a:lnTo>
                  <a:pt x="190" y="528"/>
                </a:lnTo>
                <a:lnTo>
                  <a:pt x="190" y="533"/>
                </a:lnTo>
                <a:lnTo>
                  <a:pt x="190" y="536"/>
                </a:lnTo>
                <a:lnTo>
                  <a:pt x="192" y="540"/>
                </a:lnTo>
                <a:lnTo>
                  <a:pt x="192" y="543"/>
                </a:lnTo>
                <a:lnTo>
                  <a:pt x="192" y="547"/>
                </a:lnTo>
                <a:lnTo>
                  <a:pt x="192" y="549"/>
                </a:lnTo>
                <a:lnTo>
                  <a:pt x="193" y="552"/>
                </a:lnTo>
                <a:lnTo>
                  <a:pt x="193" y="554"/>
                </a:lnTo>
                <a:lnTo>
                  <a:pt x="193" y="557"/>
                </a:lnTo>
                <a:lnTo>
                  <a:pt x="193" y="559"/>
                </a:lnTo>
                <a:lnTo>
                  <a:pt x="193" y="561"/>
                </a:lnTo>
                <a:lnTo>
                  <a:pt x="194" y="563"/>
                </a:lnTo>
                <a:lnTo>
                  <a:pt x="194" y="564"/>
                </a:lnTo>
                <a:lnTo>
                  <a:pt x="194" y="567"/>
                </a:lnTo>
                <a:lnTo>
                  <a:pt x="194" y="569"/>
                </a:lnTo>
                <a:lnTo>
                  <a:pt x="194" y="570"/>
                </a:lnTo>
                <a:lnTo>
                  <a:pt x="195" y="572"/>
                </a:lnTo>
                <a:lnTo>
                  <a:pt x="195" y="573"/>
                </a:lnTo>
                <a:lnTo>
                  <a:pt x="195" y="576"/>
                </a:lnTo>
                <a:lnTo>
                  <a:pt x="195" y="577"/>
                </a:lnTo>
                <a:lnTo>
                  <a:pt x="196" y="579"/>
                </a:lnTo>
                <a:lnTo>
                  <a:pt x="196" y="580"/>
                </a:lnTo>
                <a:lnTo>
                  <a:pt x="196" y="582"/>
                </a:lnTo>
                <a:lnTo>
                  <a:pt x="196" y="583"/>
                </a:lnTo>
                <a:lnTo>
                  <a:pt x="197" y="586"/>
                </a:lnTo>
                <a:lnTo>
                  <a:pt x="197" y="588"/>
                </a:lnTo>
                <a:lnTo>
                  <a:pt x="197" y="589"/>
                </a:lnTo>
                <a:lnTo>
                  <a:pt x="198" y="591"/>
                </a:lnTo>
                <a:lnTo>
                  <a:pt x="198" y="593"/>
                </a:lnTo>
                <a:lnTo>
                  <a:pt x="199" y="595"/>
                </a:lnTo>
                <a:lnTo>
                  <a:pt x="199" y="597"/>
                </a:lnTo>
                <a:lnTo>
                  <a:pt x="199" y="600"/>
                </a:lnTo>
                <a:lnTo>
                  <a:pt x="200" y="602"/>
                </a:lnTo>
                <a:lnTo>
                  <a:pt x="200" y="605"/>
                </a:lnTo>
                <a:lnTo>
                  <a:pt x="201" y="607"/>
                </a:lnTo>
                <a:lnTo>
                  <a:pt x="201" y="609"/>
                </a:lnTo>
                <a:lnTo>
                  <a:pt x="201" y="611"/>
                </a:lnTo>
                <a:lnTo>
                  <a:pt x="202" y="612"/>
                </a:lnTo>
                <a:lnTo>
                  <a:pt x="202" y="614"/>
                </a:lnTo>
                <a:lnTo>
                  <a:pt x="202" y="616"/>
                </a:lnTo>
                <a:lnTo>
                  <a:pt x="202" y="618"/>
                </a:lnTo>
                <a:lnTo>
                  <a:pt x="203" y="620"/>
                </a:lnTo>
                <a:lnTo>
                  <a:pt x="203" y="622"/>
                </a:lnTo>
                <a:lnTo>
                  <a:pt x="203" y="624"/>
                </a:lnTo>
                <a:lnTo>
                  <a:pt x="203" y="626"/>
                </a:lnTo>
                <a:lnTo>
                  <a:pt x="203" y="628"/>
                </a:lnTo>
                <a:lnTo>
                  <a:pt x="203" y="630"/>
                </a:lnTo>
                <a:lnTo>
                  <a:pt x="203" y="631"/>
                </a:lnTo>
                <a:lnTo>
                  <a:pt x="203" y="633"/>
                </a:lnTo>
                <a:lnTo>
                  <a:pt x="203" y="636"/>
                </a:lnTo>
                <a:lnTo>
                  <a:pt x="203" y="638"/>
                </a:lnTo>
                <a:lnTo>
                  <a:pt x="203" y="640"/>
                </a:lnTo>
                <a:lnTo>
                  <a:pt x="203" y="644"/>
                </a:lnTo>
                <a:lnTo>
                  <a:pt x="203" y="646"/>
                </a:lnTo>
                <a:lnTo>
                  <a:pt x="203" y="649"/>
                </a:lnTo>
                <a:lnTo>
                  <a:pt x="203" y="652"/>
                </a:lnTo>
                <a:lnTo>
                  <a:pt x="203" y="655"/>
                </a:lnTo>
                <a:lnTo>
                  <a:pt x="203" y="659"/>
                </a:lnTo>
                <a:lnTo>
                  <a:pt x="202" y="663"/>
                </a:lnTo>
                <a:lnTo>
                  <a:pt x="202" y="668"/>
                </a:lnTo>
                <a:lnTo>
                  <a:pt x="202" y="673"/>
                </a:lnTo>
                <a:lnTo>
                  <a:pt x="202" y="677"/>
                </a:lnTo>
                <a:lnTo>
                  <a:pt x="201" y="683"/>
                </a:lnTo>
                <a:lnTo>
                  <a:pt x="201" y="688"/>
                </a:ln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1" name="Freeform 23">
            <a:extLst>
              <a:ext uri="{FF2B5EF4-FFF2-40B4-BE49-F238E27FC236}">
                <a16:creationId xmlns:a16="http://schemas.microsoft.com/office/drawing/2014/main" id="{929BB816-1315-F748-8CBB-13CE4C077511}"/>
              </a:ext>
            </a:extLst>
          </p:cNvPr>
          <p:cNvSpPr>
            <a:spLocks/>
          </p:cNvSpPr>
          <p:nvPr/>
        </p:nvSpPr>
        <p:spPr bwMode="auto">
          <a:xfrm>
            <a:off x="5300663" y="3281364"/>
            <a:ext cx="63500" cy="217487"/>
          </a:xfrm>
          <a:custGeom>
            <a:avLst/>
            <a:gdLst>
              <a:gd name="T0" fmla="*/ 0 w 203"/>
              <a:gd name="T1" fmla="*/ 0 h 686"/>
              <a:gd name="T2" fmla="*/ 0 w 203"/>
              <a:gd name="T3" fmla="*/ 0 h 686"/>
              <a:gd name="T4" fmla="*/ 0 w 203"/>
              <a:gd name="T5" fmla="*/ 0 h 686"/>
              <a:gd name="T6" fmla="*/ 0 w 203"/>
              <a:gd name="T7" fmla="*/ 0 h 686"/>
              <a:gd name="T8" fmla="*/ 0 w 203"/>
              <a:gd name="T9" fmla="*/ 0 h 686"/>
              <a:gd name="T10" fmla="*/ 0 w 203"/>
              <a:gd name="T11" fmla="*/ 0 h 686"/>
              <a:gd name="T12" fmla="*/ 0 w 203"/>
              <a:gd name="T13" fmla="*/ 0 h 686"/>
              <a:gd name="T14" fmla="*/ 0 w 203"/>
              <a:gd name="T15" fmla="*/ 0 h 686"/>
              <a:gd name="T16" fmla="*/ 0 w 203"/>
              <a:gd name="T17" fmla="*/ 0 h 686"/>
              <a:gd name="T18" fmla="*/ 0 w 203"/>
              <a:gd name="T19" fmla="*/ 0 h 686"/>
              <a:gd name="T20" fmla="*/ 0 w 203"/>
              <a:gd name="T21" fmla="*/ 0 h 686"/>
              <a:gd name="T22" fmla="*/ 0 w 203"/>
              <a:gd name="T23" fmla="*/ 0 h 686"/>
              <a:gd name="T24" fmla="*/ 0 w 203"/>
              <a:gd name="T25" fmla="*/ 0 h 686"/>
              <a:gd name="T26" fmla="*/ 0 w 203"/>
              <a:gd name="T27" fmla="*/ 0 h 686"/>
              <a:gd name="T28" fmla="*/ 0 w 203"/>
              <a:gd name="T29" fmla="*/ 0 h 686"/>
              <a:gd name="T30" fmla="*/ 0 w 203"/>
              <a:gd name="T31" fmla="*/ 0 h 686"/>
              <a:gd name="T32" fmla="*/ 0 w 203"/>
              <a:gd name="T33" fmla="*/ 0 h 686"/>
              <a:gd name="T34" fmla="*/ 0 w 203"/>
              <a:gd name="T35" fmla="*/ 0 h 686"/>
              <a:gd name="T36" fmla="*/ 0 w 203"/>
              <a:gd name="T37" fmla="*/ 0 h 686"/>
              <a:gd name="T38" fmla="*/ 0 w 203"/>
              <a:gd name="T39" fmla="*/ 0 h 686"/>
              <a:gd name="T40" fmla="*/ 0 w 203"/>
              <a:gd name="T41" fmla="*/ 0 h 686"/>
              <a:gd name="T42" fmla="*/ 0 w 203"/>
              <a:gd name="T43" fmla="*/ 0 h 686"/>
              <a:gd name="T44" fmla="*/ 0 w 203"/>
              <a:gd name="T45" fmla="*/ 0 h 686"/>
              <a:gd name="T46" fmla="*/ 0 w 203"/>
              <a:gd name="T47" fmla="*/ 0 h 686"/>
              <a:gd name="T48" fmla="*/ 0 w 203"/>
              <a:gd name="T49" fmla="*/ 0 h 686"/>
              <a:gd name="T50" fmla="*/ 0 w 203"/>
              <a:gd name="T51" fmla="*/ 0 h 686"/>
              <a:gd name="T52" fmla="*/ 0 w 203"/>
              <a:gd name="T53" fmla="*/ 0 h 686"/>
              <a:gd name="T54" fmla="*/ 0 w 203"/>
              <a:gd name="T55" fmla="*/ 0 h 686"/>
              <a:gd name="T56" fmla="*/ 0 w 203"/>
              <a:gd name="T57" fmla="*/ 0 h 686"/>
              <a:gd name="T58" fmla="*/ 0 w 203"/>
              <a:gd name="T59" fmla="*/ 0 h 686"/>
              <a:gd name="T60" fmla="*/ 0 w 203"/>
              <a:gd name="T61" fmla="*/ 0 h 686"/>
              <a:gd name="T62" fmla="*/ 0 w 203"/>
              <a:gd name="T63" fmla="*/ 0 h 686"/>
              <a:gd name="T64" fmla="*/ 0 w 203"/>
              <a:gd name="T65" fmla="*/ 0 h 686"/>
              <a:gd name="T66" fmla="*/ 0 w 203"/>
              <a:gd name="T67" fmla="*/ 0 h 686"/>
              <a:gd name="T68" fmla="*/ 0 w 203"/>
              <a:gd name="T69" fmla="*/ 0 h 686"/>
              <a:gd name="T70" fmla="*/ 0 w 203"/>
              <a:gd name="T71" fmla="*/ 0 h 686"/>
              <a:gd name="T72" fmla="*/ 0 w 203"/>
              <a:gd name="T73" fmla="*/ 0 h 686"/>
              <a:gd name="T74" fmla="*/ 0 w 203"/>
              <a:gd name="T75" fmla="*/ 0 h 686"/>
              <a:gd name="T76" fmla="*/ 0 w 203"/>
              <a:gd name="T77" fmla="*/ 0 h 686"/>
              <a:gd name="T78" fmla="*/ 0 w 203"/>
              <a:gd name="T79" fmla="*/ 0 h 686"/>
              <a:gd name="T80" fmla="*/ 0 w 203"/>
              <a:gd name="T81" fmla="*/ 0 h 686"/>
              <a:gd name="T82" fmla="*/ 0 w 203"/>
              <a:gd name="T83" fmla="*/ 0 h 686"/>
              <a:gd name="T84" fmla="*/ 0 w 203"/>
              <a:gd name="T85" fmla="*/ 0 h 686"/>
              <a:gd name="T86" fmla="*/ 0 w 203"/>
              <a:gd name="T87" fmla="*/ 0 h 686"/>
              <a:gd name="T88" fmla="*/ 0 w 203"/>
              <a:gd name="T89" fmla="*/ 0 h 686"/>
              <a:gd name="T90" fmla="*/ 0 w 203"/>
              <a:gd name="T91" fmla="*/ 0 h 686"/>
              <a:gd name="T92" fmla="*/ 0 w 203"/>
              <a:gd name="T93" fmla="*/ 0 h 686"/>
              <a:gd name="T94" fmla="*/ 0 w 203"/>
              <a:gd name="T95" fmla="*/ 0 h 686"/>
              <a:gd name="T96" fmla="*/ 0 w 203"/>
              <a:gd name="T97" fmla="*/ 0 h 686"/>
              <a:gd name="T98" fmla="*/ 0 w 203"/>
              <a:gd name="T99" fmla="*/ 0 h 686"/>
              <a:gd name="T100" fmla="*/ 0 w 203"/>
              <a:gd name="T101" fmla="*/ 0 h 686"/>
              <a:gd name="T102" fmla="*/ 0 w 203"/>
              <a:gd name="T103" fmla="*/ 0 h 686"/>
              <a:gd name="T104" fmla="*/ 0 w 203"/>
              <a:gd name="T105" fmla="*/ 0 h 686"/>
              <a:gd name="T106" fmla="*/ 0 w 203"/>
              <a:gd name="T107" fmla="*/ 0 h 686"/>
              <a:gd name="T108" fmla="*/ 0 w 203"/>
              <a:gd name="T109" fmla="*/ 0 h 686"/>
              <a:gd name="T110" fmla="*/ 0 w 203"/>
              <a:gd name="T111" fmla="*/ 0 h 686"/>
              <a:gd name="T112" fmla="*/ 0 w 203"/>
              <a:gd name="T113" fmla="*/ 0 h 68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03"/>
              <a:gd name="T172" fmla="*/ 0 h 686"/>
              <a:gd name="T173" fmla="*/ 203 w 203"/>
              <a:gd name="T174" fmla="*/ 686 h 68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03" h="686">
                <a:moveTo>
                  <a:pt x="0" y="686"/>
                </a:moveTo>
                <a:lnTo>
                  <a:pt x="4" y="679"/>
                </a:lnTo>
                <a:lnTo>
                  <a:pt x="8" y="672"/>
                </a:lnTo>
                <a:lnTo>
                  <a:pt x="12" y="665"/>
                </a:lnTo>
                <a:lnTo>
                  <a:pt x="15" y="660"/>
                </a:lnTo>
                <a:lnTo>
                  <a:pt x="19" y="652"/>
                </a:lnTo>
                <a:lnTo>
                  <a:pt x="22" y="647"/>
                </a:lnTo>
                <a:lnTo>
                  <a:pt x="24" y="643"/>
                </a:lnTo>
                <a:lnTo>
                  <a:pt x="27" y="638"/>
                </a:lnTo>
                <a:lnTo>
                  <a:pt x="29" y="633"/>
                </a:lnTo>
                <a:lnTo>
                  <a:pt x="31" y="629"/>
                </a:lnTo>
                <a:lnTo>
                  <a:pt x="34" y="626"/>
                </a:lnTo>
                <a:lnTo>
                  <a:pt x="37" y="622"/>
                </a:lnTo>
                <a:lnTo>
                  <a:pt x="39" y="619"/>
                </a:lnTo>
                <a:lnTo>
                  <a:pt x="40" y="615"/>
                </a:lnTo>
                <a:lnTo>
                  <a:pt x="42" y="612"/>
                </a:lnTo>
                <a:lnTo>
                  <a:pt x="43" y="608"/>
                </a:lnTo>
                <a:lnTo>
                  <a:pt x="45" y="605"/>
                </a:lnTo>
                <a:lnTo>
                  <a:pt x="46" y="603"/>
                </a:lnTo>
                <a:lnTo>
                  <a:pt x="47" y="600"/>
                </a:lnTo>
                <a:lnTo>
                  <a:pt x="48" y="597"/>
                </a:lnTo>
                <a:lnTo>
                  <a:pt x="50" y="594"/>
                </a:lnTo>
                <a:lnTo>
                  <a:pt x="51" y="592"/>
                </a:lnTo>
                <a:lnTo>
                  <a:pt x="52" y="589"/>
                </a:lnTo>
                <a:lnTo>
                  <a:pt x="53" y="587"/>
                </a:lnTo>
                <a:lnTo>
                  <a:pt x="54" y="584"/>
                </a:lnTo>
                <a:lnTo>
                  <a:pt x="55" y="581"/>
                </a:lnTo>
                <a:lnTo>
                  <a:pt x="57" y="579"/>
                </a:lnTo>
                <a:lnTo>
                  <a:pt x="59" y="575"/>
                </a:lnTo>
                <a:lnTo>
                  <a:pt x="60" y="572"/>
                </a:lnTo>
                <a:lnTo>
                  <a:pt x="61" y="568"/>
                </a:lnTo>
                <a:lnTo>
                  <a:pt x="63" y="564"/>
                </a:lnTo>
                <a:lnTo>
                  <a:pt x="64" y="560"/>
                </a:lnTo>
                <a:lnTo>
                  <a:pt x="66" y="556"/>
                </a:lnTo>
                <a:lnTo>
                  <a:pt x="67" y="552"/>
                </a:lnTo>
                <a:lnTo>
                  <a:pt x="68" y="549"/>
                </a:lnTo>
                <a:lnTo>
                  <a:pt x="70" y="546"/>
                </a:lnTo>
                <a:lnTo>
                  <a:pt x="71" y="543"/>
                </a:lnTo>
                <a:lnTo>
                  <a:pt x="72" y="541"/>
                </a:lnTo>
                <a:lnTo>
                  <a:pt x="73" y="537"/>
                </a:lnTo>
                <a:lnTo>
                  <a:pt x="74" y="535"/>
                </a:lnTo>
                <a:lnTo>
                  <a:pt x="76" y="532"/>
                </a:lnTo>
                <a:lnTo>
                  <a:pt x="77" y="530"/>
                </a:lnTo>
                <a:lnTo>
                  <a:pt x="78" y="528"/>
                </a:lnTo>
                <a:lnTo>
                  <a:pt x="80" y="526"/>
                </a:lnTo>
                <a:lnTo>
                  <a:pt x="80" y="524"/>
                </a:lnTo>
                <a:lnTo>
                  <a:pt x="81" y="521"/>
                </a:lnTo>
                <a:lnTo>
                  <a:pt x="82" y="518"/>
                </a:lnTo>
                <a:lnTo>
                  <a:pt x="83" y="516"/>
                </a:lnTo>
                <a:lnTo>
                  <a:pt x="84" y="514"/>
                </a:lnTo>
                <a:lnTo>
                  <a:pt x="85" y="511"/>
                </a:lnTo>
                <a:lnTo>
                  <a:pt x="85" y="509"/>
                </a:lnTo>
                <a:lnTo>
                  <a:pt x="86" y="507"/>
                </a:lnTo>
                <a:lnTo>
                  <a:pt x="87" y="505"/>
                </a:lnTo>
                <a:lnTo>
                  <a:pt x="88" y="502"/>
                </a:lnTo>
                <a:lnTo>
                  <a:pt x="89" y="499"/>
                </a:lnTo>
                <a:lnTo>
                  <a:pt x="90" y="496"/>
                </a:lnTo>
                <a:lnTo>
                  <a:pt x="91" y="493"/>
                </a:lnTo>
                <a:lnTo>
                  <a:pt x="93" y="490"/>
                </a:lnTo>
                <a:lnTo>
                  <a:pt x="95" y="487"/>
                </a:lnTo>
                <a:lnTo>
                  <a:pt x="96" y="483"/>
                </a:lnTo>
                <a:lnTo>
                  <a:pt x="98" y="479"/>
                </a:lnTo>
                <a:lnTo>
                  <a:pt x="99" y="474"/>
                </a:lnTo>
                <a:lnTo>
                  <a:pt x="101" y="470"/>
                </a:lnTo>
                <a:lnTo>
                  <a:pt x="102" y="465"/>
                </a:lnTo>
                <a:lnTo>
                  <a:pt x="104" y="460"/>
                </a:lnTo>
                <a:lnTo>
                  <a:pt x="106" y="456"/>
                </a:lnTo>
                <a:lnTo>
                  <a:pt x="107" y="452"/>
                </a:lnTo>
                <a:lnTo>
                  <a:pt x="108" y="448"/>
                </a:lnTo>
                <a:lnTo>
                  <a:pt x="110" y="445"/>
                </a:lnTo>
                <a:lnTo>
                  <a:pt x="111" y="440"/>
                </a:lnTo>
                <a:lnTo>
                  <a:pt x="112" y="437"/>
                </a:lnTo>
                <a:lnTo>
                  <a:pt x="113" y="434"/>
                </a:lnTo>
                <a:lnTo>
                  <a:pt x="115" y="432"/>
                </a:lnTo>
                <a:lnTo>
                  <a:pt x="116" y="428"/>
                </a:lnTo>
                <a:lnTo>
                  <a:pt x="117" y="425"/>
                </a:lnTo>
                <a:lnTo>
                  <a:pt x="118" y="422"/>
                </a:lnTo>
                <a:lnTo>
                  <a:pt x="119" y="420"/>
                </a:lnTo>
                <a:lnTo>
                  <a:pt x="120" y="417"/>
                </a:lnTo>
                <a:lnTo>
                  <a:pt x="120" y="415"/>
                </a:lnTo>
                <a:lnTo>
                  <a:pt x="121" y="413"/>
                </a:lnTo>
                <a:lnTo>
                  <a:pt x="122" y="410"/>
                </a:lnTo>
                <a:lnTo>
                  <a:pt x="124" y="408"/>
                </a:lnTo>
                <a:lnTo>
                  <a:pt x="124" y="406"/>
                </a:lnTo>
                <a:lnTo>
                  <a:pt x="125" y="403"/>
                </a:lnTo>
                <a:lnTo>
                  <a:pt x="126" y="400"/>
                </a:lnTo>
                <a:lnTo>
                  <a:pt x="127" y="398"/>
                </a:lnTo>
                <a:lnTo>
                  <a:pt x="128" y="395"/>
                </a:lnTo>
                <a:lnTo>
                  <a:pt x="129" y="392"/>
                </a:lnTo>
                <a:lnTo>
                  <a:pt x="129" y="389"/>
                </a:lnTo>
                <a:lnTo>
                  <a:pt x="130" y="385"/>
                </a:lnTo>
                <a:lnTo>
                  <a:pt x="131" y="381"/>
                </a:lnTo>
                <a:lnTo>
                  <a:pt x="132" y="378"/>
                </a:lnTo>
                <a:lnTo>
                  <a:pt x="135" y="374"/>
                </a:lnTo>
                <a:lnTo>
                  <a:pt x="136" y="370"/>
                </a:lnTo>
                <a:lnTo>
                  <a:pt x="137" y="366"/>
                </a:lnTo>
                <a:lnTo>
                  <a:pt x="138" y="361"/>
                </a:lnTo>
                <a:lnTo>
                  <a:pt x="140" y="356"/>
                </a:lnTo>
                <a:lnTo>
                  <a:pt x="141" y="352"/>
                </a:lnTo>
                <a:lnTo>
                  <a:pt x="142" y="348"/>
                </a:lnTo>
                <a:lnTo>
                  <a:pt x="143" y="344"/>
                </a:lnTo>
                <a:lnTo>
                  <a:pt x="144" y="339"/>
                </a:lnTo>
                <a:lnTo>
                  <a:pt x="145" y="336"/>
                </a:lnTo>
                <a:lnTo>
                  <a:pt x="146" y="333"/>
                </a:lnTo>
                <a:lnTo>
                  <a:pt x="147" y="330"/>
                </a:lnTo>
                <a:lnTo>
                  <a:pt x="148" y="327"/>
                </a:lnTo>
                <a:lnTo>
                  <a:pt x="149" y="323"/>
                </a:lnTo>
                <a:lnTo>
                  <a:pt x="150" y="321"/>
                </a:lnTo>
                <a:lnTo>
                  <a:pt x="151" y="318"/>
                </a:lnTo>
                <a:lnTo>
                  <a:pt x="151" y="316"/>
                </a:lnTo>
                <a:lnTo>
                  <a:pt x="152" y="314"/>
                </a:lnTo>
                <a:lnTo>
                  <a:pt x="154" y="311"/>
                </a:lnTo>
                <a:lnTo>
                  <a:pt x="154" y="309"/>
                </a:lnTo>
                <a:lnTo>
                  <a:pt x="155" y="306"/>
                </a:lnTo>
                <a:lnTo>
                  <a:pt x="156" y="304"/>
                </a:lnTo>
                <a:lnTo>
                  <a:pt x="157" y="301"/>
                </a:lnTo>
                <a:lnTo>
                  <a:pt x="157" y="299"/>
                </a:lnTo>
                <a:lnTo>
                  <a:pt x="158" y="295"/>
                </a:lnTo>
                <a:lnTo>
                  <a:pt x="159" y="293"/>
                </a:lnTo>
                <a:lnTo>
                  <a:pt x="160" y="290"/>
                </a:lnTo>
                <a:lnTo>
                  <a:pt x="161" y="286"/>
                </a:lnTo>
                <a:lnTo>
                  <a:pt x="162" y="284"/>
                </a:lnTo>
                <a:lnTo>
                  <a:pt x="163" y="280"/>
                </a:lnTo>
                <a:lnTo>
                  <a:pt x="164" y="277"/>
                </a:lnTo>
                <a:lnTo>
                  <a:pt x="165" y="274"/>
                </a:lnTo>
                <a:lnTo>
                  <a:pt x="166" y="270"/>
                </a:lnTo>
                <a:lnTo>
                  <a:pt x="167" y="265"/>
                </a:lnTo>
                <a:lnTo>
                  <a:pt x="169" y="261"/>
                </a:lnTo>
                <a:lnTo>
                  <a:pt x="171" y="257"/>
                </a:lnTo>
                <a:lnTo>
                  <a:pt x="173" y="252"/>
                </a:lnTo>
                <a:lnTo>
                  <a:pt x="174" y="246"/>
                </a:lnTo>
                <a:lnTo>
                  <a:pt x="176" y="242"/>
                </a:lnTo>
                <a:lnTo>
                  <a:pt x="177" y="239"/>
                </a:lnTo>
                <a:lnTo>
                  <a:pt x="178" y="235"/>
                </a:lnTo>
                <a:lnTo>
                  <a:pt x="179" y="232"/>
                </a:lnTo>
                <a:lnTo>
                  <a:pt x="180" y="228"/>
                </a:lnTo>
                <a:lnTo>
                  <a:pt x="180" y="225"/>
                </a:lnTo>
                <a:lnTo>
                  <a:pt x="181" y="223"/>
                </a:lnTo>
                <a:lnTo>
                  <a:pt x="182" y="220"/>
                </a:lnTo>
                <a:lnTo>
                  <a:pt x="183" y="218"/>
                </a:lnTo>
                <a:lnTo>
                  <a:pt x="183" y="215"/>
                </a:lnTo>
                <a:lnTo>
                  <a:pt x="184" y="213"/>
                </a:lnTo>
                <a:lnTo>
                  <a:pt x="184" y="211"/>
                </a:lnTo>
                <a:lnTo>
                  <a:pt x="185" y="208"/>
                </a:lnTo>
                <a:lnTo>
                  <a:pt x="185" y="204"/>
                </a:lnTo>
                <a:lnTo>
                  <a:pt x="186" y="202"/>
                </a:lnTo>
                <a:lnTo>
                  <a:pt x="186" y="200"/>
                </a:lnTo>
                <a:lnTo>
                  <a:pt x="186" y="198"/>
                </a:lnTo>
                <a:lnTo>
                  <a:pt x="187" y="196"/>
                </a:lnTo>
                <a:lnTo>
                  <a:pt x="187" y="194"/>
                </a:lnTo>
                <a:lnTo>
                  <a:pt x="187" y="192"/>
                </a:lnTo>
                <a:lnTo>
                  <a:pt x="188" y="188"/>
                </a:lnTo>
                <a:lnTo>
                  <a:pt x="188" y="186"/>
                </a:lnTo>
                <a:lnTo>
                  <a:pt x="188" y="183"/>
                </a:lnTo>
                <a:lnTo>
                  <a:pt x="188" y="181"/>
                </a:lnTo>
                <a:lnTo>
                  <a:pt x="189" y="178"/>
                </a:lnTo>
                <a:lnTo>
                  <a:pt x="189" y="175"/>
                </a:lnTo>
                <a:lnTo>
                  <a:pt x="189" y="172"/>
                </a:lnTo>
                <a:lnTo>
                  <a:pt x="189" y="167"/>
                </a:lnTo>
                <a:lnTo>
                  <a:pt x="190" y="164"/>
                </a:lnTo>
                <a:lnTo>
                  <a:pt x="190" y="159"/>
                </a:lnTo>
                <a:lnTo>
                  <a:pt x="190" y="155"/>
                </a:lnTo>
                <a:lnTo>
                  <a:pt x="190" y="152"/>
                </a:lnTo>
                <a:lnTo>
                  <a:pt x="192" y="147"/>
                </a:lnTo>
                <a:lnTo>
                  <a:pt x="192" y="144"/>
                </a:lnTo>
                <a:lnTo>
                  <a:pt x="192" y="141"/>
                </a:lnTo>
                <a:lnTo>
                  <a:pt x="192" y="139"/>
                </a:lnTo>
                <a:lnTo>
                  <a:pt x="193" y="136"/>
                </a:lnTo>
                <a:lnTo>
                  <a:pt x="193" y="134"/>
                </a:lnTo>
                <a:lnTo>
                  <a:pt x="193" y="130"/>
                </a:lnTo>
                <a:lnTo>
                  <a:pt x="193" y="128"/>
                </a:lnTo>
                <a:lnTo>
                  <a:pt x="193" y="126"/>
                </a:lnTo>
                <a:lnTo>
                  <a:pt x="194" y="124"/>
                </a:lnTo>
                <a:lnTo>
                  <a:pt x="194" y="123"/>
                </a:lnTo>
                <a:lnTo>
                  <a:pt x="194" y="121"/>
                </a:lnTo>
                <a:lnTo>
                  <a:pt x="194" y="119"/>
                </a:lnTo>
                <a:lnTo>
                  <a:pt x="194" y="118"/>
                </a:lnTo>
                <a:lnTo>
                  <a:pt x="195" y="115"/>
                </a:lnTo>
                <a:lnTo>
                  <a:pt x="195" y="114"/>
                </a:lnTo>
                <a:lnTo>
                  <a:pt x="195" y="111"/>
                </a:lnTo>
                <a:lnTo>
                  <a:pt x="195" y="110"/>
                </a:lnTo>
                <a:lnTo>
                  <a:pt x="196" y="108"/>
                </a:lnTo>
                <a:lnTo>
                  <a:pt x="196" y="107"/>
                </a:lnTo>
                <a:lnTo>
                  <a:pt x="196" y="105"/>
                </a:lnTo>
                <a:lnTo>
                  <a:pt x="196" y="104"/>
                </a:lnTo>
                <a:lnTo>
                  <a:pt x="197" y="102"/>
                </a:lnTo>
                <a:lnTo>
                  <a:pt x="197" y="100"/>
                </a:lnTo>
                <a:lnTo>
                  <a:pt x="197" y="99"/>
                </a:lnTo>
                <a:lnTo>
                  <a:pt x="198" y="97"/>
                </a:lnTo>
                <a:lnTo>
                  <a:pt x="198" y="95"/>
                </a:lnTo>
                <a:lnTo>
                  <a:pt x="199" y="92"/>
                </a:lnTo>
                <a:lnTo>
                  <a:pt x="199" y="90"/>
                </a:lnTo>
                <a:lnTo>
                  <a:pt x="199" y="87"/>
                </a:lnTo>
                <a:lnTo>
                  <a:pt x="200" y="85"/>
                </a:lnTo>
                <a:lnTo>
                  <a:pt x="200" y="83"/>
                </a:lnTo>
                <a:lnTo>
                  <a:pt x="201" y="81"/>
                </a:lnTo>
                <a:lnTo>
                  <a:pt x="201" y="79"/>
                </a:lnTo>
                <a:lnTo>
                  <a:pt x="201" y="77"/>
                </a:lnTo>
                <a:lnTo>
                  <a:pt x="202" y="75"/>
                </a:lnTo>
                <a:lnTo>
                  <a:pt x="202" y="73"/>
                </a:lnTo>
                <a:lnTo>
                  <a:pt x="202" y="71"/>
                </a:lnTo>
                <a:lnTo>
                  <a:pt x="202" y="68"/>
                </a:lnTo>
                <a:lnTo>
                  <a:pt x="203" y="67"/>
                </a:lnTo>
                <a:lnTo>
                  <a:pt x="203" y="65"/>
                </a:lnTo>
                <a:lnTo>
                  <a:pt x="203" y="64"/>
                </a:lnTo>
                <a:lnTo>
                  <a:pt x="203" y="62"/>
                </a:lnTo>
                <a:lnTo>
                  <a:pt x="203" y="60"/>
                </a:lnTo>
                <a:lnTo>
                  <a:pt x="203" y="58"/>
                </a:lnTo>
                <a:lnTo>
                  <a:pt x="203" y="56"/>
                </a:lnTo>
                <a:lnTo>
                  <a:pt x="203" y="55"/>
                </a:lnTo>
                <a:lnTo>
                  <a:pt x="203" y="51"/>
                </a:lnTo>
                <a:lnTo>
                  <a:pt x="203" y="49"/>
                </a:lnTo>
                <a:lnTo>
                  <a:pt x="203" y="47"/>
                </a:lnTo>
                <a:lnTo>
                  <a:pt x="203" y="44"/>
                </a:lnTo>
                <a:lnTo>
                  <a:pt x="203" y="42"/>
                </a:lnTo>
                <a:lnTo>
                  <a:pt x="203" y="39"/>
                </a:lnTo>
                <a:lnTo>
                  <a:pt x="203" y="36"/>
                </a:lnTo>
                <a:lnTo>
                  <a:pt x="203" y="32"/>
                </a:lnTo>
                <a:lnTo>
                  <a:pt x="203" y="28"/>
                </a:lnTo>
                <a:lnTo>
                  <a:pt x="202" y="24"/>
                </a:lnTo>
                <a:lnTo>
                  <a:pt x="202" y="20"/>
                </a:lnTo>
                <a:lnTo>
                  <a:pt x="202" y="14"/>
                </a:lnTo>
                <a:lnTo>
                  <a:pt x="202" y="10"/>
                </a:lnTo>
                <a:lnTo>
                  <a:pt x="201" y="5"/>
                </a:lnTo>
                <a:lnTo>
                  <a:pt x="201" y="0"/>
                </a:ln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2" name="Line 29">
            <a:extLst>
              <a:ext uri="{FF2B5EF4-FFF2-40B4-BE49-F238E27FC236}">
                <a16:creationId xmlns:a16="http://schemas.microsoft.com/office/drawing/2014/main" id="{A909B250-386B-584D-8A89-7CFC694170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30651" y="3911600"/>
            <a:ext cx="2460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3" name="Line 35">
            <a:extLst>
              <a:ext uri="{FF2B5EF4-FFF2-40B4-BE49-F238E27FC236}">
                <a16:creationId xmlns:a16="http://schemas.microsoft.com/office/drawing/2014/main" id="{10AC4719-3CC5-A943-9C3A-CE8EFA4760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19539" y="2635250"/>
            <a:ext cx="257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4" name="Line 36">
            <a:extLst>
              <a:ext uri="{FF2B5EF4-FFF2-40B4-BE49-F238E27FC236}">
                <a16:creationId xmlns:a16="http://schemas.microsoft.com/office/drawing/2014/main" id="{C7ECDB59-137C-4140-87B2-DB105ED1E7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19539" y="2870200"/>
            <a:ext cx="2571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5" name="Line 37">
            <a:extLst>
              <a:ext uri="{FF2B5EF4-FFF2-40B4-BE49-F238E27FC236}">
                <a16:creationId xmlns:a16="http://schemas.microsoft.com/office/drawing/2014/main" id="{3E291E17-0055-9C4A-B752-89423712CE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87889" y="2762250"/>
            <a:ext cx="1285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6" name="Freeform 38">
            <a:extLst>
              <a:ext uri="{FF2B5EF4-FFF2-40B4-BE49-F238E27FC236}">
                <a16:creationId xmlns:a16="http://schemas.microsoft.com/office/drawing/2014/main" id="{543D93D7-7D6B-2444-9A8E-6973222B19A7}"/>
              </a:ext>
            </a:extLst>
          </p:cNvPr>
          <p:cNvSpPr>
            <a:spLocks/>
          </p:cNvSpPr>
          <p:nvPr/>
        </p:nvSpPr>
        <p:spPr bwMode="auto">
          <a:xfrm>
            <a:off x="4816475" y="2762251"/>
            <a:ext cx="255588" cy="384175"/>
          </a:xfrm>
          <a:custGeom>
            <a:avLst/>
            <a:gdLst>
              <a:gd name="T0" fmla="*/ 0 w 805"/>
              <a:gd name="T1" fmla="*/ 0 h 1208"/>
              <a:gd name="T2" fmla="*/ 0 w 805"/>
              <a:gd name="T3" fmla="*/ 0 h 1208"/>
              <a:gd name="T4" fmla="*/ 0 w 805"/>
              <a:gd name="T5" fmla="*/ 0 h 1208"/>
              <a:gd name="T6" fmla="*/ 0 w 805"/>
              <a:gd name="T7" fmla="*/ 0 h 1208"/>
              <a:gd name="T8" fmla="*/ 0 60000 65536"/>
              <a:gd name="T9" fmla="*/ 0 60000 65536"/>
              <a:gd name="T10" fmla="*/ 0 60000 65536"/>
              <a:gd name="T11" fmla="*/ 0 60000 65536"/>
              <a:gd name="T12" fmla="*/ 0 w 805"/>
              <a:gd name="T13" fmla="*/ 0 h 1208"/>
              <a:gd name="T14" fmla="*/ 805 w 805"/>
              <a:gd name="T15" fmla="*/ 1208 h 120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05" h="1208">
                <a:moveTo>
                  <a:pt x="805" y="1208"/>
                </a:moveTo>
                <a:lnTo>
                  <a:pt x="403" y="1208"/>
                </a:lnTo>
                <a:lnTo>
                  <a:pt x="403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7" name="Freeform 39">
            <a:extLst>
              <a:ext uri="{FF2B5EF4-FFF2-40B4-BE49-F238E27FC236}">
                <a16:creationId xmlns:a16="http://schemas.microsoft.com/office/drawing/2014/main" id="{35DAD8B2-70B1-5444-B430-E6E58DC13174}"/>
              </a:ext>
            </a:extLst>
          </p:cNvPr>
          <p:cNvSpPr>
            <a:spLocks/>
          </p:cNvSpPr>
          <p:nvPr/>
        </p:nvSpPr>
        <p:spPr bwMode="auto">
          <a:xfrm>
            <a:off x="4679951" y="3421064"/>
            <a:ext cx="392113" cy="382587"/>
          </a:xfrm>
          <a:custGeom>
            <a:avLst/>
            <a:gdLst>
              <a:gd name="T0" fmla="*/ 2147483646 w 247"/>
              <a:gd name="T1" fmla="*/ 0 h 241"/>
              <a:gd name="T2" fmla="*/ 2147483646 w 247"/>
              <a:gd name="T3" fmla="*/ 0 h 241"/>
              <a:gd name="T4" fmla="*/ 2147483646 w 247"/>
              <a:gd name="T5" fmla="*/ 2147483646 h 241"/>
              <a:gd name="T6" fmla="*/ 0 w 247"/>
              <a:gd name="T7" fmla="*/ 2147483646 h 241"/>
              <a:gd name="T8" fmla="*/ 0 60000 65536"/>
              <a:gd name="T9" fmla="*/ 0 60000 65536"/>
              <a:gd name="T10" fmla="*/ 0 60000 65536"/>
              <a:gd name="T11" fmla="*/ 0 60000 65536"/>
              <a:gd name="T12" fmla="*/ 0 w 247"/>
              <a:gd name="T13" fmla="*/ 0 h 241"/>
              <a:gd name="T14" fmla="*/ 247 w 247"/>
              <a:gd name="T15" fmla="*/ 241 h 24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47" h="241">
                <a:moveTo>
                  <a:pt x="247" y="0"/>
                </a:moveTo>
                <a:lnTo>
                  <a:pt x="167" y="0"/>
                </a:lnTo>
                <a:lnTo>
                  <a:pt x="167" y="241"/>
                </a:lnTo>
                <a:lnTo>
                  <a:pt x="0" y="24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8" name="Line 40">
            <a:extLst>
              <a:ext uri="{FF2B5EF4-FFF2-40B4-BE49-F238E27FC236}">
                <a16:creationId xmlns:a16="http://schemas.microsoft.com/office/drawing/2014/main" id="{C5FC035F-0637-044C-AF91-645C7D0849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1526" y="3282950"/>
            <a:ext cx="5175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9" name="Freeform 41">
            <a:extLst>
              <a:ext uri="{FF2B5EF4-FFF2-40B4-BE49-F238E27FC236}">
                <a16:creationId xmlns:a16="http://schemas.microsoft.com/office/drawing/2014/main" id="{47CA4D58-49ED-BA40-AD74-A01E166F6AC9}"/>
              </a:ext>
            </a:extLst>
          </p:cNvPr>
          <p:cNvSpPr>
            <a:spLocks/>
          </p:cNvSpPr>
          <p:nvPr/>
        </p:nvSpPr>
        <p:spPr bwMode="auto">
          <a:xfrm>
            <a:off x="3919538" y="2251076"/>
            <a:ext cx="3363912" cy="1552575"/>
          </a:xfrm>
          <a:custGeom>
            <a:avLst/>
            <a:gdLst>
              <a:gd name="T0" fmla="*/ 0 w 10592"/>
              <a:gd name="T1" fmla="*/ 0 h 4892"/>
              <a:gd name="T2" fmla="*/ 0 w 10592"/>
              <a:gd name="T3" fmla="*/ 0 h 4892"/>
              <a:gd name="T4" fmla="*/ 0 w 10592"/>
              <a:gd name="T5" fmla="*/ 0 h 4892"/>
              <a:gd name="T6" fmla="*/ 0 w 10592"/>
              <a:gd name="T7" fmla="*/ 0 h 4892"/>
              <a:gd name="T8" fmla="*/ 0 60000 65536"/>
              <a:gd name="T9" fmla="*/ 0 60000 65536"/>
              <a:gd name="T10" fmla="*/ 0 60000 65536"/>
              <a:gd name="T11" fmla="*/ 0 60000 65536"/>
              <a:gd name="T12" fmla="*/ 0 w 10592"/>
              <a:gd name="T13" fmla="*/ 0 h 4892"/>
              <a:gd name="T14" fmla="*/ 10592 w 10592"/>
              <a:gd name="T15" fmla="*/ 4892 h 489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0592" h="4892">
                <a:moveTo>
                  <a:pt x="10592" y="4892"/>
                </a:moveTo>
                <a:lnTo>
                  <a:pt x="10592" y="0"/>
                </a:lnTo>
                <a:lnTo>
                  <a:pt x="0" y="0"/>
                </a:lnTo>
                <a:lnTo>
                  <a:pt x="0" y="120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0" name="Freeform 42">
            <a:extLst>
              <a:ext uri="{FF2B5EF4-FFF2-40B4-BE49-F238E27FC236}">
                <a16:creationId xmlns:a16="http://schemas.microsoft.com/office/drawing/2014/main" id="{9CF1926A-DA63-D348-9479-D7E06B4B1652}"/>
              </a:ext>
            </a:extLst>
          </p:cNvPr>
          <p:cNvSpPr>
            <a:spLocks/>
          </p:cNvSpPr>
          <p:nvPr/>
        </p:nvSpPr>
        <p:spPr bwMode="auto">
          <a:xfrm>
            <a:off x="3133726" y="3803651"/>
            <a:ext cx="3235325" cy="512763"/>
          </a:xfrm>
          <a:custGeom>
            <a:avLst/>
            <a:gdLst>
              <a:gd name="T0" fmla="*/ 0 w 10188"/>
              <a:gd name="T1" fmla="*/ 0 h 1612"/>
              <a:gd name="T2" fmla="*/ 0 w 10188"/>
              <a:gd name="T3" fmla="*/ 0 h 1612"/>
              <a:gd name="T4" fmla="*/ 0 w 10188"/>
              <a:gd name="T5" fmla="*/ 0 h 1612"/>
              <a:gd name="T6" fmla="*/ 0 w 10188"/>
              <a:gd name="T7" fmla="*/ 0 h 1612"/>
              <a:gd name="T8" fmla="*/ 0 60000 65536"/>
              <a:gd name="T9" fmla="*/ 0 60000 65536"/>
              <a:gd name="T10" fmla="*/ 0 60000 65536"/>
              <a:gd name="T11" fmla="*/ 0 60000 65536"/>
              <a:gd name="T12" fmla="*/ 0 w 10188"/>
              <a:gd name="T13" fmla="*/ 0 h 1612"/>
              <a:gd name="T14" fmla="*/ 10188 w 10188"/>
              <a:gd name="T15" fmla="*/ 1612 h 161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0188" h="1612">
                <a:moveTo>
                  <a:pt x="0" y="1612"/>
                </a:moveTo>
                <a:lnTo>
                  <a:pt x="8577" y="1612"/>
                </a:lnTo>
                <a:lnTo>
                  <a:pt x="8577" y="0"/>
                </a:lnTo>
                <a:lnTo>
                  <a:pt x="10188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1" name="Line 43">
            <a:extLst>
              <a:ext uri="{FF2B5EF4-FFF2-40B4-BE49-F238E27FC236}">
                <a16:creationId xmlns:a16="http://schemas.microsoft.com/office/drawing/2014/main" id="{AFA22574-395B-514E-B64A-586F0082BBB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26275" y="3282950"/>
            <a:ext cx="768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2" name="Line 44">
            <a:extLst>
              <a:ext uri="{FF2B5EF4-FFF2-40B4-BE49-F238E27FC236}">
                <a16:creationId xmlns:a16="http://schemas.microsoft.com/office/drawing/2014/main" id="{0D24FBB8-86EC-284B-9A3E-869C4A37B0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26275" y="3803650"/>
            <a:ext cx="768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3" name="Line 45">
            <a:extLst>
              <a:ext uri="{FF2B5EF4-FFF2-40B4-BE49-F238E27FC236}">
                <a16:creationId xmlns:a16="http://schemas.microsoft.com/office/drawing/2014/main" id="{EEB183A5-38C2-CD4D-B3FA-C7DB70E108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9526" y="3676650"/>
            <a:ext cx="36512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4" name="Freeform 47">
            <a:extLst>
              <a:ext uri="{FF2B5EF4-FFF2-40B4-BE49-F238E27FC236}">
                <a16:creationId xmlns:a16="http://schemas.microsoft.com/office/drawing/2014/main" id="{504F0219-C37F-1345-A097-6485F95FCEE3}"/>
              </a:ext>
            </a:extLst>
          </p:cNvPr>
          <p:cNvSpPr>
            <a:spLocks/>
          </p:cNvSpPr>
          <p:nvPr/>
        </p:nvSpPr>
        <p:spPr bwMode="auto">
          <a:xfrm>
            <a:off x="3517901" y="3567114"/>
            <a:ext cx="201613" cy="200025"/>
          </a:xfrm>
          <a:custGeom>
            <a:avLst/>
            <a:gdLst>
              <a:gd name="T0" fmla="*/ 0 w 632"/>
              <a:gd name="T1" fmla="*/ 0 h 633"/>
              <a:gd name="T2" fmla="*/ 0 w 632"/>
              <a:gd name="T3" fmla="*/ 0 h 633"/>
              <a:gd name="T4" fmla="*/ 0 w 632"/>
              <a:gd name="T5" fmla="*/ 0 h 633"/>
              <a:gd name="T6" fmla="*/ 0 w 632"/>
              <a:gd name="T7" fmla="*/ 0 h 633"/>
              <a:gd name="T8" fmla="*/ 0 60000 65536"/>
              <a:gd name="T9" fmla="*/ 0 60000 65536"/>
              <a:gd name="T10" fmla="*/ 0 60000 65536"/>
              <a:gd name="T11" fmla="*/ 0 60000 65536"/>
              <a:gd name="T12" fmla="*/ 0 w 632"/>
              <a:gd name="T13" fmla="*/ 0 h 633"/>
              <a:gd name="T14" fmla="*/ 632 w 632"/>
              <a:gd name="T15" fmla="*/ 633 h 63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32" h="633">
                <a:moveTo>
                  <a:pt x="632" y="346"/>
                </a:moveTo>
                <a:lnTo>
                  <a:pt x="0" y="633"/>
                </a:lnTo>
                <a:lnTo>
                  <a:pt x="0" y="0"/>
                </a:lnTo>
                <a:lnTo>
                  <a:pt x="632" y="346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5" name="Freeform 48">
            <a:extLst>
              <a:ext uri="{FF2B5EF4-FFF2-40B4-BE49-F238E27FC236}">
                <a16:creationId xmlns:a16="http://schemas.microsoft.com/office/drawing/2014/main" id="{7E6E9687-05AD-E54C-A2F7-50AECB12EAF7}"/>
              </a:ext>
            </a:extLst>
          </p:cNvPr>
          <p:cNvSpPr>
            <a:spLocks/>
          </p:cNvSpPr>
          <p:nvPr/>
        </p:nvSpPr>
        <p:spPr bwMode="auto">
          <a:xfrm>
            <a:off x="3517901" y="3567114"/>
            <a:ext cx="201613" cy="200025"/>
          </a:xfrm>
          <a:custGeom>
            <a:avLst/>
            <a:gdLst>
              <a:gd name="T0" fmla="*/ 0 w 632"/>
              <a:gd name="T1" fmla="*/ 0 h 633"/>
              <a:gd name="T2" fmla="*/ 0 w 632"/>
              <a:gd name="T3" fmla="*/ 0 h 633"/>
              <a:gd name="T4" fmla="*/ 0 w 632"/>
              <a:gd name="T5" fmla="*/ 0 h 633"/>
              <a:gd name="T6" fmla="*/ 0 w 632"/>
              <a:gd name="T7" fmla="*/ 0 h 633"/>
              <a:gd name="T8" fmla="*/ 0 60000 65536"/>
              <a:gd name="T9" fmla="*/ 0 60000 65536"/>
              <a:gd name="T10" fmla="*/ 0 60000 65536"/>
              <a:gd name="T11" fmla="*/ 0 60000 65536"/>
              <a:gd name="T12" fmla="*/ 0 w 632"/>
              <a:gd name="T13" fmla="*/ 0 h 633"/>
              <a:gd name="T14" fmla="*/ 632 w 632"/>
              <a:gd name="T15" fmla="*/ 633 h 63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32" h="633">
                <a:moveTo>
                  <a:pt x="632" y="346"/>
                </a:moveTo>
                <a:lnTo>
                  <a:pt x="0" y="633"/>
                </a:lnTo>
                <a:lnTo>
                  <a:pt x="0" y="0"/>
                </a:lnTo>
                <a:lnTo>
                  <a:pt x="632" y="346"/>
                </a:ln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6" name="Freeform 50">
            <a:extLst>
              <a:ext uri="{FF2B5EF4-FFF2-40B4-BE49-F238E27FC236}">
                <a16:creationId xmlns:a16="http://schemas.microsoft.com/office/drawing/2014/main" id="{1E315731-82F9-D64D-AF75-6171D5FBBE60}"/>
              </a:ext>
            </a:extLst>
          </p:cNvPr>
          <p:cNvSpPr>
            <a:spLocks/>
          </p:cNvSpPr>
          <p:nvPr/>
        </p:nvSpPr>
        <p:spPr bwMode="auto">
          <a:xfrm>
            <a:off x="3727450" y="3633789"/>
            <a:ext cx="84138" cy="84137"/>
          </a:xfrm>
          <a:custGeom>
            <a:avLst/>
            <a:gdLst>
              <a:gd name="T0" fmla="*/ 0 w 262"/>
              <a:gd name="T1" fmla="*/ 0 h 262"/>
              <a:gd name="T2" fmla="*/ 0 w 262"/>
              <a:gd name="T3" fmla="*/ 0 h 262"/>
              <a:gd name="T4" fmla="*/ 0 w 262"/>
              <a:gd name="T5" fmla="*/ 0 h 262"/>
              <a:gd name="T6" fmla="*/ 0 w 262"/>
              <a:gd name="T7" fmla="*/ 0 h 262"/>
              <a:gd name="T8" fmla="*/ 0 w 262"/>
              <a:gd name="T9" fmla="*/ 0 h 262"/>
              <a:gd name="T10" fmla="*/ 0 w 262"/>
              <a:gd name="T11" fmla="*/ 0 h 262"/>
              <a:gd name="T12" fmla="*/ 0 w 262"/>
              <a:gd name="T13" fmla="*/ 0 h 262"/>
              <a:gd name="T14" fmla="*/ 0 w 262"/>
              <a:gd name="T15" fmla="*/ 0 h 262"/>
              <a:gd name="T16" fmla="*/ 0 w 262"/>
              <a:gd name="T17" fmla="*/ 0 h 262"/>
              <a:gd name="T18" fmla="*/ 0 w 262"/>
              <a:gd name="T19" fmla="*/ 0 h 262"/>
              <a:gd name="T20" fmla="*/ 0 w 262"/>
              <a:gd name="T21" fmla="*/ 0 h 262"/>
              <a:gd name="T22" fmla="*/ 0 w 262"/>
              <a:gd name="T23" fmla="*/ 0 h 262"/>
              <a:gd name="T24" fmla="*/ 0 w 262"/>
              <a:gd name="T25" fmla="*/ 0 h 262"/>
              <a:gd name="T26" fmla="*/ 0 w 262"/>
              <a:gd name="T27" fmla="*/ 0 h 262"/>
              <a:gd name="T28" fmla="*/ 0 w 262"/>
              <a:gd name="T29" fmla="*/ 0 h 262"/>
              <a:gd name="T30" fmla="*/ 0 w 262"/>
              <a:gd name="T31" fmla="*/ 0 h 262"/>
              <a:gd name="T32" fmla="*/ 0 w 262"/>
              <a:gd name="T33" fmla="*/ 0 h 262"/>
              <a:gd name="T34" fmla="*/ 0 w 262"/>
              <a:gd name="T35" fmla="*/ 0 h 262"/>
              <a:gd name="T36" fmla="*/ 0 w 262"/>
              <a:gd name="T37" fmla="*/ 0 h 262"/>
              <a:gd name="T38" fmla="*/ 0 w 262"/>
              <a:gd name="T39" fmla="*/ 0 h 262"/>
              <a:gd name="T40" fmla="*/ 0 w 262"/>
              <a:gd name="T41" fmla="*/ 0 h 262"/>
              <a:gd name="T42" fmla="*/ 0 w 262"/>
              <a:gd name="T43" fmla="*/ 0 h 262"/>
              <a:gd name="T44" fmla="*/ 0 w 262"/>
              <a:gd name="T45" fmla="*/ 0 h 262"/>
              <a:gd name="T46" fmla="*/ 0 w 262"/>
              <a:gd name="T47" fmla="*/ 0 h 262"/>
              <a:gd name="T48" fmla="*/ 0 w 262"/>
              <a:gd name="T49" fmla="*/ 0 h 262"/>
              <a:gd name="T50" fmla="*/ 0 w 262"/>
              <a:gd name="T51" fmla="*/ 0 h 262"/>
              <a:gd name="T52" fmla="*/ 0 w 262"/>
              <a:gd name="T53" fmla="*/ 0 h 262"/>
              <a:gd name="T54" fmla="*/ 0 w 262"/>
              <a:gd name="T55" fmla="*/ 0 h 262"/>
              <a:gd name="T56" fmla="*/ 0 w 262"/>
              <a:gd name="T57" fmla="*/ 0 h 262"/>
              <a:gd name="T58" fmla="*/ 0 w 262"/>
              <a:gd name="T59" fmla="*/ 0 h 262"/>
              <a:gd name="T60" fmla="*/ 0 w 262"/>
              <a:gd name="T61" fmla="*/ 0 h 262"/>
              <a:gd name="T62" fmla="*/ 0 w 262"/>
              <a:gd name="T63" fmla="*/ 0 h 262"/>
              <a:gd name="T64" fmla="*/ 0 w 262"/>
              <a:gd name="T65" fmla="*/ 0 h 262"/>
              <a:gd name="T66" fmla="*/ 0 w 262"/>
              <a:gd name="T67" fmla="*/ 0 h 262"/>
              <a:gd name="T68" fmla="*/ 0 w 262"/>
              <a:gd name="T69" fmla="*/ 0 h 262"/>
              <a:gd name="T70" fmla="*/ 0 w 262"/>
              <a:gd name="T71" fmla="*/ 0 h 262"/>
              <a:gd name="T72" fmla="*/ 0 w 262"/>
              <a:gd name="T73" fmla="*/ 0 h 262"/>
              <a:gd name="T74" fmla="*/ 0 w 262"/>
              <a:gd name="T75" fmla="*/ 0 h 262"/>
              <a:gd name="T76" fmla="*/ 0 w 262"/>
              <a:gd name="T77" fmla="*/ 0 h 262"/>
              <a:gd name="T78" fmla="*/ 0 w 262"/>
              <a:gd name="T79" fmla="*/ 0 h 262"/>
              <a:gd name="T80" fmla="*/ 0 w 262"/>
              <a:gd name="T81" fmla="*/ 0 h 262"/>
              <a:gd name="T82" fmla="*/ 0 w 262"/>
              <a:gd name="T83" fmla="*/ 0 h 262"/>
              <a:gd name="T84" fmla="*/ 0 w 262"/>
              <a:gd name="T85" fmla="*/ 0 h 262"/>
              <a:gd name="T86" fmla="*/ 0 w 262"/>
              <a:gd name="T87" fmla="*/ 0 h 26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2"/>
              <a:gd name="T133" fmla="*/ 0 h 262"/>
              <a:gd name="T134" fmla="*/ 262 w 262"/>
              <a:gd name="T135" fmla="*/ 262 h 26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2" h="262">
                <a:moveTo>
                  <a:pt x="131" y="0"/>
                </a:moveTo>
                <a:lnTo>
                  <a:pt x="124" y="0"/>
                </a:lnTo>
                <a:lnTo>
                  <a:pt x="118" y="0"/>
                </a:lnTo>
                <a:lnTo>
                  <a:pt x="111" y="2"/>
                </a:lnTo>
                <a:lnTo>
                  <a:pt x="106" y="3"/>
                </a:lnTo>
                <a:lnTo>
                  <a:pt x="98" y="5"/>
                </a:lnTo>
                <a:lnTo>
                  <a:pt x="92" y="6"/>
                </a:lnTo>
                <a:lnTo>
                  <a:pt x="85" y="8"/>
                </a:lnTo>
                <a:lnTo>
                  <a:pt x="80" y="10"/>
                </a:lnTo>
                <a:lnTo>
                  <a:pt x="74" y="13"/>
                </a:lnTo>
                <a:lnTo>
                  <a:pt x="69" y="15"/>
                </a:lnTo>
                <a:lnTo>
                  <a:pt x="63" y="18"/>
                </a:lnTo>
                <a:lnTo>
                  <a:pt x="57" y="22"/>
                </a:lnTo>
                <a:lnTo>
                  <a:pt x="53" y="26"/>
                </a:lnTo>
                <a:lnTo>
                  <a:pt x="48" y="29"/>
                </a:lnTo>
                <a:lnTo>
                  <a:pt x="43" y="34"/>
                </a:lnTo>
                <a:lnTo>
                  <a:pt x="38" y="38"/>
                </a:lnTo>
                <a:lnTo>
                  <a:pt x="34" y="43"/>
                </a:lnTo>
                <a:lnTo>
                  <a:pt x="31" y="48"/>
                </a:lnTo>
                <a:lnTo>
                  <a:pt x="26" y="52"/>
                </a:lnTo>
                <a:lnTo>
                  <a:pt x="23" y="57"/>
                </a:lnTo>
                <a:lnTo>
                  <a:pt x="19" y="63"/>
                </a:lnTo>
                <a:lnTo>
                  <a:pt x="16" y="68"/>
                </a:lnTo>
                <a:lnTo>
                  <a:pt x="13" y="73"/>
                </a:lnTo>
                <a:lnTo>
                  <a:pt x="10" y="81"/>
                </a:lnTo>
                <a:lnTo>
                  <a:pt x="7" y="86"/>
                </a:lnTo>
                <a:lnTo>
                  <a:pt x="5" y="92"/>
                </a:lnTo>
                <a:lnTo>
                  <a:pt x="4" y="99"/>
                </a:lnTo>
                <a:lnTo>
                  <a:pt x="2" y="104"/>
                </a:lnTo>
                <a:lnTo>
                  <a:pt x="1" y="110"/>
                </a:lnTo>
                <a:lnTo>
                  <a:pt x="1" y="116"/>
                </a:lnTo>
                <a:lnTo>
                  <a:pt x="0" y="125"/>
                </a:lnTo>
                <a:lnTo>
                  <a:pt x="0" y="131"/>
                </a:lnTo>
                <a:lnTo>
                  <a:pt x="0" y="138"/>
                </a:lnTo>
                <a:lnTo>
                  <a:pt x="1" y="144"/>
                </a:lnTo>
                <a:lnTo>
                  <a:pt x="1" y="150"/>
                </a:lnTo>
                <a:lnTo>
                  <a:pt x="2" y="157"/>
                </a:lnTo>
                <a:lnTo>
                  <a:pt x="4" y="163"/>
                </a:lnTo>
                <a:lnTo>
                  <a:pt x="5" y="170"/>
                </a:lnTo>
                <a:lnTo>
                  <a:pt x="7" y="175"/>
                </a:lnTo>
                <a:lnTo>
                  <a:pt x="10" y="182"/>
                </a:lnTo>
                <a:lnTo>
                  <a:pt x="13" y="187"/>
                </a:lnTo>
                <a:lnTo>
                  <a:pt x="16" y="192"/>
                </a:lnTo>
                <a:lnTo>
                  <a:pt x="19" y="199"/>
                </a:lnTo>
                <a:lnTo>
                  <a:pt x="23" y="203"/>
                </a:lnTo>
                <a:lnTo>
                  <a:pt x="26" y="208"/>
                </a:lnTo>
                <a:lnTo>
                  <a:pt x="31" y="215"/>
                </a:lnTo>
                <a:lnTo>
                  <a:pt x="34" y="219"/>
                </a:lnTo>
                <a:lnTo>
                  <a:pt x="38" y="223"/>
                </a:lnTo>
                <a:lnTo>
                  <a:pt x="43" y="227"/>
                </a:lnTo>
                <a:lnTo>
                  <a:pt x="48" y="231"/>
                </a:lnTo>
                <a:lnTo>
                  <a:pt x="53" y="236"/>
                </a:lnTo>
                <a:lnTo>
                  <a:pt x="57" y="239"/>
                </a:lnTo>
                <a:lnTo>
                  <a:pt x="63" y="242"/>
                </a:lnTo>
                <a:lnTo>
                  <a:pt x="69" y="245"/>
                </a:lnTo>
                <a:lnTo>
                  <a:pt x="74" y="248"/>
                </a:lnTo>
                <a:lnTo>
                  <a:pt x="80" y="250"/>
                </a:lnTo>
                <a:lnTo>
                  <a:pt x="85" y="252"/>
                </a:lnTo>
                <a:lnTo>
                  <a:pt x="92" y="255"/>
                </a:lnTo>
                <a:lnTo>
                  <a:pt x="98" y="258"/>
                </a:lnTo>
                <a:lnTo>
                  <a:pt x="106" y="259"/>
                </a:lnTo>
                <a:lnTo>
                  <a:pt x="111" y="260"/>
                </a:lnTo>
                <a:lnTo>
                  <a:pt x="118" y="261"/>
                </a:lnTo>
                <a:lnTo>
                  <a:pt x="124" y="262"/>
                </a:lnTo>
                <a:lnTo>
                  <a:pt x="131" y="262"/>
                </a:lnTo>
                <a:lnTo>
                  <a:pt x="137" y="262"/>
                </a:lnTo>
                <a:lnTo>
                  <a:pt x="143" y="261"/>
                </a:lnTo>
                <a:lnTo>
                  <a:pt x="151" y="260"/>
                </a:lnTo>
                <a:lnTo>
                  <a:pt x="157" y="259"/>
                </a:lnTo>
                <a:lnTo>
                  <a:pt x="164" y="258"/>
                </a:lnTo>
                <a:lnTo>
                  <a:pt x="170" y="255"/>
                </a:lnTo>
                <a:lnTo>
                  <a:pt x="176" y="252"/>
                </a:lnTo>
                <a:lnTo>
                  <a:pt x="181" y="250"/>
                </a:lnTo>
                <a:lnTo>
                  <a:pt x="187" y="248"/>
                </a:lnTo>
                <a:lnTo>
                  <a:pt x="193" y="245"/>
                </a:lnTo>
                <a:lnTo>
                  <a:pt x="199" y="242"/>
                </a:lnTo>
                <a:lnTo>
                  <a:pt x="205" y="239"/>
                </a:lnTo>
                <a:lnTo>
                  <a:pt x="209" y="236"/>
                </a:lnTo>
                <a:lnTo>
                  <a:pt x="214" y="231"/>
                </a:lnTo>
                <a:lnTo>
                  <a:pt x="218" y="227"/>
                </a:lnTo>
                <a:lnTo>
                  <a:pt x="223" y="223"/>
                </a:lnTo>
                <a:lnTo>
                  <a:pt x="228" y="219"/>
                </a:lnTo>
                <a:lnTo>
                  <a:pt x="231" y="215"/>
                </a:lnTo>
                <a:lnTo>
                  <a:pt x="235" y="208"/>
                </a:lnTo>
                <a:lnTo>
                  <a:pt x="238" y="203"/>
                </a:lnTo>
                <a:lnTo>
                  <a:pt x="243" y="199"/>
                </a:lnTo>
                <a:lnTo>
                  <a:pt x="246" y="192"/>
                </a:lnTo>
                <a:lnTo>
                  <a:pt x="249" y="187"/>
                </a:lnTo>
                <a:lnTo>
                  <a:pt x="251" y="182"/>
                </a:lnTo>
                <a:lnTo>
                  <a:pt x="254" y="175"/>
                </a:lnTo>
                <a:lnTo>
                  <a:pt x="256" y="170"/>
                </a:lnTo>
                <a:lnTo>
                  <a:pt x="257" y="163"/>
                </a:lnTo>
                <a:lnTo>
                  <a:pt x="258" y="157"/>
                </a:lnTo>
                <a:lnTo>
                  <a:pt x="261" y="150"/>
                </a:lnTo>
                <a:lnTo>
                  <a:pt x="261" y="144"/>
                </a:lnTo>
                <a:lnTo>
                  <a:pt x="262" y="138"/>
                </a:lnTo>
                <a:lnTo>
                  <a:pt x="262" y="131"/>
                </a:lnTo>
                <a:lnTo>
                  <a:pt x="262" y="125"/>
                </a:lnTo>
                <a:lnTo>
                  <a:pt x="261" y="116"/>
                </a:lnTo>
                <a:lnTo>
                  <a:pt x="261" y="110"/>
                </a:lnTo>
                <a:lnTo>
                  <a:pt x="258" y="104"/>
                </a:lnTo>
                <a:lnTo>
                  <a:pt x="257" y="99"/>
                </a:lnTo>
                <a:lnTo>
                  <a:pt x="256" y="92"/>
                </a:lnTo>
                <a:lnTo>
                  <a:pt x="254" y="86"/>
                </a:lnTo>
                <a:lnTo>
                  <a:pt x="251" y="81"/>
                </a:lnTo>
                <a:lnTo>
                  <a:pt x="249" y="73"/>
                </a:lnTo>
                <a:lnTo>
                  <a:pt x="246" y="68"/>
                </a:lnTo>
                <a:lnTo>
                  <a:pt x="243" y="63"/>
                </a:lnTo>
                <a:lnTo>
                  <a:pt x="238" y="57"/>
                </a:lnTo>
                <a:lnTo>
                  <a:pt x="235" y="52"/>
                </a:lnTo>
                <a:lnTo>
                  <a:pt x="231" y="48"/>
                </a:lnTo>
                <a:lnTo>
                  <a:pt x="228" y="43"/>
                </a:lnTo>
                <a:lnTo>
                  <a:pt x="223" y="38"/>
                </a:lnTo>
                <a:lnTo>
                  <a:pt x="218" y="34"/>
                </a:lnTo>
                <a:lnTo>
                  <a:pt x="214" y="29"/>
                </a:lnTo>
                <a:lnTo>
                  <a:pt x="209" y="26"/>
                </a:lnTo>
                <a:lnTo>
                  <a:pt x="205" y="22"/>
                </a:lnTo>
                <a:lnTo>
                  <a:pt x="199" y="18"/>
                </a:lnTo>
                <a:lnTo>
                  <a:pt x="193" y="15"/>
                </a:lnTo>
                <a:lnTo>
                  <a:pt x="187" y="13"/>
                </a:lnTo>
                <a:lnTo>
                  <a:pt x="181" y="10"/>
                </a:lnTo>
                <a:lnTo>
                  <a:pt x="176" y="8"/>
                </a:lnTo>
                <a:lnTo>
                  <a:pt x="170" y="6"/>
                </a:lnTo>
                <a:lnTo>
                  <a:pt x="164" y="5"/>
                </a:lnTo>
                <a:lnTo>
                  <a:pt x="157" y="3"/>
                </a:lnTo>
                <a:lnTo>
                  <a:pt x="151" y="2"/>
                </a:lnTo>
                <a:lnTo>
                  <a:pt x="143" y="0"/>
                </a:lnTo>
                <a:lnTo>
                  <a:pt x="137" y="0"/>
                </a:lnTo>
                <a:lnTo>
                  <a:pt x="131" y="0"/>
                </a:ln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8507" name="Freeform 51">
            <a:extLst>
              <a:ext uri="{FF2B5EF4-FFF2-40B4-BE49-F238E27FC236}">
                <a16:creationId xmlns:a16="http://schemas.microsoft.com/office/drawing/2014/main" id="{C2A78390-F59A-4642-9836-6A838B774B7B}"/>
              </a:ext>
            </a:extLst>
          </p:cNvPr>
          <p:cNvSpPr>
            <a:spLocks/>
          </p:cNvSpPr>
          <p:nvPr/>
        </p:nvSpPr>
        <p:spPr bwMode="auto">
          <a:xfrm>
            <a:off x="3919538" y="3275014"/>
            <a:ext cx="3619500" cy="1296987"/>
          </a:xfrm>
          <a:custGeom>
            <a:avLst/>
            <a:gdLst>
              <a:gd name="T0" fmla="*/ 0 w 11398"/>
              <a:gd name="T1" fmla="*/ 0 h 4086"/>
              <a:gd name="T2" fmla="*/ 0 w 11398"/>
              <a:gd name="T3" fmla="*/ 0 h 4086"/>
              <a:gd name="T4" fmla="*/ 0 w 11398"/>
              <a:gd name="T5" fmla="*/ 0 h 4086"/>
              <a:gd name="T6" fmla="*/ 0 w 11398"/>
              <a:gd name="T7" fmla="*/ 0 h 4086"/>
              <a:gd name="T8" fmla="*/ 0 60000 65536"/>
              <a:gd name="T9" fmla="*/ 0 60000 65536"/>
              <a:gd name="T10" fmla="*/ 0 60000 65536"/>
              <a:gd name="T11" fmla="*/ 0 60000 65536"/>
              <a:gd name="T12" fmla="*/ 0 w 11398"/>
              <a:gd name="T13" fmla="*/ 0 h 4086"/>
              <a:gd name="T14" fmla="*/ 11398 w 11398"/>
              <a:gd name="T15" fmla="*/ 4086 h 408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398" h="4086">
                <a:moveTo>
                  <a:pt x="11398" y="0"/>
                </a:moveTo>
                <a:lnTo>
                  <a:pt x="11398" y="4086"/>
                </a:lnTo>
                <a:lnTo>
                  <a:pt x="0" y="4086"/>
                </a:lnTo>
                <a:lnTo>
                  <a:pt x="0" y="207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8" name="Freeform 52">
            <a:extLst>
              <a:ext uri="{FF2B5EF4-FFF2-40B4-BE49-F238E27FC236}">
                <a16:creationId xmlns:a16="http://schemas.microsoft.com/office/drawing/2014/main" id="{7786F867-ACB9-2F44-A17A-C17F93126B8B}"/>
              </a:ext>
            </a:extLst>
          </p:cNvPr>
          <p:cNvSpPr>
            <a:spLocks/>
          </p:cNvSpPr>
          <p:nvPr/>
        </p:nvSpPr>
        <p:spPr bwMode="auto">
          <a:xfrm>
            <a:off x="7264401" y="3786188"/>
            <a:ext cx="36513" cy="36512"/>
          </a:xfrm>
          <a:custGeom>
            <a:avLst/>
            <a:gdLst>
              <a:gd name="T0" fmla="*/ 0 w 115"/>
              <a:gd name="T1" fmla="*/ 0 h 116"/>
              <a:gd name="T2" fmla="*/ 0 w 115"/>
              <a:gd name="T3" fmla="*/ 0 h 116"/>
              <a:gd name="T4" fmla="*/ 0 w 115"/>
              <a:gd name="T5" fmla="*/ 0 h 116"/>
              <a:gd name="T6" fmla="*/ 0 w 115"/>
              <a:gd name="T7" fmla="*/ 0 h 116"/>
              <a:gd name="T8" fmla="*/ 0 w 115"/>
              <a:gd name="T9" fmla="*/ 0 h 116"/>
              <a:gd name="T10" fmla="*/ 0 w 115"/>
              <a:gd name="T11" fmla="*/ 0 h 116"/>
              <a:gd name="T12" fmla="*/ 0 w 115"/>
              <a:gd name="T13" fmla="*/ 0 h 116"/>
              <a:gd name="T14" fmla="*/ 0 w 115"/>
              <a:gd name="T15" fmla="*/ 0 h 116"/>
              <a:gd name="T16" fmla="*/ 0 w 115"/>
              <a:gd name="T17" fmla="*/ 0 h 116"/>
              <a:gd name="T18" fmla="*/ 0 w 115"/>
              <a:gd name="T19" fmla="*/ 0 h 116"/>
              <a:gd name="T20" fmla="*/ 0 w 115"/>
              <a:gd name="T21" fmla="*/ 0 h 116"/>
              <a:gd name="T22" fmla="*/ 0 w 115"/>
              <a:gd name="T23" fmla="*/ 0 h 116"/>
              <a:gd name="T24" fmla="*/ 0 w 115"/>
              <a:gd name="T25" fmla="*/ 0 h 116"/>
              <a:gd name="T26" fmla="*/ 0 w 115"/>
              <a:gd name="T27" fmla="*/ 0 h 116"/>
              <a:gd name="T28" fmla="*/ 0 w 115"/>
              <a:gd name="T29" fmla="*/ 0 h 116"/>
              <a:gd name="T30" fmla="*/ 0 w 115"/>
              <a:gd name="T31" fmla="*/ 0 h 116"/>
              <a:gd name="T32" fmla="*/ 0 w 115"/>
              <a:gd name="T33" fmla="*/ 0 h 116"/>
              <a:gd name="T34" fmla="*/ 0 w 115"/>
              <a:gd name="T35" fmla="*/ 0 h 116"/>
              <a:gd name="T36" fmla="*/ 0 w 115"/>
              <a:gd name="T37" fmla="*/ 0 h 116"/>
              <a:gd name="T38" fmla="*/ 0 w 115"/>
              <a:gd name="T39" fmla="*/ 0 h 116"/>
              <a:gd name="T40" fmla="*/ 0 w 115"/>
              <a:gd name="T41" fmla="*/ 0 h 116"/>
              <a:gd name="T42" fmla="*/ 0 w 115"/>
              <a:gd name="T43" fmla="*/ 0 h 116"/>
              <a:gd name="T44" fmla="*/ 0 w 115"/>
              <a:gd name="T45" fmla="*/ 0 h 116"/>
              <a:gd name="T46" fmla="*/ 0 w 115"/>
              <a:gd name="T47" fmla="*/ 0 h 116"/>
              <a:gd name="T48" fmla="*/ 0 w 115"/>
              <a:gd name="T49" fmla="*/ 0 h 116"/>
              <a:gd name="T50" fmla="*/ 0 w 115"/>
              <a:gd name="T51" fmla="*/ 0 h 116"/>
              <a:gd name="T52" fmla="*/ 0 w 115"/>
              <a:gd name="T53" fmla="*/ 0 h 116"/>
              <a:gd name="T54" fmla="*/ 0 w 115"/>
              <a:gd name="T55" fmla="*/ 0 h 116"/>
              <a:gd name="T56" fmla="*/ 0 w 115"/>
              <a:gd name="T57" fmla="*/ 0 h 116"/>
              <a:gd name="T58" fmla="*/ 0 w 115"/>
              <a:gd name="T59" fmla="*/ 0 h 116"/>
              <a:gd name="T60" fmla="*/ 0 w 115"/>
              <a:gd name="T61" fmla="*/ 0 h 116"/>
              <a:gd name="T62" fmla="*/ 0 w 115"/>
              <a:gd name="T63" fmla="*/ 0 h 116"/>
              <a:gd name="T64" fmla="*/ 0 w 115"/>
              <a:gd name="T65" fmla="*/ 0 h 116"/>
              <a:gd name="T66" fmla="*/ 0 w 115"/>
              <a:gd name="T67" fmla="*/ 0 h 116"/>
              <a:gd name="T68" fmla="*/ 0 w 115"/>
              <a:gd name="T69" fmla="*/ 0 h 116"/>
              <a:gd name="T70" fmla="*/ 0 w 115"/>
              <a:gd name="T71" fmla="*/ 0 h 116"/>
              <a:gd name="T72" fmla="*/ 0 w 115"/>
              <a:gd name="T73" fmla="*/ 0 h 116"/>
              <a:gd name="T74" fmla="*/ 0 w 115"/>
              <a:gd name="T75" fmla="*/ 0 h 116"/>
              <a:gd name="T76" fmla="*/ 0 w 115"/>
              <a:gd name="T77" fmla="*/ 0 h 116"/>
              <a:gd name="T78" fmla="*/ 0 w 115"/>
              <a:gd name="T79" fmla="*/ 0 h 116"/>
              <a:gd name="T80" fmla="*/ 0 w 115"/>
              <a:gd name="T81" fmla="*/ 0 h 116"/>
              <a:gd name="T82" fmla="*/ 0 w 115"/>
              <a:gd name="T83" fmla="*/ 0 h 116"/>
              <a:gd name="T84" fmla="*/ 0 w 115"/>
              <a:gd name="T85" fmla="*/ 0 h 116"/>
              <a:gd name="T86" fmla="*/ 0 w 115"/>
              <a:gd name="T87" fmla="*/ 0 h 116"/>
              <a:gd name="T88" fmla="*/ 0 w 115"/>
              <a:gd name="T89" fmla="*/ 0 h 116"/>
              <a:gd name="T90" fmla="*/ 0 w 115"/>
              <a:gd name="T91" fmla="*/ 0 h 116"/>
              <a:gd name="T92" fmla="*/ 0 w 115"/>
              <a:gd name="T93" fmla="*/ 0 h 116"/>
              <a:gd name="T94" fmla="*/ 0 w 115"/>
              <a:gd name="T95" fmla="*/ 0 h 116"/>
              <a:gd name="T96" fmla="*/ 0 w 115"/>
              <a:gd name="T97" fmla="*/ 0 h 116"/>
              <a:gd name="T98" fmla="*/ 0 w 115"/>
              <a:gd name="T99" fmla="*/ 0 h 116"/>
              <a:gd name="T100" fmla="*/ 0 w 115"/>
              <a:gd name="T101" fmla="*/ 0 h 116"/>
              <a:gd name="T102" fmla="*/ 0 w 115"/>
              <a:gd name="T103" fmla="*/ 0 h 116"/>
              <a:gd name="T104" fmla="*/ 0 w 115"/>
              <a:gd name="T105" fmla="*/ 0 h 116"/>
              <a:gd name="T106" fmla="*/ 0 w 115"/>
              <a:gd name="T107" fmla="*/ 0 h 116"/>
              <a:gd name="T108" fmla="*/ 0 w 115"/>
              <a:gd name="T109" fmla="*/ 0 h 116"/>
              <a:gd name="T110" fmla="*/ 0 w 115"/>
              <a:gd name="T111" fmla="*/ 0 h 11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15"/>
              <a:gd name="T169" fmla="*/ 0 h 116"/>
              <a:gd name="T170" fmla="*/ 115 w 115"/>
              <a:gd name="T171" fmla="*/ 116 h 11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15" h="116">
                <a:moveTo>
                  <a:pt x="0" y="46"/>
                </a:moveTo>
                <a:lnTo>
                  <a:pt x="0" y="70"/>
                </a:lnTo>
                <a:lnTo>
                  <a:pt x="0" y="67"/>
                </a:lnTo>
                <a:lnTo>
                  <a:pt x="1" y="63"/>
                </a:lnTo>
                <a:lnTo>
                  <a:pt x="1" y="59"/>
                </a:lnTo>
                <a:lnTo>
                  <a:pt x="2" y="55"/>
                </a:lnTo>
                <a:lnTo>
                  <a:pt x="2" y="52"/>
                </a:lnTo>
                <a:lnTo>
                  <a:pt x="3" y="49"/>
                </a:lnTo>
                <a:lnTo>
                  <a:pt x="4" y="46"/>
                </a:lnTo>
                <a:lnTo>
                  <a:pt x="5" y="43"/>
                </a:lnTo>
                <a:lnTo>
                  <a:pt x="7" y="40"/>
                </a:lnTo>
                <a:lnTo>
                  <a:pt x="9" y="36"/>
                </a:lnTo>
                <a:lnTo>
                  <a:pt x="11" y="34"/>
                </a:lnTo>
                <a:lnTo>
                  <a:pt x="12" y="31"/>
                </a:lnTo>
                <a:lnTo>
                  <a:pt x="14" y="28"/>
                </a:lnTo>
                <a:lnTo>
                  <a:pt x="16" y="26"/>
                </a:lnTo>
                <a:lnTo>
                  <a:pt x="18" y="24"/>
                </a:lnTo>
                <a:lnTo>
                  <a:pt x="20" y="21"/>
                </a:lnTo>
                <a:lnTo>
                  <a:pt x="23" y="19"/>
                </a:lnTo>
                <a:lnTo>
                  <a:pt x="26" y="16"/>
                </a:lnTo>
                <a:lnTo>
                  <a:pt x="29" y="13"/>
                </a:lnTo>
                <a:lnTo>
                  <a:pt x="32" y="11"/>
                </a:lnTo>
                <a:lnTo>
                  <a:pt x="34" y="10"/>
                </a:lnTo>
                <a:lnTo>
                  <a:pt x="37" y="8"/>
                </a:lnTo>
                <a:lnTo>
                  <a:pt x="40" y="7"/>
                </a:lnTo>
                <a:lnTo>
                  <a:pt x="43" y="6"/>
                </a:lnTo>
                <a:lnTo>
                  <a:pt x="46" y="4"/>
                </a:lnTo>
                <a:lnTo>
                  <a:pt x="50" y="3"/>
                </a:lnTo>
                <a:lnTo>
                  <a:pt x="53" y="2"/>
                </a:lnTo>
                <a:lnTo>
                  <a:pt x="56" y="2"/>
                </a:lnTo>
                <a:lnTo>
                  <a:pt x="59" y="1"/>
                </a:lnTo>
                <a:lnTo>
                  <a:pt x="62" y="1"/>
                </a:lnTo>
                <a:lnTo>
                  <a:pt x="67" y="1"/>
                </a:lnTo>
                <a:lnTo>
                  <a:pt x="70" y="0"/>
                </a:lnTo>
                <a:lnTo>
                  <a:pt x="46" y="0"/>
                </a:lnTo>
                <a:lnTo>
                  <a:pt x="50" y="1"/>
                </a:lnTo>
                <a:lnTo>
                  <a:pt x="53" y="1"/>
                </a:lnTo>
                <a:lnTo>
                  <a:pt x="56" y="1"/>
                </a:lnTo>
                <a:lnTo>
                  <a:pt x="60" y="2"/>
                </a:lnTo>
                <a:lnTo>
                  <a:pt x="63" y="2"/>
                </a:lnTo>
                <a:lnTo>
                  <a:pt x="67" y="3"/>
                </a:lnTo>
                <a:lnTo>
                  <a:pt x="70" y="4"/>
                </a:lnTo>
                <a:lnTo>
                  <a:pt x="74" y="6"/>
                </a:lnTo>
                <a:lnTo>
                  <a:pt x="76" y="7"/>
                </a:lnTo>
                <a:lnTo>
                  <a:pt x="79" y="8"/>
                </a:lnTo>
                <a:lnTo>
                  <a:pt x="82" y="10"/>
                </a:lnTo>
                <a:lnTo>
                  <a:pt x="86" y="11"/>
                </a:lnTo>
                <a:lnTo>
                  <a:pt x="88" y="13"/>
                </a:lnTo>
                <a:lnTo>
                  <a:pt x="91" y="16"/>
                </a:lnTo>
                <a:lnTo>
                  <a:pt x="93" y="19"/>
                </a:lnTo>
                <a:lnTo>
                  <a:pt x="95" y="21"/>
                </a:lnTo>
                <a:lnTo>
                  <a:pt x="97" y="24"/>
                </a:lnTo>
                <a:lnTo>
                  <a:pt x="99" y="26"/>
                </a:lnTo>
                <a:lnTo>
                  <a:pt x="101" y="28"/>
                </a:lnTo>
                <a:lnTo>
                  <a:pt x="103" y="31"/>
                </a:lnTo>
                <a:lnTo>
                  <a:pt x="106" y="34"/>
                </a:lnTo>
                <a:lnTo>
                  <a:pt x="107" y="36"/>
                </a:lnTo>
                <a:lnTo>
                  <a:pt x="109" y="40"/>
                </a:lnTo>
                <a:lnTo>
                  <a:pt x="110" y="43"/>
                </a:lnTo>
                <a:lnTo>
                  <a:pt x="111" y="46"/>
                </a:lnTo>
                <a:lnTo>
                  <a:pt x="112" y="49"/>
                </a:lnTo>
                <a:lnTo>
                  <a:pt x="113" y="52"/>
                </a:lnTo>
                <a:lnTo>
                  <a:pt x="114" y="55"/>
                </a:lnTo>
                <a:lnTo>
                  <a:pt x="114" y="59"/>
                </a:lnTo>
                <a:lnTo>
                  <a:pt x="115" y="63"/>
                </a:lnTo>
                <a:lnTo>
                  <a:pt x="115" y="67"/>
                </a:lnTo>
                <a:lnTo>
                  <a:pt x="115" y="70"/>
                </a:lnTo>
                <a:lnTo>
                  <a:pt x="115" y="46"/>
                </a:lnTo>
                <a:lnTo>
                  <a:pt x="115" y="49"/>
                </a:lnTo>
                <a:lnTo>
                  <a:pt x="115" y="52"/>
                </a:lnTo>
                <a:lnTo>
                  <a:pt x="114" y="55"/>
                </a:lnTo>
                <a:lnTo>
                  <a:pt x="114" y="61"/>
                </a:lnTo>
                <a:lnTo>
                  <a:pt x="113" y="64"/>
                </a:lnTo>
                <a:lnTo>
                  <a:pt x="112" y="67"/>
                </a:lnTo>
                <a:lnTo>
                  <a:pt x="111" y="70"/>
                </a:lnTo>
                <a:lnTo>
                  <a:pt x="110" y="73"/>
                </a:lnTo>
                <a:lnTo>
                  <a:pt x="109" y="77"/>
                </a:lnTo>
                <a:lnTo>
                  <a:pt x="107" y="79"/>
                </a:lnTo>
                <a:lnTo>
                  <a:pt x="106" y="82"/>
                </a:lnTo>
                <a:lnTo>
                  <a:pt x="103" y="85"/>
                </a:lnTo>
                <a:lnTo>
                  <a:pt x="101" y="87"/>
                </a:lnTo>
                <a:lnTo>
                  <a:pt x="99" y="90"/>
                </a:lnTo>
                <a:lnTo>
                  <a:pt x="97" y="92"/>
                </a:lnTo>
                <a:lnTo>
                  <a:pt x="95" y="94"/>
                </a:lnTo>
                <a:lnTo>
                  <a:pt x="93" y="97"/>
                </a:lnTo>
                <a:lnTo>
                  <a:pt x="91" y="99"/>
                </a:lnTo>
                <a:lnTo>
                  <a:pt x="88" y="101"/>
                </a:lnTo>
                <a:lnTo>
                  <a:pt x="86" y="103"/>
                </a:lnTo>
                <a:lnTo>
                  <a:pt x="82" y="106"/>
                </a:lnTo>
                <a:lnTo>
                  <a:pt x="79" y="107"/>
                </a:lnTo>
                <a:lnTo>
                  <a:pt x="76" y="109"/>
                </a:lnTo>
                <a:lnTo>
                  <a:pt x="74" y="110"/>
                </a:lnTo>
                <a:lnTo>
                  <a:pt x="70" y="111"/>
                </a:lnTo>
                <a:lnTo>
                  <a:pt x="67" y="112"/>
                </a:lnTo>
                <a:lnTo>
                  <a:pt x="63" y="113"/>
                </a:lnTo>
                <a:lnTo>
                  <a:pt x="60" y="114"/>
                </a:lnTo>
                <a:lnTo>
                  <a:pt x="56" y="114"/>
                </a:lnTo>
                <a:lnTo>
                  <a:pt x="53" y="116"/>
                </a:lnTo>
                <a:lnTo>
                  <a:pt x="50" y="116"/>
                </a:lnTo>
                <a:lnTo>
                  <a:pt x="46" y="116"/>
                </a:lnTo>
                <a:lnTo>
                  <a:pt x="70" y="116"/>
                </a:lnTo>
                <a:lnTo>
                  <a:pt x="67" y="116"/>
                </a:lnTo>
                <a:lnTo>
                  <a:pt x="62" y="116"/>
                </a:lnTo>
                <a:lnTo>
                  <a:pt x="59" y="114"/>
                </a:lnTo>
                <a:lnTo>
                  <a:pt x="56" y="114"/>
                </a:lnTo>
                <a:lnTo>
                  <a:pt x="53" y="113"/>
                </a:lnTo>
                <a:lnTo>
                  <a:pt x="50" y="112"/>
                </a:lnTo>
                <a:lnTo>
                  <a:pt x="46" y="111"/>
                </a:lnTo>
                <a:lnTo>
                  <a:pt x="43" y="110"/>
                </a:lnTo>
                <a:lnTo>
                  <a:pt x="40" y="109"/>
                </a:lnTo>
                <a:lnTo>
                  <a:pt x="37" y="107"/>
                </a:lnTo>
                <a:lnTo>
                  <a:pt x="34" y="106"/>
                </a:lnTo>
                <a:lnTo>
                  <a:pt x="32" y="103"/>
                </a:lnTo>
                <a:lnTo>
                  <a:pt x="29" y="101"/>
                </a:lnTo>
                <a:lnTo>
                  <a:pt x="26" y="99"/>
                </a:lnTo>
                <a:lnTo>
                  <a:pt x="23" y="97"/>
                </a:lnTo>
                <a:lnTo>
                  <a:pt x="20" y="94"/>
                </a:lnTo>
                <a:lnTo>
                  <a:pt x="18" y="92"/>
                </a:lnTo>
                <a:lnTo>
                  <a:pt x="16" y="90"/>
                </a:lnTo>
                <a:lnTo>
                  <a:pt x="14" y="87"/>
                </a:lnTo>
                <a:lnTo>
                  <a:pt x="12" y="85"/>
                </a:lnTo>
                <a:lnTo>
                  <a:pt x="11" y="82"/>
                </a:lnTo>
                <a:lnTo>
                  <a:pt x="9" y="79"/>
                </a:lnTo>
                <a:lnTo>
                  <a:pt x="7" y="77"/>
                </a:lnTo>
                <a:lnTo>
                  <a:pt x="5" y="73"/>
                </a:lnTo>
                <a:lnTo>
                  <a:pt x="4" y="70"/>
                </a:lnTo>
                <a:lnTo>
                  <a:pt x="3" y="67"/>
                </a:lnTo>
                <a:lnTo>
                  <a:pt x="2" y="64"/>
                </a:lnTo>
                <a:lnTo>
                  <a:pt x="2" y="61"/>
                </a:lnTo>
                <a:lnTo>
                  <a:pt x="1" y="55"/>
                </a:lnTo>
                <a:lnTo>
                  <a:pt x="1" y="52"/>
                </a:lnTo>
                <a:lnTo>
                  <a:pt x="0" y="49"/>
                </a:lnTo>
                <a:lnTo>
                  <a:pt x="0" y="46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8509" name="Rectangle 53">
            <a:extLst>
              <a:ext uri="{FF2B5EF4-FFF2-40B4-BE49-F238E27FC236}">
                <a16:creationId xmlns:a16="http://schemas.microsoft.com/office/drawing/2014/main" id="{CCE0DE49-E983-F14A-BF44-A92845F67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9900" y="3575050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8510" name="Rectangle 54">
            <a:extLst>
              <a:ext uri="{FF2B5EF4-FFF2-40B4-BE49-F238E27FC236}">
                <a16:creationId xmlns:a16="http://schemas.microsoft.com/office/drawing/2014/main" id="{62B77CBF-3277-ED48-96F7-3FEE26F4C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9563" y="3124200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8511" name="Rectangle 56">
            <a:extLst>
              <a:ext uri="{FF2B5EF4-FFF2-40B4-BE49-F238E27FC236}">
                <a16:creationId xmlns:a16="http://schemas.microsoft.com/office/drawing/2014/main" id="{D63977A9-236D-7143-B4D8-8CDED22C6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0038" y="3646488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8512" name="Rectangle 57">
            <a:extLst>
              <a:ext uri="{FF2B5EF4-FFF2-40B4-BE49-F238E27FC236}">
                <a16:creationId xmlns:a16="http://schemas.microsoft.com/office/drawing/2014/main" id="{3EBD2774-CA5A-0344-9DD6-7280CF439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3388" y="2730500"/>
            <a:ext cx="8496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J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8513" name="Rectangle 58">
            <a:extLst>
              <a:ext uri="{FF2B5EF4-FFF2-40B4-BE49-F238E27FC236}">
                <a16:creationId xmlns:a16="http://schemas.microsoft.com/office/drawing/2014/main" id="{F99169CD-F7CD-F34B-8699-E95127541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4154488"/>
            <a:ext cx="52097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Clock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8514" name="Line 87">
            <a:extLst>
              <a:ext uri="{FF2B5EF4-FFF2-40B4-BE49-F238E27FC236}">
                <a16:creationId xmlns:a16="http://schemas.microsoft.com/office/drawing/2014/main" id="{1B509598-376E-0C46-A145-A891AA1D0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5325" y="3678239"/>
            <a:ext cx="280988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15" name="Line 88">
            <a:extLst>
              <a:ext uri="{FF2B5EF4-FFF2-40B4-BE49-F238E27FC236}">
                <a16:creationId xmlns:a16="http://schemas.microsoft.com/office/drawing/2014/main" id="{9B20D653-DCFB-A648-90F0-DFDE6D30592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54363" y="2871788"/>
            <a:ext cx="785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16" name="Rectangle 90">
            <a:extLst>
              <a:ext uri="{FF2B5EF4-FFF2-40B4-BE49-F238E27FC236}">
                <a16:creationId xmlns:a16="http://schemas.microsoft.com/office/drawing/2014/main" id="{CB8F3208-A189-7345-83BF-BE3DA23A8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3524250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K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8517" name="AutoShape 107">
            <a:extLst>
              <a:ext uri="{FF2B5EF4-FFF2-40B4-BE49-F238E27FC236}">
                <a16:creationId xmlns:a16="http://schemas.microsoft.com/office/drawing/2014/main" id="{CF63EE2C-D1A2-8348-B4FD-9576B671A2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6714" y="2546351"/>
            <a:ext cx="503237" cy="4302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8518" name="AutoShape 109">
            <a:extLst>
              <a:ext uri="{FF2B5EF4-FFF2-40B4-BE49-F238E27FC236}">
                <a16:creationId xmlns:a16="http://schemas.microsoft.com/office/drawing/2014/main" id="{514ADBCD-B839-724B-B232-C819016C54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6714" y="3582988"/>
            <a:ext cx="503237" cy="430212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8519" name="Line 110">
            <a:extLst>
              <a:ext uri="{FF2B5EF4-FFF2-40B4-BE49-F238E27FC236}">
                <a16:creationId xmlns:a16="http://schemas.microsoft.com/office/drawing/2014/main" id="{225358AD-9690-924F-ABE2-77AD2230FD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45300" y="3600450"/>
            <a:ext cx="14128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0" name="Title 1">
            <a:extLst>
              <a:ext uri="{FF2B5EF4-FFF2-40B4-BE49-F238E27FC236}">
                <a16:creationId xmlns:a16="http://schemas.microsoft.com/office/drawing/2014/main" id="{830C7768-95E9-0040-BEEE-510BC8D6BC10}"/>
              </a:ext>
            </a:extLst>
          </p:cNvPr>
          <p:cNvSpPr txBox="1">
            <a:spLocks/>
          </p:cNvSpPr>
          <p:nvPr/>
        </p:nvSpPr>
        <p:spPr bwMode="auto">
          <a:xfrm>
            <a:off x="914400" y="215900"/>
            <a:ext cx="9144000" cy="69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Positive-Edge-Triggered JK Flip-Flop</a:t>
            </a:r>
          </a:p>
        </p:txBody>
      </p:sp>
      <p:sp>
        <p:nvSpPr>
          <p:cNvPr id="148521" name="Line 55">
            <a:extLst>
              <a:ext uri="{FF2B5EF4-FFF2-40B4-BE49-F238E27FC236}">
                <a16:creationId xmlns:a16="http://schemas.microsoft.com/office/drawing/2014/main" id="{25D59A8B-F59B-2F4F-8243-E6AA3141EB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23214" y="3659189"/>
            <a:ext cx="1412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Rectangle 8">
            <a:extLst>
              <a:ext uri="{FF2B5EF4-FFF2-40B4-BE49-F238E27FC236}">
                <a16:creationId xmlns:a16="http://schemas.microsoft.com/office/drawing/2014/main" id="{BFB85A08-4533-564E-B4C1-608F0420D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9051" y="3017838"/>
            <a:ext cx="657225" cy="1041400"/>
          </a:xfrm>
          <a:prstGeom prst="rect">
            <a:avLst/>
          </a:prstGeom>
          <a:solidFill>
            <a:srgbClr val="FFFFFF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9506" name="Rectangle 9">
            <a:extLst>
              <a:ext uri="{FF2B5EF4-FFF2-40B4-BE49-F238E27FC236}">
                <a16:creationId xmlns:a16="http://schemas.microsoft.com/office/drawing/2014/main" id="{DB81213C-7CCD-084E-AEF9-09F3026EB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8900" y="3057525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D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9507" name="Rectangle 10">
            <a:extLst>
              <a:ext uri="{FF2B5EF4-FFF2-40B4-BE49-F238E27FC236}">
                <a16:creationId xmlns:a16="http://schemas.microsoft.com/office/drawing/2014/main" id="{A324DADF-F1D5-1744-B65F-485AD13587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8313" y="3051175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9508" name="Freeform 12">
            <a:extLst>
              <a:ext uri="{FF2B5EF4-FFF2-40B4-BE49-F238E27FC236}">
                <a16:creationId xmlns:a16="http://schemas.microsoft.com/office/drawing/2014/main" id="{CA4FF739-543C-7044-B7D6-A54D806F3814}"/>
              </a:ext>
            </a:extLst>
          </p:cNvPr>
          <p:cNvSpPr>
            <a:spLocks/>
          </p:cNvSpPr>
          <p:nvPr/>
        </p:nvSpPr>
        <p:spPr bwMode="auto">
          <a:xfrm>
            <a:off x="6369050" y="3730625"/>
            <a:ext cx="128588" cy="128588"/>
          </a:xfrm>
          <a:custGeom>
            <a:avLst/>
            <a:gdLst>
              <a:gd name="T0" fmla="*/ 0 w 403"/>
              <a:gd name="T1" fmla="*/ 0 h 402"/>
              <a:gd name="T2" fmla="*/ 0 w 403"/>
              <a:gd name="T3" fmla="*/ 0 h 402"/>
              <a:gd name="T4" fmla="*/ 0 w 403"/>
              <a:gd name="T5" fmla="*/ 0 h 402"/>
              <a:gd name="T6" fmla="*/ 0 60000 65536"/>
              <a:gd name="T7" fmla="*/ 0 60000 65536"/>
              <a:gd name="T8" fmla="*/ 0 60000 65536"/>
              <a:gd name="T9" fmla="*/ 0 w 403"/>
              <a:gd name="T10" fmla="*/ 0 h 402"/>
              <a:gd name="T11" fmla="*/ 403 w 403"/>
              <a:gd name="T12" fmla="*/ 402 h 4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02">
                <a:moveTo>
                  <a:pt x="0" y="402"/>
                </a:moveTo>
                <a:lnTo>
                  <a:pt x="403" y="23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09" name="Freeform 15">
            <a:extLst>
              <a:ext uri="{FF2B5EF4-FFF2-40B4-BE49-F238E27FC236}">
                <a16:creationId xmlns:a16="http://schemas.microsoft.com/office/drawing/2014/main" id="{AD8CEBCF-9112-754D-82F2-8972FF322DED}"/>
              </a:ext>
            </a:extLst>
          </p:cNvPr>
          <p:cNvSpPr>
            <a:spLocks/>
          </p:cNvSpPr>
          <p:nvPr/>
        </p:nvSpPr>
        <p:spPr bwMode="auto">
          <a:xfrm>
            <a:off x="7521576" y="3255964"/>
            <a:ext cx="34925" cy="53975"/>
          </a:xfrm>
          <a:custGeom>
            <a:avLst/>
            <a:gdLst>
              <a:gd name="T0" fmla="*/ 0 w 114"/>
              <a:gd name="T1" fmla="*/ 0 h 172"/>
              <a:gd name="T2" fmla="*/ 0 w 114"/>
              <a:gd name="T3" fmla="*/ 0 h 172"/>
              <a:gd name="T4" fmla="*/ 0 w 114"/>
              <a:gd name="T5" fmla="*/ 0 h 172"/>
              <a:gd name="T6" fmla="*/ 0 w 114"/>
              <a:gd name="T7" fmla="*/ 0 h 172"/>
              <a:gd name="T8" fmla="*/ 0 w 114"/>
              <a:gd name="T9" fmla="*/ 0 h 172"/>
              <a:gd name="T10" fmla="*/ 0 w 114"/>
              <a:gd name="T11" fmla="*/ 0 h 172"/>
              <a:gd name="T12" fmla="*/ 0 w 114"/>
              <a:gd name="T13" fmla="*/ 0 h 172"/>
              <a:gd name="T14" fmla="*/ 0 w 114"/>
              <a:gd name="T15" fmla="*/ 0 h 172"/>
              <a:gd name="T16" fmla="*/ 0 w 114"/>
              <a:gd name="T17" fmla="*/ 0 h 172"/>
              <a:gd name="T18" fmla="*/ 0 w 114"/>
              <a:gd name="T19" fmla="*/ 0 h 172"/>
              <a:gd name="T20" fmla="*/ 0 w 114"/>
              <a:gd name="T21" fmla="*/ 0 h 172"/>
              <a:gd name="T22" fmla="*/ 0 w 114"/>
              <a:gd name="T23" fmla="*/ 0 h 172"/>
              <a:gd name="T24" fmla="*/ 0 w 114"/>
              <a:gd name="T25" fmla="*/ 0 h 172"/>
              <a:gd name="T26" fmla="*/ 0 w 114"/>
              <a:gd name="T27" fmla="*/ 0 h 172"/>
              <a:gd name="T28" fmla="*/ 0 w 114"/>
              <a:gd name="T29" fmla="*/ 0 h 172"/>
              <a:gd name="T30" fmla="*/ 0 w 114"/>
              <a:gd name="T31" fmla="*/ 0 h 172"/>
              <a:gd name="T32" fmla="*/ 0 w 114"/>
              <a:gd name="T33" fmla="*/ 0 h 172"/>
              <a:gd name="T34" fmla="*/ 0 w 114"/>
              <a:gd name="T35" fmla="*/ 0 h 172"/>
              <a:gd name="T36" fmla="*/ 0 w 114"/>
              <a:gd name="T37" fmla="*/ 0 h 172"/>
              <a:gd name="T38" fmla="*/ 0 w 114"/>
              <a:gd name="T39" fmla="*/ 0 h 172"/>
              <a:gd name="T40" fmla="*/ 0 w 114"/>
              <a:gd name="T41" fmla="*/ 0 h 172"/>
              <a:gd name="T42" fmla="*/ 0 w 114"/>
              <a:gd name="T43" fmla="*/ 0 h 172"/>
              <a:gd name="T44" fmla="*/ 0 w 114"/>
              <a:gd name="T45" fmla="*/ 0 h 172"/>
              <a:gd name="T46" fmla="*/ 0 w 114"/>
              <a:gd name="T47" fmla="*/ 0 h 172"/>
              <a:gd name="T48" fmla="*/ 0 w 114"/>
              <a:gd name="T49" fmla="*/ 0 h 172"/>
              <a:gd name="T50" fmla="*/ 0 w 114"/>
              <a:gd name="T51" fmla="*/ 0 h 172"/>
              <a:gd name="T52" fmla="*/ 0 w 114"/>
              <a:gd name="T53" fmla="*/ 0 h 172"/>
              <a:gd name="T54" fmla="*/ 0 w 114"/>
              <a:gd name="T55" fmla="*/ 0 h 172"/>
              <a:gd name="T56" fmla="*/ 0 w 114"/>
              <a:gd name="T57" fmla="*/ 0 h 172"/>
              <a:gd name="T58" fmla="*/ 0 w 114"/>
              <a:gd name="T59" fmla="*/ 0 h 172"/>
              <a:gd name="T60" fmla="*/ 0 w 114"/>
              <a:gd name="T61" fmla="*/ 0 h 172"/>
              <a:gd name="T62" fmla="*/ 0 w 114"/>
              <a:gd name="T63" fmla="*/ 0 h 172"/>
              <a:gd name="T64" fmla="*/ 0 w 114"/>
              <a:gd name="T65" fmla="*/ 0 h 172"/>
              <a:gd name="T66" fmla="*/ 0 w 114"/>
              <a:gd name="T67" fmla="*/ 0 h 172"/>
              <a:gd name="T68" fmla="*/ 0 w 114"/>
              <a:gd name="T69" fmla="*/ 0 h 172"/>
              <a:gd name="T70" fmla="*/ 0 w 114"/>
              <a:gd name="T71" fmla="*/ 0 h 172"/>
              <a:gd name="T72" fmla="*/ 0 w 114"/>
              <a:gd name="T73" fmla="*/ 0 h 172"/>
              <a:gd name="T74" fmla="*/ 0 w 114"/>
              <a:gd name="T75" fmla="*/ 0 h 172"/>
              <a:gd name="T76" fmla="*/ 0 w 114"/>
              <a:gd name="T77" fmla="*/ 0 h 172"/>
              <a:gd name="T78" fmla="*/ 0 w 114"/>
              <a:gd name="T79" fmla="*/ 0 h 172"/>
              <a:gd name="T80" fmla="*/ 0 w 114"/>
              <a:gd name="T81" fmla="*/ 0 h 172"/>
              <a:gd name="T82" fmla="*/ 0 w 114"/>
              <a:gd name="T83" fmla="*/ 0 h 172"/>
              <a:gd name="T84" fmla="*/ 0 w 114"/>
              <a:gd name="T85" fmla="*/ 0 h 172"/>
              <a:gd name="T86" fmla="*/ 0 w 114"/>
              <a:gd name="T87" fmla="*/ 0 h 172"/>
              <a:gd name="T88" fmla="*/ 0 w 114"/>
              <a:gd name="T89" fmla="*/ 0 h 172"/>
              <a:gd name="T90" fmla="*/ 0 w 114"/>
              <a:gd name="T91" fmla="*/ 0 h 172"/>
              <a:gd name="T92" fmla="*/ 0 w 114"/>
              <a:gd name="T93" fmla="*/ 0 h 172"/>
              <a:gd name="T94" fmla="*/ 0 w 114"/>
              <a:gd name="T95" fmla="*/ 0 h 172"/>
              <a:gd name="T96" fmla="*/ 0 w 114"/>
              <a:gd name="T97" fmla="*/ 0 h 172"/>
              <a:gd name="T98" fmla="*/ 0 w 114"/>
              <a:gd name="T99" fmla="*/ 0 h 172"/>
              <a:gd name="T100" fmla="*/ 0 w 114"/>
              <a:gd name="T101" fmla="*/ 0 h 172"/>
              <a:gd name="T102" fmla="*/ 0 w 114"/>
              <a:gd name="T103" fmla="*/ 0 h 172"/>
              <a:gd name="T104" fmla="*/ 0 w 114"/>
              <a:gd name="T105" fmla="*/ 0 h 172"/>
              <a:gd name="T106" fmla="*/ 0 w 114"/>
              <a:gd name="T107" fmla="*/ 0 h 172"/>
              <a:gd name="T108" fmla="*/ 0 w 114"/>
              <a:gd name="T109" fmla="*/ 0 h 172"/>
              <a:gd name="T110" fmla="*/ 0 w 114"/>
              <a:gd name="T111" fmla="*/ 0 h 1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14"/>
              <a:gd name="T169" fmla="*/ 0 h 172"/>
              <a:gd name="T170" fmla="*/ 114 w 114"/>
              <a:gd name="T171" fmla="*/ 172 h 1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14" h="172">
                <a:moveTo>
                  <a:pt x="0" y="103"/>
                </a:moveTo>
                <a:lnTo>
                  <a:pt x="0" y="70"/>
                </a:lnTo>
                <a:lnTo>
                  <a:pt x="0" y="66"/>
                </a:lnTo>
                <a:lnTo>
                  <a:pt x="0" y="63"/>
                </a:lnTo>
                <a:lnTo>
                  <a:pt x="1" y="59"/>
                </a:lnTo>
                <a:lnTo>
                  <a:pt x="1" y="55"/>
                </a:lnTo>
                <a:lnTo>
                  <a:pt x="2" y="52"/>
                </a:lnTo>
                <a:lnTo>
                  <a:pt x="3" y="49"/>
                </a:lnTo>
                <a:lnTo>
                  <a:pt x="4" y="46"/>
                </a:lnTo>
                <a:lnTo>
                  <a:pt x="5" y="43"/>
                </a:lnTo>
                <a:lnTo>
                  <a:pt x="6" y="40"/>
                </a:lnTo>
                <a:lnTo>
                  <a:pt x="8" y="36"/>
                </a:lnTo>
                <a:lnTo>
                  <a:pt x="9" y="33"/>
                </a:lnTo>
                <a:lnTo>
                  <a:pt x="11" y="31"/>
                </a:lnTo>
                <a:lnTo>
                  <a:pt x="13" y="28"/>
                </a:lnTo>
                <a:lnTo>
                  <a:pt x="16" y="26"/>
                </a:lnTo>
                <a:lnTo>
                  <a:pt x="18" y="23"/>
                </a:lnTo>
                <a:lnTo>
                  <a:pt x="20" y="21"/>
                </a:lnTo>
                <a:lnTo>
                  <a:pt x="22" y="19"/>
                </a:lnTo>
                <a:lnTo>
                  <a:pt x="24" y="16"/>
                </a:lnTo>
                <a:lnTo>
                  <a:pt x="27" y="13"/>
                </a:lnTo>
                <a:lnTo>
                  <a:pt x="29" y="11"/>
                </a:lnTo>
                <a:lnTo>
                  <a:pt x="33" y="10"/>
                </a:lnTo>
                <a:lnTo>
                  <a:pt x="37" y="8"/>
                </a:lnTo>
                <a:lnTo>
                  <a:pt x="39" y="7"/>
                </a:lnTo>
                <a:lnTo>
                  <a:pt x="42" y="5"/>
                </a:lnTo>
                <a:lnTo>
                  <a:pt x="45" y="4"/>
                </a:lnTo>
                <a:lnTo>
                  <a:pt x="48" y="3"/>
                </a:lnTo>
                <a:lnTo>
                  <a:pt x="51" y="2"/>
                </a:lnTo>
                <a:lnTo>
                  <a:pt x="55" y="2"/>
                </a:lnTo>
                <a:lnTo>
                  <a:pt x="59" y="1"/>
                </a:lnTo>
                <a:lnTo>
                  <a:pt x="62" y="1"/>
                </a:lnTo>
                <a:lnTo>
                  <a:pt x="65" y="0"/>
                </a:lnTo>
                <a:lnTo>
                  <a:pt x="68" y="0"/>
                </a:lnTo>
                <a:lnTo>
                  <a:pt x="45" y="0"/>
                </a:lnTo>
                <a:lnTo>
                  <a:pt x="48" y="0"/>
                </a:lnTo>
                <a:lnTo>
                  <a:pt x="52" y="1"/>
                </a:lnTo>
                <a:lnTo>
                  <a:pt x="56" y="1"/>
                </a:lnTo>
                <a:lnTo>
                  <a:pt x="59" y="2"/>
                </a:lnTo>
                <a:lnTo>
                  <a:pt x="62" y="2"/>
                </a:lnTo>
                <a:lnTo>
                  <a:pt x="65" y="3"/>
                </a:lnTo>
                <a:lnTo>
                  <a:pt x="68" y="4"/>
                </a:lnTo>
                <a:lnTo>
                  <a:pt x="71" y="5"/>
                </a:lnTo>
                <a:lnTo>
                  <a:pt x="75" y="7"/>
                </a:lnTo>
                <a:lnTo>
                  <a:pt x="79" y="8"/>
                </a:lnTo>
                <a:lnTo>
                  <a:pt x="81" y="10"/>
                </a:lnTo>
                <a:lnTo>
                  <a:pt x="84" y="11"/>
                </a:lnTo>
                <a:lnTo>
                  <a:pt x="87" y="13"/>
                </a:lnTo>
                <a:lnTo>
                  <a:pt x="89" y="16"/>
                </a:lnTo>
                <a:lnTo>
                  <a:pt x="91" y="19"/>
                </a:lnTo>
                <a:lnTo>
                  <a:pt x="95" y="21"/>
                </a:lnTo>
                <a:lnTo>
                  <a:pt x="97" y="23"/>
                </a:lnTo>
                <a:lnTo>
                  <a:pt x="99" y="26"/>
                </a:lnTo>
                <a:lnTo>
                  <a:pt x="101" y="28"/>
                </a:lnTo>
                <a:lnTo>
                  <a:pt x="102" y="31"/>
                </a:lnTo>
                <a:lnTo>
                  <a:pt x="104" y="33"/>
                </a:lnTo>
                <a:lnTo>
                  <a:pt x="106" y="36"/>
                </a:lnTo>
                <a:lnTo>
                  <a:pt x="107" y="40"/>
                </a:lnTo>
                <a:lnTo>
                  <a:pt x="108" y="43"/>
                </a:lnTo>
                <a:lnTo>
                  <a:pt x="110" y="46"/>
                </a:lnTo>
                <a:lnTo>
                  <a:pt x="112" y="49"/>
                </a:lnTo>
                <a:lnTo>
                  <a:pt x="112" y="52"/>
                </a:lnTo>
                <a:lnTo>
                  <a:pt x="113" y="55"/>
                </a:lnTo>
                <a:lnTo>
                  <a:pt x="114" y="59"/>
                </a:lnTo>
                <a:lnTo>
                  <a:pt x="114" y="63"/>
                </a:lnTo>
                <a:lnTo>
                  <a:pt x="114" y="66"/>
                </a:lnTo>
                <a:lnTo>
                  <a:pt x="114" y="70"/>
                </a:lnTo>
                <a:lnTo>
                  <a:pt x="114" y="103"/>
                </a:lnTo>
                <a:lnTo>
                  <a:pt x="114" y="107"/>
                </a:lnTo>
                <a:lnTo>
                  <a:pt x="114" y="110"/>
                </a:lnTo>
                <a:lnTo>
                  <a:pt x="114" y="114"/>
                </a:lnTo>
                <a:lnTo>
                  <a:pt x="113" y="118"/>
                </a:lnTo>
                <a:lnTo>
                  <a:pt x="112" y="121"/>
                </a:lnTo>
                <a:lnTo>
                  <a:pt x="112" y="124"/>
                </a:lnTo>
                <a:lnTo>
                  <a:pt x="110" y="127"/>
                </a:lnTo>
                <a:lnTo>
                  <a:pt x="108" y="130"/>
                </a:lnTo>
                <a:lnTo>
                  <a:pt x="107" y="133"/>
                </a:lnTo>
                <a:lnTo>
                  <a:pt x="106" y="136"/>
                </a:lnTo>
                <a:lnTo>
                  <a:pt x="104" y="139"/>
                </a:lnTo>
                <a:lnTo>
                  <a:pt x="102" y="142"/>
                </a:lnTo>
                <a:lnTo>
                  <a:pt x="101" y="144"/>
                </a:lnTo>
                <a:lnTo>
                  <a:pt x="99" y="147"/>
                </a:lnTo>
                <a:lnTo>
                  <a:pt x="97" y="149"/>
                </a:lnTo>
                <a:lnTo>
                  <a:pt x="95" y="152"/>
                </a:lnTo>
                <a:lnTo>
                  <a:pt x="91" y="155"/>
                </a:lnTo>
                <a:lnTo>
                  <a:pt x="89" y="158"/>
                </a:lnTo>
                <a:lnTo>
                  <a:pt x="87" y="159"/>
                </a:lnTo>
                <a:lnTo>
                  <a:pt x="84" y="161"/>
                </a:lnTo>
                <a:lnTo>
                  <a:pt x="81" y="163"/>
                </a:lnTo>
                <a:lnTo>
                  <a:pt x="79" y="164"/>
                </a:lnTo>
                <a:lnTo>
                  <a:pt x="75" y="166"/>
                </a:lnTo>
                <a:lnTo>
                  <a:pt x="71" y="167"/>
                </a:lnTo>
                <a:lnTo>
                  <a:pt x="68" y="168"/>
                </a:lnTo>
                <a:lnTo>
                  <a:pt x="65" y="169"/>
                </a:lnTo>
                <a:lnTo>
                  <a:pt x="62" y="170"/>
                </a:lnTo>
                <a:lnTo>
                  <a:pt x="59" y="171"/>
                </a:lnTo>
                <a:lnTo>
                  <a:pt x="56" y="172"/>
                </a:lnTo>
                <a:lnTo>
                  <a:pt x="52" y="172"/>
                </a:lnTo>
                <a:lnTo>
                  <a:pt x="48" y="172"/>
                </a:lnTo>
                <a:lnTo>
                  <a:pt x="45" y="172"/>
                </a:lnTo>
                <a:lnTo>
                  <a:pt x="68" y="172"/>
                </a:lnTo>
                <a:lnTo>
                  <a:pt x="65" y="172"/>
                </a:lnTo>
                <a:lnTo>
                  <a:pt x="62" y="172"/>
                </a:lnTo>
                <a:lnTo>
                  <a:pt x="59" y="172"/>
                </a:lnTo>
                <a:lnTo>
                  <a:pt x="55" y="171"/>
                </a:lnTo>
                <a:lnTo>
                  <a:pt x="51" y="170"/>
                </a:lnTo>
                <a:lnTo>
                  <a:pt x="48" y="169"/>
                </a:lnTo>
                <a:lnTo>
                  <a:pt x="45" y="168"/>
                </a:lnTo>
                <a:lnTo>
                  <a:pt x="42" y="167"/>
                </a:lnTo>
                <a:lnTo>
                  <a:pt x="39" y="166"/>
                </a:lnTo>
                <a:lnTo>
                  <a:pt x="37" y="164"/>
                </a:lnTo>
                <a:lnTo>
                  <a:pt x="33" y="163"/>
                </a:lnTo>
                <a:lnTo>
                  <a:pt x="29" y="161"/>
                </a:lnTo>
                <a:lnTo>
                  <a:pt x="27" y="159"/>
                </a:lnTo>
                <a:lnTo>
                  <a:pt x="24" y="158"/>
                </a:lnTo>
                <a:lnTo>
                  <a:pt x="22" y="155"/>
                </a:lnTo>
                <a:lnTo>
                  <a:pt x="20" y="152"/>
                </a:lnTo>
                <a:lnTo>
                  <a:pt x="18" y="149"/>
                </a:lnTo>
                <a:lnTo>
                  <a:pt x="16" y="147"/>
                </a:lnTo>
                <a:lnTo>
                  <a:pt x="13" y="144"/>
                </a:lnTo>
                <a:lnTo>
                  <a:pt x="11" y="142"/>
                </a:lnTo>
                <a:lnTo>
                  <a:pt x="9" y="139"/>
                </a:lnTo>
                <a:lnTo>
                  <a:pt x="8" y="136"/>
                </a:lnTo>
                <a:lnTo>
                  <a:pt x="6" y="133"/>
                </a:lnTo>
                <a:lnTo>
                  <a:pt x="5" y="130"/>
                </a:lnTo>
                <a:lnTo>
                  <a:pt x="4" y="127"/>
                </a:lnTo>
                <a:lnTo>
                  <a:pt x="3" y="124"/>
                </a:lnTo>
                <a:lnTo>
                  <a:pt x="2" y="121"/>
                </a:lnTo>
                <a:lnTo>
                  <a:pt x="1" y="118"/>
                </a:lnTo>
                <a:lnTo>
                  <a:pt x="1" y="114"/>
                </a:lnTo>
                <a:lnTo>
                  <a:pt x="0" y="110"/>
                </a:lnTo>
                <a:lnTo>
                  <a:pt x="0" y="107"/>
                </a:lnTo>
                <a:lnTo>
                  <a:pt x="0" y="10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9510" name="Line 17">
            <a:extLst>
              <a:ext uri="{FF2B5EF4-FFF2-40B4-BE49-F238E27FC236}">
                <a16:creationId xmlns:a16="http://schemas.microsoft.com/office/drawing/2014/main" id="{619F8977-F8D2-8E4D-AE91-921D24D0F2E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72063" y="3146425"/>
            <a:ext cx="2730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1" name="Line 18">
            <a:extLst>
              <a:ext uri="{FF2B5EF4-FFF2-40B4-BE49-F238E27FC236}">
                <a16:creationId xmlns:a16="http://schemas.microsoft.com/office/drawing/2014/main" id="{29424A41-006C-AC45-B659-59056700BE9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72063" y="3421064"/>
            <a:ext cx="2730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2" name="Freeform 20">
            <a:extLst>
              <a:ext uri="{FF2B5EF4-FFF2-40B4-BE49-F238E27FC236}">
                <a16:creationId xmlns:a16="http://schemas.microsoft.com/office/drawing/2014/main" id="{D18F40EC-DC21-3F40-BC15-FB24ADAD4CB1}"/>
              </a:ext>
            </a:extLst>
          </p:cNvPr>
          <p:cNvSpPr>
            <a:spLocks/>
          </p:cNvSpPr>
          <p:nvPr/>
        </p:nvSpPr>
        <p:spPr bwMode="auto">
          <a:xfrm>
            <a:off x="5305425" y="3063875"/>
            <a:ext cx="546100" cy="217488"/>
          </a:xfrm>
          <a:custGeom>
            <a:avLst/>
            <a:gdLst>
              <a:gd name="T0" fmla="*/ 0 w 1719"/>
              <a:gd name="T1" fmla="*/ 0 h 685"/>
              <a:gd name="T2" fmla="*/ 0 w 1719"/>
              <a:gd name="T3" fmla="*/ 0 h 685"/>
              <a:gd name="T4" fmla="*/ 0 w 1719"/>
              <a:gd name="T5" fmla="*/ 0 h 685"/>
              <a:gd name="T6" fmla="*/ 0 w 1719"/>
              <a:gd name="T7" fmla="*/ 0 h 685"/>
              <a:gd name="T8" fmla="*/ 0 w 1719"/>
              <a:gd name="T9" fmla="*/ 0 h 685"/>
              <a:gd name="T10" fmla="*/ 0 w 1719"/>
              <a:gd name="T11" fmla="*/ 0 h 685"/>
              <a:gd name="T12" fmla="*/ 0 w 1719"/>
              <a:gd name="T13" fmla="*/ 0 h 685"/>
              <a:gd name="T14" fmla="*/ 0 w 1719"/>
              <a:gd name="T15" fmla="*/ 0 h 685"/>
              <a:gd name="T16" fmla="*/ 0 w 1719"/>
              <a:gd name="T17" fmla="*/ 0 h 685"/>
              <a:gd name="T18" fmla="*/ 0 w 1719"/>
              <a:gd name="T19" fmla="*/ 0 h 685"/>
              <a:gd name="T20" fmla="*/ 0 w 1719"/>
              <a:gd name="T21" fmla="*/ 0 h 685"/>
              <a:gd name="T22" fmla="*/ 0 w 1719"/>
              <a:gd name="T23" fmla="*/ 0 h 685"/>
              <a:gd name="T24" fmla="*/ 0 w 1719"/>
              <a:gd name="T25" fmla="*/ 0 h 685"/>
              <a:gd name="T26" fmla="*/ 0 w 1719"/>
              <a:gd name="T27" fmla="*/ 0 h 685"/>
              <a:gd name="T28" fmla="*/ 0 w 1719"/>
              <a:gd name="T29" fmla="*/ 0 h 685"/>
              <a:gd name="T30" fmla="*/ 0 w 1719"/>
              <a:gd name="T31" fmla="*/ 0 h 685"/>
              <a:gd name="T32" fmla="*/ 0 w 1719"/>
              <a:gd name="T33" fmla="*/ 0 h 685"/>
              <a:gd name="T34" fmla="*/ 0 w 1719"/>
              <a:gd name="T35" fmla="*/ 0 h 685"/>
              <a:gd name="T36" fmla="*/ 0 w 1719"/>
              <a:gd name="T37" fmla="*/ 0 h 685"/>
              <a:gd name="T38" fmla="*/ 0 w 1719"/>
              <a:gd name="T39" fmla="*/ 0 h 685"/>
              <a:gd name="T40" fmla="*/ 0 w 1719"/>
              <a:gd name="T41" fmla="*/ 0 h 685"/>
              <a:gd name="T42" fmla="*/ 0 w 1719"/>
              <a:gd name="T43" fmla="*/ 0 h 685"/>
              <a:gd name="T44" fmla="*/ 0 w 1719"/>
              <a:gd name="T45" fmla="*/ 0 h 685"/>
              <a:gd name="T46" fmla="*/ 0 w 1719"/>
              <a:gd name="T47" fmla="*/ 0 h 685"/>
              <a:gd name="T48" fmla="*/ 0 w 1719"/>
              <a:gd name="T49" fmla="*/ 0 h 685"/>
              <a:gd name="T50" fmla="*/ 0 w 1719"/>
              <a:gd name="T51" fmla="*/ 0 h 685"/>
              <a:gd name="T52" fmla="*/ 0 w 1719"/>
              <a:gd name="T53" fmla="*/ 0 h 685"/>
              <a:gd name="T54" fmla="*/ 0 w 1719"/>
              <a:gd name="T55" fmla="*/ 0 h 685"/>
              <a:gd name="T56" fmla="*/ 0 w 1719"/>
              <a:gd name="T57" fmla="*/ 0 h 685"/>
              <a:gd name="T58" fmla="*/ 0 w 1719"/>
              <a:gd name="T59" fmla="*/ 0 h 685"/>
              <a:gd name="T60" fmla="*/ 0 w 1719"/>
              <a:gd name="T61" fmla="*/ 0 h 685"/>
              <a:gd name="T62" fmla="*/ 0 w 1719"/>
              <a:gd name="T63" fmla="*/ 0 h 685"/>
              <a:gd name="T64" fmla="*/ 0 w 1719"/>
              <a:gd name="T65" fmla="*/ 0 h 685"/>
              <a:gd name="T66" fmla="*/ 0 w 1719"/>
              <a:gd name="T67" fmla="*/ 0 h 685"/>
              <a:gd name="T68" fmla="*/ 0 w 1719"/>
              <a:gd name="T69" fmla="*/ 0 h 685"/>
              <a:gd name="T70" fmla="*/ 0 w 1719"/>
              <a:gd name="T71" fmla="*/ 0 h 685"/>
              <a:gd name="T72" fmla="*/ 0 w 1719"/>
              <a:gd name="T73" fmla="*/ 0 h 685"/>
              <a:gd name="T74" fmla="*/ 0 w 1719"/>
              <a:gd name="T75" fmla="*/ 0 h 685"/>
              <a:gd name="T76" fmla="*/ 0 w 1719"/>
              <a:gd name="T77" fmla="*/ 0 h 685"/>
              <a:gd name="T78" fmla="*/ 0 w 1719"/>
              <a:gd name="T79" fmla="*/ 0 h 685"/>
              <a:gd name="T80" fmla="*/ 0 w 1719"/>
              <a:gd name="T81" fmla="*/ 0 h 685"/>
              <a:gd name="T82" fmla="*/ 0 w 1719"/>
              <a:gd name="T83" fmla="*/ 0 h 685"/>
              <a:gd name="T84" fmla="*/ 0 w 1719"/>
              <a:gd name="T85" fmla="*/ 0 h 685"/>
              <a:gd name="T86" fmla="*/ 0 w 1719"/>
              <a:gd name="T87" fmla="*/ 0 h 685"/>
              <a:gd name="T88" fmla="*/ 0 w 1719"/>
              <a:gd name="T89" fmla="*/ 0 h 685"/>
              <a:gd name="T90" fmla="*/ 0 w 1719"/>
              <a:gd name="T91" fmla="*/ 0 h 685"/>
              <a:gd name="T92" fmla="*/ 0 w 1719"/>
              <a:gd name="T93" fmla="*/ 0 h 685"/>
              <a:gd name="T94" fmla="*/ 0 w 1719"/>
              <a:gd name="T95" fmla="*/ 0 h 685"/>
              <a:gd name="T96" fmla="*/ 0 w 1719"/>
              <a:gd name="T97" fmla="*/ 0 h 685"/>
              <a:gd name="T98" fmla="*/ 0 w 1719"/>
              <a:gd name="T99" fmla="*/ 0 h 685"/>
              <a:gd name="T100" fmla="*/ 0 w 1719"/>
              <a:gd name="T101" fmla="*/ 0 h 685"/>
              <a:gd name="T102" fmla="*/ 0 w 1719"/>
              <a:gd name="T103" fmla="*/ 0 h 685"/>
              <a:gd name="T104" fmla="*/ 0 w 1719"/>
              <a:gd name="T105" fmla="*/ 0 h 685"/>
              <a:gd name="T106" fmla="*/ 0 w 1719"/>
              <a:gd name="T107" fmla="*/ 0 h 685"/>
              <a:gd name="T108" fmla="*/ 0 w 1719"/>
              <a:gd name="T109" fmla="*/ 0 h 685"/>
              <a:gd name="T110" fmla="*/ 0 w 1719"/>
              <a:gd name="T111" fmla="*/ 0 h 685"/>
              <a:gd name="T112" fmla="*/ 0 w 1719"/>
              <a:gd name="T113" fmla="*/ 0 h 685"/>
              <a:gd name="T114" fmla="*/ 0 w 1719"/>
              <a:gd name="T115" fmla="*/ 0 h 685"/>
              <a:gd name="T116" fmla="*/ 0 w 1719"/>
              <a:gd name="T117" fmla="*/ 0 h 685"/>
              <a:gd name="T118" fmla="*/ 0 w 1719"/>
              <a:gd name="T119" fmla="*/ 0 h 685"/>
              <a:gd name="T120" fmla="*/ 0 w 1719"/>
              <a:gd name="T121" fmla="*/ 0 h 68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719"/>
              <a:gd name="T184" fmla="*/ 0 h 685"/>
              <a:gd name="T185" fmla="*/ 1719 w 1719"/>
              <a:gd name="T186" fmla="*/ 685 h 68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719" h="685">
                <a:moveTo>
                  <a:pt x="0" y="0"/>
                </a:moveTo>
                <a:lnTo>
                  <a:pt x="66" y="0"/>
                </a:lnTo>
                <a:lnTo>
                  <a:pt x="127" y="0"/>
                </a:lnTo>
                <a:lnTo>
                  <a:pt x="184" y="0"/>
                </a:lnTo>
                <a:lnTo>
                  <a:pt x="238" y="0"/>
                </a:lnTo>
                <a:lnTo>
                  <a:pt x="290" y="0"/>
                </a:lnTo>
                <a:lnTo>
                  <a:pt x="336" y="1"/>
                </a:lnTo>
                <a:lnTo>
                  <a:pt x="379" y="1"/>
                </a:lnTo>
                <a:lnTo>
                  <a:pt x="418" y="1"/>
                </a:lnTo>
                <a:lnTo>
                  <a:pt x="455" y="1"/>
                </a:lnTo>
                <a:lnTo>
                  <a:pt x="490" y="1"/>
                </a:lnTo>
                <a:lnTo>
                  <a:pt x="520" y="1"/>
                </a:lnTo>
                <a:lnTo>
                  <a:pt x="549" y="1"/>
                </a:lnTo>
                <a:lnTo>
                  <a:pt x="575" y="1"/>
                </a:lnTo>
                <a:lnTo>
                  <a:pt x="598" y="1"/>
                </a:lnTo>
                <a:lnTo>
                  <a:pt x="620" y="1"/>
                </a:lnTo>
                <a:lnTo>
                  <a:pt x="639" y="1"/>
                </a:lnTo>
                <a:lnTo>
                  <a:pt x="656" y="1"/>
                </a:lnTo>
                <a:lnTo>
                  <a:pt x="671" y="1"/>
                </a:lnTo>
                <a:lnTo>
                  <a:pt x="685" y="1"/>
                </a:lnTo>
                <a:lnTo>
                  <a:pt x="698" y="1"/>
                </a:lnTo>
                <a:lnTo>
                  <a:pt x="708" y="1"/>
                </a:lnTo>
                <a:lnTo>
                  <a:pt x="718" y="3"/>
                </a:lnTo>
                <a:lnTo>
                  <a:pt x="726" y="3"/>
                </a:lnTo>
                <a:lnTo>
                  <a:pt x="733" y="3"/>
                </a:lnTo>
                <a:lnTo>
                  <a:pt x="741" y="3"/>
                </a:lnTo>
                <a:lnTo>
                  <a:pt x="746" y="3"/>
                </a:lnTo>
                <a:lnTo>
                  <a:pt x="751" y="3"/>
                </a:lnTo>
                <a:lnTo>
                  <a:pt x="757" y="4"/>
                </a:lnTo>
                <a:lnTo>
                  <a:pt x="761" y="4"/>
                </a:lnTo>
                <a:lnTo>
                  <a:pt x="765" y="4"/>
                </a:lnTo>
                <a:lnTo>
                  <a:pt x="770" y="4"/>
                </a:lnTo>
                <a:lnTo>
                  <a:pt x="775" y="5"/>
                </a:lnTo>
                <a:lnTo>
                  <a:pt x="780" y="5"/>
                </a:lnTo>
                <a:lnTo>
                  <a:pt x="785" y="5"/>
                </a:lnTo>
                <a:lnTo>
                  <a:pt x="788" y="6"/>
                </a:lnTo>
                <a:lnTo>
                  <a:pt x="792" y="6"/>
                </a:lnTo>
                <a:lnTo>
                  <a:pt x="796" y="6"/>
                </a:lnTo>
                <a:lnTo>
                  <a:pt x="800" y="6"/>
                </a:lnTo>
                <a:lnTo>
                  <a:pt x="803" y="6"/>
                </a:lnTo>
                <a:lnTo>
                  <a:pt x="806" y="7"/>
                </a:lnTo>
                <a:lnTo>
                  <a:pt x="808" y="7"/>
                </a:lnTo>
                <a:lnTo>
                  <a:pt x="811" y="7"/>
                </a:lnTo>
                <a:lnTo>
                  <a:pt x="814" y="7"/>
                </a:lnTo>
                <a:lnTo>
                  <a:pt x="817" y="7"/>
                </a:lnTo>
                <a:lnTo>
                  <a:pt x="819" y="8"/>
                </a:lnTo>
                <a:lnTo>
                  <a:pt x="822" y="8"/>
                </a:lnTo>
                <a:lnTo>
                  <a:pt x="824" y="8"/>
                </a:lnTo>
                <a:lnTo>
                  <a:pt x="826" y="8"/>
                </a:lnTo>
                <a:lnTo>
                  <a:pt x="829" y="9"/>
                </a:lnTo>
                <a:lnTo>
                  <a:pt x="831" y="9"/>
                </a:lnTo>
                <a:lnTo>
                  <a:pt x="835" y="9"/>
                </a:lnTo>
                <a:lnTo>
                  <a:pt x="837" y="9"/>
                </a:lnTo>
                <a:lnTo>
                  <a:pt x="839" y="10"/>
                </a:lnTo>
                <a:lnTo>
                  <a:pt x="842" y="10"/>
                </a:lnTo>
                <a:lnTo>
                  <a:pt x="844" y="10"/>
                </a:lnTo>
                <a:lnTo>
                  <a:pt x="847" y="11"/>
                </a:lnTo>
                <a:lnTo>
                  <a:pt x="850" y="11"/>
                </a:lnTo>
                <a:lnTo>
                  <a:pt x="854" y="12"/>
                </a:lnTo>
                <a:lnTo>
                  <a:pt x="857" y="12"/>
                </a:lnTo>
                <a:lnTo>
                  <a:pt x="860" y="13"/>
                </a:lnTo>
                <a:lnTo>
                  <a:pt x="864" y="13"/>
                </a:lnTo>
                <a:lnTo>
                  <a:pt x="868" y="14"/>
                </a:lnTo>
                <a:lnTo>
                  <a:pt x="874" y="14"/>
                </a:lnTo>
                <a:lnTo>
                  <a:pt x="878" y="15"/>
                </a:lnTo>
                <a:lnTo>
                  <a:pt x="882" y="15"/>
                </a:lnTo>
                <a:lnTo>
                  <a:pt x="886" y="16"/>
                </a:lnTo>
                <a:lnTo>
                  <a:pt x="891" y="17"/>
                </a:lnTo>
                <a:lnTo>
                  <a:pt x="894" y="17"/>
                </a:lnTo>
                <a:lnTo>
                  <a:pt x="898" y="18"/>
                </a:lnTo>
                <a:lnTo>
                  <a:pt x="901" y="18"/>
                </a:lnTo>
                <a:lnTo>
                  <a:pt x="904" y="19"/>
                </a:lnTo>
                <a:lnTo>
                  <a:pt x="907" y="19"/>
                </a:lnTo>
                <a:lnTo>
                  <a:pt x="910" y="20"/>
                </a:lnTo>
                <a:lnTo>
                  <a:pt x="913" y="20"/>
                </a:lnTo>
                <a:lnTo>
                  <a:pt x="915" y="20"/>
                </a:lnTo>
                <a:lnTo>
                  <a:pt x="919" y="22"/>
                </a:lnTo>
                <a:lnTo>
                  <a:pt x="921" y="22"/>
                </a:lnTo>
                <a:lnTo>
                  <a:pt x="924" y="23"/>
                </a:lnTo>
                <a:lnTo>
                  <a:pt x="926" y="23"/>
                </a:lnTo>
                <a:lnTo>
                  <a:pt x="928" y="24"/>
                </a:lnTo>
                <a:lnTo>
                  <a:pt x="932" y="25"/>
                </a:lnTo>
                <a:lnTo>
                  <a:pt x="934" y="25"/>
                </a:lnTo>
                <a:lnTo>
                  <a:pt x="936" y="26"/>
                </a:lnTo>
                <a:lnTo>
                  <a:pt x="939" y="26"/>
                </a:lnTo>
                <a:lnTo>
                  <a:pt x="942" y="27"/>
                </a:lnTo>
                <a:lnTo>
                  <a:pt x="944" y="28"/>
                </a:lnTo>
                <a:lnTo>
                  <a:pt x="947" y="29"/>
                </a:lnTo>
                <a:lnTo>
                  <a:pt x="951" y="30"/>
                </a:lnTo>
                <a:lnTo>
                  <a:pt x="954" y="31"/>
                </a:lnTo>
                <a:lnTo>
                  <a:pt x="958" y="32"/>
                </a:lnTo>
                <a:lnTo>
                  <a:pt x="961" y="34"/>
                </a:lnTo>
                <a:lnTo>
                  <a:pt x="966" y="35"/>
                </a:lnTo>
                <a:lnTo>
                  <a:pt x="971" y="36"/>
                </a:lnTo>
                <a:lnTo>
                  <a:pt x="975" y="37"/>
                </a:lnTo>
                <a:lnTo>
                  <a:pt x="980" y="39"/>
                </a:lnTo>
                <a:lnTo>
                  <a:pt x="985" y="41"/>
                </a:lnTo>
                <a:lnTo>
                  <a:pt x="991" y="43"/>
                </a:lnTo>
                <a:lnTo>
                  <a:pt x="995" y="44"/>
                </a:lnTo>
                <a:lnTo>
                  <a:pt x="999" y="46"/>
                </a:lnTo>
                <a:lnTo>
                  <a:pt x="1003" y="47"/>
                </a:lnTo>
                <a:lnTo>
                  <a:pt x="1009" y="48"/>
                </a:lnTo>
                <a:lnTo>
                  <a:pt x="1013" y="49"/>
                </a:lnTo>
                <a:lnTo>
                  <a:pt x="1016" y="50"/>
                </a:lnTo>
                <a:lnTo>
                  <a:pt x="1019" y="51"/>
                </a:lnTo>
                <a:lnTo>
                  <a:pt x="1022" y="52"/>
                </a:lnTo>
                <a:lnTo>
                  <a:pt x="1026" y="53"/>
                </a:lnTo>
                <a:lnTo>
                  <a:pt x="1029" y="54"/>
                </a:lnTo>
                <a:lnTo>
                  <a:pt x="1032" y="55"/>
                </a:lnTo>
                <a:lnTo>
                  <a:pt x="1034" y="56"/>
                </a:lnTo>
                <a:lnTo>
                  <a:pt x="1037" y="57"/>
                </a:lnTo>
                <a:lnTo>
                  <a:pt x="1039" y="58"/>
                </a:lnTo>
                <a:lnTo>
                  <a:pt x="1041" y="59"/>
                </a:lnTo>
                <a:lnTo>
                  <a:pt x="1044" y="61"/>
                </a:lnTo>
                <a:lnTo>
                  <a:pt x="1047" y="62"/>
                </a:lnTo>
                <a:lnTo>
                  <a:pt x="1049" y="63"/>
                </a:lnTo>
                <a:lnTo>
                  <a:pt x="1052" y="64"/>
                </a:lnTo>
                <a:lnTo>
                  <a:pt x="1055" y="65"/>
                </a:lnTo>
                <a:lnTo>
                  <a:pt x="1058" y="66"/>
                </a:lnTo>
                <a:lnTo>
                  <a:pt x="1060" y="67"/>
                </a:lnTo>
                <a:lnTo>
                  <a:pt x="1063" y="68"/>
                </a:lnTo>
                <a:lnTo>
                  <a:pt x="1067" y="70"/>
                </a:lnTo>
                <a:lnTo>
                  <a:pt x="1070" y="71"/>
                </a:lnTo>
                <a:lnTo>
                  <a:pt x="1073" y="73"/>
                </a:lnTo>
                <a:lnTo>
                  <a:pt x="1076" y="74"/>
                </a:lnTo>
                <a:lnTo>
                  <a:pt x="1080" y="76"/>
                </a:lnTo>
                <a:lnTo>
                  <a:pt x="1085" y="80"/>
                </a:lnTo>
                <a:lnTo>
                  <a:pt x="1089" y="82"/>
                </a:lnTo>
                <a:lnTo>
                  <a:pt x="1093" y="84"/>
                </a:lnTo>
                <a:lnTo>
                  <a:pt x="1097" y="86"/>
                </a:lnTo>
                <a:lnTo>
                  <a:pt x="1102" y="88"/>
                </a:lnTo>
                <a:lnTo>
                  <a:pt x="1107" y="90"/>
                </a:lnTo>
                <a:lnTo>
                  <a:pt x="1110" y="92"/>
                </a:lnTo>
                <a:lnTo>
                  <a:pt x="1114" y="94"/>
                </a:lnTo>
                <a:lnTo>
                  <a:pt x="1117" y="95"/>
                </a:lnTo>
                <a:lnTo>
                  <a:pt x="1120" y="97"/>
                </a:lnTo>
                <a:lnTo>
                  <a:pt x="1123" y="98"/>
                </a:lnTo>
                <a:lnTo>
                  <a:pt x="1126" y="101"/>
                </a:lnTo>
                <a:lnTo>
                  <a:pt x="1129" y="102"/>
                </a:lnTo>
                <a:lnTo>
                  <a:pt x="1131" y="103"/>
                </a:lnTo>
                <a:lnTo>
                  <a:pt x="1133" y="104"/>
                </a:lnTo>
                <a:lnTo>
                  <a:pt x="1135" y="105"/>
                </a:lnTo>
                <a:lnTo>
                  <a:pt x="1138" y="106"/>
                </a:lnTo>
                <a:lnTo>
                  <a:pt x="1140" y="108"/>
                </a:lnTo>
                <a:lnTo>
                  <a:pt x="1144" y="109"/>
                </a:lnTo>
                <a:lnTo>
                  <a:pt x="1146" y="110"/>
                </a:lnTo>
                <a:lnTo>
                  <a:pt x="1148" y="111"/>
                </a:lnTo>
                <a:lnTo>
                  <a:pt x="1150" y="112"/>
                </a:lnTo>
                <a:lnTo>
                  <a:pt x="1152" y="113"/>
                </a:lnTo>
                <a:lnTo>
                  <a:pt x="1154" y="114"/>
                </a:lnTo>
                <a:lnTo>
                  <a:pt x="1157" y="115"/>
                </a:lnTo>
                <a:lnTo>
                  <a:pt x="1159" y="117"/>
                </a:lnTo>
                <a:lnTo>
                  <a:pt x="1162" y="119"/>
                </a:lnTo>
                <a:lnTo>
                  <a:pt x="1165" y="120"/>
                </a:lnTo>
                <a:lnTo>
                  <a:pt x="1168" y="122"/>
                </a:lnTo>
                <a:lnTo>
                  <a:pt x="1170" y="123"/>
                </a:lnTo>
                <a:lnTo>
                  <a:pt x="1174" y="126"/>
                </a:lnTo>
                <a:lnTo>
                  <a:pt x="1177" y="128"/>
                </a:lnTo>
                <a:lnTo>
                  <a:pt x="1181" y="130"/>
                </a:lnTo>
                <a:lnTo>
                  <a:pt x="1185" y="132"/>
                </a:lnTo>
                <a:lnTo>
                  <a:pt x="1189" y="134"/>
                </a:lnTo>
                <a:lnTo>
                  <a:pt x="1193" y="136"/>
                </a:lnTo>
                <a:lnTo>
                  <a:pt x="1197" y="139"/>
                </a:lnTo>
                <a:lnTo>
                  <a:pt x="1201" y="141"/>
                </a:lnTo>
                <a:lnTo>
                  <a:pt x="1204" y="142"/>
                </a:lnTo>
                <a:lnTo>
                  <a:pt x="1207" y="144"/>
                </a:lnTo>
                <a:lnTo>
                  <a:pt x="1210" y="146"/>
                </a:lnTo>
                <a:lnTo>
                  <a:pt x="1213" y="147"/>
                </a:lnTo>
                <a:lnTo>
                  <a:pt x="1215" y="149"/>
                </a:lnTo>
                <a:lnTo>
                  <a:pt x="1217" y="150"/>
                </a:lnTo>
                <a:lnTo>
                  <a:pt x="1221" y="151"/>
                </a:lnTo>
                <a:lnTo>
                  <a:pt x="1223" y="152"/>
                </a:lnTo>
                <a:lnTo>
                  <a:pt x="1225" y="154"/>
                </a:lnTo>
                <a:lnTo>
                  <a:pt x="1227" y="155"/>
                </a:lnTo>
                <a:lnTo>
                  <a:pt x="1228" y="156"/>
                </a:lnTo>
                <a:lnTo>
                  <a:pt x="1230" y="158"/>
                </a:lnTo>
                <a:lnTo>
                  <a:pt x="1232" y="159"/>
                </a:lnTo>
                <a:lnTo>
                  <a:pt x="1235" y="160"/>
                </a:lnTo>
                <a:lnTo>
                  <a:pt x="1236" y="161"/>
                </a:lnTo>
                <a:lnTo>
                  <a:pt x="1239" y="162"/>
                </a:lnTo>
                <a:lnTo>
                  <a:pt x="1241" y="163"/>
                </a:lnTo>
                <a:lnTo>
                  <a:pt x="1243" y="164"/>
                </a:lnTo>
                <a:lnTo>
                  <a:pt x="1245" y="165"/>
                </a:lnTo>
                <a:lnTo>
                  <a:pt x="1246" y="167"/>
                </a:lnTo>
                <a:lnTo>
                  <a:pt x="1248" y="168"/>
                </a:lnTo>
                <a:lnTo>
                  <a:pt x="1250" y="170"/>
                </a:lnTo>
                <a:lnTo>
                  <a:pt x="1253" y="172"/>
                </a:lnTo>
                <a:lnTo>
                  <a:pt x="1255" y="173"/>
                </a:lnTo>
                <a:lnTo>
                  <a:pt x="1257" y="175"/>
                </a:lnTo>
                <a:lnTo>
                  <a:pt x="1261" y="177"/>
                </a:lnTo>
                <a:lnTo>
                  <a:pt x="1263" y="179"/>
                </a:lnTo>
                <a:lnTo>
                  <a:pt x="1266" y="181"/>
                </a:lnTo>
                <a:lnTo>
                  <a:pt x="1269" y="183"/>
                </a:lnTo>
                <a:lnTo>
                  <a:pt x="1272" y="185"/>
                </a:lnTo>
                <a:lnTo>
                  <a:pt x="1275" y="187"/>
                </a:lnTo>
                <a:lnTo>
                  <a:pt x="1280" y="188"/>
                </a:lnTo>
                <a:lnTo>
                  <a:pt x="1282" y="190"/>
                </a:lnTo>
                <a:lnTo>
                  <a:pt x="1285" y="192"/>
                </a:lnTo>
                <a:lnTo>
                  <a:pt x="1287" y="193"/>
                </a:lnTo>
                <a:lnTo>
                  <a:pt x="1289" y="194"/>
                </a:lnTo>
                <a:lnTo>
                  <a:pt x="1291" y="197"/>
                </a:lnTo>
                <a:lnTo>
                  <a:pt x="1293" y="198"/>
                </a:lnTo>
                <a:lnTo>
                  <a:pt x="1295" y="199"/>
                </a:lnTo>
                <a:lnTo>
                  <a:pt x="1296" y="200"/>
                </a:lnTo>
                <a:lnTo>
                  <a:pt x="1299" y="201"/>
                </a:lnTo>
                <a:lnTo>
                  <a:pt x="1300" y="202"/>
                </a:lnTo>
                <a:lnTo>
                  <a:pt x="1302" y="203"/>
                </a:lnTo>
                <a:lnTo>
                  <a:pt x="1303" y="204"/>
                </a:lnTo>
                <a:lnTo>
                  <a:pt x="1304" y="205"/>
                </a:lnTo>
                <a:lnTo>
                  <a:pt x="1306" y="206"/>
                </a:lnTo>
                <a:lnTo>
                  <a:pt x="1307" y="207"/>
                </a:lnTo>
                <a:lnTo>
                  <a:pt x="1308" y="208"/>
                </a:lnTo>
                <a:lnTo>
                  <a:pt x="1310" y="209"/>
                </a:lnTo>
                <a:lnTo>
                  <a:pt x="1311" y="210"/>
                </a:lnTo>
                <a:lnTo>
                  <a:pt x="1312" y="211"/>
                </a:lnTo>
                <a:lnTo>
                  <a:pt x="1313" y="212"/>
                </a:lnTo>
                <a:lnTo>
                  <a:pt x="1315" y="213"/>
                </a:lnTo>
                <a:lnTo>
                  <a:pt x="1317" y="216"/>
                </a:lnTo>
                <a:lnTo>
                  <a:pt x="1319" y="217"/>
                </a:lnTo>
                <a:lnTo>
                  <a:pt x="1320" y="218"/>
                </a:lnTo>
                <a:lnTo>
                  <a:pt x="1322" y="220"/>
                </a:lnTo>
                <a:lnTo>
                  <a:pt x="1325" y="221"/>
                </a:lnTo>
                <a:lnTo>
                  <a:pt x="1327" y="223"/>
                </a:lnTo>
                <a:lnTo>
                  <a:pt x="1329" y="224"/>
                </a:lnTo>
                <a:lnTo>
                  <a:pt x="1331" y="226"/>
                </a:lnTo>
                <a:lnTo>
                  <a:pt x="1333" y="228"/>
                </a:lnTo>
                <a:lnTo>
                  <a:pt x="1336" y="229"/>
                </a:lnTo>
                <a:lnTo>
                  <a:pt x="1338" y="231"/>
                </a:lnTo>
                <a:lnTo>
                  <a:pt x="1339" y="232"/>
                </a:lnTo>
                <a:lnTo>
                  <a:pt x="1341" y="233"/>
                </a:lnTo>
                <a:lnTo>
                  <a:pt x="1343" y="234"/>
                </a:lnTo>
                <a:lnTo>
                  <a:pt x="1344" y="237"/>
                </a:lnTo>
                <a:lnTo>
                  <a:pt x="1346" y="238"/>
                </a:lnTo>
                <a:lnTo>
                  <a:pt x="1347" y="239"/>
                </a:lnTo>
                <a:lnTo>
                  <a:pt x="1348" y="240"/>
                </a:lnTo>
                <a:lnTo>
                  <a:pt x="1350" y="241"/>
                </a:lnTo>
                <a:lnTo>
                  <a:pt x="1351" y="242"/>
                </a:lnTo>
                <a:lnTo>
                  <a:pt x="1352" y="242"/>
                </a:lnTo>
                <a:lnTo>
                  <a:pt x="1353" y="243"/>
                </a:lnTo>
                <a:lnTo>
                  <a:pt x="1354" y="244"/>
                </a:lnTo>
                <a:lnTo>
                  <a:pt x="1357" y="245"/>
                </a:lnTo>
                <a:lnTo>
                  <a:pt x="1358" y="246"/>
                </a:lnTo>
                <a:lnTo>
                  <a:pt x="1359" y="247"/>
                </a:lnTo>
                <a:lnTo>
                  <a:pt x="1360" y="248"/>
                </a:lnTo>
                <a:lnTo>
                  <a:pt x="1361" y="249"/>
                </a:lnTo>
                <a:lnTo>
                  <a:pt x="1363" y="249"/>
                </a:lnTo>
                <a:lnTo>
                  <a:pt x="1364" y="250"/>
                </a:lnTo>
                <a:lnTo>
                  <a:pt x="1365" y="251"/>
                </a:lnTo>
                <a:lnTo>
                  <a:pt x="1367" y="252"/>
                </a:lnTo>
                <a:lnTo>
                  <a:pt x="1370" y="255"/>
                </a:lnTo>
                <a:lnTo>
                  <a:pt x="1371" y="256"/>
                </a:lnTo>
                <a:lnTo>
                  <a:pt x="1373" y="257"/>
                </a:lnTo>
                <a:lnTo>
                  <a:pt x="1376" y="258"/>
                </a:lnTo>
                <a:lnTo>
                  <a:pt x="1378" y="261"/>
                </a:lnTo>
                <a:lnTo>
                  <a:pt x="1380" y="262"/>
                </a:lnTo>
                <a:lnTo>
                  <a:pt x="1382" y="264"/>
                </a:lnTo>
                <a:lnTo>
                  <a:pt x="1385" y="265"/>
                </a:lnTo>
                <a:lnTo>
                  <a:pt x="1387" y="267"/>
                </a:lnTo>
                <a:lnTo>
                  <a:pt x="1389" y="268"/>
                </a:lnTo>
                <a:lnTo>
                  <a:pt x="1392" y="270"/>
                </a:lnTo>
                <a:lnTo>
                  <a:pt x="1395" y="271"/>
                </a:lnTo>
                <a:lnTo>
                  <a:pt x="1397" y="274"/>
                </a:lnTo>
                <a:lnTo>
                  <a:pt x="1398" y="275"/>
                </a:lnTo>
                <a:lnTo>
                  <a:pt x="1400" y="276"/>
                </a:lnTo>
                <a:lnTo>
                  <a:pt x="1402" y="277"/>
                </a:lnTo>
                <a:lnTo>
                  <a:pt x="1403" y="279"/>
                </a:lnTo>
                <a:lnTo>
                  <a:pt x="1405" y="280"/>
                </a:lnTo>
                <a:lnTo>
                  <a:pt x="1406" y="281"/>
                </a:lnTo>
                <a:lnTo>
                  <a:pt x="1407" y="282"/>
                </a:lnTo>
                <a:lnTo>
                  <a:pt x="1409" y="283"/>
                </a:lnTo>
                <a:lnTo>
                  <a:pt x="1410" y="284"/>
                </a:lnTo>
                <a:lnTo>
                  <a:pt x="1411" y="285"/>
                </a:lnTo>
                <a:lnTo>
                  <a:pt x="1415" y="286"/>
                </a:lnTo>
                <a:lnTo>
                  <a:pt x="1416" y="287"/>
                </a:lnTo>
                <a:lnTo>
                  <a:pt x="1417" y="289"/>
                </a:lnTo>
                <a:lnTo>
                  <a:pt x="1419" y="290"/>
                </a:lnTo>
                <a:lnTo>
                  <a:pt x="1420" y="291"/>
                </a:lnTo>
                <a:lnTo>
                  <a:pt x="1421" y="294"/>
                </a:lnTo>
                <a:lnTo>
                  <a:pt x="1423" y="295"/>
                </a:lnTo>
                <a:lnTo>
                  <a:pt x="1424" y="297"/>
                </a:lnTo>
                <a:lnTo>
                  <a:pt x="1426" y="298"/>
                </a:lnTo>
                <a:lnTo>
                  <a:pt x="1428" y="300"/>
                </a:lnTo>
                <a:lnTo>
                  <a:pt x="1429" y="302"/>
                </a:lnTo>
                <a:lnTo>
                  <a:pt x="1431" y="305"/>
                </a:lnTo>
                <a:lnTo>
                  <a:pt x="1434" y="307"/>
                </a:lnTo>
                <a:lnTo>
                  <a:pt x="1436" y="309"/>
                </a:lnTo>
                <a:lnTo>
                  <a:pt x="1439" y="311"/>
                </a:lnTo>
                <a:lnTo>
                  <a:pt x="1441" y="315"/>
                </a:lnTo>
                <a:lnTo>
                  <a:pt x="1444" y="318"/>
                </a:lnTo>
                <a:lnTo>
                  <a:pt x="1446" y="320"/>
                </a:lnTo>
                <a:lnTo>
                  <a:pt x="1449" y="323"/>
                </a:lnTo>
                <a:lnTo>
                  <a:pt x="1452" y="325"/>
                </a:lnTo>
                <a:lnTo>
                  <a:pt x="1454" y="328"/>
                </a:lnTo>
                <a:lnTo>
                  <a:pt x="1456" y="330"/>
                </a:lnTo>
                <a:lnTo>
                  <a:pt x="1458" y="333"/>
                </a:lnTo>
                <a:lnTo>
                  <a:pt x="1461" y="335"/>
                </a:lnTo>
                <a:lnTo>
                  <a:pt x="1463" y="337"/>
                </a:lnTo>
                <a:lnTo>
                  <a:pt x="1464" y="338"/>
                </a:lnTo>
                <a:lnTo>
                  <a:pt x="1466" y="340"/>
                </a:lnTo>
                <a:lnTo>
                  <a:pt x="1467" y="342"/>
                </a:lnTo>
                <a:lnTo>
                  <a:pt x="1469" y="343"/>
                </a:lnTo>
                <a:lnTo>
                  <a:pt x="1470" y="345"/>
                </a:lnTo>
                <a:lnTo>
                  <a:pt x="1473" y="347"/>
                </a:lnTo>
                <a:lnTo>
                  <a:pt x="1474" y="348"/>
                </a:lnTo>
                <a:lnTo>
                  <a:pt x="1476" y="352"/>
                </a:lnTo>
                <a:lnTo>
                  <a:pt x="1477" y="353"/>
                </a:lnTo>
                <a:lnTo>
                  <a:pt x="1479" y="355"/>
                </a:lnTo>
                <a:lnTo>
                  <a:pt x="1480" y="357"/>
                </a:lnTo>
                <a:lnTo>
                  <a:pt x="1482" y="359"/>
                </a:lnTo>
                <a:lnTo>
                  <a:pt x="1483" y="361"/>
                </a:lnTo>
                <a:lnTo>
                  <a:pt x="1485" y="363"/>
                </a:lnTo>
                <a:lnTo>
                  <a:pt x="1487" y="365"/>
                </a:lnTo>
                <a:lnTo>
                  <a:pt x="1489" y="367"/>
                </a:lnTo>
                <a:lnTo>
                  <a:pt x="1492" y="369"/>
                </a:lnTo>
                <a:lnTo>
                  <a:pt x="1494" y="373"/>
                </a:lnTo>
                <a:lnTo>
                  <a:pt x="1496" y="375"/>
                </a:lnTo>
                <a:lnTo>
                  <a:pt x="1498" y="378"/>
                </a:lnTo>
                <a:lnTo>
                  <a:pt x="1501" y="381"/>
                </a:lnTo>
                <a:lnTo>
                  <a:pt x="1505" y="385"/>
                </a:lnTo>
                <a:lnTo>
                  <a:pt x="1507" y="388"/>
                </a:lnTo>
                <a:lnTo>
                  <a:pt x="1512" y="393"/>
                </a:lnTo>
                <a:lnTo>
                  <a:pt x="1515" y="397"/>
                </a:lnTo>
                <a:lnTo>
                  <a:pt x="1517" y="401"/>
                </a:lnTo>
                <a:lnTo>
                  <a:pt x="1520" y="404"/>
                </a:lnTo>
                <a:lnTo>
                  <a:pt x="1523" y="407"/>
                </a:lnTo>
                <a:lnTo>
                  <a:pt x="1525" y="411"/>
                </a:lnTo>
                <a:lnTo>
                  <a:pt x="1527" y="413"/>
                </a:lnTo>
                <a:lnTo>
                  <a:pt x="1530" y="416"/>
                </a:lnTo>
                <a:lnTo>
                  <a:pt x="1532" y="418"/>
                </a:lnTo>
                <a:lnTo>
                  <a:pt x="1534" y="421"/>
                </a:lnTo>
                <a:lnTo>
                  <a:pt x="1536" y="423"/>
                </a:lnTo>
                <a:lnTo>
                  <a:pt x="1538" y="425"/>
                </a:lnTo>
                <a:lnTo>
                  <a:pt x="1539" y="427"/>
                </a:lnTo>
                <a:lnTo>
                  <a:pt x="1541" y="430"/>
                </a:lnTo>
                <a:lnTo>
                  <a:pt x="1543" y="432"/>
                </a:lnTo>
                <a:lnTo>
                  <a:pt x="1544" y="434"/>
                </a:lnTo>
                <a:lnTo>
                  <a:pt x="1546" y="436"/>
                </a:lnTo>
                <a:lnTo>
                  <a:pt x="1547" y="438"/>
                </a:lnTo>
                <a:lnTo>
                  <a:pt x="1551" y="442"/>
                </a:lnTo>
                <a:lnTo>
                  <a:pt x="1552" y="444"/>
                </a:lnTo>
                <a:lnTo>
                  <a:pt x="1554" y="446"/>
                </a:lnTo>
                <a:lnTo>
                  <a:pt x="1556" y="449"/>
                </a:lnTo>
                <a:lnTo>
                  <a:pt x="1557" y="452"/>
                </a:lnTo>
                <a:lnTo>
                  <a:pt x="1559" y="454"/>
                </a:lnTo>
                <a:lnTo>
                  <a:pt x="1561" y="457"/>
                </a:lnTo>
                <a:lnTo>
                  <a:pt x="1563" y="460"/>
                </a:lnTo>
                <a:lnTo>
                  <a:pt x="1565" y="462"/>
                </a:lnTo>
                <a:lnTo>
                  <a:pt x="1569" y="466"/>
                </a:lnTo>
                <a:lnTo>
                  <a:pt x="1571" y="470"/>
                </a:lnTo>
                <a:lnTo>
                  <a:pt x="1574" y="473"/>
                </a:lnTo>
                <a:lnTo>
                  <a:pt x="1576" y="477"/>
                </a:lnTo>
                <a:lnTo>
                  <a:pt x="1579" y="481"/>
                </a:lnTo>
                <a:lnTo>
                  <a:pt x="1582" y="486"/>
                </a:lnTo>
                <a:lnTo>
                  <a:pt x="1585" y="492"/>
                </a:lnTo>
                <a:lnTo>
                  <a:pt x="1589" y="496"/>
                </a:lnTo>
                <a:lnTo>
                  <a:pt x="1592" y="499"/>
                </a:lnTo>
                <a:lnTo>
                  <a:pt x="1595" y="503"/>
                </a:lnTo>
                <a:lnTo>
                  <a:pt x="1598" y="507"/>
                </a:lnTo>
                <a:lnTo>
                  <a:pt x="1600" y="510"/>
                </a:lnTo>
                <a:lnTo>
                  <a:pt x="1602" y="513"/>
                </a:lnTo>
                <a:lnTo>
                  <a:pt x="1604" y="516"/>
                </a:lnTo>
                <a:lnTo>
                  <a:pt x="1607" y="519"/>
                </a:lnTo>
                <a:lnTo>
                  <a:pt x="1609" y="521"/>
                </a:lnTo>
                <a:lnTo>
                  <a:pt x="1610" y="524"/>
                </a:lnTo>
                <a:lnTo>
                  <a:pt x="1612" y="527"/>
                </a:lnTo>
                <a:lnTo>
                  <a:pt x="1614" y="529"/>
                </a:lnTo>
                <a:lnTo>
                  <a:pt x="1615" y="533"/>
                </a:lnTo>
                <a:lnTo>
                  <a:pt x="1617" y="535"/>
                </a:lnTo>
                <a:lnTo>
                  <a:pt x="1618" y="537"/>
                </a:lnTo>
                <a:lnTo>
                  <a:pt x="1620" y="539"/>
                </a:lnTo>
                <a:lnTo>
                  <a:pt x="1622" y="542"/>
                </a:lnTo>
                <a:lnTo>
                  <a:pt x="1623" y="544"/>
                </a:lnTo>
                <a:lnTo>
                  <a:pt x="1625" y="547"/>
                </a:lnTo>
                <a:lnTo>
                  <a:pt x="1628" y="550"/>
                </a:lnTo>
                <a:lnTo>
                  <a:pt x="1630" y="552"/>
                </a:lnTo>
                <a:lnTo>
                  <a:pt x="1632" y="555"/>
                </a:lnTo>
                <a:lnTo>
                  <a:pt x="1634" y="558"/>
                </a:lnTo>
                <a:lnTo>
                  <a:pt x="1636" y="561"/>
                </a:lnTo>
                <a:lnTo>
                  <a:pt x="1638" y="564"/>
                </a:lnTo>
                <a:lnTo>
                  <a:pt x="1641" y="568"/>
                </a:lnTo>
                <a:lnTo>
                  <a:pt x="1644" y="571"/>
                </a:lnTo>
                <a:lnTo>
                  <a:pt x="1647" y="576"/>
                </a:lnTo>
                <a:lnTo>
                  <a:pt x="1650" y="580"/>
                </a:lnTo>
                <a:lnTo>
                  <a:pt x="1653" y="585"/>
                </a:lnTo>
                <a:lnTo>
                  <a:pt x="1656" y="589"/>
                </a:lnTo>
                <a:lnTo>
                  <a:pt x="1660" y="594"/>
                </a:lnTo>
                <a:lnTo>
                  <a:pt x="1663" y="598"/>
                </a:lnTo>
                <a:lnTo>
                  <a:pt x="1666" y="602"/>
                </a:lnTo>
                <a:lnTo>
                  <a:pt x="1669" y="606"/>
                </a:lnTo>
                <a:lnTo>
                  <a:pt x="1672" y="610"/>
                </a:lnTo>
                <a:lnTo>
                  <a:pt x="1674" y="613"/>
                </a:lnTo>
                <a:lnTo>
                  <a:pt x="1676" y="616"/>
                </a:lnTo>
                <a:lnTo>
                  <a:pt x="1678" y="620"/>
                </a:lnTo>
                <a:lnTo>
                  <a:pt x="1680" y="622"/>
                </a:lnTo>
                <a:lnTo>
                  <a:pt x="1682" y="626"/>
                </a:lnTo>
                <a:lnTo>
                  <a:pt x="1686" y="628"/>
                </a:lnTo>
                <a:lnTo>
                  <a:pt x="1687" y="631"/>
                </a:lnTo>
                <a:lnTo>
                  <a:pt x="1689" y="633"/>
                </a:lnTo>
                <a:lnTo>
                  <a:pt x="1690" y="635"/>
                </a:lnTo>
                <a:lnTo>
                  <a:pt x="1692" y="637"/>
                </a:lnTo>
                <a:lnTo>
                  <a:pt x="1693" y="639"/>
                </a:lnTo>
                <a:lnTo>
                  <a:pt x="1694" y="641"/>
                </a:lnTo>
                <a:lnTo>
                  <a:pt x="1696" y="645"/>
                </a:lnTo>
                <a:lnTo>
                  <a:pt x="1697" y="647"/>
                </a:lnTo>
                <a:lnTo>
                  <a:pt x="1698" y="649"/>
                </a:lnTo>
                <a:lnTo>
                  <a:pt x="1700" y="651"/>
                </a:lnTo>
                <a:lnTo>
                  <a:pt x="1701" y="653"/>
                </a:lnTo>
                <a:lnTo>
                  <a:pt x="1702" y="655"/>
                </a:lnTo>
                <a:lnTo>
                  <a:pt x="1705" y="658"/>
                </a:lnTo>
                <a:lnTo>
                  <a:pt x="1706" y="660"/>
                </a:lnTo>
                <a:lnTo>
                  <a:pt x="1708" y="664"/>
                </a:lnTo>
                <a:lnTo>
                  <a:pt x="1709" y="668"/>
                </a:lnTo>
                <a:lnTo>
                  <a:pt x="1711" y="670"/>
                </a:lnTo>
                <a:lnTo>
                  <a:pt x="1713" y="673"/>
                </a:lnTo>
                <a:lnTo>
                  <a:pt x="1714" y="677"/>
                </a:lnTo>
                <a:lnTo>
                  <a:pt x="1716" y="680"/>
                </a:lnTo>
                <a:lnTo>
                  <a:pt x="1719" y="685"/>
                </a:ln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3" name="Freeform 21">
            <a:extLst>
              <a:ext uri="{FF2B5EF4-FFF2-40B4-BE49-F238E27FC236}">
                <a16:creationId xmlns:a16="http://schemas.microsoft.com/office/drawing/2014/main" id="{DD4E5BA0-AA0A-0944-A009-02AB4FAD6F40}"/>
              </a:ext>
            </a:extLst>
          </p:cNvPr>
          <p:cNvSpPr>
            <a:spLocks/>
          </p:cNvSpPr>
          <p:nvPr/>
        </p:nvSpPr>
        <p:spPr bwMode="auto">
          <a:xfrm>
            <a:off x="5305425" y="3282950"/>
            <a:ext cx="546100" cy="215900"/>
          </a:xfrm>
          <a:custGeom>
            <a:avLst/>
            <a:gdLst>
              <a:gd name="T0" fmla="*/ 0 w 1719"/>
              <a:gd name="T1" fmla="*/ 0 h 683"/>
              <a:gd name="T2" fmla="*/ 0 w 1719"/>
              <a:gd name="T3" fmla="*/ 0 h 683"/>
              <a:gd name="T4" fmla="*/ 0 w 1719"/>
              <a:gd name="T5" fmla="*/ 0 h 683"/>
              <a:gd name="T6" fmla="*/ 0 w 1719"/>
              <a:gd name="T7" fmla="*/ 0 h 683"/>
              <a:gd name="T8" fmla="*/ 0 w 1719"/>
              <a:gd name="T9" fmla="*/ 0 h 683"/>
              <a:gd name="T10" fmla="*/ 0 w 1719"/>
              <a:gd name="T11" fmla="*/ 0 h 683"/>
              <a:gd name="T12" fmla="*/ 0 w 1719"/>
              <a:gd name="T13" fmla="*/ 0 h 683"/>
              <a:gd name="T14" fmla="*/ 0 w 1719"/>
              <a:gd name="T15" fmla="*/ 0 h 683"/>
              <a:gd name="T16" fmla="*/ 0 w 1719"/>
              <a:gd name="T17" fmla="*/ 0 h 683"/>
              <a:gd name="T18" fmla="*/ 0 w 1719"/>
              <a:gd name="T19" fmla="*/ 0 h 683"/>
              <a:gd name="T20" fmla="*/ 0 w 1719"/>
              <a:gd name="T21" fmla="*/ 0 h 683"/>
              <a:gd name="T22" fmla="*/ 0 w 1719"/>
              <a:gd name="T23" fmla="*/ 0 h 683"/>
              <a:gd name="T24" fmla="*/ 0 w 1719"/>
              <a:gd name="T25" fmla="*/ 0 h 683"/>
              <a:gd name="T26" fmla="*/ 0 w 1719"/>
              <a:gd name="T27" fmla="*/ 0 h 683"/>
              <a:gd name="T28" fmla="*/ 0 w 1719"/>
              <a:gd name="T29" fmla="*/ 0 h 683"/>
              <a:gd name="T30" fmla="*/ 0 w 1719"/>
              <a:gd name="T31" fmla="*/ 0 h 683"/>
              <a:gd name="T32" fmla="*/ 0 w 1719"/>
              <a:gd name="T33" fmla="*/ 0 h 683"/>
              <a:gd name="T34" fmla="*/ 0 w 1719"/>
              <a:gd name="T35" fmla="*/ 0 h 683"/>
              <a:gd name="T36" fmla="*/ 0 w 1719"/>
              <a:gd name="T37" fmla="*/ 0 h 683"/>
              <a:gd name="T38" fmla="*/ 0 w 1719"/>
              <a:gd name="T39" fmla="*/ 0 h 683"/>
              <a:gd name="T40" fmla="*/ 0 w 1719"/>
              <a:gd name="T41" fmla="*/ 0 h 683"/>
              <a:gd name="T42" fmla="*/ 0 w 1719"/>
              <a:gd name="T43" fmla="*/ 0 h 683"/>
              <a:gd name="T44" fmla="*/ 0 w 1719"/>
              <a:gd name="T45" fmla="*/ 0 h 683"/>
              <a:gd name="T46" fmla="*/ 0 w 1719"/>
              <a:gd name="T47" fmla="*/ 0 h 683"/>
              <a:gd name="T48" fmla="*/ 0 w 1719"/>
              <a:gd name="T49" fmla="*/ 0 h 683"/>
              <a:gd name="T50" fmla="*/ 0 w 1719"/>
              <a:gd name="T51" fmla="*/ 0 h 683"/>
              <a:gd name="T52" fmla="*/ 0 w 1719"/>
              <a:gd name="T53" fmla="*/ 0 h 683"/>
              <a:gd name="T54" fmla="*/ 0 w 1719"/>
              <a:gd name="T55" fmla="*/ 0 h 683"/>
              <a:gd name="T56" fmla="*/ 0 w 1719"/>
              <a:gd name="T57" fmla="*/ 0 h 683"/>
              <a:gd name="T58" fmla="*/ 0 w 1719"/>
              <a:gd name="T59" fmla="*/ 0 h 683"/>
              <a:gd name="T60" fmla="*/ 0 w 1719"/>
              <a:gd name="T61" fmla="*/ 0 h 683"/>
              <a:gd name="T62" fmla="*/ 0 w 1719"/>
              <a:gd name="T63" fmla="*/ 0 h 683"/>
              <a:gd name="T64" fmla="*/ 0 w 1719"/>
              <a:gd name="T65" fmla="*/ 0 h 683"/>
              <a:gd name="T66" fmla="*/ 0 w 1719"/>
              <a:gd name="T67" fmla="*/ 0 h 683"/>
              <a:gd name="T68" fmla="*/ 0 w 1719"/>
              <a:gd name="T69" fmla="*/ 0 h 683"/>
              <a:gd name="T70" fmla="*/ 0 w 1719"/>
              <a:gd name="T71" fmla="*/ 0 h 683"/>
              <a:gd name="T72" fmla="*/ 0 w 1719"/>
              <a:gd name="T73" fmla="*/ 0 h 683"/>
              <a:gd name="T74" fmla="*/ 0 w 1719"/>
              <a:gd name="T75" fmla="*/ 0 h 683"/>
              <a:gd name="T76" fmla="*/ 0 w 1719"/>
              <a:gd name="T77" fmla="*/ 0 h 683"/>
              <a:gd name="T78" fmla="*/ 0 w 1719"/>
              <a:gd name="T79" fmla="*/ 0 h 683"/>
              <a:gd name="T80" fmla="*/ 0 w 1719"/>
              <a:gd name="T81" fmla="*/ 0 h 683"/>
              <a:gd name="T82" fmla="*/ 0 w 1719"/>
              <a:gd name="T83" fmla="*/ 0 h 683"/>
              <a:gd name="T84" fmla="*/ 0 w 1719"/>
              <a:gd name="T85" fmla="*/ 0 h 683"/>
              <a:gd name="T86" fmla="*/ 0 w 1719"/>
              <a:gd name="T87" fmla="*/ 0 h 683"/>
              <a:gd name="T88" fmla="*/ 0 w 1719"/>
              <a:gd name="T89" fmla="*/ 0 h 683"/>
              <a:gd name="T90" fmla="*/ 0 w 1719"/>
              <a:gd name="T91" fmla="*/ 0 h 683"/>
              <a:gd name="T92" fmla="*/ 0 w 1719"/>
              <a:gd name="T93" fmla="*/ 0 h 683"/>
              <a:gd name="T94" fmla="*/ 0 w 1719"/>
              <a:gd name="T95" fmla="*/ 0 h 683"/>
              <a:gd name="T96" fmla="*/ 0 w 1719"/>
              <a:gd name="T97" fmla="*/ 0 h 683"/>
              <a:gd name="T98" fmla="*/ 0 w 1719"/>
              <a:gd name="T99" fmla="*/ 0 h 683"/>
              <a:gd name="T100" fmla="*/ 0 w 1719"/>
              <a:gd name="T101" fmla="*/ 0 h 683"/>
              <a:gd name="T102" fmla="*/ 0 w 1719"/>
              <a:gd name="T103" fmla="*/ 0 h 683"/>
              <a:gd name="T104" fmla="*/ 0 w 1719"/>
              <a:gd name="T105" fmla="*/ 0 h 683"/>
              <a:gd name="T106" fmla="*/ 0 w 1719"/>
              <a:gd name="T107" fmla="*/ 0 h 683"/>
              <a:gd name="T108" fmla="*/ 0 w 1719"/>
              <a:gd name="T109" fmla="*/ 0 h 683"/>
              <a:gd name="T110" fmla="*/ 0 w 1719"/>
              <a:gd name="T111" fmla="*/ 0 h 683"/>
              <a:gd name="T112" fmla="*/ 0 w 1719"/>
              <a:gd name="T113" fmla="*/ 0 h 683"/>
              <a:gd name="T114" fmla="*/ 0 w 1719"/>
              <a:gd name="T115" fmla="*/ 0 h 683"/>
              <a:gd name="T116" fmla="*/ 0 w 1719"/>
              <a:gd name="T117" fmla="*/ 0 h 683"/>
              <a:gd name="T118" fmla="*/ 0 w 1719"/>
              <a:gd name="T119" fmla="*/ 0 h 683"/>
              <a:gd name="T120" fmla="*/ 0 w 1719"/>
              <a:gd name="T121" fmla="*/ 0 h 68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719"/>
              <a:gd name="T184" fmla="*/ 0 h 683"/>
              <a:gd name="T185" fmla="*/ 1719 w 1719"/>
              <a:gd name="T186" fmla="*/ 683 h 683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719" h="683">
                <a:moveTo>
                  <a:pt x="0" y="683"/>
                </a:moveTo>
                <a:lnTo>
                  <a:pt x="66" y="683"/>
                </a:lnTo>
                <a:lnTo>
                  <a:pt x="127" y="683"/>
                </a:lnTo>
                <a:lnTo>
                  <a:pt x="184" y="683"/>
                </a:lnTo>
                <a:lnTo>
                  <a:pt x="238" y="683"/>
                </a:lnTo>
                <a:lnTo>
                  <a:pt x="290" y="683"/>
                </a:lnTo>
                <a:lnTo>
                  <a:pt x="336" y="683"/>
                </a:lnTo>
                <a:lnTo>
                  <a:pt x="379" y="683"/>
                </a:lnTo>
                <a:lnTo>
                  <a:pt x="418" y="683"/>
                </a:lnTo>
                <a:lnTo>
                  <a:pt x="455" y="683"/>
                </a:lnTo>
                <a:lnTo>
                  <a:pt x="490" y="683"/>
                </a:lnTo>
                <a:lnTo>
                  <a:pt x="520" y="683"/>
                </a:lnTo>
                <a:lnTo>
                  <a:pt x="549" y="683"/>
                </a:lnTo>
                <a:lnTo>
                  <a:pt x="575" y="683"/>
                </a:lnTo>
                <a:lnTo>
                  <a:pt x="598" y="683"/>
                </a:lnTo>
                <a:lnTo>
                  <a:pt x="620" y="683"/>
                </a:lnTo>
                <a:lnTo>
                  <a:pt x="639" y="683"/>
                </a:lnTo>
                <a:lnTo>
                  <a:pt x="656" y="682"/>
                </a:lnTo>
                <a:lnTo>
                  <a:pt x="671" y="682"/>
                </a:lnTo>
                <a:lnTo>
                  <a:pt x="685" y="682"/>
                </a:lnTo>
                <a:lnTo>
                  <a:pt x="698" y="682"/>
                </a:lnTo>
                <a:lnTo>
                  <a:pt x="708" y="682"/>
                </a:lnTo>
                <a:lnTo>
                  <a:pt x="718" y="682"/>
                </a:lnTo>
                <a:lnTo>
                  <a:pt x="726" y="682"/>
                </a:lnTo>
                <a:lnTo>
                  <a:pt x="733" y="682"/>
                </a:lnTo>
                <a:lnTo>
                  <a:pt x="741" y="681"/>
                </a:lnTo>
                <a:lnTo>
                  <a:pt x="746" y="681"/>
                </a:lnTo>
                <a:lnTo>
                  <a:pt x="751" y="681"/>
                </a:lnTo>
                <a:lnTo>
                  <a:pt x="757" y="681"/>
                </a:lnTo>
                <a:lnTo>
                  <a:pt x="761" y="681"/>
                </a:lnTo>
                <a:lnTo>
                  <a:pt x="765" y="680"/>
                </a:lnTo>
                <a:lnTo>
                  <a:pt x="770" y="680"/>
                </a:lnTo>
                <a:lnTo>
                  <a:pt x="775" y="680"/>
                </a:lnTo>
                <a:lnTo>
                  <a:pt x="780" y="679"/>
                </a:lnTo>
                <a:lnTo>
                  <a:pt x="785" y="679"/>
                </a:lnTo>
                <a:lnTo>
                  <a:pt x="788" y="679"/>
                </a:lnTo>
                <a:lnTo>
                  <a:pt x="792" y="679"/>
                </a:lnTo>
                <a:lnTo>
                  <a:pt x="796" y="678"/>
                </a:lnTo>
                <a:lnTo>
                  <a:pt x="800" y="678"/>
                </a:lnTo>
                <a:lnTo>
                  <a:pt x="803" y="678"/>
                </a:lnTo>
                <a:lnTo>
                  <a:pt x="806" y="678"/>
                </a:lnTo>
                <a:lnTo>
                  <a:pt x="808" y="678"/>
                </a:lnTo>
                <a:lnTo>
                  <a:pt x="811" y="677"/>
                </a:lnTo>
                <a:lnTo>
                  <a:pt x="814" y="677"/>
                </a:lnTo>
                <a:lnTo>
                  <a:pt x="817" y="677"/>
                </a:lnTo>
                <a:lnTo>
                  <a:pt x="819" y="677"/>
                </a:lnTo>
                <a:lnTo>
                  <a:pt x="822" y="677"/>
                </a:lnTo>
                <a:lnTo>
                  <a:pt x="824" y="676"/>
                </a:lnTo>
                <a:lnTo>
                  <a:pt x="826" y="676"/>
                </a:lnTo>
                <a:lnTo>
                  <a:pt x="829" y="676"/>
                </a:lnTo>
                <a:lnTo>
                  <a:pt x="831" y="676"/>
                </a:lnTo>
                <a:lnTo>
                  <a:pt x="835" y="675"/>
                </a:lnTo>
                <a:lnTo>
                  <a:pt x="837" y="675"/>
                </a:lnTo>
                <a:lnTo>
                  <a:pt x="839" y="675"/>
                </a:lnTo>
                <a:lnTo>
                  <a:pt x="842" y="674"/>
                </a:lnTo>
                <a:lnTo>
                  <a:pt x="844" y="674"/>
                </a:lnTo>
                <a:lnTo>
                  <a:pt x="847" y="674"/>
                </a:lnTo>
                <a:lnTo>
                  <a:pt x="850" y="673"/>
                </a:lnTo>
                <a:lnTo>
                  <a:pt x="854" y="673"/>
                </a:lnTo>
                <a:lnTo>
                  <a:pt x="857" y="671"/>
                </a:lnTo>
                <a:lnTo>
                  <a:pt x="860" y="671"/>
                </a:lnTo>
                <a:lnTo>
                  <a:pt x="864" y="670"/>
                </a:lnTo>
                <a:lnTo>
                  <a:pt x="868" y="670"/>
                </a:lnTo>
                <a:lnTo>
                  <a:pt x="874" y="669"/>
                </a:lnTo>
                <a:lnTo>
                  <a:pt x="878" y="669"/>
                </a:lnTo>
                <a:lnTo>
                  <a:pt x="882" y="668"/>
                </a:lnTo>
                <a:lnTo>
                  <a:pt x="886" y="667"/>
                </a:lnTo>
                <a:lnTo>
                  <a:pt x="891" y="667"/>
                </a:lnTo>
                <a:lnTo>
                  <a:pt x="894" y="666"/>
                </a:lnTo>
                <a:lnTo>
                  <a:pt x="898" y="666"/>
                </a:lnTo>
                <a:lnTo>
                  <a:pt x="901" y="666"/>
                </a:lnTo>
                <a:lnTo>
                  <a:pt x="904" y="665"/>
                </a:lnTo>
                <a:lnTo>
                  <a:pt x="907" y="665"/>
                </a:lnTo>
                <a:lnTo>
                  <a:pt x="910" y="664"/>
                </a:lnTo>
                <a:lnTo>
                  <a:pt x="913" y="664"/>
                </a:lnTo>
                <a:lnTo>
                  <a:pt x="915" y="663"/>
                </a:lnTo>
                <a:lnTo>
                  <a:pt x="919" y="663"/>
                </a:lnTo>
                <a:lnTo>
                  <a:pt x="921" y="662"/>
                </a:lnTo>
                <a:lnTo>
                  <a:pt x="924" y="662"/>
                </a:lnTo>
                <a:lnTo>
                  <a:pt x="926" y="661"/>
                </a:lnTo>
                <a:lnTo>
                  <a:pt x="928" y="661"/>
                </a:lnTo>
                <a:lnTo>
                  <a:pt x="932" y="660"/>
                </a:lnTo>
                <a:lnTo>
                  <a:pt x="934" y="660"/>
                </a:lnTo>
                <a:lnTo>
                  <a:pt x="936" y="659"/>
                </a:lnTo>
                <a:lnTo>
                  <a:pt x="939" y="658"/>
                </a:lnTo>
                <a:lnTo>
                  <a:pt x="942" y="658"/>
                </a:lnTo>
                <a:lnTo>
                  <a:pt x="944" y="657"/>
                </a:lnTo>
                <a:lnTo>
                  <a:pt x="947" y="656"/>
                </a:lnTo>
                <a:lnTo>
                  <a:pt x="951" y="655"/>
                </a:lnTo>
                <a:lnTo>
                  <a:pt x="954" y="652"/>
                </a:lnTo>
                <a:lnTo>
                  <a:pt x="958" y="651"/>
                </a:lnTo>
                <a:lnTo>
                  <a:pt x="961" y="650"/>
                </a:lnTo>
                <a:lnTo>
                  <a:pt x="966" y="649"/>
                </a:lnTo>
                <a:lnTo>
                  <a:pt x="971" y="648"/>
                </a:lnTo>
                <a:lnTo>
                  <a:pt x="975" y="646"/>
                </a:lnTo>
                <a:lnTo>
                  <a:pt x="980" y="645"/>
                </a:lnTo>
                <a:lnTo>
                  <a:pt x="985" y="643"/>
                </a:lnTo>
                <a:lnTo>
                  <a:pt x="991" y="642"/>
                </a:lnTo>
                <a:lnTo>
                  <a:pt x="995" y="640"/>
                </a:lnTo>
                <a:lnTo>
                  <a:pt x="999" y="639"/>
                </a:lnTo>
                <a:lnTo>
                  <a:pt x="1003" y="638"/>
                </a:lnTo>
                <a:lnTo>
                  <a:pt x="1009" y="636"/>
                </a:lnTo>
                <a:lnTo>
                  <a:pt x="1013" y="635"/>
                </a:lnTo>
                <a:lnTo>
                  <a:pt x="1016" y="633"/>
                </a:lnTo>
                <a:lnTo>
                  <a:pt x="1019" y="632"/>
                </a:lnTo>
                <a:lnTo>
                  <a:pt x="1022" y="631"/>
                </a:lnTo>
                <a:lnTo>
                  <a:pt x="1026" y="630"/>
                </a:lnTo>
                <a:lnTo>
                  <a:pt x="1029" y="629"/>
                </a:lnTo>
                <a:lnTo>
                  <a:pt x="1032" y="628"/>
                </a:lnTo>
                <a:lnTo>
                  <a:pt x="1034" y="628"/>
                </a:lnTo>
                <a:lnTo>
                  <a:pt x="1037" y="627"/>
                </a:lnTo>
                <a:lnTo>
                  <a:pt x="1039" y="626"/>
                </a:lnTo>
                <a:lnTo>
                  <a:pt x="1041" y="625"/>
                </a:lnTo>
                <a:lnTo>
                  <a:pt x="1044" y="624"/>
                </a:lnTo>
                <a:lnTo>
                  <a:pt x="1047" y="623"/>
                </a:lnTo>
                <a:lnTo>
                  <a:pt x="1049" y="622"/>
                </a:lnTo>
                <a:lnTo>
                  <a:pt x="1052" y="621"/>
                </a:lnTo>
                <a:lnTo>
                  <a:pt x="1055" y="620"/>
                </a:lnTo>
                <a:lnTo>
                  <a:pt x="1058" y="619"/>
                </a:lnTo>
                <a:lnTo>
                  <a:pt x="1060" y="617"/>
                </a:lnTo>
                <a:lnTo>
                  <a:pt x="1063" y="616"/>
                </a:lnTo>
                <a:lnTo>
                  <a:pt x="1067" y="615"/>
                </a:lnTo>
                <a:lnTo>
                  <a:pt x="1070" y="612"/>
                </a:lnTo>
                <a:lnTo>
                  <a:pt x="1073" y="611"/>
                </a:lnTo>
                <a:lnTo>
                  <a:pt x="1076" y="609"/>
                </a:lnTo>
                <a:lnTo>
                  <a:pt x="1080" y="607"/>
                </a:lnTo>
                <a:lnTo>
                  <a:pt x="1085" y="605"/>
                </a:lnTo>
                <a:lnTo>
                  <a:pt x="1089" y="603"/>
                </a:lnTo>
                <a:lnTo>
                  <a:pt x="1093" y="601"/>
                </a:lnTo>
                <a:lnTo>
                  <a:pt x="1097" y="599"/>
                </a:lnTo>
                <a:lnTo>
                  <a:pt x="1102" y="597"/>
                </a:lnTo>
                <a:lnTo>
                  <a:pt x="1107" y="594"/>
                </a:lnTo>
                <a:lnTo>
                  <a:pt x="1110" y="592"/>
                </a:lnTo>
                <a:lnTo>
                  <a:pt x="1114" y="590"/>
                </a:lnTo>
                <a:lnTo>
                  <a:pt x="1117" y="589"/>
                </a:lnTo>
                <a:lnTo>
                  <a:pt x="1120" y="587"/>
                </a:lnTo>
                <a:lnTo>
                  <a:pt x="1123" y="586"/>
                </a:lnTo>
                <a:lnTo>
                  <a:pt x="1126" y="584"/>
                </a:lnTo>
                <a:lnTo>
                  <a:pt x="1129" y="583"/>
                </a:lnTo>
                <a:lnTo>
                  <a:pt x="1131" y="582"/>
                </a:lnTo>
                <a:lnTo>
                  <a:pt x="1133" y="581"/>
                </a:lnTo>
                <a:lnTo>
                  <a:pt x="1135" y="580"/>
                </a:lnTo>
                <a:lnTo>
                  <a:pt x="1138" y="578"/>
                </a:lnTo>
                <a:lnTo>
                  <a:pt x="1140" y="577"/>
                </a:lnTo>
                <a:lnTo>
                  <a:pt x="1144" y="576"/>
                </a:lnTo>
                <a:lnTo>
                  <a:pt x="1146" y="574"/>
                </a:lnTo>
                <a:lnTo>
                  <a:pt x="1148" y="573"/>
                </a:lnTo>
                <a:lnTo>
                  <a:pt x="1150" y="572"/>
                </a:lnTo>
                <a:lnTo>
                  <a:pt x="1152" y="571"/>
                </a:lnTo>
                <a:lnTo>
                  <a:pt x="1154" y="570"/>
                </a:lnTo>
                <a:lnTo>
                  <a:pt x="1157" y="568"/>
                </a:lnTo>
                <a:lnTo>
                  <a:pt x="1159" y="567"/>
                </a:lnTo>
                <a:lnTo>
                  <a:pt x="1162" y="566"/>
                </a:lnTo>
                <a:lnTo>
                  <a:pt x="1165" y="564"/>
                </a:lnTo>
                <a:lnTo>
                  <a:pt x="1168" y="562"/>
                </a:lnTo>
                <a:lnTo>
                  <a:pt x="1170" y="560"/>
                </a:lnTo>
                <a:lnTo>
                  <a:pt x="1174" y="559"/>
                </a:lnTo>
                <a:lnTo>
                  <a:pt x="1177" y="557"/>
                </a:lnTo>
                <a:lnTo>
                  <a:pt x="1181" y="554"/>
                </a:lnTo>
                <a:lnTo>
                  <a:pt x="1185" y="552"/>
                </a:lnTo>
                <a:lnTo>
                  <a:pt x="1189" y="550"/>
                </a:lnTo>
                <a:lnTo>
                  <a:pt x="1193" y="548"/>
                </a:lnTo>
                <a:lnTo>
                  <a:pt x="1197" y="546"/>
                </a:lnTo>
                <a:lnTo>
                  <a:pt x="1201" y="544"/>
                </a:lnTo>
                <a:lnTo>
                  <a:pt x="1204" y="542"/>
                </a:lnTo>
                <a:lnTo>
                  <a:pt x="1207" y="540"/>
                </a:lnTo>
                <a:lnTo>
                  <a:pt x="1210" y="539"/>
                </a:lnTo>
                <a:lnTo>
                  <a:pt x="1213" y="536"/>
                </a:lnTo>
                <a:lnTo>
                  <a:pt x="1215" y="535"/>
                </a:lnTo>
                <a:lnTo>
                  <a:pt x="1217" y="534"/>
                </a:lnTo>
                <a:lnTo>
                  <a:pt x="1221" y="532"/>
                </a:lnTo>
                <a:lnTo>
                  <a:pt x="1223" y="531"/>
                </a:lnTo>
                <a:lnTo>
                  <a:pt x="1225" y="530"/>
                </a:lnTo>
                <a:lnTo>
                  <a:pt x="1227" y="529"/>
                </a:lnTo>
                <a:lnTo>
                  <a:pt x="1228" y="528"/>
                </a:lnTo>
                <a:lnTo>
                  <a:pt x="1230" y="527"/>
                </a:lnTo>
                <a:lnTo>
                  <a:pt x="1232" y="526"/>
                </a:lnTo>
                <a:lnTo>
                  <a:pt x="1235" y="525"/>
                </a:lnTo>
                <a:lnTo>
                  <a:pt x="1236" y="523"/>
                </a:lnTo>
                <a:lnTo>
                  <a:pt x="1239" y="522"/>
                </a:lnTo>
                <a:lnTo>
                  <a:pt x="1241" y="521"/>
                </a:lnTo>
                <a:lnTo>
                  <a:pt x="1243" y="520"/>
                </a:lnTo>
                <a:lnTo>
                  <a:pt x="1245" y="518"/>
                </a:lnTo>
                <a:lnTo>
                  <a:pt x="1246" y="516"/>
                </a:lnTo>
                <a:lnTo>
                  <a:pt x="1248" y="515"/>
                </a:lnTo>
                <a:lnTo>
                  <a:pt x="1250" y="513"/>
                </a:lnTo>
                <a:lnTo>
                  <a:pt x="1253" y="512"/>
                </a:lnTo>
                <a:lnTo>
                  <a:pt x="1255" y="511"/>
                </a:lnTo>
                <a:lnTo>
                  <a:pt x="1257" y="509"/>
                </a:lnTo>
                <a:lnTo>
                  <a:pt x="1261" y="507"/>
                </a:lnTo>
                <a:lnTo>
                  <a:pt x="1263" y="506"/>
                </a:lnTo>
                <a:lnTo>
                  <a:pt x="1266" y="504"/>
                </a:lnTo>
                <a:lnTo>
                  <a:pt x="1269" y="502"/>
                </a:lnTo>
                <a:lnTo>
                  <a:pt x="1272" y="500"/>
                </a:lnTo>
                <a:lnTo>
                  <a:pt x="1275" y="497"/>
                </a:lnTo>
                <a:lnTo>
                  <a:pt x="1280" y="495"/>
                </a:lnTo>
                <a:lnTo>
                  <a:pt x="1282" y="494"/>
                </a:lnTo>
                <a:lnTo>
                  <a:pt x="1285" y="492"/>
                </a:lnTo>
                <a:lnTo>
                  <a:pt x="1287" y="491"/>
                </a:lnTo>
                <a:lnTo>
                  <a:pt x="1289" y="489"/>
                </a:lnTo>
                <a:lnTo>
                  <a:pt x="1291" y="488"/>
                </a:lnTo>
                <a:lnTo>
                  <a:pt x="1293" y="487"/>
                </a:lnTo>
                <a:lnTo>
                  <a:pt x="1295" y="486"/>
                </a:lnTo>
                <a:lnTo>
                  <a:pt x="1296" y="485"/>
                </a:lnTo>
                <a:lnTo>
                  <a:pt x="1299" y="484"/>
                </a:lnTo>
                <a:lnTo>
                  <a:pt x="1300" y="482"/>
                </a:lnTo>
                <a:lnTo>
                  <a:pt x="1302" y="482"/>
                </a:lnTo>
                <a:lnTo>
                  <a:pt x="1303" y="481"/>
                </a:lnTo>
                <a:lnTo>
                  <a:pt x="1304" y="480"/>
                </a:lnTo>
                <a:lnTo>
                  <a:pt x="1306" y="479"/>
                </a:lnTo>
                <a:lnTo>
                  <a:pt x="1307" y="477"/>
                </a:lnTo>
                <a:lnTo>
                  <a:pt x="1308" y="476"/>
                </a:lnTo>
                <a:lnTo>
                  <a:pt x="1310" y="475"/>
                </a:lnTo>
                <a:lnTo>
                  <a:pt x="1311" y="474"/>
                </a:lnTo>
                <a:lnTo>
                  <a:pt x="1312" y="472"/>
                </a:lnTo>
                <a:lnTo>
                  <a:pt x="1313" y="471"/>
                </a:lnTo>
                <a:lnTo>
                  <a:pt x="1315" y="470"/>
                </a:lnTo>
                <a:lnTo>
                  <a:pt x="1317" y="469"/>
                </a:lnTo>
                <a:lnTo>
                  <a:pt x="1319" y="468"/>
                </a:lnTo>
                <a:lnTo>
                  <a:pt x="1320" y="466"/>
                </a:lnTo>
                <a:lnTo>
                  <a:pt x="1322" y="465"/>
                </a:lnTo>
                <a:lnTo>
                  <a:pt x="1325" y="464"/>
                </a:lnTo>
                <a:lnTo>
                  <a:pt x="1327" y="462"/>
                </a:lnTo>
                <a:lnTo>
                  <a:pt x="1329" y="461"/>
                </a:lnTo>
                <a:lnTo>
                  <a:pt x="1331" y="458"/>
                </a:lnTo>
                <a:lnTo>
                  <a:pt x="1333" y="456"/>
                </a:lnTo>
                <a:lnTo>
                  <a:pt x="1336" y="455"/>
                </a:lnTo>
                <a:lnTo>
                  <a:pt x="1338" y="453"/>
                </a:lnTo>
                <a:lnTo>
                  <a:pt x="1339" y="452"/>
                </a:lnTo>
                <a:lnTo>
                  <a:pt x="1341" y="450"/>
                </a:lnTo>
                <a:lnTo>
                  <a:pt x="1343" y="449"/>
                </a:lnTo>
                <a:lnTo>
                  <a:pt x="1344" y="448"/>
                </a:lnTo>
                <a:lnTo>
                  <a:pt x="1346" y="447"/>
                </a:lnTo>
                <a:lnTo>
                  <a:pt x="1347" y="446"/>
                </a:lnTo>
                <a:lnTo>
                  <a:pt x="1348" y="445"/>
                </a:lnTo>
                <a:lnTo>
                  <a:pt x="1350" y="444"/>
                </a:lnTo>
                <a:lnTo>
                  <a:pt x="1351" y="443"/>
                </a:lnTo>
                <a:lnTo>
                  <a:pt x="1352" y="442"/>
                </a:lnTo>
                <a:lnTo>
                  <a:pt x="1353" y="441"/>
                </a:lnTo>
                <a:lnTo>
                  <a:pt x="1354" y="440"/>
                </a:lnTo>
                <a:lnTo>
                  <a:pt x="1357" y="438"/>
                </a:lnTo>
                <a:lnTo>
                  <a:pt x="1358" y="438"/>
                </a:lnTo>
                <a:lnTo>
                  <a:pt x="1359" y="437"/>
                </a:lnTo>
                <a:lnTo>
                  <a:pt x="1360" y="436"/>
                </a:lnTo>
                <a:lnTo>
                  <a:pt x="1361" y="435"/>
                </a:lnTo>
                <a:lnTo>
                  <a:pt x="1363" y="434"/>
                </a:lnTo>
                <a:lnTo>
                  <a:pt x="1364" y="433"/>
                </a:lnTo>
                <a:lnTo>
                  <a:pt x="1365" y="432"/>
                </a:lnTo>
                <a:lnTo>
                  <a:pt x="1367" y="431"/>
                </a:lnTo>
                <a:lnTo>
                  <a:pt x="1370" y="430"/>
                </a:lnTo>
                <a:lnTo>
                  <a:pt x="1371" y="429"/>
                </a:lnTo>
                <a:lnTo>
                  <a:pt x="1373" y="427"/>
                </a:lnTo>
                <a:lnTo>
                  <a:pt x="1376" y="425"/>
                </a:lnTo>
                <a:lnTo>
                  <a:pt x="1378" y="424"/>
                </a:lnTo>
                <a:lnTo>
                  <a:pt x="1380" y="422"/>
                </a:lnTo>
                <a:lnTo>
                  <a:pt x="1382" y="421"/>
                </a:lnTo>
                <a:lnTo>
                  <a:pt x="1385" y="418"/>
                </a:lnTo>
                <a:lnTo>
                  <a:pt x="1387" y="417"/>
                </a:lnTo>
                <a:lnTo>
                  <a:pt x="1389" y="415"/>
                </a:lnTo>
                <a:lnTo>
                  <a:pt x="1392" y="414"/>
                </a:lnTo>
                <a:lnTo>
                  <a:pt x="1395" y="412"/>
                </a:lnTo>
                <a:lnTo>
                  <a:pt x="1397" y="411"/>
                </a:lnTo>
                <a:lnTo>
                  <a:pt x="1398" y="410"/>
                </a:lnTo>
                <a:lnTo>
                  <a:pt x="1400" y="408"/>
                </a:lnTo>
                <a:lnTo>
                  <a:pt x="1402" y="407"/>
                </a:lnTo>
                <a:lnTo>
                  <a:pt x="1403" y="406"/>
                </a:lnTo>
                <a:lnTo>
                  <a:pt x="1405" y="405"/>
                </a:lnTo>
                <a:lnTo>
                  <a:pt x="1406" y="404"/>
                </a:lnTo>
                <a:lnTo>
                  <a:pt x="1407" y="403"/>
                </a:lnTo>
                <a:lnTo>
                  <a:pt x="1409" y="402"/>
                </a:lnTo>
                <a:lnTo>
                  <a:pt x="1410" y="400"/>
                </a:lnTo>
                <a:lnTo>
                  <a:pt x="1411" y="399"/>
                </a:lnTo>
                <a:lnTo>
                  <a:pt x="1415" y="398"/>
                </a:lnTo>
                <a:lnTo>
                  <a:pt x="1416" y="396"/>
                </a:lnTo>
                <a:lnTo>
                  <a:pt x="1417" y="395"/>
                </a:lnTo>
                <a:lnTo>
                  <a:pt x="1419" y="394"/>
                </a:lnTo>
                <a:lnTo>
                  <a:pt x="1420" y="393"/>
                </a:lnTo>
                <a:lnTo>
                  <a:pt x="1421" y="391"/>
                </a:lnTo>
                <a:lnTo>
                  <a:pt x="1423" y="390"/>
                </a:lnTo>
                <a:lnTo>
                  <a:pt x="1424" y="388"/>
                </a:lnTo>
                <a:lnTo>
                  <a:pt x="1426" y="387"/>
                </a:lnTo>
                <a:lnTo>
                  <a:pt x="1428" y="385"/>
                </a:lnTo>
                <a:lnTo>
                  <a:pt x="1429" y="382"/>
                </a:lnTo>
                <a:lnTo>
                  <a:pt x="1431" y="379"/>
                </a:lnTo>
                <a:lnTo>
                  <a:pt x="1434" y="377"/>
                </a:lnTo>
                <a:lnTo>
                  <a:pt x="1436" y="374"/>
                </a:lnTo>
                <a:lnTo>
                  <a:pt x="1439" y="372"/>
                </a:lnTo>
                <a:lnTo>
                  <a:pt x="1441" y="369"/>
                </a:lnTo>
                <a:lnTo>
                  <a:pt x="1444" y="367"/>
                </a:lnTo>
                <a:lnTo>
                  <a:pt x="1446" y="364"/>
                </a:lnTo>
                <a:lnTo>
                  <a:pt x="1449" y="360"/>
                </a:lnTo>
                <a:lnTo>
                  <a:pt x="1452" y="358"/>
                </a:lnTo>
                <a:lnTo>
                  <a:pt x="1454" y="356"/>
                </a:lnTo>
                <a:lnTo>
                  <a:pt x="1456" y="354"/>
                </a:lnTo>
                <a:lnTo>
                  <a:pt x="1458" y="352"/>
                </a:lnTo>
                <a:lnTo>
                  <a:pt x="1461" y="350"/>
                </a:lnTo>
                <a:lnTo>
                  <a:pt x="1463" y="348"/>
                </a:lnTo>
                <a:lnTo>
                  <a:pt x="1464" y="346"/>
                </a:lnTo>
                <a:lnTo>
                  <a:pt x="1466" y="344"/>
                </a:lnTo>
                <a:lnTo>
                  <a:pt x="1467" y="343"/>
                </a:lnTo>
                <a:lnTo>
                  <a:pt x="1469" y="340"/>
                </a:lnTo>
                <a:lnTo>
                  <a:pt x="1470" y="338"/>
                </a:lnTo>
                <a:lnTo>
                  <a:pt x="1473" y="336"/>
                </a:lnTo>
                <a:lnTo>
                  <a:pt x="1474" y="334"/>
                </a:lnTo>
                <a:lnTo>
                  <a:pt x="1476" y="333"/>
                </a:lnTo>
                <a:lnTo>
                  <a:pt x="1477" y="331"/>
                </a:lnTo>
                <a:lnTo>
                  <a:pt x="1479" y="329"/>
                </a:lnTo>
                <a:lnTo>
                  <a:pt x="1480" y="327"/>
                </a:lnTo>
                <a:lnTo>
                  <a:pt x="1482" y="326"/>
                </a:lnTo>
                <a:lnTo>
                  <a:pt x="1483" y="324"/>
                </a:lnTo>
                <a:lnTo>
                  <a:pt x="1485" y="321"/>
                </a:lnTo>
                <a:lnTo>
                  <a:pt x="1487" y="319"/>
                </a:lnTo>
                <a:lnTo>
                  <a:pt x="1489" y="316"/>
                </a:lnTo>
                <a:lnTo>
                  <a:pt x="1492" y="314"/>
                </a:lnTo>
                <a:lnTo>
                  <a:pt x="1494" y="312"/>
                </a:lnTo>
                <a:lnTo>
                  <a:pt x="1496" y="309"/>
                </a:lnTo>
                <a:lnTo>
                  <a:pt x="1498" y="306"/>
                </a:lnTo>
                <a:lnTo>
                  <a:pt x="1501" y="302"/>
                </a:lnTo>
                <a:lnTo>
                  <a:pt x="1505" y="299"/>
                </a:lnTo>
                <a:lnTo>
                  <a:pt x="1507" y="295"/>
                </a:lnTo>
                <a:lnTo>
                  <a:pt x="1512" y="291"/>
                </a:lnTo>
                <a:lnTo>
                  <a:pt x="1515" y="287"/>
                </a:lnTo>
                <a:lnTo>
                  <a:pt x="1517" y="283"/>
                </a:lnTo>
                <a:lnTo>
                  <a:pt x="1520" y="280"/>
                </a:lnTo>
                <a:lnTo>
                  <a:pt x="1523" y="277"/>
                </a:lnTo>
                <a:lnTo>
                  <a:pt x="1525" y="274"/>
                </a:lnTo>
                <a:lnTo>
                  <a:pt x="1527" y="271"/>
                </a:lnTo>
                <a:lnTo>
                  <a:pt x="1530" y="268"/>
                </a:lnTo>
                <a:lnTo>
                  <a:pt x="1532" y="266"/>
                </a:lnTo>
                <a:lnTo>
                  <a:pt x="1534" y="263"/>
                </a:lnTo>
                <a:lnTo>
                  <a:pt x="1536" y="260"/>
                </a:lnTo>
                <a:lnTo>
                  <a:pt x="1538" y="258"/>
                </a:lnTo>
                <a:lnTo>
                  <a:pt x="1539" y="256"/>
                </a:lnTo>
                <a:lnTo>
                  <a:pt x="1541" y="254"/>
                </a:lnTo>
                <a:lnTo>
                  <a:pt x="1543" y="252"/>
                </a:lnTo>
                <a:lnTo>
                  <a:pt x="1544" y="250"/>
                </a:lnTo>
                <a:lnTo>
                  <a:pt x="1546" y="247"/>
                </a:lnTo>
                <a:lnTo>
                  <a:pt x="1547" y="244"/>
                </a:lnTo>
                <a:lnTo>
                  <a:pt x="1551" y="242"/>
                </a:lnTo>
                <a:lnTo>
                  <a:pt x="1552" y="240"/>
                </a:lnTo>
                <a:lnTo>
                  <a:pt x="1554" y="238"/>
                </a:lnTo>
                <a:lnTo>
                  <a:pt x="1556" y="235"/>
                </a:lnTo>
                <a:lnTo>
                  <a:pt x="1557" y="233"/>
                </a:lnTo>
                <a:lnTo>
                  <a:pt x="1559" y="231"/>
                </a:lnTo>
                <a:lnTo>
                  <a:pt x="1561" y="228"/>
                </a:lnTo>
                <a:lnTo>
                  <a:pt x="1563" y="224"/>
                </a:lnTo>
                <a:lnTo>
                  <a:pt x="1565" y="221"/>
                </a:lnTo>
                <a:lnTo>
                  <a:pt x="1569" y="218"/>
                </a:lnTo>
                <a:lnTo>
                  <a:pt x="1571" y="215"/>
                </a:lnTo>
                <a:lnTo>
                  <a:pt x="1574" y="211"/>
                </a:lnTo>
                <a:lnTo>
                  <a:pt x="1576" y="208"/>
                </a:lnTo>
                <a:lnTo>
                  <a:pt x="1579" y="203"/>
                </a:lnTo>
                <a:lnTo>
                  <a:pt x="1582" y="197"/>
                </a:lnTo>
                <a:lnTo>
                  <a:pt x="1585" y="193"/>
                </a:lnTo>
                <a:lnTo>
                  <a:pt x="1589" y="189"/>
                </a:lnTo>
                <a:lnTo>
                  <a:pt x="1592" y="184"/>
                </a:lnTo>
                <a:lnTo>
                  <a:pt x="1595" y="181"/>
                </a:lnTo>
                <a:lnTo>
                  <a:pt x="1598" y="178"/>
                </a:lnTo>
                <a:lnTo>
                  <a:pt x="1600" y="174"/>
                </a:lnTo>
                <a:lnTo>
                  <a:pt x="1602" y="171"/>
                </a:lnTo>
                <a:lnTo>
                  <a:pt x="1604" y="169"/>
                </a:lnTo>
                <a:lnTo>
                  <a:pt x="1607" y="165"/>
                </a:lnTo>
                <a:lnTo>
                  <a:pt x="1609" y="162"/>
                </a:lnTo>
                <a:lnTo>
                  <a:pt x="1610" y="160"/>
                </a:lnTo>
                <a:lnTo>
                  <a:pt x="1612" y="156"/>
                </a:lnTo>
                <a:lnTo>
                  <a:pt x="1614" y="154"/>
                </a:lnTo>
                <a:lnTo>
                  <a:pt x="1615" y="152"/>
                </a:lnTo>
                <a:lnTo>
                  <a:pt x="1617" y="150"/>
                </a:lnTo>
                <a:lnTo>
                  <a:pt x="1618" y="146"/>
                </a:lnTo>
                <a:lnTo>
                  <a:pt x="1620" y="144"/>
                </a:lnTo>
                <a:lnTo>
                  <a:pt x="1622" y="142"/>
                </a:lnTo>
                <a:lnTo>
                  <a:pt x="1623" y="140"/>
                </a:lnTo>
                <a:lnTo>
                  <a:pt x="1625" y="137"/>
                </a:lnTo>
                <a:lnTo>
                  <a:pt x="1628" y="135"/>
                </a:lnTo>
                <a:lnTo>
                  <a:pt x="1630" y="132"/>
                </a:lnTo>
                <a:lnTo>
                  <a:pt x="1632" y="130"/>
                </a:lnTo>
                <a:lnTo>
                  <a:pt x="1634" y="126"/>
                </a:lnTo>
                <a:lnTo>
                  <a:pt x="1636" y="123"/>
                </a:lnTo>
                <a:lnTo>
                  <a:pt x="1638" y="120"/>
                </a:lnTo>
                <a:lnTo>
                  <a:pt x="1641" y="117"/>
                </a:lnTo>
                <a:lnTo>
                  <a:pt x="1644" y="112"/>
                </a:lnTo>
                <a:lnTo>
                  <a:pt x="1647" y="107"/>
                </a:lnTo>
                <a:lnTo>
                  <a:pt x="1650" y="104"/>
                </a:lnTo>
                <a:lnTo>
                  <a:pt x="1653" y="99"/>
                </a:lnTo>
                <a:lnTo>
                  <a:pt x="1656" y="95"/>
                </a:lnTo>
                <a:lnTo>
                  <a:pt x="1660" y="91"/>
                </a:lnTo>
                <a:lnTo>
                  <a:pt x="1663" y="86"/>
                </a:lnTo>
                <a:lnTo>
                  <a:pt x="1666" y="82"/>
                </a:lnTo>
                <a:lnTo>
                  <a:pt x="1669" y="78"/>
                </a:lnTo>
                <a:lnTo>
                  <a:pt x="1672" y="75"/>
                </a:lnTo>
                <a:lnTo>
                  <a:pt x="1674" y="72"/>
                </a:lnTo>
                <a:lnTo>
                  <a:pt x="1676" y="68"/>
                </a:lnTo>
                <a:lnTo>
                  <a:pt x="1678" y="64"/>
                </a:lnTo>
                <a:lnTo>
                  <a:pt x="1680" y="61"/>
                </a:lnTo>
                <a:lnTo>
                  <a:pt x="1682" y="58"/>
                </a:lnTo>
                <a:lnTo>
                  <a:pt x="1686" y="56"/>
                </a:lnTo>
                <a:lnTo>
                  <a:pt x="1687" y="54"/>
                </a:lnTo>
                <a:lnTo>
                  <a:pt x="1689" y="50"/>
                </a:lnTo>
                <a:lnTo>
                  <a:pt x="1690" y="48"/>
                </a:lnTo>
                <a:lnTo>
                  <a:pt x="1692" y="46"/>
                </a:lnTo>
                <a:lnTo>
                  <a:pt x="1693" y="44"/>
                </a:lnTo>
                <a:lnTo>
                  <a:pt x="1694" y="42"/>
                </a:lnTo>
                <a:lnTo>
                  <a:pt x="1696" y="40"/>
                </a:lnTo>
                <a:lnTo>
                  <a:pt x="1697" y="38"/>
                </a:lnTo>
                <a:lnTo>
                  <a:pt x="1698" y="36"/>
                </a:lnTo>
                <a:lnTo>
                  <a:pt x="1700" y="34"/>
                </a:lnTo>
                <a:lnTo>
                  <a:pt x="1701" y="31"/>
                </a:lnTo>
                <a:lnTo>
                  <a:pt x="1702" y="28"/>
                </a:lnTo>
                <a:lnTo>
                  <a:pt x="1705" y="26"/>
                </a:lnTo>
                <a:lnTo>
                  <a:pt x="1706" y="23"/>
                </a:lnTo>
                <a:lnTo>
                  <a:pt x="1708" y="20"/>
                </a:lnTo>
                <a:lnTo>
                  <a:pt x="1709" y="17"/>
                </a:lnTo>
                <a:lnTo>
                  <a:pt x="1711" y="14"/>
                </a:lnTo>
                <a:lnTo>
                  <a:pt x="1713" y="10"/>
                </a:lnTo>
                <a:lnTo>
                  <a:pt x="1714" y="7"/>
                </a:lnTo>
                <a:lnTo>
                  <a:pt x="1716" y="4"/>
                </a:lnTo>
                <a:lnTo>
                  <a:pt x="1719" y="0"/>
                </a:ln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4" name="Freeform 22">
            <a:extLst>
              <a:ext uri="{FF2B5EF4-FFF2-40B4-BE49-F238E27FC236}">
                <a16:creationId xmlns:a16="http://schemas.microsoft.com/office/drawing/2014/main" id="{8A9D982D-DEAF-E84E-9736-833521D8760E}"/>
              </a:ext>
            </a:extLst>
          </p:cNvPr>
          <p:cNvSpPr>
            <a:spLocks/>
          </p:cNvSpPr>
          <p:nvPr/>
        </p:nvSpPr>
        <p:spPr bwMode="auto">
          <a:xfrm>
            <a:off x="5300663" y="3063876"/>
            <a:ext cx="63500" cy="219075"/>
          </a:xfrm>
          <a:custGeom>
            <a:avLst/>
            <a:gdLst>
              <a:gd name="T0" fmla="*/ 0 w 203"/>
              <a:gd name="T1" fmla="*/ 0 h 688"/>
              <a:gd name="T2" fmla="*/ 0 w 203"/>
              <a:gd name="T3" fmla="*/ 0 h 688"/>
              <a:gd name="T4" fmla="*/ 0 w 203"/>
              <a:gd name="T5" fmla="*/ 0 h 688"/>
              <a:gd name="T6" fmla="*/ 0 w 203"/>
              <a:gd name="T7" fmla="*/ 0 h 688"/>
              <a:gd name="T8" fmla="*/ 0 w 203"/>
              <a:gd name="T9" fmla="*/ 0 h 688"/>
              <a:gd name="T10" fmla="*/ 0 w 203"/>
              <a:gd name="T11" fmla="*/ 0 h 688"/>
              <a:gd name="T12" fmla="*/ 0 w 203"/>
              <a:gd name="T13" fmla="*/ 0 h 688"/>
              <a:gd name="T14" fmla="*/ 0 w 203"/>
              <a:gd name="T15" fmla="*/ 0 h 688"/>
              <a:gd name="T16" fmla="*/ 0 w 203"/>
              <a:gd name="T17" fmla="*/ 0 h 688"/>
              <a:gd name="T18" fmla="*/ 0 w 203"/>
              <a:gd name="T19" fmla="*/ 0 h 688"/>
              <a:gd name="T20" fmla="*/ 0 w 203"/>
              <a:gd name="T21" fmla="*/ 0 h 688"/>
              <a:gd name="T22" fmla="*/ 0 w 203"/>
              <a:gd name="T23" fmla="*/ 0 h 688"/>
              <a:gd name="T24" fmla="*/ 0 w 203"/>
              <a:gd name="T25" fmla="*/ 0 h 688"/>
              <a:gd name="T26" fmla="*/ 0 w 203"/>
              <a:gd name="T27" fmla="*/ 0 h 688"/>
              <a:gd name="T28" fmla="*/ 0 w 203"/>
              <a:gd name="T29" fmla="*/ 0 h 688"/>
              <a:gd name="T30" fmla="*/ 0 w 203"/>
              <a:gd name="T31" fmla="*/ 0 h 688"/>
              <a:gd name="T32" fmla="*/ 0 w 203"/>
              <a:gd name="T33" fmla="*/ 0 h 688"/>
              <a:gd name="T34" fmla="*/ 0 w 203"/>
              <a:gd name="T35" fmla="*/ 0 h 688"/>
              <a:gd name="T36" fmla="*/ 0 w 203"/>
              <a:gd name="T37" fmla="*/ 0 h 688"/>
              <a:gd name="T38" fmla="*/ 0 w 203"/>
              <a:gd name="T39" fmla="*/ 0 h 688"/>
              <a:gd name="T40" fmla="*/ 0 w 203"/>
              <a:gd name="T41" fmla="*/ 0 h 688"/>
              <a:gd name="T42" fmla="*/ 0 w 203"/>
              <a:gd name="T43" fmla="*/ 0 h 688"/>
              <a:gd name="T44" fmla="*/ 0 w 203"/>
              <a:gd name="T45" fmla="*/ 0 h 688"/>
              <a:gd name="T46" fmla="*/ 0 w 203"/>
              <a:gd name="T47" fmla="*/ 0 h 688"/>
              <a:gd name="T48" fmla="*/ 0 w 203"/>
              <a:gd name="T49" fmla="*/ 0 h 688"/>
              <a:gd name="T50" fmla="*/ 0 w 203"/>
              <a:gd name="T51" fmla="*/ 0 h 688"/>
              <a:gd name="T52" fmla="*/ 0 w 203"/>
              <a:gd name="T53" fmla="*/ 0 h 688"/>
              <a:gd name="T54" fmla="*/ 0 w 203"/>
              <a:gd name="T55" fmla="*/ 0 h 688"/>
              <a:gd name="T56" fmla="*/ 0 w 203"/>
              <a:gd name="T57" fmla="*/ 0 h 688"/>
              <a:gd name="T58" fmla="*/ 0 w 203"/>
              <a:gd name="T59" fmla="*/ 0 h 688"/>
              <a:gd name="T60" fmla="*/ 0 w 203"/>
              <a:gd name="T61" fmla="*/ 0 h 688"/>
              <a:gd name="T62" fmla="*/ 0 w 203"/>
              <a:gd name="T63" fmla="*/ 0 h 688"/>
              <a:gd name="T64" fmla="*/ 0 w 203"/>
              <a:gd name="T65" fmla="*/ 0 h 688"/>
              <a:gd name="T66" fmla="*/ 0 w 203"/>
              <a:gd name="T67" fmla="*/ 0 h 688"/>
              <a:gd name="T68" fmla="*/ 0 w 203"/>
              <a:gd name="T69" fmla="*/ 0 h 688"/>
              <a:gd name="T70" fmla="*/ 0 w 203"/>
              <a:gd name="T71" fmla="*/ 0 h 688"/>
              <a:gd name="T72" fmla="*/ 0 w 203"/>
              <a:gd name="T73" fmla="*/ 0 h 688"/>
              <a:gd name="T74" fmla="*/ 0 w 203"/>
              <a:gd name="T75" fmla="*/ 0 h 688"/>
              <a:gd name="T76" fmla="*/ 0 w 203"/>
              <a:gd name="T77" fmla="*/ 0 h 688"/>
              <a:gd name="T78" fmla="*/ 0 w 203"/>
              <a:gd name="T79" fmla="*/ 0 h 688"/>
              <a:gd name="T80" fmla="*/ 0 w 203"/>
              <a:gd name="T81" fmla="*/ 0 h 688"/>
              <a:gd name="T82" fmla="*/ 0 w 203"/>
              <a:gd name="T83" fmla="*/ 0 h 688"/>
              <a:gd name="T84" fmla="*/ 0 w 203"/>
              <a:gd name="T85" fmla="*/ 0 h 688"/>
              <a:gd name="T86" fmla="*/ 0 w 203"/>
              <a:gd name="T87" fmla="*/ 0 h 688"/>
              <a:gd name="T88" fmla="*/ 0 w 203"/>
              <a:gd name="T89" fmla="*/ 0 h 688"/>
              <a:gd name="T90" fmla="*/ 0 w 203"/>
              <a:gd name="T91" fmla="*/ 0 h 688"/>
              <a:gd name="T92" fmla="*/ 0 w 203"/>
              <a:gd name="T93" fmla="*/ 0 h 688"/>
              <a:gd name="T94" fmla="*/ 0 w 203"/>
              <a:gd name="T95" fmla="*/ 0 h 688"/>
              <a:gd name="T96" fmla="*/ 0 w 203"/>
              <a:gd name="T97" fmla="*/ 0 h 688"/>
              <a:gd name="T98" fmla="*/ 0 w 203"/>
              <a:gd name="T99" fmla="*/ 0 h 688"/>
              <a:gd name="T100" fmla="*/ 0 w 203"/>
              <a:gd name="T101" fmla="*/ 0 h 688"/>
              <a:gd name="T102" fmla="*/ 0 w 203"/>
              <a:gd name="T103" fmla="*/ 0 h 688"/>
              <a:gd name="T104" fmla="*/ 0 w 203"/>
              <a:gd name="T105" fmla="*/ 0 h 688"/>
              <a:gd name="T106" fmla="*/ 0 w 203"/>
              <a:gd name="T107" fmla="*/ 0 h 688"/>
              <a:gd name="T108" fmla="*/ 0 w 203"/>
              <a:gd name="T109" fmla="*/ 0 h 688"/>
              <a:gd name="T110" fmla="*/ 0 w 203"/>
              <a:gd name="T111" fmla="*/ 0 h 688"/>
              <a:gd name="T112" fmla="*/ 0 w 203"/>
              <a:gd name="T113" fmla="*/ 0 h 6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03"/>
              <a:gd name="T172" fmla="*/ 0 h 688"/>
              <a:gd name="T173" fmla="*/ 203 w 203"/>
              <a:gd name="T174" fmla="*/ 688 h 68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03" h="688">
                <a:moveTo>
                  <a:pt x="0" y="0"/>
                </a:moveTo>
                <a:lnTo>
                  <a:pt x="4" y="8"/>
                </a:lnTo>
                <a:lnTo>
                  <a:pt x="8" y="15"/>
                </a:lnTo>
                <a:lnTo>
                  <a:pt x="12" y="22"/>
                </a:lnTo>
                <a:lnTo>
                  <a:pt x="15" y="28"/>
                </a:lnTo>
                <a:lnTo>
                  <a:pt x="19" y="34"/>
                </a:lnTo>
                <a:lnTo>
                  <a:pt x="22" y="39"/>
                </a:lnTo>
                <a:lnTo>
                  <a:pt x="24" y="45"/>
                </a:lnTo>
                <a:lnTo>
                  <a:pt x="27" y="49"/>
                </a:lnTo>
                <a:lnTo>
                  <a:pt x="29" y="54"/>
                </a:lnTo>
                <a:lnTo>
                  <a:pt x="31" y="58"/>
                </a:lnTo>
                <a:lnTo>
                  <a:pt x="34" y="62"/>
                </a:lnTo>
                <a:lnTo>
                  <a:pt x="37" y="66"/>
                </a:lnTo>
                <a:lnTo>
                  <a:pt x="39" y="69"/>
                </a:lnTo>
                <a:lnTo>
                  <a:pt x="40" y="72"/>
                </a:lnTo>
                <a:lnTo>
                  <a:pt x="42" y="75"/>
                </a:lnTo>
                <a:lnTo>
                  <a:pt x="43" y="80"/>
                </a:lnTo>
                <a:lnTo>
                  <a:pt x="45" y="82"/>
                </a:lnTo>
                <a:lnTo>
                  <a:pt x="46" y="85"/>
                </a:lnTo>
                <a:lnTo>
                  <a:pt x="47" y="87"/>
                </a:lnTo>
                <a:lnTo>
                  <a:pt x="48" y="90"/>
                </a:lnTo>
                <a:lnTo>
                  <a:pt x="50" y="92"/>
                </a:lnTo>
                <a:lnTo>
                  <a:pt x="51" y="95"/>
                </a:lnTo>
                <a:lnTo>
                  <a:pt x="52" y="97"/>
                </a:lnTo>
                <a:lnTo>
                  <a:pt x="53" y="101"/>
                </a:lnTo>
                <a:lnTo>
                  <a:pt x="54" y="104"/>
                </a:lnTo>
                <a:lnTo>
                  <a:pt x="55" y="106"/>
                </a:lnTo>
                <a:lnTo>
                  <a:pt x="57" y="109"/>
                </a:lnTo>
                <a:lnTo>
                  <a:pt x="59" y="112"/>
                </a:lnTo>
                <a:lnTo>
                  <a:pt x="60" y="115"/>
                </a:lnTo>
                <a:lnTo>
                  <a:pt x="61" y="119"/>
                </a:lnTo>
                <a:lnTo>
                  <a:pt x="63" y="123"/>
                </a:lnTo>
                <a:lnTo>
                  <a:pt x="64" y="127"/>
                </a:lnTo>
                <a:lnTo>
                  <a:pt x="66" y="131"/>
                </a:lnTo>
                <a:lnTo>
                  <a:pt x="67" y="134"/>
                </a:lnTo>
                <a:lnTo>
                  <a:pt x="68" y="139"/>
                </a:lnTo>
                <a:lnTo>
                  <a:pt x="70" y="142"/>
                </a:lnTo>
                <a:lnTo>
                  <a:pt x="71" y="144"/>
                </a:lnTo>
                <a:lnTo>
                  <a:pt x="72" y="147"/>
                </a:lnTo>
                <a:lnTo>
                  <a:pt x="73" y="150"/>
                </a:lnTo>
                <a:lnTo>
                  <a:pt x="74" y="152"/>
                </a:lnTo>
                <a:lnTo>
                  <a:pt x="76" y="154"/>
                </a:lnTo>
                <a:lnTo>
                  <a:pt x="77" y="158"/>
                </a:lnTo>
                <a:lnTo>
                  <a:pt x="78" y="160"/>
                </a:lnTo>
                <a:lnTo>
                  <a:pt x="80" y="162"/>
                </a:lnTo>
                <a:lnTo>
                  <a:pt x="80" y="164"/>
                </a:lnTo>
                <a:lnTo>
                  <a:pt x="81" y="166"/>
                </a:lnTo>
                <a:lnTo>
                  <a:pt x="82" y="168"/>
                </a:lnTo>
                <a:lnTo>
                  <a:pt x="83" y="171"/>
                </a:lnTo>
                <a:lnTo>
                  <a:pt x="84" y="173"/>
                </a:lnTo>
                <a:lnTo>
                  <a:pt x="85" y="175"/>
                </a:lnTo>
                <a:lnTo>
                  <a:pt x="85" y="179"/>
                </a:lnTo>
                <a:lnTo>
                  <a:pt x="86" y="181"/>
                </a:lnTo>
                <a:lnTo>
                  <a:pt x="87" y="183"/>
                </a:lnTo>
                <a:lnTo>
                  <a:pt x="88" y="186"/>
                </a:lnTo>
                <a:lnTo>
                  <a:pt x="89" y="188"/>
                </a:lnTo>
                <a:lnTo>
                  <a:pt x="90" y="191"/>
                </a:lnTo>
                <a:lnTo>
                  <a:pt x="91" y="194"/>
                </a:lnTo>
                <a:lnTo>
                  <a:pt x="93" y="198"/>
                </a:lnTo>
                <a:lnTo>
                  <a:pt x="95" y="201"/>
                </a:lnTo>
                <a:lnTo>
                  <a:pt x="96" y="204"/>
                </a:lnTo>
                <a:lnTo>
                  <a:pt x="98" y="208"/>
                </a:lnTo>
                <a:lnTo>
                  <a:pt x="99" y="212"/>
                </a:lnTo>
                <a:lnTo>
                  <a:pt x="101" y="218"/>
                </a:lnTo>
                <a:lnTo>
                  <a:pt x="102" y="222"/>
                </a:lnTo>
                <a:lnTo>
                  <a:pt x="104" y="227"/>
                </a:lnTo>
                <a:lnTo>
                  <a:pt x="106" y="231"/>
                </a:lnTo>
                <a:lnTo>
                  <a:pt x="107" y="236"/>
                </a:lnTo>
                <a:lnTo>
                  <a:pt x="108" y="239"/>
                </a:lnTo>
                <a:lnTo>
                  <a:pt x="110" y="243"/>
                </a:lnTo>
                <a:lnTo>
                  <a:pt x="111" y="246"/>
                </a:lnTo>
                <a:lnTo>
                  <a:pt x="112" y="249"/>
                </a:lnTo>
                <a:lnTo>
                  <a:pt x="113" y="252"/>
                </a:lnTo>
                <a:lnTo>
                  <a:pt x="115" y="256"/>
                </a:lnTo>
                <a:lnTo>
                  <a:pt x="116" y="258"/>
                </a:lnTo>
                <a:lnTo>
                  <a:pt x="117" y="262"/>
                </a:lnTo>
                <a:lnTo>
                  <a:pt x="118" y="264"/>
                </a:lnTo>
                <a:lnTo>
                  <a:pt x="119" y="267"/>
                </a:lnTo>
                <a:lnTo>
                  <a:pt x="120" y="269"/>
                </a:lnTo>
                <a:lnTo>
                  <a:pt x="120" y="271"/>
                </a:lnTo>
                <a:lnTo>
                  <a:pt x="121" y="275"/>
                </a:lnTo>
                <a:lnTo>
                  <a:pt x="122" y="277"/>
                </a:lnTo>
                <a:lnTo>
                  <a:pt x="124" y="279"/>
                </a:lnTo>
                <a:lnTo>
                  <a:pt x="124" y="282"/>
                </a:lnTo>
                <a:lnTo>
                  <a:pt x="125" y="284"/>
                </a:lnTo>
                <a:lnTo>
                  <a:pt x="126" y="286"/>
                </a:lnTo>
                <a:lnTo>
                  <a:pt x="127" y="289"/>
                </a:lnTo>
                <a:lnTo>
                  <a:pt x="128" y="292"/>
                </a:lnTo>
                <a:lnTo>
                  <a:pt x="129" y="295"/>
                </a:lnTo>
                <a:lnTo>
                  <a:pt x="129" y="298"/>
                </a:lnTo>
                <a:lnTo>
                  <a:pt x="130" y="301"/>
                </a:lnTo>
                <a:lnTo>
                  <a:pt x="131" y="306"/>
                </a:lnTo>
                <a:lnTo>
                  <a:pt x="132" y="309"/>
                </a:lnTo>
                <a:lnTo>
                  <a:pt x="135" y="314"/>
                </a:lnTo>
                <a:lnTo>
                  <a:pt x="136" y="318"/>
                </a:lnTo>
                <a:lnTo>
                  <a:pt x="137" y="322"/>
                </a:lnTo>
                <a:lnTo>
                  <a:pt x="138" y="326"/>
                </a:lnTo>
                <a:lnTo>
                  <a:pt x="140" y="331"/>
                </a:lnTo>
                <a:lnTo>
                  <a:pt x="141" y="336"/>
                </a:lnTo>
                <a:lnTo>
                  <a:pt x="142" y="340"/>
                </a:lnTo>
                <a:lnTo>
                  <a:pt x="143" y="343"/>
                </a:lnTo>
                <a:lnTo>
                  <a:pt x="144" y="347"/>
                </a:lnTo>
                <a:lnTo>
                  <a:pt x="145" y="352"/>
                </a:lnTo>
                <a:lnTo>
                  <a:pt x="146" y="355"/>
                </a:lnTo>
                <a:lnTo>
                  <a:pt x="147" y="358"/>
                </a:lnTo>
                <a:lnTo>
                  <a:pt x="148" y="360"/>
                </a:lnTo>
                <a:lnTo>
                  <a:pt x="149" y="363"/>
                </a:lnTo>
                <a:lnTo>
                  <a:pt x="150" y="366"/>
                </a:lnTo>
                <a:lnTo>
                  <a:pt x="151" y="368"/>
                </a:lnTo>
                <a:lnTo>
                  <a:pt x="151" y="371"/>
                </a:lnTo>
                <a:lnTo>
                  <a:pt x="152" y="374"/>
                </a:lnTo>
                <a:lnTo>
                  <a:pt x="154" y="376"/>
                </a:lnTo>
                <a:lnTo>
                  <a:pt x="154" y="378"/>
                </a:lnTo>
                <a:lnTo>
                  <a:pt x="155" y="381"/>
                </a:lnTo>
                <a:lnTo>
                  <a:pt x="156" y="383"/>
                </a:lnTo>
                <a:lnTo>
                  <a:pt x="157" y="385"/>
                </a:lnTo>
                <a:lnTo>
                  <a:pt x="157" y="388"/>
                </a:lnTo>
                <a:lnTo>
                  <a:pt x="158" y="391"/>
                </a:lnTo>
                <a:lnTo>
                  <a:pt x="159" y="394"/>
                </a:lnTo>
                <a:lnTo>
                  <a:pt x="160" y="397"/>
                </a:lnTo>
                <a:lnTo>
                  <a:pt x="161" y="400"/>
                </a:lnTo>
                <a:lnTo>
                  <a:pt x="162" y="403"/>
                </a:lnTo>
                <a:lnTo>
                  <a:pt x="163" y="406"/>
                </a:lnTo>
                <a:lnTo>
                  <a:pt x="164" y="410"/>
                </a:lnTo>
                <a:lnTo>
                  <a:pt x="165" y="414"/>
                </a:lnTo>
                <a:lnTo>
                  <a:pt x="166" y="417"/>
                </a:lnTo>
                <a:lnTo>
                  <a:pt x="167" y="421"/>
                </a:lnTo>
                <a:lnTo>
                  <a:pt x="169" y="425"/>
                </a:lnTo>
                <a:lnTo>
                  <a:pt x="171" y="431"/>
                </a:lnTo>
                <a:lnTo>
                  <a:pt x="173" y="435"/>
                </a:lnTo>
                <a:lnTo>
                  <a:pt x="174" y="440"/>
                </a:lnTo>
                <a:lnTo>
                  <a:pt x="176" y="444"/>
                </a:lnTo>
                <a:lnTo>
                  <a:pt x="177" y="449"/>
                </a:lnTo>
                <a:lnTo>
                  <a:pt x="178" y="452"/>
                </a:lnTo>
                <a:lnTo>
                  <a:pt x="179" y="456"/>
                </a:lnTo>
                <a:lnTo>
                  <a:pt x="180" y="459"/>
                </a:lnTo>
                <a:lnTo>
                  <a:pt x="180" y="461"/>
                </a:lnTo>
                <a:lnTo>
                  <a:pt x="181" y="464"/>
                </a:lnTo>
                <a:lnTo>
                  <a:pt x="182" y="468"/>
                </a:lnTo>
                <a:lnTo>
                  <a:pt x="183" y="470"/>
                </a:lnTo>
                <a:lnTo>
                  <a:pt x="183" y="473"/>
                </a:lnTo>
                <a:lnTo>
                  <a:pt x="184" y="475"/>
                </a:lnTo>
                <a:lnTo>
                  <a:pt x="184" y="477"/>
                </a:lnTo>
                <a:lnTo>
                  <a:pt x="185" y="479"/>
                </a:lnTo>
                <a:lnTo>
                  <a:pt x="185" y="481"/>
                </a:lnTo>
                <a:lnTo>
                  <a:pt x="186" y="485"/>
                </a:lnTo>
                <a:lnTo>
                  <a:pt x="186" y="488"/>
                </a:lnTo>
                <a:lnTo>
                  <a:pt x="186" y="490"/>
                </a:lnTo>
                <a:lnTo>
                  <a:pt x="187" y="492"/>
                </a:lnTo>
                <a:lnTo>
                  <a:pt x="187" y="494"/>
                </a:lnTo>
                <a:lnTo>
                  <a:pt x="187" y="496"/>
                </a:lnTo>
                <a:lnTo>
                  <a:pt x="188" y="499"/>
                </a:lnTo>
                <a:lnTo>
                  <a:pt x="188" y="501"/>
                </a:lnTo>
                <a:lnTo>
                  <a:pt x="188" y="504"/>
                </a:lnTo>
                <a:lnTo>
                  <a:pt x="188" y="507"/>
                </a:lnTo>
                <a:lnTo>
                  <a:pt x="189" y="510"/>
                </a:lnTo>
                <a:lnTo>
                  <a:pt x="189" y="513"/>
                </a:lnTo>
                <a:lnTo>
                  <a:pt x="189" y="516"/>
                </a:lnTo>
                <a:lnTo>
                  <a:pt x="189" y="520"/>
                </a:lnTo>
                <a:lnTo>
                  <a:pt x="190" y="523"/>
                </a:lnTo>
                <a:lnTo>
                  <a:pt x="190" y="528"/>
                </a:lnTo>
                <a:lnTo>
                  <a:pt x="190" y="533"/>
                </a:lnTo>
                <a:lnTo>
                  <a:pt x="190" y="536"/>
                </a:lnTo>
                <a:lnTo>
                  <a:pt x="192" y="540"/>
                </a:lnTo>
                <a:lnTo>
                  <a:pt x="192" y="543"/>
                </a:lnTo>
                <a:lnTo>
                  <a:pt x="192" y="547"/>
                </a:lnTo>
                <a:lnTo>
                  <a:pt x="192" y="549"/>
                </a:lnTo>
                <a:lnTo>
                  <a:pt x="193" y="552"/>
                </a:lnTo>
                <a:lnTo>
                  <a:pt x="193" y="554"/>
                </a:lnTo>
                <a:lnTo>
                  <a:pt x="193" y="557"/>
                </a:lnTo>
                <a:lnTo>
                  <a:pt x="193" y="559"/>
                </a:lnTo>
                <a:lnTo>
                  <a:pt x="193" y="561"/>
                </a:lnTo>
                <a:lnTo>
                  <a:pt x="194" y="563"/>
                </a:lnTo>
                <a:lnTo>
                  <a:pt x="194" y="564"/>
                </a:lnTo>
                <a:lnTo>
                  <a:pt x="194" y="567"/>
                </a:lnTo>
                <a:lnTo>
                  <a:pt x="194" y="569"/>
                </a:lnTo>
                <a:lnTo>
                  <a:pt x="194" y="570"/>
                </a:lnTo>
                <a:lnTo>
                  <a:pt x="195" y="572"/>
                </a:lnTo>
                <a:lnTo>
                  <a:pt x="195" y="573"/>
                </a:lnTo>
                <a:lnTo>
                  <a:pt x="195" y="576"/>
                </a:lnTo>
                <a:lnTo>
                  <a:pt x="195" y="577"/>
                </a:lnTo>
                <a:lnTo>
                  <a:pt x="196" y="579"/>
                </a:lnTo>
                <a:lnTo>
                  <a:pt x="196" y="580"/>
                </a:lnTo>
                <a:lnTo>
                  <a:pt x="196" y="582"/>
                </a:lnTo>
                <a:lnTo>
                  <a:pt x="196" y="583"/>
                </a:lnTo>
                <a:lnTo>
                  <a:pt x="197" y="586"/>
                </a:lnTo>
                <a:lnTo>
                  <a:pt x="197" y="588"/>
                </a:lnTo>
                <a:lnTo>
                  <a:pt x="197" y="589"/>
                </a:lnTo>
                <a:lnTo>
                  <a:pt x="198" y="591"/>
                </a:lnTo>
                <a:lnTo>
                  <a:pt x="198" y="593"/>
                </a:lnTo>
                <a:lnTo>
                  <a:pt x="199" y="595"/>
                </a:lnTo>
                <a:lnTo>
                  <a:pt x="199" y="597"/>
                </a:lnTo>
                <a:lnTo>
                  <a:pt x="199" y="600"/>
                </a:lnTo>
                <a:lnTo>
                  <a:pt x="200" y="602"/>
                </a:lnTo>
                <a:lnTo>
                  <a:pt x="200" y="605"/>
                </a:lnTo>
                <a:lnTo>
                  <a:pt x="201" y="607"/>
                </a:lnTo>
                <a:lnTo>
                  <a:pt x="201" y="609"/>
                </a:lnTo>
                <a:lnTo>
                  <a:pt x="201" y="611"/>
                </a:lnTo>
                <a:lnTo>
                  <a:pt x="202" y="612"/>
                </a:lnTo>
                <a:lnTo>
                  <a:pt x="202" y="614"/>
                </a:lnTo>
                <a:lnTo>
                  <a:pt x="202" y="616"/>
                </a:lnTo>
                <a:lnTo>
                  <a:pt x="202" y="618"/>
                </a:lnTo>
                <a:lnTo>
                  <a:pt x="203" y="620"/>
                </a:lnTo>
                <a:lnTo>
                  <a:pt x="203" y="622"/>
                </a:lnTo>
                <a:lnTo>
                  <a:pt x="203" y="624"/>
                </a:lnTo>
                <a:lnTo>
                  <a:pt x="203" y="626"/>
                </a:lnTo>
                <a:lnTo>
                  <a:pt x="203" y="628"/>
                </a:lnTo>
                <a:lnTo>
                  <a:pt x="203" y="630"/>
                </a:lnTo>
                <a:lnTo>
                  <a:pt x="203" y="631"/>
                </a:lnTo>
                <a:lnTo>
                  <a:pt x="203" y="633"/>
                </a:lnTo>
                <a:lnTo>
                  <a:pt x="203" y="636"/>
                </a:lnTo>
                <a:lnTo>
                  <a:pt x="203" y="638"/>
                </a:lnTo>
                <a:lnTo>
                  <a:pt x="203" y="640"/>
                </a:lnTo>
                <a:lnTo>
                  <a:pt x="203" y="644"/>
                </a:lnTo>
                <a:lnTo>
                  <a:pt x="203" y="646"/>
                </a:lnTo>
                <a:lnTo>
                  <a:pt x="203" y="649"/>
                </a:lnTo>
                <a:lnTo>
                  <a:pt x="203" y="652"/>
                </a:lnTo>
                <a:lnTo>
                  <a:pt x="203" y="655"/>
                </a:lnTo>
                <a:lnTo>
                  <a:pt x="203" y="659"/>
                </a:lnTo>
                <a:lnTo>
                  <a:pt x="202" y="663"/>
                </a:lnTo>
                <a:lnTo>
                  <a:pt x="202" y="668"/>
                </a:lnTo>
                <a:lnTo>
                  <a:pt x="202" y="673"/>
                </a:lnTo>
                <a:lnTo>
                  <a:pt x="202" y="677"/>
                </a:lnTo>
                <a:lnTo>
                  <a:pt x="201" y="683"/>
                </a:lnTo>
                <a:lnTo>
                  <a:pt x="201" y="688"/>
                </a:ln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5" name="Freeform 23">
            <a:extLst>
              <a:ext uri="{FF2B5EF4-FFF2-40B4-BE49-F238E27FC236}">
                <a16:creationId xmlns:a16="http://schemas.microsoft.com/office/drawing/2014/main" id="{A27E8F44-A207-8848-B00C-58750EE4A3D8}"/>
              </a:ext>
            </a:extLst>
          </p:cNvPr>
          <p:cNvSpPr>
            <a:spLocks/>
          </p:cNvSpPr>
          <p:nvPr/>
        </p:nvSpPr>
        <p:spPr bwMode="auto">
          <a:xfrm>
            <a:off x="5300663" y="3281364"/>
            <a:ext cx="63500" cy="217487"/>
          </a:xfrm>
          <a:custGeom>
            <a:avLst/>
            <a:gdLst>
              <a:gd name="T0" fmla="*/ 0 w 203"/>
              <a:gd name="T1" fmla="*/ 0 h 686"/>
              <a:gd name="T2" fmla="*/ 0 w 203"/>
              <a:gd name="T3" fmla="*/ 0 h 686"/>
              <a:gd name="T4" fmla="*/ 0 w 203"/>
              <a:gd name="T5" fmla="*/ 0 h 686"/>
              <a:gd name="T6" fmla="*/ 0 w 203"/>
              <a:gd name="T7" fmla="*/ 0 h 686"/>
              <a:gd name="T8" fmla="*/ 0 w 203"/>
              <a:gd name="T9" fmla="*/ 0 h 686"/>
              <a:gd name="T10" fmla="*/ 0 w 203"/>
              <a:gd name="T11" fmla="*/ 0 h 686"/>
              <a:gd name="T12" fmla="*/ 0 w 203"/>
              <a:gd name="T13" fmla="*/ 0 h 686"/>
              <a:gd name="T14" fmla="*/ 0 w 203"/>
              <a:gd name="T15" fmla="*/ 0 h 686"/>
              <a:gd name="T16" fmla="*/ 0 w 203"/>
              <a:gd name="T17" fmla="*/ 0 h 686"/>
              <a:gd name="T18" fmla="*/ 0 w 203"/>
              <a:gd name="T19" fmla="*/ 0 h 686"/>
              <a:gd name="T20" fmla="*/ 0 w 203"/>
              <a:gd name="T21" fmla="*/ 0 h 686"/>
              <a:gd name="T22" fmla="*/ 0 w 203"/>
              <a:gd name="T23" fmla="*/ 0 h 686"/>
              <a:gd name="T24" fmla="*/ 0 w 203"/>
              <a:gd name="T25" fmla="*/ 0 h 686"/>
              <a:gd name="T26" fmla="*/ 0 w 203"/>
              <a:gd name="T27" fmla="*/ 0 h 686"/>
              <a:gd name="T28" fmla="*/ 0 w 203"/>
              <a:gd name="T29" fmla="*/ 0 h 686"/>
              <a:gd name="T30" fmla="*/ 0 w 203"/>
              <a:gd name="T31" fmla="*/ 0 h 686"/>
              <a:gd name="T32" fmla="*/ 0 w 203"/>
              <a:gd name="T33" fmla="*/ 0 h 686"/>
              <a:gd name="T34" fmla="*/ 0 w 203"/>
              <a:gd name="T35" fmla="*/ 0 h 686"/>
              <a:gd name="T36" fmla="*/ 0 w 203"/>
              <a:gd name="T37" fmla="*/ 0 h 686"/>
              <a:gd name="T38" fmla="*/ 0 w 203"/>
              <a:gd name="T39" fmla="*/ 0 h 686"/>
              <a:gd name="T40" fmla="*/ 0 w 203"/>
              <a:gd name="T41" fmla="*/ 0 h 686"/>
              <a:gd name="T42" fmla="*/ 0 w 203"/>
              <a:gd name="T43" fmla="*/ 0 h 686"/>
              <a:gd name="T44" fmla="*/ 0 w 203"/>
              <a:gd name="T45" fmla="*/ 0 h 686"/>
              <a:gd name="T46" fmla="*/ 0 w 203"/>
              <a:gd name="T47" fmla="*/ 0 h 686"/>
              <a:gd name="T48" fmla="*/ 0 w 203"/>
              <a:gd name="T49" fmla="*/ 0 h 686"/>
              <a:gd name="T50" fmla="*/ 0 w 203"/>
              <a:gd name="T51" fmla="*/ 0 h 686"/>
              <a:gd name="T52" fmla="*/ 0 w 203"/>
              <a:gd name="T53" fmla="*/ 0 h 686"/>
              <a:gd name="T54" fmla="*/ 0 w 203"/>
              <a:gd name="T55" fmla="*/ 0 h 686"/>
              <a:gd name="T56" fmla="*/ 0 w 203"/>
              <a:gd name="T57" fmla="*/ 0 h 686"/>
              <a:gd name="T58" fmla="*/ 0 w 203"/>
              <a:gd name="T59" fmla="*/ 0 h 686"/>
              <a:gd name="T60" fmla="*/ 0 w 203"/>
              <a:gd name="T61" fmla="*/ 0 h 686"/>
              <a:gd name="T62" fmla="*/ 0 w 203"/>
              <a:gd name="T63" fmla="*/ 0 h 686"/>
              <a:gd name="T64" fmla="*/ 0 w 203"/>
              <a:gd name="T65" fmla="*/ 0 h 686"/>
              <a:gd name="T66" fmla="*/ 0 w 203"/>
              <a:gd name="T67" fmla="*/ 0 h 686"/>
              <a:gd name="T68" fmla="*/ 0 w 203"/>
              <a:gd name="T69" fmla="*/ 0 h 686"/>
              <a:gd name="T70" fmla="*/ 0 w 203"/>
              <a:gd name="T71" fmla="*/ 0 h 686"/>
              <a:gd name="T72" fmla="*/ 0 w 203"/>
              <a:gd name="T73" fmla="*/ 0 h 686"/>
              <a:gd name="T74" fmla="*/ 0 w 203"/>
              <a:gd name="T75" fmla="*/ 0 h 686"/>
              <a:gd name="T76" fmla="*/ 0 w 203"/>
              <a:gd name="T77" fmla="*/ 0 h 686"/>
              <a:gd name="T78" fmla="*/ 0 w 203"/>
              <a:gd name="T79" fmla="*/ 0 h 686"/>
              <a:gd name="T80" fmla="*/ 0 w 203"/>
              <a:gd name="T81" fmla="*/ 0 h 686"/>
              <a:gd name="T82" fmla="*/ 0 w 203"/>
              <a:gd name="T83" fmla="*/ 0 h 686"/>
              <a:gd name="T84" fmla="*/ 0 w 203"/>
              <a:gd name="T85" fmla="*/ 0 h 686"/>
              <a:gd name="T86" fmla="*/ 0 w 203"/>
              <a:gd name="T87" fmla="*/ 0 h 686"/>
              <a:gd name="T88" fmla="*/ 0 w 203"/>
              <a:gd name="T89" fmla="*/ 0 h 686"/>
              <a:gd name="T90" fmla="*/ 0 w 203"/>
              <a:gd name="T91" fmla="*/ 0 h 686"/>
              <a:gd name="T92" fmla="*/ 0 w 203"/>
              <a:gd name="T93" fmla="*/ 0 h 686"/>
              <a:gd name="T94" fmla="*/ 0 w 203"/>
              <a:gd name="T95" fmla="*/ 0 h 686"/>
              <a:gd name="T96" fmla="*/ 0 w 203"/>
              <a:gd name="T97" fmla="*/ 0 h 686"/>
              <a:gd name="T98" fmla="*/ 0 w 203"/>
              <a:gd name="T99" fmla="*/ 0 h 686"/>
              <a:gd name="T100" fmla="*/ 0 w 203"/>
              <a:gd name="T101" fmla="*/ 0 h 686"/>
              <a:gd name="T102" fmla="*/ 0 w 203"/>
              <a:gd name="T103" fmla="*/ 0 h 686"/>
              <a:gd name="T104" fmla="*/ 0 w 203"/>
              <a:gd name="T105" fmla="*/ 0 h 686"/>
              <a:gd name="T106" fmla="*/ 0 w 203"/>
              <a:gd name="T107" fmla="*/ 0 h 686"/>
              <a:gd name="T108" fmla="*/ 0 w 203"/>
              <a:gd name="T109" fmla="*/ 0 h 686"/>
              <a:gd name="T110" fmla="*/ 0 w 203"/>
              <a:gd name="T111" fmla="*/ 0 h 686"/>
              <a:gd name="T112" fmla="*/ 0 w 203"/>
              <a:gd name="T113" fmla="*/ 0 h 68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03"/>
              <a:gd name="T172" fmla="*/ 0 h 686"/>
              <a:gd name="T173" fmla="*/ 203 w 203"/>
              <a:gd name="T174" fmla="*/ 686 h 68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03" h="686">
                <a:moveTo>
                  <a:pt x="0" y="686"/>
                </a:moveTo>
                <a:lnTo>
                  <a:pt x="4" y="679"/>
                </a:lnTo>
                <a:lnTo>
                  <a:pt x="8" y="672"/>
                </a:lnTo>
                <a:lnTo>
                  <a:pt x="12" y="665"/>
                </a:lnTo>
                <a:lnTo>
                  <a:pt x="15" y="660"/>
                </a:lnTo>
                <a:lnTo>
                  <a:pt x="19" y="652"/>
                </a:lnTo>
                <a:lnTo>
                  <a:pt x="22" y="647"/>
                </a:lnTo>
                <a:lnTo>
                  <a:pt x="24" y="643"/>
                </a:lnTo>
                <a:lnTo>
                  <a:pt x="27" y="638"/>
                </a:lnTo>
                <a:lnTo>
                  <a:pt x="29" y="633"/>
                </a:lnTo>
                <a:lnTo>
                  <a:pt x="31" y="629"/>
                </a:lnTo>
                <a:lnTo>
                  <a:pt x="34" y="626"/>
                </a:lnTo>
                <a:lnTo>
                  <a:pt x="37" y="622"/>
                </a:lnTo>
                <a:lnTo>
                  <a:pt x="39" y="619"/>
                </a:lnTo>
                <a:lnTo>
                  <a:pt x="40" y="615"/>
                </a:lnTo>
                <a:lnTo>
                  <a:pt x="42" y="612"/>
                </a:lnTo>
                <a:lnTo>
                  <a:pt x="43" y="608"/>
                </a:lnTo>
                <a:lnTo>
                  <a:pt x="45" y="605"/>
                </a:lnTo>
                <a:lnTo>
                  <a:pt x="46" y="603"/>
                </a:lnTo>
                <a:lnTo>
                  <a:pt x="47" y="600"/>
                </a:lnTo>
                <a:lnTo>
                  <a:pt x="48" y="597"/>
                </a:lnTo>
                <a:lnTo>
                  <a:pt x="50" y="594"/>
                </a:lnTo>
                <a:lnTo>
                  <a:pt x="51" y="592"/>
                </a:lnTo>
                <a:lnTo>
                  <a:pt x="52" y="589"/>
                </a:lnTo>
                <a:lnTo>
                  <a:pt x="53" y="587"/>
                </a:lnTo>
                <a:lnTo>
                  <a:pt x="54" y="584"/>
                </a:lnTo>
                <a:lnTo>
                  <a:pt x="55" y="581"/>
                </a:lnTo>
                <a:lnTo>
                  <a:pt x="57" y="579"/>
                </a:lnTo>
                <a:lnTo>
                  <a:pt x="59" y="575"/>
                </a:lnTo>
                <a:lnTo>
                  <a:pt x="60" y="572"/>
                </a:lnTo>
                <a:lnTo>
                  <a:pt x="61" y="568"/>
                </a:lnTo>
                <a:lnTo>
                  <a:pt x="63" y="564"/>
                </a:lnTo>
                <a:lnTo>
                  <a:pt x="64" y="560"/>
                </a:lnTo>
                <a:lnTo>
                  <a:pt x="66" y="556"/>
                </a:lnTo>
                <a:lnTo>
                  <a:pt x="67" y="552"/>
                </a:lnTo>
                <a:lnTo>
                  <a:pt x="68" y="549"/>
                </a:lnTo>
                <a:lnTo>
                  <a:pt x="70" y="546"/>
                </a:lnTo>
                <a:lnTo>
                  <a:pt x="71" y="543"/>
                </a:lnTo>
                <a:lnTo>
                  <a:pt x="72" y="541"/>
                </a:lnTo>
                <a:lnTo>
                  <a:pt x="73" y="537"/>
                </a:lnTo>
                <a:lnTo>
                  <a:pt x="74" y="535"/>
                </a:lnTo>
                <a:lnTo>
                  <a:pt x="76" y="532"/>
                </a:lnTo>
                <a:lnTo>
                  <a:pt x="77" y="530"/>
                </a:lnTo>
                <a:lnTo>
                  <a:pt x="78" y="528"/>
                </a:lnTo>
                <a:lnTo>
                  <a:pt x="80" y="526"/>
                </a:lnTo>
                <a:lnTo>
                  <a:pt x="80" y="524"/>
                </a:lnTo>
                <a:lnTo>
                  <a:pt x="81" y="521"/>
                </a:lnTo>
                <a:lnTo>
                  <a:pt x="82" y="518"/>
                </a:lnTo>
                <a:lnTo>
                  <a:pt x="83" y="516"/>
                </a:lnTo>
                <a:lnTo>
                  <a:pt x="84" y="514"/>
                </a:lnTo>
                <a:lnTo>
                  <a:pt x="85" y="511"/>
                </a:lnTo>
                <a:lnTo>
                  <a:pt x="85" y="509"/>
                </a:lnTo>
                <a:lnTo>
                  <a:pt x="86" y="507"/>
                </a:lnTo>
                <a:lnTo>
                  <a:pt x="87" y="505"/>
                </a:lnTo>
                <a:lnTo>
                  <a:pt x="88" y="502"/>
                </a:lnTo>
                <a:lnTo>
                  <a:pt x="89" y="499"/>
                </a:lnTo>
                <a:lnTo>
                  <a:pt x="90" y="496"/>
                </a:lnTo>
                <a:lnTo>
                  <a:pt x="91" y="493"/>
                </a:lnTo>
                <a:lnTo>
                  <a:pt x="93" y="490"/>
                </a:lnTo>
                <a:lnTo>
                  <a:pt x="95" y="487"/>
                </a:lnTo>
                <a:lnTo>
                  <a:pt x="96" y="483"/>
                </a:lnTo>
                <a:lnTo>
                  <a:pt x="98" y="479"/>
                </a:lnTo>
                <a:lnTo>
                  <a:pt x="99" y="474"/>
                </a:lnTo>
                <a:lnTo>
                  <a:pt x="101" y="470"/>
                </a:lnTo>
                <a:lnTo>
                  <a:pt x="102" y="465"/>
                </a:lnTo>
                <a:lnTo>
                  <a:pt x="104" y="460"/>
                </a:lnTo>
                <a:lnTo>
                  <a:pt x="106" y="456"/>
                </a:lnTo>
                <a:lnTo>
                  <a:pt x="107" y="452"/>
                </a:lnTo>
                <a:lnTo>
                  <a:pt x="108" y="448"/>
                </a:lnTo>
                <a:lnTo>
                  <a:pt x="110" y="445"/>
                </a:lnTo>
                <a:lnTo>
                  <a:pt x="111" y="440"/>
                </a:lnTo>
                <a:lnTo>
                  <a:pt x="112" y="437"/>
                </a:lnTo>
                <a:lnTo>
                  <a:pt x="113" y="434"/>
                </a:lnTo>
                <a:lnTo>
                  <a:pt x="115" y="432"/>
                </a:lnTo>
                <a:lnTo>
                  <a:pt x="116" y="428"/>
                </a:lnTo>
                <a:lnTo>
                  <a:pt x="117" y="425"/>
                </a:lnTo>
                <a:lnTo>
                  <a:pt x="118" y="422"/>
                </a:lnTo>
                <a:lnTo>
                  <a:pt x="119" y="420"/>
                </a:lnTo>
                <a:lnTo>
                  <a:pt x="120" y="417"/>
                </a:lnTo>
                <a:lnTo>
                  <a:pt x="120" y="415"/>
                </a:lnTo>
                <a:lnTo>
                  <a:pt x="121" y="413"/>
                </a:lnTo>
                <a:lnTo>
                  <a:pt x="122" y="410"/>
                </a:lnTo>
                <a:lnTo>
                  <a:pt x="124" y="408"/>
                </a:lnTo>
                <a:lnTo>
                  <a:pt x="124" y="406"/>
                </a:lnTo>
                <a:lnTo>
                  <a:pt x="125" y="403"/>
                </a:lnTo>
                <a:lnTo>
                  <a:pt x="126" y="400"/>
                </a:lnTo>
                <a:lnTo>
                  <a:pt x="127" y="398"/>
                </a:lnTo>
                <a:lnTo>
                  <a:pt x="128" y="395"/>
                </a:lnTo>
                <a:lnTo>
                  <a:pt x="129" y="392"/>
                </a:lnTo>
                <a:lnTo>
                  <a:pt x="129" y="389"/>
                </a:lnTo>
                <a:lnTo>
                  <a:pt x="130" y="385"/>
                </a:lnTo>
                <a:lnTo>
                  <a:pt x="131" y="381"/>
                </a:lnTo>
                <a:lnTo>
                  <a:pt x="132" y="378"/>
                </a:lnTo>
                <a:lnTo>
                  <a:pt x="135" y="374"/>
                </a:lnTo>
                <a:lnTo>
                  <a:pt x="136" y="370"/>
                </a:lnTo>
                <a:lnTo>
                  <a:pt x="137" y="366"/>
                </a:lnTo>
                <a:lnTo>
                  <a:pt x="138" y="361"/>
                </a:lnTo>
                <a:lnTo>
                  <a:pt x="140" y="356"/>
                </a:lnTo>
                <a:lnTo>
                  <a:pt x="141" y="352"/>
                </a:lnTo>
                <a:lnTo>
                  <a:pt x="142" y="348"/>
                </a:lnTo>
                <a:lnTo>
                  <a:pt x="143" y="344"/>
                </a:lnTo>
                <a:lnTo>
                  <a:pt x="144" y="339"/>
                </a:lnTo>
                <a:lnTo>
                  <a:pt x="145" y="336"/>
                </a:lnTo>
                <a:lnTo>
                  <a:pt x="146" y="333"/>
                </a:lnTo>
                <a:lnTo>
                  <a:pt x="147" y="330"/>
                </a:lnTo>
                <a:lnTo>
                  <a:pt x="148" y="327"/>
                </a:lnTo>
                <a:lnTo>
                  <a:pt x="149" y="323"/>
                </a:lnTo>
                <a:lnTo>
                  <a:pt x="150" y="321"/>
                </a:lnTo>
                <a:lnTo>
                  <a:pt x="151" y="318"/>
                </a:lnTo>
                <a:lnTo>
                  <a:pt x="151" y="316"/>
                </a:lnTo>
                <a:lnTo>
                  <a:pt x="152" y="314"/>
                </a:lnTo>
                <a:lnTo>
                  <a:pt x="154" y="311"/>
                </a:lnTo>
                <a:lnTo>
                  <a:pt x="154" y="309"/>
                </a:lnTo>
                <a:lnTo>
                  <a:pt x="155" y="306"/>
                </a:lnTo>
                <a:lnTo>
                  <a:pt x="156" y="304"/>
                </a:lnTo>
                <a:lnTo>
                  <a:pt x="157" y="301"/>
                </a:lnTo>
                <a:lnTo>
                  <a:pt x="157" y="299"/>
                </a:lnTo>
                <a:lnTo>
                  <a:pt x="158" y="295"/>
                </a:lnTo>
                <a:lnTo>
                  <a:pt x="159" y="293"/>
                </a:lnTo>
                <a:lnTo>
                  <a:pt x="160" y="290"/>
                </a:lnTo>
                <a:lnTo>
                  <a:pt x="161" y="286"/>
                </a:lnTo>
                <a:lnTo>
                  <a:pt x="162" y="284"/>
                </a:lnTo>
                <a:lnTo>
                  <a:pt x="163" y="280"/>
                </a:lnTo>
                <a:lnTo>
                  <a:pt x="164" y="277"/>
                </a:lnTo>
                <a:lnTo>
                  <a:pt x="165" y="274"/>
                </a:lnTo>
                <a:lnTo>
                  <a:pt x="166" y="270"/>
                </a:lnTo>
                <a:lnTo>
                  <a:pt x="167" y="265"/>
                </a:lnTo>
                <a:lnTo>
                  <a:pt x="169" y="261"/>
                </a:lnTo>
                <a:lnTo>
                  <a:pt x="171" y="257"/>
                </a:lnTo>
                <a:lnTo>
                  <a:pt x="173" y="252"/>
                </a:lnTo>
                <a:lnTo>
                  <a:pt x="174" y="246"/>
                </a:lnTo>
                <a:lnTo>
                  <a:pt x="176" y="242"/>
                </a:lnTo>
                <a:lnTo>
                  <a:pt x="177" y="239"/>
                </a:lnTo>
                <a:lnTo>
                  <a:pt x="178" y="235"/>
                </a:lnTo>
                <a:lnTo>
                  <a:pt x="179" y="232"/>
                </a:lnTo>
                <a:lnTo>
                  <a:pt x="180" y="228"/>
                </a:lnTo>
                <a:lnTo>
                  <a:pt x="180" y="225"/>
                </a:lnTo>
                <a:lnTo>
                  <a:pt x="181" y="223"/>
                </a:lnTo>
                <a:lnTo>
                  <a:pt x="182" y="220"/>
                </a:lnTo>
                <a:lnTo>
                  <a:pt x="183" y="218"/>
                </a:lnTo>
                <a:lnTo>
                  <a:pt x="183" y="215"/>
                </a:lnTo>
                <a:lnTo>
                  <a:pt x="184" y="213"/>
                </a:lnTo>
                <a:lnTo>
                  <a:pt x="184" y="211"/>
                </a:lnTo>
                <a:lnTo>
                  <a:pt x="185" y="208"/>
                </a:lnTo>
                <a:lnTo>
                  <a:pt x="185" y="204"/>
                </a:lnTo>
                <a:lnTo>
                  <a:pt x="186" y="202"/>
                </a:lnTo>
                <a:lnTo>
                  <a:pt x="186" y="200"/>
                </a:lnTo>
                <a:lnTo>
                  <a:pt x="186" y="198"/>
                </a:lnTo>
                <a:lnTo>
                  <a:pt x="187" y="196"/>
                </a:lnTo>
                <a:lnTo>
                  <a:pt x="187" y="194"/>
                </a:lnTo>
                <a:lnTo>
                  <a:pt x="187" y="192"/>
                </a:lnTo>
                <a:lnTo>
                  <a:pt x="188" y="188"/>
                </a:lnTo>
                <a:lnTo>
                  <a:pt x="188" y="186"/>
                </a:lnTo>
                <a:lnTo>
                  <a:pt x="188" y="183"/>
                </a:lnTo>
                <a:lnTo>
                  <a:pt x="188" y="181"/>
                </a:lnTo>
                <a:lnTo>
                  <a:pt x="189" y="178"/>
                </a:lnTo>
                <a:lnTo>
                  <a:pt x="189" y="175"/>
                </a:lnTo>
                <a:lnTo>
                  <a:pt x="189" y="172"/>
                </a:lnTo>
                <a:lnTo>
                  <a:pt x="189" y="167"/>
                </a:lnTo>
                <a:lnTo>
                  <a:pt x="190" y="164"/>
                </a:lnTo>
                <a:lnTo>
                  <a:pt x="190" y="159"/>
                </a:lnTo>
                <a:lnTo>
                  <a:pt x="190" y="155"/>
                </a:lnTo>
                <a:lnTo>
                  <a:pt x="190" y="152"/>
                </a:lnTo>
                <a:lnTo>
                  <a:pt x="192" y="147"/>
                </a:lnTo>
                <a:lnTo>
                  <a:pt x="192" y="144"/>
                </a:lnTo>
                <a:lnTo>
                  <a:pt x="192" y="141"/>
                </a:lnTo>
                <a:lnTo>
                  <a:pt x="192" y="139"/>
                </a:lnTo>
                <a:lnTo>
                  <a:pt x="193" y="136"/>
                </a:lnTo>
                <a:lnTo>
                  <a:pt x="193" y="134"/>
                </a:lnTo>
                <a:lnTo>
                  <a:pt x="193" y="130"/>
                </a:lnTo>
                <a:lnTo>
                  <a:pt x="193" y="128"/>
                </a:lnTo>
                <a:lnTo>
                  <a:pt x="193" y="126"/>
                </a:lnTo>
                <a:lnTo>
                  <a:pt x="194" y="124"/>
                </a:lnTo>
                <a:lnTo>
                  <a:pt x="194" y="123"/>
                </a:lnTo>
                <a:lnTo>
                  <a:pt x="194" y="121"/>
                </a:lnTo>
                <a:lnTo>
                  <a:pt x="194" y="119"/>
                </a:lnTo>
                <a:lnTo>
                  <a:pt x="194" y="118"/>
                </a:lnTo>
                <a:lnTo>
                  <a:pt x="195" y="115"/>
                </a:lnTo>
                <a:lnTo>
                  <a:pt x="195" y="114"/>
                </a:lnTo>
                <a:lnTo>
                  <a:pt x="195" y="111"/>
                </a:lnTo>
                <a:lnTo>
                  <a:pt x="195" y="110"/>
                </a:lnTo>
                <a:lnTo>
                  <a:pt x="196" y="108"/>
                </a:lnTo>
                <a:lnTo>
                  <a:pt x="196" y="107"/>
                </a:lnTo>
                <a:lnTo>
                  <a:pt x="196" y="105"/>
                </a:lnTo>
                <a:lnTo>
                  <a:pt x="196" y="104"/>
                </a:lnTo>
                <a:lnTo>
                  <a:pt x="197" y="102"/>
                </a:lnTo>
                <a:lnTo>
                  <a:pt x="197" y="100"/>
                </a:lnTo>
                <a:lnTo>
                  <a:pt x="197" y="99"/>
                </a:lnTo>
                <a:lnTo>
                  <a:pt x="198" y="97"/>
                </a:lnTo>
                <a:lnTo>
                  <a:pt x="198" y="95"/>
                </a:lnTo>
                <a:lnTo>
                  <a:pt x="199" y="92"/>
                </a:lnTo>
                <a:lnTo>
                  <a:pt x="199" y="90"/>
                </a:lnTo>
                <a:lnTo>
                  <a:pt x="199" y="87"/>
                </a:lnTo>
                <a:lnTo>
                  <a:pt x="200" y="85"/>
                </a:lnTo>
                <a:lnTo>
                  <a:pt x="200" y="83"/>
                </a:lnTo>
                <a:lnTo>
                  <a:pt x="201" y="81"/>
                </a:lnTo>
                <a:lnTo>
                  <a:pt x="201" y="79"/>
                </a:lnTo>
                <a:lnTo>
                  <a:pt x="201" y="77"/>
                </a:lnTo>
                <a:lnTo>
                  <a:pt x="202" y="75"/>
                </a:lnTo>
                <a:lnTo>
                  <a:pt x="202" y="73"/>
                </a:lnTo>
                <a:lnTo>
                  <a:pt x="202" y="71"/>
                </a:lnTo>
                <a:lnTo>
                  <a:pt x="202" y="68"/>
                </a:lnTo>
                <a:lnTo>
                  <a:pt x="203" y="67"/>
                </a:lnTo>
                <a:lnTo>
                  <a:pt x="203" y="65"/>
                </a:lnTo>
                <a:lnTo>
                  <a:pt x="203" y="64"/>
                </a:lnTo>
                <a:lnTo>
                  <a:pt x="203" y="62"/>
                </a:lnTo>
                <a:lnTo>
                  <a:pt x="203" y="60"/>
                </a:lnTo>
                <a:lnTo>
                  <a:pt x="203" y="58"/>
                </a:lnTo>
                <a:lnTo>
                  <a:pt x="203" y="56"/>
                </a:lnTo>
                <a:lnTo>
                  <a:pt x="203" y="55"/>
                </a:lnTo>
                <a:lnTo>
                  <a:pt x="203" y="51"/>
                </a:lnTo>
                <a:lnTo>
                  <a:pt x="203" y="49"/>
                </a:lnTo>
                <a:lnTo>
                  <a:pt x="203" y="47"/>
                </a:lnTo>
                <a:lnTo>
                  <a:pt x="203" y="44"/>
                </a:lnTo>
                <a:lnTo>
                  <a:pt x="203" y="42"/>
                </a:lnTo>
                <a:lnTo>
                  <a:pt x="203" y="39"/>
                </a:lnTo>
                <a:lnTo>
                  <a:pt x="203" y="36"/>
                </a:lnTo>
                <a:lnTo>
                  <a:pt x="203" y="32"/>
                </a:lnTo>
                <a:lnTo>
                  <a:pt x="203" y="28"/>
                </a:lnTo>
                <a:lnTo>
                  <a:pt x="202" y="24"/>
                </a:lnTo>
                <a:lnTo>
                  <a:pt x="202" y="20"/>
                </a:lnTo>
                <a:lnTo>
                  <a:pt x="202" y="14"/>
                </a:lnTo>
                <a:lnTo>
                  <a:pt x="202" y="10"/>
                </a:lnTo>
                <a:lnTo>
                  <a:pt x="201" y="5"/>
                </a:lnTo>
                <a:lnTo>
                  <a:pt x="201" y="0"/>
                </a:ln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6" name="Line 29">
            <a:extLst>
              <a:ext uri="{FF2B5EF4-FFF2-40B4-BE49-F238E27FC236}">
                <a16:creationId xmlns:a16="http://schemas.microsoft.com/office/drawing/2014/main" id="{41E00847-C725-134F-B0DD-813CB15BB8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30651" y="3911600"/>
            <a:ext cx="2460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7" name="Line 35">
            <a:extLst>
              <a:ext uri="{FF2B5EF4-FFF2-40B4-BE49-F238E27FC236}">
                <a16:creationId xmlns:a16="http://schemas.microsoft.com/office/drawing/2014/main" id="{01497A5F-9B78-0E41-AC95-7490BF649B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19539" y="2635250"/>
            <a:ext cx="257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8" name="Line 36">
            <a:extLst>
              <a:ext uri="{FF2B5EF4-FFF2-40B4-BE49-F238E27FC236}">
                <a16:creationId xmlns:a16="http://schemas.microsoft.com/office/drawing/2014/main" id="{842F1721-A137-944D-A77A-9DE3CE5C6C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19539" y="2870200"/>
            <a:ext cx="2571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9" name="Line 37">
            <a:extLst>
              <a:ext uri="{FF2B5EF4-FFF2-40B4-BE49-F238E27FC236}">
                <a16:creationId xmlns:a16="http://schemas.microsoft.com/office/drawing/2014/main" id="{C3829A12-D34D-9243-91E1-0B749917AD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87889" y="2762250"/>
            <a:ext cx="1285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0" name="Freeform 38">
            <a:extLst>
              <a:ext uri="{FF2B5EF4-FFF2-40B4-BE49-F238E27FC236}">
                <a16:creationId xmlns:a16="http://schemas.microsoft.com/office/drawing/2014/main" id="{14DD8849-0DA0-AF41-8B8F-DF9DF450543A}"/>
              </a:ext>
            </a:extLst>
          </p:cNvPr>
          <p:cNvSpPr>
            <a:spLocks/>
          </p:cNvSpPr>
          <p:nvPr/>
        </p:nvSpPr>
        <p:spPr bwMode="auto">
          <a:xfrm>
            <a:off x="4816475" y="2762251"/>
            <a:ext cx="255588" cy="384175"/>
          </a:xfrm>
          <a:custGeom>
            <a:avLst/>
            <a:gdLst>
              <a:gd name="T0" fmla="*/ 0 w 805"/>
              <a:gd name="T1" fmla="*/ 0 h 1208"/>
              <a:gd name="T2" fmla="*/ 0 w 805"/>
              <a:gd name="T3" fmla="*/ 0 h 1208"/>
              <a:gd name="T4" fmla="*/ 0 w 805"/>
              <a:gd name="T5" fmla="*/ 0 h 1208"/>
              <a:gd name="T6" fmla="*/ 0 w 805"/>
              <a:gd name="T7" fmla="*/ 0 h 1208"/>
              <a:gd name="T8" fmla="*/ 0 60000 65536"/>
              <a:gd name="T9" fmla="*/ 0 60000 65536"/>
              <a:gd name="T10" fmla="*/ 0 60000 65536"/>
              <a:gd name="T11" fmla="*/ 0 60000 65536"/>
              <a:gd name="T12" fmla="*/ 0 w 805"/>
              <a:gd name="T13" fmla="*/ 0 h 1208"/>
              <a:gd name="T14" fmla="*/ 805 w 805"/>
              <a:gd name="T15" fmla="*/ 1208 h 120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05" h="1208">
                <a:moveTo>
                  <a:pt x="805" y="1208"/>
                </a:moveTo>
                <a:lnTo>
                  <a:pt x="403" y="1208"/>
                </a:lnTo>
                <a:lnTo>
                  <a:pt x="403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1" name="Freeform 39">
            <a:extLst>
              <a:ext uri="{FF2B5EF4-FFF2-40B4-BE49-F238E27FC236}">
                <a16:creationId xmlns:a16="http://schemas.microsoft.com/office/drawing/2014/main" id="{8B8EB6EC-A265-DF42-961E-196B6F47B52C}"/>
              </a:ext>
            </a:extLst>
          </p:cNvPr>
          <p:cNvSpPr>
            <a:spLocks/>
          </p:cNvSpPr>
          <p:nvPr/>
        </p:nvSpPr>
        <p:spPr bwMode="auto">
          <a:xfrm>
            <a:off x="4679951" y="3421064"/>
            <a:ext cx="392113" cy="382587"/>
          </a:xfrm>
          <a:custGeom>
            <a:avLst/>
            <a:gdLst>
              <a:gd name="T0" fmla="*/ 2147483646 w 247"/>
              <a:gd name="T1" fmla="*/ 0 h 241"/>
              <a:gd name="T2" fmla="*/ 2147483646 w 247"/>
              <a:gd name="T3" fmla="*/ 0 h 241"/>
              <a:gd name="T4" fmla="*/ 2147483646 w 247"/>
              <a:gd name="T5" fmla="*/ 2147483646 h 241"/>
              <a:gd name="T6" fmla="*/ 0 w 247"/>
              <a:gd name="T7" fmla="*/ 2147483646 h 241"/>
              <a:gd name="T8" fmla="*/ 0 60000 65536"/>
              <a:gd name="T9" fmla="*/ 0 60000 65536"/>
              <a:gd name="T10" fmla="*/ 0 60000 65536"/>
              <a:gd name="T11" fmla="*/ 0 60000 65536"/>
              <a:gd name="T12" fmla="*/ 0 w 247"/>
              <a:gd name="T13" fmla="*/ 0 h 241"/>
              <a:gd name="T14" fmla="*/ 247 w 247"/>
              <a:gd name="T15" fmla="*/ 241 h 24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47" h="241">
                <a:moveTo>
                  <a:pt x="247" y="0"/>
                </a:moveTo>
                <a:lnTo>
                  <a:pt x="167" y="0"/>
                </a:lnTo>
                <a:lnTo>
                  <a:pt x="167" y="241"/>
                </a:lnTo>
                <a:lnTo>
                  <a:pt x="0" y="24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2" name="Line 40">
            <a:extLst>
              <a:ext uri="{FF2B5EF4-FFF2-40B4-BE49-F238E27FC236}">
                <a16:creationId xmlns:a16="http://schemas.microsoft.com/office/drawing/2014/main" id="{EDC17B6E-A398-E94D-A8B6-369B2A2479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1526" y="3282950"/>
            <a:ext cx="5175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3" name="Freeform 41">
            <a:extLst>
              <a:ext uri="{FF2B5EF4-FFF2-40B4-BE49-F238E27FC236}">
                <a16:creationId xmlns:a16="http://schemas.microsoft.com/office/drawing/2014/main" id="{BDE5D0B9-DCF8-1E46-B553-699BED3AC0EB}"/>
              </a:ext>
            </a:extLst>
          </p:cNvPr>
          <p:cNvSpPr>
            <a:spLocks/>
          </p:cNvSpPr>
          <p:nvPr/>
        </p:nvSpPr>
        <p:spPr bwMode="auto">
          <a:xfrm>
            <a:off x="3919538" y="2251076"/>
            <a:ext cx="3363912" cy="1552575"/>
          </a:xfrm>
          <a:custGeom>
            <a:avLst/>
            <a:gdLst>
              <a:gd name="T0" fmla="*/ 0 w 10592"/>
              <a:gd name="T1" fmla="*/ 0 h 4892"/>
              <a:gd name="T2" fmla="*/ 0 w 10592"/>
              <a:gd name="T3" fmla="*/ 0 h 4892"/>
              <a:gd name="T4" fmla="*/ 0 w 10592"/>
              <a:gd name="T5" fmla="*/ 0 h 4892"/>
              <a:gd name="T6" fmla="*/ 0 w 10592"/>
              <a:gd name="T7" fmla="*/ 0 h 4892"/>
              <a:gd name="T8" fmla="*/ 0 60000 65536"/>
              <a:gd name="T9" fmla="*/ 0 60000 65536"/>
              <a:gd name="T10" fmla="*/ 0 60000 65536"/>
              <a:gd name="T11" fmla="*/ 0 60000 65536"/>
              <a:gd name="T12" fmla="*/ 0 w 10592"/>
              <a:gd name="T13" fmla="*/ 0 h 4892"/>
              <a:gd name="T14" fmla="*/ 10592 w 10592"/>
              <a:gd name="T15" fmla="*/ 4892 h 489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0592" h="4892">
                <a:moveTo>
                  <a:pt x="10592" y="4892"/>
                </a:moveTo>
                <a:lnTo>
                  <a:pt x="10592" y="0"/>
                </a:lnTo>
                <a:lnTo>
                  <a:pt x="0" y="0"/>
                </a:lnTo>
                <a:lnTo>
                  <a:pt x="0" y="120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4" name="Freeform 42">
            <a:extLst>
              <a:ext uri="{FF2B5EF4-FFF2-40B4-BE49-F238E27FC236}">
                <a16:creationId xmlns:a16="http://schemas.microsoft.com/office/drawing/2014/main" id="{1DD54BB9-BAF3-A74D-9597-A170A200100C}"/>
              </a:ext>
            </a:extLst>
          </p:cNvPr>
          <p:cNvSpPr>
            <a:spLocks/>
          </p:cNvSpPr>
          <p:nvPr/>
        </p:nvSpPr>
        <p:spPr bwMode="auto">
          <a:xfrm>
            <a:off x="3133725" y="3803651"/>
            <a:ext cx="3143250" cy="512763"/>
          </a:xfrm>
          <a:custGeom>
            <a:avLst/>
            <a:gdLst>
              <a:gd name="T0" fmla="*/ 0 w 10000"/>
              <a:gd name="T1" fmla="*/ 2147483646 h 10000"/>
              <a:gd name="T2" fmla="*/ 2147483646 w 10000"/>
              <a:gd name="T3" fmla="*/ 2147483646 h 10000"/>
              <a:gd name="T4" fmla="*/ 2147483646 w 10000"/>
              <a:gd name="T5" fmla="*/ 0 h 10000"/>
              <a:gd name="T6" fmla="*/ 2147483646 w 10000"/>
              <a:gd name="T7" fmla="*/ 0 h 100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000" h="10000">
                <a:moveTo>
                  <a:pt x="0" y="10000"/>
                </a:moveTo>
                <a:lnTo>
                  <a:pt x="8668" y="10000"/>
                </a:lnTo>
                <a:lnTo>
                  <a:pt x="8668" y="0"/>
                </a:lnTo>
                <a:lnTo>
                  <a:pt x="1000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5" name="Line 43">
            <a:extLst>
              <a:ext uri="{FF2B5EF4-FFF2-40B4-BE49-F238E27FC236}">
                <a16:creationId xmlns:a16="http://schemas.microsoft.com/office/drawing/2014/main" id="{998AA509-3B02-284B-98DC-807B7A6E3A3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26275" y="3282950"/>
            <a:ext cx="768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6" name="Line 44">
            <a:extLst>
              <a:ext uri="{FF2B5EF4-FFF2-40B4-BE49-F238E27FC236}">
                <a16:creationId xmlns:a16="http://schemas.microsoft.com/office/drawing/2014/main" id="{BD802D8E-B133-5049-9665-5FE8BA713F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26275" y="3803650"/>
            <a:ext cx="768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7" name="Line 45">
            <a:extLst>
              <a:ext uri="{FF2B5EF4-FFF2-40B4-BE49-F238E27FC236}">
                <a16:creationId xmlns:a16="http://schemas.microsoft.com/office/drawing/2014/main" id="{53C0F75B-55F6-1043-A568-66E3E0264D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9526" y="3676650"/>
            <a:ext cx="36512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8" name="Freeform 47">
            <a:extLst>
              <a:ext uri="{FF2B5EF4-FFF2-40B4-BE49-F238E27FC236}">
                <a16:creationId xmlns:a16="http://schemas.microsoft.com/office/drawing/2014/main" id="{4EAEE923-F8A9-F845-8060-A5CB83747EBA}"/>
              </a:ext>
            </a:extLst>
          </p:cNvPr>
          <p:cNvSpPr>
            <a:spLocks/>
          </p:cNvSpPr>
          <p:nvPr/>
        </p:nvSpPr>
        <p:spPr bwMode="auto">
          <a:xfrm>
            <a:off x="3517901" y="3567114"/>
            <a:ext cx="201613" cy="200025"/>
          </a:xfrm>
          <a:custGeom>
            <a:avLst/>
            <a:gdLst>
              <a:gd name="T0" fmla="*/ 0 w 632"/>
              <a:gd name="T1" fmla="*/ 0 h 633"/>
              <a:gd name="T2" fmla="*/ 0 w 632"/>
              <a:gd name="T3" fmla="*/ 0 h 633"/>
              <a:gd name="T4" fmla="*/ 0 w 632"/>
              <a:gd name="T5" fmla="*/ 0 h 633"/>
              <a:gd name="T6" fmla="*/ 0 w 632"/>
              <a:gd name="T7" fmla="*/ 0 h 633"/>
              <a:gd name="T8" fmla="*/ 0 60000 65536"/>
              <a:gd name="T9" fmla="*/ 0 60000 65536"/>
              <a:gd name="T10" fmla="*/ 0 60000 65536"/>
              <a:gd name="T11" fmla="*/ 0 60000 65536"/>
              <a:gd name="T12" fmla="*/ 0 w 632"/>
              <a:gd name="T13" fmla="*/ 0 h 633"/>
              <a:gd name="T14" fmla="*/ 632 w 632"/>
              <a:gd name="T15" fmla="*/ 633 h 63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32" h="633">
                <a:moveTo>
                  <a:pt x="632" y="346"/>
                </a:moveTo>
                <a:lnTo>
                  <a:pt x="0" y="633"/>
                </a:lnTo>
                <a:lnTo>
                  <a:pt x="0" y="0"/>
                </a:lnTo>
                <a:lnTo>
                  <a:pt x="632" y="346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9" name="Freeform 48">
            <a:extLst>
              <a:ext uri="{FF2B5EF4-FFF2-40B4-BE49-F238E27FC236}">
                <a16:creationId xmlns:a16="http://schemas.microsoft.com/office/drawing/2014/main" id="{761825CB-338C-4646-BF09-6F3490C80E84}"/>
              </a:ext>
            </a:extLst>
          </p:cNvPr>
          <p:cNvSpPr>
            <a:spLocks/>
          </p:cNvSpPr>
          <p:nvPr/>
        </p:nvSpPr>
        <p:spPr bwMode="auto">
          <a:xfrm>
            <a:off x="3517901" y="3567114"/>
            <a:ext cx="201613" cy="200025"/>
          </a:xfrm>
          <a:custGeom>
            <a:avLst/>
            <a:gdLst>
              <a:gd name="T0" fmla="*/ 0 w 632"/>
              <a:gd name="T1" fmla="*/ 0 h 633"/>
              <a:gd name="T2" fmla="*/ 0 w 632"/>
              <a:gd name="T3" fmla="*/ 0 h 633"/>
              <a:gd name="T4" fmla="*/ 0 w 632"/>
              <a:gd name="T5" fmla="*/ 0 h 633"/>
              <a:gd name="T6" fmla="*/ 0 w 632"/>
              <a:gd name="T7" fmla="*/ 0 h 633"/>
              <a:gd name="T8" fmla="*/ 0 60000 65536"/>
              <a:gd name="T9" fmla="*/ 0 60000 65536"/>
              <a:gd name="T10" fmla="*/ 0 60000 65536"/>
              <a:gd name="T11" fmla="*/ 0 60000 65536"/>
              <a:gd name="T12" fmla="*/ 0 w 632"/>
              <a:gd name="T13" fmla="*/ 0 h 633"/>
              <a:gd name="T14" fmla="*/ 632 w 632"/>
              <a:gd name="T15" fmla="*/ 633 h 63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32" h="633">
                <a:moveTo>
                  <a:pt x="632" y="346"/>
                </a:moveTo>
                <a:lnTo>
                  <a:pt x="0" y="633"/>
                </a:lnTo>
                <a:lnTo>
                  <a:pt x="0" y="0"/>
                </a:lnTo>
                <a:lnTo>
                  <a:pt x="632" y="346"/>
                </a:ln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30" name="Freeform 50">
            <a:extLst>
              <a:ext uri="{FF2B5EF4-FFF2-40B4-BE49-F238E27FC236}">
                <a16:creationId xmlns:a16="http://schemas.microsoft.com/office/drawing/2014/main" id="{DD02C719-A15B-4F49-B015-B0E6B8A13357}"/>
              </a:ext>
            </a:extLst>
          </p:cNvPr>
          <p:cNvSpPr>
            <a:spLocks/>
          </p:cNvSpPr>
          <p:nvPr/>
        </p:nvSpPr>
        <p:spPr bwMode="auto">
          <a:xfrm>
            <a:off x="3727450" y="3633789"/>
            <a:ext cx="84138" cy="84137"/>
          </a:xfrm>
          <a:custGeom>
            <a:avLst/>
            <a:gdLst>
              <a:gd name="T0" fmla="*/ 0 w 262"/>
              <a:gd name="T1" fmla="*/ 0 h 262"/>
              <a:gd name="T2" fmla="*/ 0 w 262"/>
              <a:gd name="T3" fmla="*/ 0 h 262"/>
              <a:gd name="T4" fmla="*/ 0 w 262"/>
              <a:gd name="T5" fmla="*/ 0 h 262"/>
              <a:gd name="T6" fmla="*/ 0 w 262"/>
              <a:gd name="T7" fmla="*/ 0 h 262"/>
              <a:gd name="T8" fmla="*/ 0 w 262"/>
              <a:gd name="T9" fmla="*/ 0 h 262"/>
              <a:gd name="T10" fmla="*/ 0 w 262"/>
              <a:gd name="T11" fmla="*/ 0 h 262"/>
              <a:gd name="T12" fmla="*/ 0 w 262"/>
              <a:gd name="T13" fmla="*/ 0 h 262"/>
              <a:gd name="T14" fmla="*/ 0 w 262"/>
              <a:gd name="T15" fmla="*/ 0 h 262"/>
              <a:gd name="T16" fmla="*/ 0 w 262"/>
              <a:gd name="T17" fmla="*/ 0 h 262"/>
              <a:gd name="T18" fmla="*/ 0 w 262"/>
              <a:gd name="T19" fmla="*/ 0 h 262"/>
              <a:gd name="T20" fmla="*/ 0 w 262"/>
              <a:gd name="T21" fmla="*/ 0 h 262"/>
              <a:gd name="T22" fmla="*/ 0 w 262"/>
              <a:gd name="T23" fmla="*/ 0 h 262"/>
              <a:gd name="T24" fmla="*/ 0 w 262"/>
              <a:gd name="T25" fmla="*/ 0 h 262"/>
              <a:gd name="T26" fmla="*/ 0 w 262"/>
              <a:gd name="T27" fmla="*/ 0 h 262"/>
              <a:gd name="T28" fmla="*/ 0 w 262"/>
              <a:gd name="T29" fmla="*/ 0 h 262"/>
              <a:gd name="T30" fmla="*/ 0 w 262"/>
              <a:gd name="T31" fmla="*/ 0 h 262"/>
              <a:gd name="T32" fmla="*/ 0 w 262"/>
              <a:gd name="T33" fmla="*/ 0 h 262"/>
              <a:gd name="T34" fmla="*/ 0 w 262"/>
              <a:gd name="T35" fmla="*/ 0 h 262"/>
              <a:gd name="T36" fmla="*/ 0 w 262"/>
              <a:gd name="T37" fmla="*/ 0 h 262"/>
              <a:gd name="T38" fmla="*/ 0 w 262"/>
              <a:gd name="T39" fmla="*/ 0 h 262"/>
              <a:gd name="T40" fmla="*/ 0 w 262"/>
              <a:gd name="T41" fmla="*/ 0 h 262"/>
              <a:gd name="T42" fmla="*/ 0 w 262"/>
              <a:gd name="T43" fmla="*/ 0 h 262"/>
              <a:gd name="T44" fmla="*/ 0 w 262"/>
              <a:gd name="T45" fmla="*/ 0 h 262"/>
              <a:gd name="T46" fmla="*/ 0 w 262"/>
              <a:gd name="T47" fmla="*/ 0 h 262"/>
              <a:gd name="T48" fmla="*/ 0 w 262"/>
              <a:gd name="T49" fmla="*/ 0 h 262"/>
              <a:gd name="T50" fmla="*/ 0 w 262"/>
              <a:gd name="T51" fmla="*/ 0 h 262"/>
              <a:gd name="T52" fmla="*/ 0 w 262"/>
              <a:gd name="T53" fmla="*/ 0 h 262"/>
              <a:gd name="T54" fmla="*/ 0 w 262"/>
              <a:gd name="T55" fmla="*/ 0 h 262"/>
              <a:gd name="T56" fmla="*/ 0 w 262"/>
              <a:gd name="T57" fmla="*/ 0 h 262"/>
              <a:gd name="T58" fmla="*/ 0 w 262"/>
              <a:gd name="T59" fmla="*/ 0 h 262"/>
              <a:gd name="T60" fmla="*/ 0 w 262"/>
              <a:gd name="T61" fmla="*/ 0 h 262"/>
              <a:gd name="T62" fmla="*/ 0 w 262"/>
              <a:gd name="T63" fmla="*/ 0 h 262"/>
              <a:gd name="T64" fmla="*/ 0 w 262"/>
              <a:gd name="T65" fmla="*/ 0 h 262"/>
              <a:gd name="T66" fmla="*/ 0 w 262"/>
              <a:gd name="T67" fmla="*/ 0 h 262"/>
              <a:gd name="T68" fmla="*/ 0 w 262"/>
              <a:gd name="T69" fmla="*/ 0 h 262"/>
              <a:gd name="T70" fmla="*/ 0 w 262"/>
              <a:gd name="T71" fmla="*/ 0 h 262"/>
              <a:gd name="T72" fmla="*/ 0 w 262"/>
              <a:gd name="T73" fmla="*/ 0 h 262"/>
              <a:gd name="T74" fmla="*/ 0 w 262"/>
              <a:gd name="T75" fmla="*/ 0 h 262"/>
              <a:gd name="T76" fmla="*/ 0 w 262"/>
              <a:gd name="T77" fmla="*/ 0 h 262"/>
              <a:gd name="T78" fmla="*/ 0 w 262"/>
              <a:gd name="T79" fmla="*/ 0 h 262"/>
              <a:gd name="T80" fmla="*/ 0 w 262"/>
              <a:gd name="T81" fmla="*/ 0 h 262"/>
              <a:gd name="T82" fmla="*/ 0 w 262"/>
              <a:gd name="T83" fmla="*/ 0 h 262"/>
              <a:gd name="T84" fmla="*/ 0 w 262"/>
              <a:gd name="T85" fmla="*/ 0 h 262"/>
              <a:gd name="T86" fmla="*/ 0 w 262"/>
              <a:gd name="T87" fmla="*/ 0 h 26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2"/>
              <a:gd name="T133" fmla="*/ 0 h 262"/>
              <a:gd name="T134" fmla="*/ 262 w 262"/>
              <a:gd name="T135" fmla="*/ 262 h 26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2" h="262">
                <a:moveTo>
                  <a:pt x="131" y="0"/>
                </a:moveTo>
                <a:lnTo>
                  <a:pt x="124" y="0"/>
                </a:lnTo>
                <a:lnTo>
                  <a:pt x="118" y="0"/>
                </a:lnTo>
                <a:lnTo>
                  <a:pt x="111" y="2"/>
                </a:lnTo>
                <a:lnTo>
                  <a:pt x="106" y="3"/>
                </a:lnTo>
                <a:lnTo>
                  <a:pt x="98" y="5"/>
                </a:lnTo>
                <a:lnTo>
                  <a:pt x="92" y="6"/>
                </a:lnTo>
                <a:lnTo>
                  <a:pt x="85" y="8"/>
                </a:lnTo>
                <a:lnTo>
                  <a:pt x="80" y="10"/>
                </a:lnTo>
                <a:lnTo>
                  <a:pt x="74" y="13"/>
                </a:lnTo>
                <a:lnTo>
                  <a:pt x="69" y="15"/>
                </a:lnTo>
                <a:lnTo>
                  <a:pt x="63" y="18"/>
                </a:lnTo>
                <a:lnTo>
                  <a:pt x="57" y="22"/>
                </a:lnTo>
                <a:lnTo>
                  <a:pt x="53" y="26"/>
                </a:lnTo>
                <a:lnTo>
                  <a:pt x="48" y="29"/>
                </a:lnTo>
                <a:lnTo>
                  <a:pt x="43" y="34"/>
                </a:lnTo>
                <a:lnTo>
                  <a:pt x="38" y="38"/>
                </a:lnTo>
                <a:lnTo>
                  <a:pt x="34" y="43"/>
                </a:lnTo>
                <a:lnTo>
                  <a:pt x="31" y="48"/>
                </a:lnTo>
                <a:lnTo>
                  <a:pt x="26" y="52"/>
                </a:lnTo>
                <a:lnTo>
                  <a:pt x="23" y="57"/>
                </a:lnTo>
                <a:lnTo>
                  <a:pt x="19" y="63"/>
                </a:lnTo>
                <a:lnTo>
                  <a:pt x="16" y="68"/>
                </a:lnTo>
                <a:lnTo>
                  <a:pt x="13" y="73"/>
                </a:lnTo>
                <a:lnTo>
                  <a:pt x="10" y="81"/>
                </a:lnTo>
                <a:lnTo>
                  <a:pt x="7" y="86"/>
                </a:lnTo>
                <a:lnTo>
                  <a:pt x="5" y="92"/>
                </a:lnTo>
                <a:lnTo>
                  <a:pt x="4" y="99"/>
                </a:lnTo>
                <a:lnTo>
                  <a:pt x="2" y="104"/>
                </a:lnTo>
                <a:lnTo>
                  <a:pt x="1" y="110"/>
                </a:lnTo>
                <a:lnTo>
                  <a:pt x="1" y="116"/>
                </a:lnTo>
                <a:lnTo>
                  <a:pt x="0" y="125"/>
                </a:lnTo>
                <a:lnTo>
                  <a:pt x="0" y="131"/>
                </a:lnTo>
                <a:lnTo>
                  <a:pt x="0" y="138"/>
                </a:lnTo>
                <a:lnTo>
                  <a:pt x="1" y="144"/>
                </a:lnTo>
                <a:lnTo>
                  <a:pt x="1" y="150"/>
                </a:lnTo>
                <a:lnTo>
                  <a:pt x="2" y="157"/>
                </a:lnTo>
                <a:lnTo>
                  <a:pt x="4" y="163"/>
                </a:lnTo>
                <a:lnTo>
                  <a:pt x="5" y="170"/>
                </a:lnTo>
                <a:lnTo>
                  <a:pt x="7" y="175"/>
                </a:lnTo>
                <a:lnTo>
                  <a:pt x="10" y="182"/>
                </a:lnTo>
                <a:lnTo>
                  <a:pt x="13" y="187"/>
                </a:lnTo>
                <a:lnTo>
                  <a:pt x="16" y="192"/>
                </a:lnTo>
                <a:lnTo>
                  <a:pt x="19" y="199"/>
                </a:lnTo>
                <a:lnTo>
                  <a:pt x="23" y="203"/>
                </a:lnTo>
                <a:lnTo>
                  <a:pt x="26" y="208"/>
                </a:lnTo>
                <a:lnTo>
                  <a:pt x="31" y="215"/>
                </a:lnTo>
                <a:lnTo>
                  <a:pt x="34" y="219"/>
                </a:lnTo>
                <a:lnTo>
                  <a:pt x="38" y="223"/>
                </a:lnTo>
                <a:lnTo>
                  <a:pt x="43" y="227"/>
                </a:lnTo>
                <a:lnTo>
                  <a:pt x="48" y="231"/>
                </a:lnTo>
                <a:lnTo>
                  <a:pt x="53" y="236"/>
                </a:lnTo>
                <a:lnTo>
                  <a:pt x="57" y="239"/>
                </a:lnTo>
                <a:lnTo>
                  <a:pt x="63" y="242"/>
                </a:lnTo>
                <a:lnTo>
                  <a:pt x="69" y="245"/>
                </a:lnTo>
                <a:lnTo>
                  <a:pt x="74" y="248"/>
                </a:lnTo>
                <a:lnTo>
                  <a:pt x="80" y="250"/>
                </a:lnTo>
                <a:lnTo>
                  <a:pt x="85" y="252"/>
                </a:lnTo>
                <a:lnTo>
                  <a:pt x="92" y="255"/>
                </a:lnTo>
                <a:lnTo>
                  <a:pt x="98" y="258"/>
                </a:lnTo>
                <a:lnTo>
                  <a:pt x="106" y="259"/>
                </a:lnTo>
                <a:lnTo>
                  <a:pt x="111" y="260"/>
                </a:lnTo>
                <a:lnTo>
                  <a:pt x="118" y="261"/>
                </a:lnTo>
                <a:lnTo>
                  <a:pt x="124" y="262"/>
                </a:lnTo>
                <a:lnTo>
                  <a:pt x="131" y="262"/>
                </a:lnTo>
                <a:lnTo>
                  <a:pt x="137" y="262"/>
                </a:lnTo>
                <a:lnTo>
                  <a:pt x="143" y="261"/>
                </a:lnTo>
                <a:lnTo>
                  <a:pt x="151" y="260"/>
                </a:lnTo>
                <a:lnTo>
                  <a:pt x="157" y="259"/>
                </a:lnTo>
                <a:lnTo>
                  <a:pt x="164" y="258"/>
                </a:lnTo>
                <a:lnTo>
                  <a:pt x="170" y="255"/>
                </a:lnTo>
                <a:lnTo>
                  <a:pt x="176" y="252"/>
                </a:lnTo>
                <a:lnTo>
                  <a:pt x="181" y="250"/>
                </a:lnTo>
                <a:lnTo>
                  <a:pt x="187" y="248"/>
                </a:lnTo>
                <a:lnTo>
                  <a:pt x="193" y="245"/>
                </a:lnTo>
                <a:lnTo>
                  <a:pt x="199" y="242"/>
                </a:lnTo>
                <a:lnTo>
                  <a:pt x="205" y="239"/>
                </a:lnTo>
                <a:lnTo>
                  <a:pt x="209" y="236"/>
                </a:lnTo>
                <a:lnTo>
                  <a:pt x="214" y="231"/>
                </a:lnTo>
                <a:lnTo>
                  <a:pt x="218" y="227"/>
                </a:lnTo>
                <a:lnTo>
                  <a:pt x="223" y="223"/>
                </a:lnTo>
                <a:lnTo>
                  <a:pt x="228" y="219"/>
                </a:lnTo>
                <a:lnTo>
                  <a:pt x="231" y="215"/>
                </a:lnTo>
                <a:lnTo>
                  <a:pt x="235" y="208"/>
                </a:lnTo>
                <a:lnTo>
                  <a:pt x="238" y="203"/>
                </a:lnTo>
                <a:lnTo>
                  <a:pt x="243" y="199"/>
                </a:lnTo>
                <a:lnTo>
                  <a:pt x="246" y="192"/>
                </a:lnTo>
                <a:lnTo>
                  <a:pt x="249" y="187"/>
                </a:lnTo>
                <a:lnTo>
                  <a:pt x="251" y="182"/>
                </a:lnTo>
                <a:lnTo>
                  <a:pt x="254" y="175"/>
                </a:lnTo>
                <a:lnTo>
                  <a:pt x="256" y="170"/>
                </a:lnTo>
                <a:lnTo>
                  <a:pt x="257" y="163"/>
                </a:lnTo>
                <a:lnTo>
                  <a:pt x="258" y="157"/>
                </a:lnTo>
                <a:lnTo>
                  <a:pt x="261" y="150"/>
                </a:lnTo>
                <a:lnTo>
                  <a:pt x="261" y="144"/>
                </a:lnTo>
                <a:lnTo>
                  <a:pt x="262" y="138"/>
                </a:lnTo>
                <a:lnTo>
                  <a:pt x="262" y="131"/>
                </a:lnTo>
                <a:lnTo>
                  <a:pt x="262" y="125"/>
                </a:lnTo>
                <a:lnTo>
                  <a:pt x="261" y="116"/>
                </a:lnTo>
                <a:lnTo>
                  <a:pt x="261" y="110"/>
                </a:lnTo>
                <a:lnTo>
                  <a:pt x="258" y="104"/>
                </a:lnTo>
                <a:lnTo>
                  <a:pt x="257" y="99"/>
                </a:lnTo>
                <a:lnTo>
                  <a:pt x="256" y="92"/>
                </a:lnTo>
                <a:lnTo>
                  <a:pt x="254" y="86"/>
                </a:lnTo>
                <a:lnTo>
                  <a:pt x="251" y="81"/>
                </a:lnTo>
                <a:lnTo>
                  <a:pt x="249" y="73"/>
                </a:lnTo>
                <a:lnTo>
                  <a:pt x="246" y="68"/>
                </a:lnTo>
                <a:lnTo>
                  <a:pt x="243" y="63"/>
                </a:lnTo>
                <a:lnTo>
                  <a:pt x="238" y="57"/>
                </a:lnTo>
                <a:lnTo>
                  <a:pt x="235" y="52"/>
                </a:lnTo>
                <a:lnTo>
                  <a:pt x="231" y="48"/>
                </a:lnTo>
                <a:lnTo>
                  <a:pt x="228" y="43"/>
                </a:lnTo>
                <a:lnTo>
                  <a:pt x="223" y="38"/>
                </a:lnTo>
                <a:lnTo>
                  <a:pt x="218" y="34"/>
                </a:lnTo>
                <a:lnTo>
                  <a:pt x="214" y="29"/>
                </a:lnTo>
                <a:lnTo>
                  <a:pt x="209" y="26"/>
                </a:lnTo>
                <a:lnTo>
                  <a:pt x="205" y="22"/>
                </a:lnTo>
                <a:lnTo>
                  <a:pt x="199" y="18"/>
                </a:lnTo>
                <a:lnTo>
                  <a:pt x="193" y="15"/>
                </a:lnTo>
                <a:lnTo>
                  <a:pt x="187" y="13"/>
                </a:lnTo>
                <a:lnTo>
                  <a:pt x="181" y="10"/>
                </a:lnTo>
                <a:lnTo>
                  <a:pt x="176" y="8"/>
                </a:lnTo>
                <a:lnTo>
                  <a:pt x="170" y="6"/>
                </a:lnTo>
                <a:lnTo>
                  <a:pt x="164" y="5"/>
                </a:lnTo>
                <a:lnTo>
                  <a:pt x="157" y="3"/>
                </a:lnTo>
                <a:lnTo>
                  <a:pt x="151" y="2"/>
                </a:lnTo>
                <a:lnTo>
                  <a:pt x="143" y="0"/>
                </a:lnTo>
                <a:lnTo>
                  <a:pt x="137" y="0"/>
                </a:lnTo>
                <a:lnTo>
                  <a:pt x="131" y="0"/>
                </a:ln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9531" name="Freeform 51">
            <a:extLst>
              <a:ext uri="{FF2B5EF4-FFF2-40B4-BE49-F238E27FC236}">
                <a16:creationId xmlns:a16="http://schemas.microsoft.com/office/drawing/2014/main" id="{35206DEE-1EA5-894B-9E74-75AAA44CEC88}"/>
              </a:ext>
            </a:extLst>
          </p:cNvPr>
          <p:cNvSpPr>
            <a:spLocks/>
          </p:cNvSpPr>
          <p:nvPr/>
        </p:nvSpPr>
        <p:spPr bwMode="auto">
          <a:xfrm>
            <a:off x="3919538" y="3275014"/>
            <a:ext cx="3619500" cy="1296987"/>
          </a:xfrm>
          <a:custGeom>
            <a:avLst/>
            <a:gdLst>
              <a:gd name="T0" fmla="*/ 0 w 11398"/>
              <a:gd name="T1" fmla="*/ 0 h 4086"/>
              <a:gd name="T2" fmla="*/ 0 w 11398"/>
              <a:gd name="T3" fmla="*/ 0 h 4086"/>
              <a:gd name="T4" fmla="*/ 0 w 11398"/>
              <a:gd name="T5" fmla="*/ 0 h 4086"/>
              <a:gd name="T6" fmla="*/ 0 w 11398"/>
              <a:gd name="T7" fmla="*/ 0 h 4086"/>
              <a:gd name="T8" fmla="*/ 0 60000 65536"/>
              <a:gd name="T9" fmla="*/ 0 60000 65536"/>
              <a:gd name="T10" fmla="*/ 0 60000 65536"/>
              <a:gd name="T11" fmla="*/ 0 60000 65536"/>
              <a:gd name="T12" fmla="*/ 0 w 11398"/>
              <a:gd name="T13" fmla="*/ 0 h 4086"/>
              <a:gd name="T14" fmla="*/ 11398 w 11398"/>
              <a:gd name="T15" fmla="*/ 4086 h 408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398" h="4086">
                <a:moveTo>
                  <a:pt x="11398" y="0"/>
                </a:moveTo>
                <a:lnTo>
                  <a:pt x="11398" y="4086"/>
                </a:lnTo>
                <a:lnTo>
                  <a:pt x="0" y="4086"/>
                </a:lnTo>
                <a:lnTo>
                  <a:pt x="0" y="207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32" name="Freeform 52">
            <a:extLst>
              <a:ext uri="{FF2B5EF4-FFF2-40B4-BE49-F238E27FC236}">
                <a16:creationId xmlns:a16="http://schemas.microsoft.com/office/drawing/2014/main" id="{74E563D7-1644-104E-9116-F41B9BBA6DEC}"/>
              </a:ext>
            </a:extLst>
          </p:cNvPr>
          <p:cNvSpPr>
            <a:spLocks/>
          </p:cNvSpPr>
          <p:nvPr/>
        </p:nvSpPr>
        <p:spPr bwMode="auto">
          <a:xfrm>
            <a:off x="7264401" y="3786188"/>
            <a:ext cx="36513" cy="36512"/>
          </a:xfrm>
          <a:custGeom>
            <a:avLst/>
            <a:gdLst>
              <a:gd name="T0" fmla="*/ 0 w 115"/>
              <a:gd name="T1" fmla="*/ 0 h 116"/>
              <a:gd name="T2" fmla="*/ 0 w 115"/>
              <a:gd name="T3" fmla="*/ 0 h 116"/>
              <a:gd name="T4" fmla="*/ 0 w 115"/>
              <a:gd name="T5" fmla="*/ 0 h 116"/>
              <a:gd name="T6" fmla="*/ 0 w 115"/>
              <a:gd name="T7" fmla="*/ 0 h 116"/>
              <a:gd name="T8" fmla="*/ 0 w 115"/>
              <a:gd name="T9" fmla="*/ 0 h 116"/>
              <a:gd name="T10" fmla="*/ 0 w 115"/>
              <a:gd name="T11" fmla="*/ 0 h 116"/>
              <a:gd name="T12" fmla="*/ 0 w 115"/>
              <a:gd name="T13" fmla="*/ 0 h 116"/>
              <a:gd name="T14" fmla="*/ 0 w 115"/>
              <a:gd name="T15" fmla="*/ 0 h 116"/>
              <a:gd name="T16" fmla="*/ 0 w 115"/>
              <a:gd name="T17" fmla="*/ 0 h 116"/>
              <a:gd name="T18" fmla="*/ 0 w 115"/>
              <a:gd name="T19" fmla="*/ 0 h 116"/>
              <a:gd name="T20" fmla="*/ 0 w 115"/>
              <a:gd name="T21" fmla="*/ 0 h 116"/>
              <a:gd name="T22" fmla="*/ 0 w 115"/>
              <a:gd name="T23" fmla="*/ 0 h 116"/>
              <a:gd name="T24" fmla="*/ 0 w 115"/>
              <a:gd name="T25" fmla="*/ 0 h 116"/>
              <a:gd name="T26" fmla="*/ 0 w 115"/>
              <a:gd name="T27" fmla="*/ 0 h 116"/>
              <a:gd name="T28" fmla="*/ 0 w 115"/>
              <a:gd name="T29" fmla="*/ 0 h 116"/>
              <a:gd name="T30" fmla="*/ 0 w 115"/>
              <a:gd name="T31" fmla="*/ 0 h 116"/>
              <a:gd name="T32" fmla="*/ 0 w 115"/>
              <a:gd name="T33" fmla="*/ 0 h 116"/>
              <a:gd name="T34" fmla="*/ 0 w 115"/>
              <a:gd name="T35" fmla="*/ 0 h 116"/>
              <a:gd name="T36" fmla="*/ 0 w 115"/>
              <a:gd name="T37" fmla="*/ 0 h 116"/>
              <a:gd name="T38" fmla="*/ 0 w 115"/>
              <a:gd name="T39" fmla="*/ 0 h 116"/>
              <a:gd name="T40" fmla="*/ 0 w 115"/>
              <a:gd name="T41" fmla="*/ 0 h 116"/>
              <a:gd name="T42" fmla="*/ 0 w 115"/>
              <a:gd name="T43" fmla="*/ 0 h 116"/>
              <a:gd name="T44" fmla="*/ 0 w 115"/>
              <a:gd name="T45" fmla="*/ 0 h 116"/>
              <a:gd name="T46" fmla="*/ 0 w 115"/>
              <a:gd name="T47" fmla="*/ 0 h 116"/>
              <a:gd name="T48" fmla="*/ 0 w 115"/>
              <a:gd name="T49" fmla="*/ 0 h 116"/>
              <a:gd name="T50" fmla="*/ 0 w 115"/>
              <a:gd name="T51" fmla="*/ 0 h 116"/>
              <a:gd name="T52" fmla="*/ 0 w 115"/>
              <a:gd name="T53" fmla="*/ 0 h 116"/>
              <a:gd name="T54" fmla="*/ 0 w 115"/>
              <a:gd name="T55" fmla="*/ 0 h 116"/>
              <a:gd name="T56" fmla="*/ 0 w 115"/>
              <a:gd name="T57" fmla="*/ 0 h 116"/>
              <a:gd name="T58" fmla="*/ 0 w 115"/>
              <a:gd name="T59" fmla="*/ 0 h 116"/>
              <a:gd name="T60" fmla="*/ 0 w 115"/>
              <a:gd name="T61" fmla="*/ 0 h 116"/>
              <a:gd name="T62" fmla="*/ 0 w 115"/>
              <a:gd name="T63" fmla="*/ 0 h 116"/>
              <a:gd name="T64" fmla="*/ 0 w 115"/>
              <a:gd name="T65" fmla="*/ 0 h 116"/>
              <a:gd name="T66" fmla="*/ 0 w 115"/>
              <a:gd name="T67" fmla="*/ 0 h 116"/>
              <a:gd name="T68" fmla="*/ 0 w 115"/>
              <a:gd name="T69" fmla="*/ 0 h 116"/>
              <a:gd name="T70" fmla="*/ 0 w 115"/>
              <a:gd name="T71" fmla="*/ 0 h 116"/>
              <a:gd name="T72" fmla="*/ 0 w 115"/>
              <a:gd name="T73" fmla="*/ 0 h 116"/>
              <a:gd name="T74" fmla="*/ 0 w 115"/>
              <a:gd name="T75" fmla="*/ 0 h 116"/>
              <a:gd name="T76" fmla="*/ 0 w 115"/>
              <a:gd name="T77" fmla="*/ 0 h 116"/>
              <a:gd name="T78" fmla="*/ 0 w 115"/>
              <a:gd name="T79" fmla="*/ 0 h 116"/>
              <a:gd name="T80" fmla="*/ 0 w 115"/>
              <a:gd name="T81" fmla="*/ 0 h 116"/>
              <a:gd name="T82" fmla="*/ 0 w 115"/>
              <a:gd name="T83" fmla="*/ 0 h 116"/>
              <a:gd name="T84" fmla="*/ 0 w 115"/>
              <a:gd name="T85" fmla="*/ 0 h 116"/>
              <a:gd name="T86" fmla="*/ 0 w 115"/>
              <a:gd name="T87" fmla="*/ 0 h 116"/>
              <a:gd name="T88" fmla="*/ 0 w 115"/>
              <a:gd name="T89" fmla="*/ 0 h 116"/>
              <a:gd name="T90" fmla="*/ 0 w 115"/>
              <a:gd name="T91" fmla="*/ 0 h 116"/>
              <a:gd name="T92" fmla="*/ 0 w 115"/>
              <a:gd name="T93" fmla="*/ 0 h 116"/>
              <a:gd name="T94" fmla="*/ 0 w 115"/>
              <a:gd name="T95" fmla="*/ 0 h 116"/>
              <a:gd name="T96" fmla="*/ 0 w 115"/>
              <a:gd name="T97" fmla="*/ 0 h 116"/>
              <a:gd name="T98" fmla="*/ 0 w 115"/>
              <a:gd name="T99" fmla="*/ 0 h 116"/>
              <a:gd name="T100" fmla="*/ 0 w 115"/>
              <a:gd name="T101" fmla="*/ 0 h 116"/>
              <a:gd name="T102" fmla="*/ 0 w 115"/>
              <a:gd name="T103" fmla="*/ 0 h 116"/>
              <a:gd name="T104" fmla="*/ 0 w 115"/>
              <a:gd name="T105" fmla="*/ 0 h 116"/>
              <a:gd name="T106" fmla="*/ 0 w 115"/>
              <a:gd name="T107" fmla="*/ 0 h 116"/>
              <a:gd name="T108" fmla="*/ 0 w 115"/>
              <a:gd name="T109" fmla="*/ 0 h 116"/>
              <a:gd name="T110" fmla="*/ 0 w 115"/>
              <a:gd name="T111" fmla="*/ 0 h 11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15"/>
              <a:gd name="T169" fmla="*/ 0 h 116"/>
              <a:gd name="T170" fmla="*/ 115 w 115"/>
              <a:gd name="T171" fmla="*/ 116 h 11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15" h="116">
                <a:moveTo>
                  <a:pt x="0" y="46"/>
                </a:moveTo>
                <a:lnTo>
                  <a:pt x="0" y="70"/>
                </a:lnTo>
                <a:lnTo>
                  <a:pt x="0" y="67"/>
                </a:lnTo>
                <a:lnTo>
                  <a:pt x="1" y="63"/>
                </a:lnTo>
                <a:lnTo>
                  <a:pt x="1" y="59"/>
                </a:lnTo>
                <a:lnTo>
                  <a:pt x="2" y="55"/>
                </a:lnTo>
                <a:lnTo>
                  <a:pt x="2" y="52"/>
                </a:lnTo>
                <a:lnTo>
                  <a:pt x="3" y="49"/>
                </a:lnTo>
                <a:lnTo>
                  <a:pt x="4" y="46"/>
                </a:lnTo>
                <a:lnTo>
                  <a:pt x="5" y="43"/>
                </a:lnTo>
                <a:lnTo>
                  <a:pt x="7" y="40"/>
                </a:lnTo>
                <a:lnTo>
                  <a:pt x="9" y="36"/>
                </a:lnTo>
                <a:lnTo>
                  <a:pt x="11" y="34"/>
                </a:lnTo>
                <a:lnTo>
                  <a:pt x="12" y="31"/>
                </a:lnTo>
                <a:lnTo>
                  <a:pt x="14" y="28"/>
                </a:lnTo>
                <a:lnTo>
                  <a:pt x="16" y="26"/>
                </a:lnTo>
                <a:lnTo>
                  <a:pt x="18" y="24"/>
                </a:lnTo>
                <a:lnTo>
                  <a:pt x="20" y="21"/>
                </a:lnTo>
                <a:lnTo>
                  <a:pt x="23" y="19"/>
                </a:lnTo>
                <a:lnTo>
                  <a:pt x="26" y="16"/>
                </a:lnTo>
                <a:lnTo>
                  <a:pt x="29" y="13"/>
                </a:lnTo>
                <a:lnTo>
                  <a:pt x="32" y="11"/>
                </a:lnTo>
                <a:lnTo>
                  <a:pt x="34" y="10"/>
                </a:lnTo>
                <a:lnTo>
                  <a:pt x="37" y="8"/>
                </a:lnTo>
                <a:lnTo>
                  <a:pt x="40" y="7"/>
                </a:lnTo>
                <a:lnTo>
                  <a:pt x="43" y="6"/>
                </a:lnTo>
                <a:lnTo>
                  <a:pt x="46" y="4"/>
                </a:lnTo>
                <a:lnTo>
                  <a:pt x="50" y="3"/>
                </a:lnTo>
                <a:lnTo>
                  <a:pt x="53" y="2"/>
                </a:lnTo>
                <a:lnTo>
                  <a:pt x="56" y="2"/>
                </a:lnTo>
                <a:lnTo>
                  <a:pt x="59" y="1"/>
                </a:lnTo>
                <a:lnTo>
                  <a:pt x="62" y="1"/>
                </a:lnTo>
                <a:lnTo>
                  <a:pt x="67" y="1"/>
                </a:lnTo>
                <a:lnTo>
                  <a:pt x="70" y="0"/>
                </a:lnTo>
                <a:lnTo>
                  <a:pt x="46" y="0"/>
                </a:lnTo>
                <a:lnTo>
                  <a:pt x="50" y="1"/>
                </a:lnTo>
                <a:lnTo>
                  <a:pt x="53" y="1"/>
                </a:lnTo>
                <a:lnTo>
                  <a:pt x="56" y="1"/>
                </a:lnTo>
                <a:lnTo>
                  <a:pt x="60" y="2"/>
                </a:lnTo>
                <a:lnTo>
                  <a:pt x="63" y="2"/>
                </a:lnTo>
                <a:lnTo>
                  <a:pt x="67" y="3"/>
                </a:lnTo>
                <a:lnTo>
                  <a:pt x="70" y="4"/>
                </a:lnTo>
                <a:lnTo>
                  <a:pt x="74" y="6"/>
                </a:lnTo>
                <a:lnTo>
                  <a:pt x="76" y="7"/>
                </a:lnTo>
                <a:lnTo>
                  <a:pt x="79" y="8"/>
                </a:lnTo>
                <a:lnTo>
                  <a:pt x="82" y="10"/>
                </a:lnTo>
                <a:lnTo>
                  <a:pt x="86" y="11"/>
                </a:lnTo>
                <a:lnTo>
                  <a:pt x="88" y="13"/>
                </a:lnTo>
                <a:lnTo>
                  <a:pt x="91" y="16"/>
                </a:lnTo>
                <a:lnTo>
                  <a:pt x="93" y="19"/>
                </a:lnTo>
                <a:lnTo>
                  <a:pt x="95" y="21"/>
                </a:lnTo>
                <a:lnTo>
                  <a:pt x="97" y="24"/>
                </a:lnTo>
                <a:lnTo>
                  <a:pt x="99" y="26"/>
                </a:lnTo>
                <a:lnTo>
                  <a:pt x="101" y="28"/>
                </a:lnTo>
                <a:lnTo>
                  <a:pt x="103" y="31"/>
                </a:lnTo>
                <a:lnTo>
                  <a:pt x="106" y="34"/>
                </a:lnTo>
                <a:lnTo>
                  <a:pt x="107" y="36"/>
                </a:lnTo>
                <a:lnTo>
                  <a:pt x="109" y="40"/>
                </a:lnTo>
                <a:lnTo>
                  <a:pt x="110" y="43"/>
                </a:lnTo>
                <a:lnTo>
                  <a:pt x="111" y="46"/>
                </a:lnTo>
                <a:lnTo>
                  <a:pt x="112" y="49"/>
                </a:lnTo>
                <a:lnTo>
                  <a:pt x="113" y="52"/>
                </a:lnTo>
                <a:lnTo>
                  <a:pt x="114" y="55"/>
                </a:lnTo>
                <a:lnTo>
                  <a:pt x="114" y="59"/>
                </a:lnTo>
                <a:lnTo>
                  <a:pt x="115" y="63"/>
                </a:lnTo>
                <a:lnTo>
                  <a:pt x="115" y="67"/>
                </a:lnTo>
                <a:lnTo>
                  <a:pt x="115" y="70"/>
                </a:lnTo>
                <a:lnTo>
                  <a:pt x="115" y="46"/>
                </a:lnTo>
                <a:lnTo>
                  <a:pt x="115" y="49"/>
                </a:lnTo>
                <a:lnTo>
                  <a:pt x="115" y="52"/>
                </a:lnTo>
                <a:lnTo>
                  <a:pt x="114" y="55"/>
                </a:lnTo>
                <a:lnTo>
                  <a:pt x="114" y="61"/>
                </a:lnTo>
                <a:lnTo>
                  <a:pt x="113" y="64"/>
                </a:lnTo>
                <a:lnTo>
                  <a:pt x="112" y="67"/>
                </a:lnTo>
                <a:lnTo>
                  <a:pt x="111" y="70"/>
                </a:lnTo>
                <a:lnTo>
                  <a:pt x="110" y="73"/>
                </a:lnTo>
                <a:lnTo>
                  <a:pt x="109" y="77"/>
                </a:lnTo>
                <a:lnTo>
                  <a:pt x="107" y="79"/>
                </a:lnTo>
                <a:lnTo>
                  <a:pt x="106" y="82"/>
                </a:lnTo>
                <a:lnTo>
                  <a:pt x="103" y="85"/>
                </a:lnTo>
                <a:lnTo>
                  <a:pt x="101" y="87"/>
                </a:lnTo>
                <a:lnTo>
                  <a:pt x="99" y="90"/>
                </a:lnTo>
                <a:lnTo>
                  <a:pt x="97" y="92"/>
                </a:lnTo>
                <a:lnTo>
                  <a:pt x="95" y="94"/>
                </a:lnTo>
                <a:lnTo>
                  <a:pt x="93" y="97"/>
                </a:lnTo>
                <a:lnTo>
                  <a:pt x="91" y="99"/>
                </a:lnTo>
                <a:lnTo>
                  <a:pt x="88" y="101"/>
                </a:lnTo>
                <a:lnTo>
                  <a:pt x="86" y="103"/>
                </a:lnTo>
                <a:lnTo>
                  <a:pt x="82" y="106"/>
                </a:lnTo>
                <a:lnTo>
                  <a:pt x="79" y="107"/>
                </a:lnTo>
                <a:lnTo>
                  <a:pt x="76" y="109"/>
                </a:lnTo>
                <a:lnTo>
                  <a:pt x="74" y="110"/>
                </a:lnTo>
                <a:lnTo>
                  <a:pt x="70" y="111"/>
                </a:lnTo>
                <a:lnTo>
                  <a:pt x="67" y="112"/>
                </a:lnTo>
                <a:lnTo>
                  <a:pt x="63" y="113"/>
                </a:lnTo>
                <a:lnTo>
                  <a:pt x="60" y="114"/>
                </a:lnTo>
                <a:lnTo>
                  <a:pt x="56" y="114"/>
                </a:lnTo>
                <a:lnTo>
                  <a:pt x="53" y="116"/>
                </a:lnTo>
                <a:lnTo>
                  <a:pt x="50" y="116"/>
                </a:lnTo>
                <a:lnTo>
                  <a:pt x="46" y="116"/>
                </a:lnTo>
                <a:lnTo>
                  <a:pt x="70" y="116"/>
                </a:lnTo>
                <a:lnTo>
                  <a:pt x="67" y="116"/>
                </a:lnTo>
                <a:lnTo>
                  <a:pt x="62" y="116"/>
                </a:lnTo>
                <a:lnTo>
                  <a:pt x="59" y="114"/>
                </a:lnTo>
                <a:lnTo>
                  <a:pt x="56" y="114"/>
                </a:lnTo>
                <a:lnTo>
                  <a:pt x="53" y="113"/>
                </a:lnTo>
                <a:lnTo>
                  <a:pt x="50" y="112"/>
                </a:lnTo>
                <a:lnTo>
                  <a:pt x="46" y="111"/>
                </a:lnTo>
                <a:lnTo>
                  <a:pt x="43" y="110"/>
                </a:lnTo>
                <a:lnTo>
                  <a:pt x="40" y="109"/>
                </a:lnTo>
                <a:lnTo>
                  <a:pt x="37" y="107"/>
                </a:lnTo>
                <a:lnTo>
                  <a:pt x="34" y="106"/>
                </a:lnTo>
                <a:lnTo>
                  <a:pt x="32" y="103"/>
                </a:lnTo>
                <a:lnTo>
                  <a:pt x="29" y="101"/>
                </a:lnTo>
                <a:lnTo>
                  <a:pt x="26" y="99"/>
                </a:lnTo>
                <a:lnTo>
                  <a:pt x="23" y="97"/>
                </a:lnTo>
                <a:lnTo>
                  <a:pt x="20" y="94"/>
                </a:lnTo>
                <a:lnTo>
                  <a:pt x="18" y="92"/>
                </a:lnTo>
                <a:lnTo>
                  <a:pt x="16" y="90"/>
                </a:lnTo>
                <a:lnTo>
                  <a:pt x="14" y="87"/>
                </a:lnTo>
                <a:lnTo>
                  <a:pt x="12" y="85"/>
                </a:lnTo>
                <a:lnTo>
                  <a:pt x="11" y="82"/>
                </a:lnTo>
                <a:lnTo>
                  <a:pt x="9" y="79"/>
                </a:lnTo>
                <a:lnTo>
                  <a:pt x="7" y="77"/>
                </a:lnTo>
                <a:lnTo>
                  <a:pt x="5" y="73"/>
                </a:lnTo>
                <a:lnTo>
                  <a:pt x="4" y="70"/>
                </a:lnTo>
                <a:lnTo>
                  <a:pt x="3" y="67"/>
                </a:lnTo>
                <a:lnTo>
                  <a:pt x="2" y="64"/>
                </a:lnTo>
                <a:lnTo>
                  <a:pt x="2" y="61"/>
                </a:lnTo>
                <a:lnTo>
                  <a:pt x="1" y="55"/>
                </a:lnTo>
                <a:lnTo>
                  <a:pt x="1" y="52"/>
                </a:lnTo>
                <a:lnTo>
                  <a:pt x="0" y="49"/>
                </a:lnTo>
                <a:lnTo>
                  <a:pt x="0" y="46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9533" name="Rectangle 53">
            <a:extLst>
              <a:ext uri="{FF2B5EF4-FFF2-40B4-BE49-F238E27FC236}">
                <a16:creationId xmlns:a16="http://schemas.microsoft.com/office/drawing/2014/main" id="{9F54B4BC-0122-A84C-8876-0E1E43342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9900" y="3575050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9534" name="Rectangle 54">
            <a:extLst>
              <a:ext uri="{FF2B5EF4-FFF2-40B4-BE49-F238E27FC236}">
                <a16:creationId xmlns:a16="http://schemas.microsoft.com/office/drawing/2014/main" id="{0DAE487E-2487-F34C-ABF0-051CE1612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9563" y="3124200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9535" name="Rectangle 56">
            <a:extLst>
              <a:ext uri="{FF2B5EF4-FFF2-40B4-BE49-F238E27FC236}">
                <a16:creationId xmlns:a16="http://schemas.microsoft.com/office/drawing/2014/main" id="{742CF266-D3C2-6C44-8FA9-DFB519AEA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0038" y="3646488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9536" name="Rectangle 57">
            <a:extLst>
              <a:ext uri="{FF2B5EF4-FFF2-40B4-BE49-F238E27FC236}">
                <a16:creationId xmlns:a16="http://schemas.microsoft.com/office/drawing/2014/main" id="{27CA0572-D2AE-8D43-A864-61DF605B5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3388" y="2730500"/>
            <a:ext cx="8496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J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9537" name="Rectangle 58">
            <a:extLst>
              <a:ext uri="{FF2B5EF4-FFF2-40B4-BE49-F238E27FC236}">
                <a16:creationId xmlns:a16="http://schemas.microsoft.com/office/drawing/2014/main" id="{F183934F-92C8-CE4D-9340-7121B4A88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4154488"/>
            <a:ext cx="52097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Clock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9538" name="Line 87">
            <a:extLst>
              <a:ext uri="{FF2B5EF4-FFF2-40B4-BE49-F238E27FC236}">
                <a16:creationId xmlns:a16="http://schemas.microsoft.com/office/drawing/2014/main" id="{4FDA5A44-C4CC-D34B-997F-9F653D9F558A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5325" y="3678239"/>
            <a:ext cx="280988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39" name="Line 88">
            <a:extLst>
              <a:ext uri="{FF2B5EF4-FFF2-40B4-BE49-F238E27FC236}">
                <a16:creationId xmlns:a16="http://schemas.microsoft.com/office/drawing/2014/main" id="{61894CB5-450C-A647-B6BE-E7A70D1A248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54363" y="2871788"/>
            <a:ext cx="785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40" name="Rectangle 90">
            <a:extLst>
              <a:ext uri="{FF2B5EF4-FFF2-40B4-BE49-F238E27FC236}">
                <a16:creationId xmlns:a16="http://schemas.microsoft.com/office/drawing/2014/main" id="{E9E3779B-9B80-7B41-A0BB-E00593D6A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3524250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K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9541" name="AutoShape 107">
            <a:extLst>
              <a:ext uri="{FF2B5EF4-FFF2-40B4-BE49-F238E27FC236}">
                <a16:creationId xmlns:a16="http://schemas.microsoft.com/office/drawing/2014/main" id="{91AB617C-77C3-964C-B3D6-9FDA5CA65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6714" y="2546351"/>
            <a:ext cx="503237" cy="4302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9542" name="AutoShape 109">
            <a:extLst>
              <a:ext uri="{FF2B5EF4-FFF2-40B4-BE49-F238E27FC236}">
                <a16:creationId xmlns:a16="http://schemas.microsoft.com/office/drawing/2014/main" id="{BAFFDD73-02F7-F544-A653-268BFFA073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6714" y="3582988"/>
            <a:ext cx="503237" cy="430212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9543" name="Line 110">
            <a:extLst>
              <a:ext uri="{FF2B5EF4-FFF2-40B4-BE49-F238E27FC236}">
                <a16:creationId xmlns:a16="http://schemas.microsoft.com/office/drawing/2014/main" id="{5A2DA3A0-B5B3-F64A-9308-33ECA895AB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45300" y="3600450"/>
            <a:ext cx="14128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44" name="Title 1">
            <a:extLst>
              <a:ext uri="{FF2B5EF4-FFF2-40B4-BE49-F238E27FC236}">
                <a16:creationId xmlns:a16="http://schemas.microsoft.com/office/drawing/2014/main" id="{4F8DB71B-5DB5-434B-826B-34E654EEBF53}"/>
              </a:ext>
            </a:extLst>
          </p:cNvPr>
          <p:cNvSpPr txBox="1">
            <a:spLocks/>
          </p:cNvSpPr>
          <p:nvPr/>
        </p:nvSpPr>
        <p:spPr bwMode="auto">
          <a:xfrm>
            <a:off x="914400" y="215900"/>
            <a:ext cx="9144000" cy="69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</a:rPr>
              <a:t>Negative</a:t>
            </a:r>
            <a:r>
              <a:rPr lang="en-US" altLang="en-US" sz="3200"/>
              <a:t>-Edge-Triggered JK Flip-Flop</a:t>
            </a:r>
          </a:p>
        </p:txBody>
      </p:sp>
      <p:sp>
        <p:nvSpPr>
          <p:cNvPr id="149545" name="Line 55">
            <a:extLst>
              <a:ext uri="{FF2B5EF4-FFF2-40B4-BE49-F238E27FC236}">
                <a16:creationId xmlns:a16="http://schemas.microsoft.com/office/drawing/2014/main" id="{49630F7F-9D54-7D4D-AEDE-2D09B23E84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23214" y="3659189"/>
            <a:ext cx="1412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46" name="Freeform 29">
            <a:extLst>
              <a:ext uri="{FF2B5EF4-FFF2-40B4-BE49-F238E27FC236}">
                <a16:creationId xmlns:a16="http://schemas.microsoft.com/office/drawing/2014/main" id="{C182FBFD-E772-8A4C-988B-D17604F23FBC}"/>
              </a:ext>
            </a:extLst>
          </p:cNvPr>
          <p:cNvSpPr>
            <a:spLocks/>
          </p:cNvSpPr>
          <p:nvPr/>
        </p:nvSpPr>
        <p:spPr bwMode="auto">
          <a:xfrm>
            <a:off x="6262688" y="3746500"/>
            <a:ext cx="95250" cy="95250"/>
          </a:xfrm>
          <a:custGeom>
            <a:avLst/>
            <a:gdLst>
              <a:gd name="T0" fmla="*/ 0 w 155"/>
              <a:gd name="T1" fmla="*/ 0 h 155"/>
              <a:gd name="T2" fmla="*/ 0 w 155"/>
              <a:gd name="T3" fmla="*/ 0 h 155"/>
              <a:gd name="T4" fmla="*/ 0 w 155"/>
              <a:gd name="T5" fmla="*/ 0 h 155"/>
              <a:gd name="T6" fmla="*/ 0 w 155"/>
              <a:gd name="T7" fmla="*/ 0 h 155"/>
              <a:gd name="T8" fmla="*/ 0 w 155"/>
              <a:gd name="T9" fmla="*/ 0 h 155"/>
              <a:gd name="T10" fmla="*/ 0 w 155"/>
              <a:gd name="T11" fmla="*/ 0 h 155"/>
              <a:gd name="T12" fmla="*/ 0 w 155"/>
              <a:gd name="T13" fmla="*/ 0 h 155"/>
              <a:gd name="T14" fmla="*/ 0 w 155"/>
              <a:gd name="T15" fmla="*/ 0 h 155"/>
              <a:gd name="T16" fmla="*/ 0 w 155"/>
              <a:gd name="T17" fmla="*/ 0 h 155"/>
              <a:gd name="T18" fmla="*/ 0 w 155"/>
              <a:gd name="T19" fmla="*/ 0 h 155"/>
              <a:gd name="T20" fmla="*/ 0 w 155"/>
              <a:gd name="T21" fmla="*/ 0 h 155"/>
              <a:gd name="T22" fmla="*/ 0 w 155"/>
              <a:gd name="T23" fmla="*/ 0 h 155"/>
              <a:gd name="T24" fmla="*/ 0 w 155"/>
              <a:gd name="T25" fmla="*/ 0 h 155"/>
              <a:gd name="T26" fmla="*/ 0 w 155"/>
              <a:gd name="T27" fmla="*/ 0 h 155"/>
              <a:gd name="T28" fmla="*/ 0 w 155"/>
              <a:gd name="T29" fmla="*/ 0 h 155"/>
              <a:gd name="T30" fmla="*/ 0 w 155"/>
              <a:gd name="T31" fmla="*/ 0 h 155"/>
              <a:gd name="T32" fmla="*/ 0 w 155"/>
              <a:gd name="T33" fmla="*/ 0 h 155"/>
              <a:gd name="T34" fmla="*/ 0 w 155"/>
              <a:gd name="T35" fmla="*/ 0 h 155"/>
              <a:gd name="T36" fmla="*/ 0 w 155"/>
              <a:gd name="T37" fmla="*/ 0 h 155"/>
              <a:gd name="T38" fmla="*/ 0 w 155"/>
              <a:gd name="T39" fmla="*/ 0 h 155"/>
              <a:gd name="T40" fmla="*/ 0 w 155"/>
              <a:gd name="T41" fmla="*/ 0 h 155"/>
              <a:gd name="T42" fmla="*/ 0 w 155"/>
              <a:gd name="T43" fmla="*/ 0 h 155"/>
              <a:gd name="T44" fmla="*/ 0 w 155"/>
              <a:gd name="T45" fmla="*/ 0 h 155"/>
              <a:gd name="T46" fmla="*/ 0 w 155"/>
              <a:gd name="T47" fmla="*/ 0 h 155"/>
              <a:gd name="T48" fmla="*/ 0 w 155"/>
              <a:gd name="T49" fmla="*/ 0 h 155"/>
              <a:gd name="T50" fmla="*/ 0 w 155"/>
              <a:gd name="T51" fmla="*/ 0 h 155"/>
              <a:gd name="T52" fmla="*/ 0 w 155"/>
              <a:gd name="T53" fmla="*/ 0 h 155"/>
              <a:gd name="T54" fmla="*/ 0 w 155"/>
              <a:gd name="T55" fmla="*/ 0 h 155"/>
              <a:gd name="T56" fmla="*/ 0 w 155"/>
              <a:gd name="T57" fmla="*/ 0 h 155"/>
              <a:gd name="T58" fmla="*/ 0 w 155"/>
              <a:gd name="T59" fmla="*/ 0 h 155"/>
              <a:gd name="T60" fmla="*/ 0 w 155"/>
              <a:gd name="T61" fmla="*/ 0 h 155"/>
              <a:gd name="T62" fmla="*/ 0 w 155"/>
              <a:gd name="T63" fmla="*/ 0 h 155"/>
              <a:gd name="T64" fmla="*/ 0 w 155"/>
              <a:gd name="T65" fmla="*/ 0 h 155"/>
              <a:gd name="T66" fmla="*/ 0 w 155"/>
              <a:gd name="T67" fmla="*/ 0 h 155"/>
              <a:gd name="T68" fmla="*/ 0 w 155"/>
              <a:gd name="T69" fmla="*/ 0 h 155"/>
              <a:gd name="T70" fmla="*/ 0 w 155"/>
              <a:gd name="T71" fmla="*/ 0 h 155"/>
              <a:gd name="T72" fmla="*/ 0 w 155"/>
              <a:gd name="T73" fmla="*/ 0 h 155"/>
              <a:gd name="T74" fmla="*/ 0 w 155"/>
              <a:gd name="T75" fmla="*/ 0 h 155"/>
              <a:gd name="T76" fmla="*/ 0 w 155"/>
              <a:gd name="T77" fmla="*/ 0 h 155"/>
              <a:gd name="T78" fmla="*/ 0 w 155"/>
              <a:gd name="T79" fmla="*/ 0 h 155"/>
              <a:gd name="T80" fmla="*/ 0 w 155"/>
              <a:gd name="T81" fmla="*/ 0 h 155"/>
              <a:gd name="T82" fmla="*/ 0 w 155"/>
              <a:gd name="T83" fmla="*/ 0 h 155"/>
              <a:gd name="T84" fmla="*/ 0 w 155"/>
              <a:gd name="T85" fmla="*/ 0 h 155"/>
              <a:gd name="T86" fmla="*/ 0 w 155"/>
              <a:gd name="T87" fmla="*/ 0 h 1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55"/>
              <a:gd name="T133" fmla="*/ 0 h 155"/>
              <a:gd name="T134" fmla="*/ 155 w 155"/>
              <a:gd name="T135" fmla="*/ 155 h 1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55" h="155">
                <a:moveTo>
                  <a:pt x="78" y="0"/>
                </a:moveTo>
                <a:lnTo>
                  <a:pt x="74" y="0"/>
                </a:lnTo>
                <a:lnTo>
                  <a:pt x="69" y="0"/>
                </a:lnTo>
                <a:lnTo>
                  <a:pt x="65" y="1"/>
                </a:lnTo>
                <a:lnTo>
                  <a:pt x="62" y="1"/>
                </a:lnTo>
                <a:lnTo>
                  <a:pt x="58" y="3"/>
                </a:lnTo>
                <a:lnTo>
                  <a:pt x="55" y="4"/>
                </a:lnTo>
                <a:lnTo>
                  <a:pt x="51" y="4"/>
                </a:lnTo>
                <a:lnTo>
                  <a:pt x="48" y="5"/>
                </a:lnTo>
                <a:lnTo>
                  <a:pt x="43" y="8"/>
                </a:lnTo>
                <a:lnTo>
                  <a:pt x="41" y="10"/>
                </a:lnTo>
                <a:lnTo>
                  <a:pt x="38" y="11"/>
                </a:lnTo>
                <a:lnTo>
                  <a:pt x="33" y="13"/>
                </a:lnTo>
                <a:lnTo>
                  <a:pt x="31" y="16"/>
                </a:lnTo>
                <a:lnTo>
                  <a:pt x="28" y="18"/>
                </a:lnTo>
                <a:lnTo>
                  <a:pt x="25" y="20"/>
                </a:lnTo>
                <a:lnTo>
                  <a:pt x="23" y="23"/>
                </a:lnTo>
                <a:lnTo>
                  <a:pt x="20" y="26"/>
                </a:lnTo>
                <a:lnTo>
                  <a:pt x="18" y="28"/>
                </a:lnTo>
                <a:lnTo>
                  <a:pt x="15" y="31"/>
                </a:lnTo>
                <a:lnTo>
                  <a:pt x="13" y="34"/>
                </a:lnTo>
                <a:lnTo>
                  <a:pt x="12" y="37"/>
                </a:lnTo>
                <a:lnTo>
                  <a:pt x="9" y="40"/>
                </a:lnTo>
                <a:lnTo>
                  <a:pt x="8" y="44"/>
                </a:lnTo>
                <a:lnTo>
                  <a:pt x="6" y="47"/>
                </a:lnTo>
                <a:lnTo>
                  <a:pt x="5" y="51"/>
                </a:lnTo>
                <a:lnTo>
                  <a:pt x="3" y="54"/>
                </a:lnTo>
                <a:lnTo>
                  <a:pt x="2" y="59"/>
                </a:lnTo>
                <a:lnTo>
                  <a:pt x="2" y="61"/>
                </a:lnTo>
                <a:lnTo>
                  <a:pt x="0" y="66"/>
                </a:lnTo>
                <a:lnTo>
                  <a:pt x="0" y="70"/>
                </a:lnTo>
                <a:lnTo>
                  <a:pt x="0" y="73"/>
                </a:lnTo>
                <a:lnTo>
                  <a:pt x="0" y="77"/>
                </a:lnTo>
                <a:lnTo>
                  <a:pt x="0" y="82"/>
                </a:lnTo>
                <a:lnTo>
                  <a:pt x="0" y="86"/>
                </a:lnTo>
                <a:lnTo>
                  <a:pt x="0" y="89"/>
                </a:lnTo>
                <a:lnTo>
                  <a:pt x="2" y="93"/>
                </a:lnTo>
                <a:lnTo>
                  <a:pt x="2" y="97"/>
                </a:lnTo>
                <a:lnTo>
                  <a:pt x="3" y="100"/>
                </a:lnTo>
                <a:lnTo>
                  <a:pt x="5" y="105"/>
                </a:lnTo>
                <a:lnTo>
                  <a:pt x="6" y="107"/>
                </a:lnTo>
                <a:lnTo>
                  <a:pt x="8" y="112"/>
                </a:lnTo>
                <a:lnTo>
                  <a:pt x="9" y="115"/>
                </a:lnTo>
                <a:lnTo>
                  <a:pt x="12" y="117"/>
                </a:lnTo>
                <a:lnTo>
                  <a:pt x="13" y="120"/>
                </a:lnTo>
                <a:lnTo>
                  <a:pt x="15" y="125"/>
                </a:lnTo>
                <a:lnTo>
                  <a:pt x="18" y="128"/>
                </a:lnTo>
                <a:lnTo>
                  <a:pt x="20" y="130"/>
                </a:lnTo>
                <a:lnTo>
                  <a:pt x="23" y="132"/>
                </a:lnTo>
                <a:lnTo>
                  <a:pt x="25" y="135"/>
                </a:lnTo>
                <a:lnTo>
                  <a:pt x="28" y="138"/>
                </a:lnTo>
                <a:lnTo>
                  <a:pt x="31" y="139"/>
                </a:lnTo>
                <a:lnTo>
                  <a:pt x="33" y="142"/>
                </a:lnTo>
                <a:lnTo>
                  <a:pt x="38" y="143"/>
                </a:lnTo>
                <a:lnTo>
                  <a:pt x="41" y="146"/>
                </a:lnTo>
                <a:lnTo>
                  <a:pt x="43" y="148"/>
                </a:lnTo>
                <a:lnTo>
                  <a:pt x="48" y="149"/>
                </a:lnTo>
                <a:lnTo>
                  <a:pt x="51" y="151"/>
                </a:lnTo>
                <a:lnTo>
                  <a:pt x="55" y="152"/>
                </a:lnTo>
                <a:lnTo>
                  <a:pt x="58" y="153"/>
                </a:lnTo>
                <a:lnTo>
                  <a:pt x="62" y="153"/>
                </a:lnTo>
                <a:lnTo>
                  <a:pt x="65" y="155"/>
                </a:lnTo>
                <a:lnTo>
                  <a:pt x="69" y="155"/>
                </a:lnTo>
                <a:lnTo>
                  <a:pt x="74" y="155"/>
                </a:lnTo>
                <a:lnTo>
                  <a:pt x="78" y="155"/>
                </a:lnTo>
                <a:lnTo>
                  <a:pt x="81" y="155"/>
                </a:lnTo>
                <a:lnTo>
                  <a:pt x="85" y="155"/>
                </a:lnTo>
                <a:lnTo>
                  <a:pt x="89" y="155"/>
                </a:lnTo>
                <a:lnTo>
                  <a:pt x="94" y="153"/>
                </a:lnTo>
                <a:lnTo>
                  <a:pt x="97" y="153"/>
                </a:lnTo>
                <a:lnTo>
                  <a:pt x="101" y="152"/>
                </a:lnTo>
                <a:lnTo>
                  <a:pt x="104" y="151"/>
                </a:lnTo>
                <a:lnTo>
                  <a:pt x="108" y="149"/>
                </a:lnTo>
                <a:lnTo>
                  <a:pt x="111" y="148"/>
                </a:lnTo>
                <a:lnTo>
                  <a:pt x="114" y="146"/>
                </a:lnTo>
                <a:lnTo>
                  <a:pt x="118" y="143"/>
                </a:lnTo>
                <a:lnTo>
                  <a:pt x="121" y="142"/>
                </a:lnTo>
                <a:lnTo>
                  <a:pt x="124" y="139"/>
                </a:lnTo>
                <a:lnTo>
                  <a:pt x="127" y="138"/>
                </a:lnTo>
                <a:lnTo>
                  <a:pt x="130" y="135"/>
                </a:lnTo>
                <a:lnTo>
                  <a:pt x="132" y="132"/>
                </a:lnTo>
                <a:lnTo>
                  <a:pt x="135" y="130"/>
                </a:lnTo>
                <a:lnTo>
                  <a:pt x="137" y="128"/>
                </a:lnTo>
                <a:lnTo>
                  <a:pt x="140" y="125"/>
                </a:lnTo>
                <a:lnTo>
                  <a:pt x="141" y="120"/>
                </a:lnTo>
                <a:lnTo>
                  <a:pt x="144" y="117"/>
                </a:lnTo>
                <a:lnTo>
                  <a:pt x="145" y="115"/>
                </a:lnTo>
                <a:lnTo>
                  <a:pt x="147" y="112"/>
                </a:lnTo>
                <a:lnTo>
                  <a:pt x="148" y="107"/>
                </a:lnTo>
                <a:lnTo>
                  <a:pt x="150" y="105"/>
                </a:lnTo>
                <a:lnTo>
                  <a:pt x="151" y="100"/>
                </a:lnTo>
                <a:lnTo>
                  <a:pt x="153" y="97"/>
                </a:lnTo>
                <a:lnTo>
                  <a:pt x="154" y="93"/>
                </a:lnTo>
                <a:lnTo>
                  <a:pt x="154" y="89"/>
                </a:lnTo>
                <a:lnTo>
                  <a:pt x="154" y="86"/>
                </a:lnTo>
                <a:lnTo>
                  <a:pt x="155" y="82"/>
                </a:lnTo>
                <a:lnTo>
                  <a:pt x="155" y="77"/>
                </a:lnTo>
                <a:lnTo>
                  <a:pt x="155" y="73"/>
                </a:lnTo>
                <a:lnTo>
                  <a:pt x="154" y="70"/>
                </a:lnTo>
                <a:lnTo>
                  <a:pt x="154" y="66"/>
                </a:lnTo>
                <a:lnTo>
                  <a:pt x="154" y="61"/>
                </a:lnTo>
                <a:lnTo>
                  <a:pt x="153" y="59"/>
                </a:lnTo>
                <a:lnTo>
                  <a:pt x="151" y="54"/>
                </a:lnTo>
                <a:lnTo>
                  <a:pt x="150" y="51"/>
                </a:lnTo>
                <a:lnTo>
                  <a:pt x="148" y="47"/>
                </a:lnTo>
                <a:lnTo>
                  <a:pt x="147" y="44"/>
                </a:lnTo>
                <a:lnTo>
                  <a:pt x="145" y="40"/>
                </a:lnTo>
                <a:lnTo>
                  <a:pt x="144" y="37"/>
                </a:lnTo>
                <a:lnTo>
                  <a:pt x="141" y="34"/>
                </a:lnTo>
                <a:lnTo>
                  <a:pt x="140" y="31"/>
                </a:lnTo>
                <a:lnTo>
                  <a:pt x="137" y="28"/>
                </a:lnTo>
                <a:lnTo>
                  <a:pt x="135" y="26"/>
                </a:lnTo>
                <a:lnTo>
                  <a:pt x="132" y="23"/>
                </a:lnTo>
                <a:lnTo>
                  <a:pt x="130" y="20"/>
                </a:lnTo>
                <a:lnTo>
                  <a:pt x="127" y="18"/>
                </a:lnTo>
                <a:lnTo>
                  <a:pt x="124" y="16"/>
                </a:lnTo>
                <a:lnTo>
                  <a:pt x="121" y="13"/>
                </a:lnTo>
                <a:lnTo>
                  <a:pt x="118" y="11"/>
                </a:lnTo>
                <a:lnTo>
                  <a:pt x="114" y="10"/>
                </a:lnTo>
                <a:lnTo>
                  <a:pt x="111" y="8"/>
                </a:lnTo>
                <a:lnTo>
                  <a:pt x="108" y="5"/>
                </a:lnTo>
                <a:lnTo>
                  <a:pt x="104" y="4"/>
                </a:lnTo>
                <a:lnTo>
                  <a:pt x="101" y="4"/>
                </a:lnTo>
                <a:lnTo>
                  <a:pt x="97" y="3"/>
                </a:lnTo>
                <a:lnTo>
                  <a:pt x="94" y="1"/>
                </a:lnTo>
                <a:lnTo>
                  <a:pt x="89" y="1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</a:path>
            </a:pathLst>
          </a:custGeom>
          <a:solidFill>
            <a:schemeClr val="bg1"/>
          </a:solidFill>
          <a:ln w="1905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Title 1">
            <a:extLst>
              <a:ext uri="{FF2B5EF4-FFF2-40B4-BE49-F238E27FC236}">
                <a16:creationId xmlns:a16="http://schemas.microsoft.com/office/drawing/2014/main" id="{9061DA38-9E74-9D4A-A621-D5E2C2FBE80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JK Flip-Flop</a:t>
            </a:r>
          </a:p>
        </p:txBody>
      </p:sp>
      <p:grpSp>
        <p:nvGrpSpPr>
          <p:cNvPr id="150530" name="Group 14">
            <a:extLst>
              <a:ext uri="{FF2B5EF4-FFF2-40B4-BE49-F238E27FC236}">
                <a16:creationId xmlns:a16="http://schemas.microsoft.com/office/drawing/2014/main" id="{BAB23215-EF3A-5B4F-B8C6-BDA9F917DBF6}"/>
              </a:ext>
            </a:extLst>
          </p:cNvPr>
          <p:cNvGrpSpPr>
            <a:grpSpLocks/>
          </p:cNvGrpSpPr>
          <p:nvPr/>
        </p:nvGrpSpPr>
        <p:grpSpPr bwMode="auto">
          <a:xfrm>
            <a:off x="1028701" y="1885950"/>
            <a:ext cx="8985573" cy="3530600"/>
            <a:chOff x="113922" y="1885196"/>
            <a:chExt cx="8985584" cy="3531398"/>
          </a:xfrm>
        </p:grpSpPr>
        <p:sp>
          <p:nvSpPr>
            <p:cNvPr id="150531" name="Line 5">
              <a:extLst>
                <a:ext uri="{FF2B5EF4-FFF2-40B4-BE49-F238E27FC236}">
                  <a16:creationId xmlns:a16="http://schemas.microsoft.com/office/drawing/2014/main" id="{B68841FE-8276-2F4F-BEF6-900059E478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68140" y="3125672"/>
              <a:ext cx="305907" cy="36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2" name="Line 6">
              <a:extLst>
                <a:ext uri="{FF2B5EF4-FFF2-40B4-BE49-F238E27FC236}">
                  <a16:creationId xmlns:a16="http://schemas.microsoft.com/office/drawing/2014/main" id="{05E88BD0-2CCC-1441-B8C4-6B63F485AA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68140" y="4122939"/>
              <a:ext cx="303030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3" name="Freeform 7">
              <a:extLst>
                <a:ext uri="{FF2B5EF4-FFF2-40B4-BE49-F238E27FC236}">
                  <a16:creationId xmlns:a16="http://schemas.microsoft.com/office/drawing/2014/main" id="{4A365118-EDC5-9C4D-9207-694951F93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841" y="3249865"/>
              <a:ext cx="1141329" cy="873075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4" name="Freeform 8">
              <a:extLst>
                <a:ext uri="{FF2B5EF4-FFF2-40B4-BE49-F238E27FC236}">
                  <a16:creationId xmlns:a16="http://schemas.microsoft.com/office/drawing/2014/main" id="{3577103C-F204-804D-8548-308A4A232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841" y="3124430"/>
              <a:ext cx="1141329" cy="874316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5" name="Freeform 10">
              <a:extLst>
                <a:ext uri="{FF2B5EF4-FFF2-40B4-BE49-F238E27FC236}">
                  <a16:creationId xmlns:a16="http://schemas.microsoft.com/office/drawing/2014/main" id="{AE8289A1-C016-5A4D-906C-9B90E9B3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815" y="3103317"/>
              <a:ext cx="43468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36" name="Freeform 11">
              <a:extLst>
                <a:ext uri="{FF2B5EF4-FFF2-40B4-BE49-F238E27FC236}">
                  <a16:creationId xmlns:a16="http://schemas.microsoft.com/office/drawing/2014/main" id="{12F25AE8-AE5C-7744-85A4-654426CB6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783" y="4105552"/>
              <a:ext cx="34774" cy="34774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37" name="Line 13">
              <a:extLst>
                <a:ext uri="{FF2B5EF4-FFF2-40B4-BE49-F238E27FC236}">
                  <a16:creationId xmlns:a16="http://schemas.microsoft.com/office/drawing/2014/main" id="{BFF69ACF-1B19-3549-A317-DFEE83DCA9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9633" y="4248374"/>
              <a:ext cx="409835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8" name="Line 14">
              <a:extLst>
                <a:ext uri="{FF2B5EF4-FFF2-40B4-BE49-F238E27FC236}">
                  <a16:creationId xmlns:a16="http://schemas.microsoft.com/office/drawing/2014/main" id="{B5537AF4-E515-DC40-88C7-2EF9105AFF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31334" y="3124430"/>
              <a:ext cx="1242" cy="9985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9" name="Freeform 20">
              <a:extLst>
                <a:ext uri="{FF2B5EF4-FFF2-40B4-BE49-F238E27FC236}">
                  <a16:creationId xmlns:a16="http://schemas.microsoft.com/office/drawing/2014/main" id="{1F4E9D3F-DE86-7245-8E0C-E8B140C13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334" y="4122939"/>
              <a:ext cx="230998" cy="1242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40" name="Line 25">
              <a:extLst>
                <a:ext uri="{FF2B5EF4-FFF2-40B4-BE49-F238E27FC236}">
                  <a16:creationId xmlns:a16="http://schemas.microsoft.com/office/drawing/2014/main" id="{6E0030F9-ABB3-3A46-8728-1EC6291A98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971170" y="4124180"/>
              <a:ext cx="2877" cy="138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1" name="Freeform 29">
              <a:extLst>
                <a:ext uri="{FF2B5EF4-FFF2-40B4-BE49-F238E27FC236}">
                  <a16:creationId xmlns:a16="http://schemas.microsoft.com/office/drawing/2014/main" id="{16563043-6068-AD4C-93AB-B1FE564BC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553" y="4201180"/>
              <a:ext cx="95629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2" name="Freeform 34">
              <a:extLst>
                <a:ext uri="{FF2B5EF4-FFF2-40B4-BE49-F238E27FC236}">
                  <a16:creationId xmlns:a16="http://schemas.microsoft.com/office/drawing/2014/main" id="{2C62AE00-8395-9848-8FC4-A63A38171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512" y="4073262"/>
              <a:ext cx="95629" cy="96870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3" name="Line 35">
              <a:extLst>
                <a:ext uri="{FF2B5EF4-FFF2-40B4-BE49-F238E27FC236}">
                  <a16:creationId xmlns:a16="http://schemas.microsoft.com/office/drawing/2014/main" id="{544F52ED-C84D-B145-978C-CD22759C15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9841" y="3998746"/>
              <a:ext cx="249627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4" name="Freeform 40">
              <a:extLst>
                <a:ext uri="{FF2B5EF4-FFF2-40B4-BE49-F238E27FC236}">
                  <a16:creationId xmlns:a16="http://schemas.microsoft.com/office/drawing/2014/main" id="{325325A2-6669-BF43-BDFD-38435C574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512" y="3077237"/>
              <a:ext cx="95629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45" name="Line 41">
              <a:extLst>
                <a:ext uri="{FF2B5EF4-FFF2-40B4-BE49-F238E27FC236}">
                  <a16:creationId xmlns:a16="http://schemas.microsoft.com/office/drawing/2014/main" id="{DB6C2F0F-35F8-7E4E-B929-F7E891E580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9633" y="3000237"/>
              <a:ext cx="409835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6" name="Line 42">
              <a:extLst>
                <a:ext uri="{FF2B5EF4-FFF2-40B4-BE49-F238E27FC236}">
                  <a16:creationId xmlns:a16="http://schemas.microsoft.com/office/drawing/2014/main" id="{45CE6916-D911-784E-B5D2-5A8DCA7606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9841" y="3249865"/>
              <a:ext cx="249627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7" name="Freeform 44">
              <a:extLst>
                <a:ext uri="{FF2B5EF4-FFF2-40B4-BE49-F238E27FC236}">
                  <a16:creationId xmlns:a16="http://schemas.microsoft.com/office/drawing/2014/main" id="{B8696E86-4AD4-6F45-8C9A-A455780A0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334" y="3124430"/>
              <a:ext cx="230998" cy="1242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48" name="Line 45">
              <a:extLst>
                <a:ext uri="{FF2B5EF4-FFF2-40B4-BE49-F238E27FC236}">
                  <a16:creationId xmlns:a16="http://schemas.microsoft.com/office/drawing/2014/main" id="{9DA106B5-ACAF-D643-AEBA-2AA427EA4F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31334" y="3124430"/>
              <a:ext cx="230998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9" name="Freeform 51">
              <a:extLst>
                <a:ext uri="{FF2B5EF4-FFF2-40B4-BE49-F238E27FC236}">
                  <a16:creationId xmlns:a16="http://schemas.microsoft.com/office/drawing/2014/main" id="{A4846FAC-CAD8-AF44-B834-F3389C666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037" y="2951802"/>
              <a:ext cx="95629" cy="96870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0" name="AutoShape 56">
              <a:extLst>
                <a:ext uri="{FF2B5EF4-FFF2-40B4-BE49-F238E27FC236}">
                  <a16:creationId xmlns:a16="http://schemas.microsoft.com/office/drawing/2014/main" id="{AB26374E-2A95-2C41-B3F3-78573E71B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815" y="2786626"/>
              <a:ext cx="490561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51" name="AutoShape 57">
              <a:extLst>
                <a:ext uri="{FF2B5EF4-FFF2-40B4-BE49-F238E27FC236}">
                  <a16:creationId xmlns:a16="http://schemas.microsoft.com/office/drawing/2014/main" id="{A9A13C4A-1FC4-0E4F-B8B2-A4DA44D52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815" y="4037246"/>
              <a:ext cx="490561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52" name="AutoShape 59">
              <a:extLst>
                <a:ext uri="{FF2B5EF4-FFF2-40B4-BE49-F238E27FC236}">
                  <a16:creationId xmlns:a16="http://schemas.microsoft.com/office/drawing/2014/main" id="{E89D2B81-A475-5B48-83E9-56C688625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049" y="2910818"/>
              <a:ext cx="490561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53" name="AutoShape 61">
              <a:extLst>
                <a:ext uri="{FF2B5EF4-FFF2-40B4-BE49-F238E27FC236}">
                  <a16:creationId xmlns:a16="http://schemas.microsoft.com/office/drawing/2014/main" id="{6D19AD5D-39E7-3244-B735-FC65E5EDE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9533" y="3909327"/>
              <a:ext cx="490561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54" name="Freeform 64">
              <a:extLst>
                <a:ext uri="{FF2B5EF4-FFF2-40B4-BE49-F238E27FC236}">
                  <a16:creationId xmlns:a16="http://schemas.microsoft.com/office/drawing/2014/main" id="{D9956848-534B-C246-A864-DA1A37598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7573" y="4103068"/>
              <a:ext cx="43468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55" name="Line 5">
              <a:extLst>
                <a:ext uri="{FF2B5EF4-FFF2-40B4-BE49-F238E27FC236}">
                  <a16:creationId xmlns:a16="http://schemas.microsoft.com/office/drawing/2014/main" id="{41A5AFD5-2E12-FD4A-9B5F-3C40AEC9F6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0554" y="3124429"/>
              <a:ext cx="730974" cy="12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6" name="Line 6">
              <a:extLst>
                <a:ext uri="{FF2B5EF4-FFF2-40B4-BE49-F238E27FC236}">
                  <a16:creationId xmlns:a16="http://schemas.microsoft.com/office/drawing/2014/main" id="{B10557B0-9FAF-3D44-8D35-C87C7A54FD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0554" y="4124179"/>
              <a:ext cx="779928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7" name="Freeform 7">
              <a:extLst>
                <a:ext uri="{FF2B5EF4-FFF2-40B4-BE49-F238E27FC236}">
                  <a16:creationId xmlns:a16="http://schemas.microsoft.com/office/drawing/2014/main" id="{C2DD3D67-9C42-3D48-A4F0-1E7BE5B9F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2254" y="3249865"/>
              <a:ext cx="1141328" cy="873075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8" name="Freeform 8">
              <a:extLst>
                <a:ext uri="{FF2B5EF4-FFF2-40B4-BE49-F238E27FC236}">
                  <a16:creationId xmlns:a16="http://schemas.microsoft.com/office/drawing/2014/main" id="{E5BC1975-BFEA-2640-85EA-042813EFB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2254" y="3124430"/>
              <a:ext cx="1141328" cy="874316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9" name="Freeform 10">
              <a:extLst>
                <a:ext uri="{FF2B5EF4-FFF2-40B4-BE49-F238E27FC236}">
                  <a16:creationId xmlns:a16="http://schemas.microsoft.com/office/drawing/2014/main" id="{CCAD0B65-F5CA-2744-BEBB-F9881190E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1228" y="3103317"/>
              <a:ext cx="43467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60" name="Freeform 11">
              <a:extLst>
                <a:ext uri="{FF2B5EF4-FFF2-40B4-BE49-F238E27FC236}">
                  <a16:creationId xmlns:a16="http://schemas.microsoft.com/office/drawing/2014/main" id="{C685E236-240A-094B-83DD-D689D983F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6195" y="4105552"/>
              <a:ext cx="34774" cy="34774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61" name="Line 13">
              <a:extLst>
                <a:ext uri="{FF2B5EF4-FFF2-40B4-BE49-F238E27FC236}">
                  <a16:creationId xmlns:a16="http://schemas.microsoft.com/office/drawing/2014/main" id="{13CA21D1-33C5-3B46-A82F-F8B54F6C2A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82046" y="4248374"/>
              <a:ext cx="409835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2" name="Line 14">
              <a:extLst>
                <a:ext uri="{FF2B5EF4-FFF2-40B4-BE49-F238E27FC236}">
                  <a16:creationId xmlns:a16="http://schemas.microsoft.com/office/drawing/2014/main" id="{382620A7-6AE4-5D4D-B61B-19F39361C3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43748" y="3124430"/>
              <a:ext cx="1242" cy="9985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3" name="Freeform 20">
              <a:extLst>
                <a:ext uri="{FF2B5EF4-FFF2-40B4-BE49-F238E27FC236}">
                  <a16:creationId xmlns:a16="http://schemas.microsoft.com/office/drawing/2014/main" id="{1E94DEFF-377B-8045-8CD8-DB921ED69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748" y="4122939"/>
              <a:ext cx="230998" cy="1242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64" name="Line 21">
              <a:extLst>
                <a:ext uri="{FF2B5EF4-FFF2-40B4-BE49-F238E27FC236}">
                  <a16:creationId xmlns:a16="http://schemas.microsoft.com/office/drawing/2014/main" id="{28FECD88-D8A9-A841-B5F6-946A159081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43748" y="4122939"/>
              <a:ext cx="230998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5" name="Freeform 29">
              <a:extLst>
                <a:ext uri="{FF2B5EF4-FFF2-40B4-BE49-F238E27FC236}">
                  <a16:creationId xmlns:a16="http://schemas.microsoft.com/office/drawing/2014/main" id="{77D0A171-CBEF-2D4A-BDBD-BDE7C255F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8967" y="4201180"/>
              <a:ext cx="95628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6" name="Freeform 34">
              <a:extLst>
                <a:ext uri="{FF2B5EF4-FFF2-40B4-BE49-F238E27FC236}">
                  <a16:creationId xmlns:a16="http://schemas.microsoft.com/office/drawing/2014/main" id="{51E12ABA-2EC3-D34F-A525-D145919D9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925" y="4073262"/>
              <a:ext cx="95628" cy="96870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7" name="Line 35">
              <a:extLst>
                <a:ext uri="{FF2B5EF4-FFF2-40B4-BE49-F238E27FC236}">
                  <a16:creationId xmlns:a16="http://schemas.microsoft.com/office/drawing/2014/main" id="{7222FAB2-0CE2-F043-901D-5D9D1A4651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42254" y="3998746"/>
              <a:ext cx="249626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8" name="Freeform 40">
              <a:extLst>
                <a:ext uri="{FF2B5EF4-FFF2-40B4-BE49-F238E27FC236}">
                  <a16:creationId xmlns:a16="http://schemas.microsoft.com/office/drawing/2014/main" id="{5605C174-EBAF-FC40-A3B6-B055D8F40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925" y="3077237"/>
              <a:ext cx="95628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69" name="Line 41">
              <a:extLst>
                <a:ext uri="{FF2B5EF4-FFF2-40B4-BE49-F238E27FC236}">
                  <a16:creationId xmlns:a16="http://schemas.microsoft.com/office/drawing/2014/main" id="{5477B775-7785-1343-AC8B-D21D0499F4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82046" y="3000237"/>
              <a:ext cx="409835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0" name="Line 42">
              <a:extLst>
                <a:ext uri="{FF2B5EF4-FFF2-40B4-BE49-F238E27FC236}">
                  <a16:creationId xmlns:a16="http://schemas.microsoft.com/office/drawing/2014/main" id="{A6FFFFB1-63D5-5144-9316-4B843FCE69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42254" y="3249865"/>
              <a:ext cx="249626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1" name="Freeform 44">
              <a:extLst>
                <a:ext uri="{FF2B5EF4-FFF2-40B4-BE49-F238E27FC236}">
                  <a16:creationId xmlns:a16="http://schemas.microsoft.com/office/drawing/2014/main" id="{FD41C33E-2B4F-B04A-B1FC-0459593B1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748" y="3124430"/>
              <a:ext cx="230998" cy="1242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72" name="Line 45">
              <a:extLst>
                <a:ext uri="{FF2B5EF4-FFF2-40B4-BE49-F238E27FC236}">
                  <a16:creationId xmlns:a16="http://schemas.microsoft.com/office/drawing/2014/main" id="{66DB0DC7-0E6E-D04C-B1BE-B88E886070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43748" y="3124430"/>
              <a:ext cx="230998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3" name="Freeform 51">
              <a:extLst>
                <a:ext uri="{FF2B5EF4-FFF2-40B4-BE49-F238E27FC236}">
                  <a16:creationId xmlns:a16="http://schemas.microsoft.com/office/drawing/2014/main" id="{E07D5035-C155-1749-9D46-2AA17DE6B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1451" y="2951802"/>
              <a:ext cx="95628" cy="96870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4" name="Line 53">
              <a:extLst>
                <a:ext uri="{FF2B5EF4-FFF2-40B4-BE49-F238E27FC236}">
                  <a16:creationId xmlns:a16="http://schemas.microsoft.com/office/drawing/2014/main" id="{C4DD3920-AB35-6844-A632-60FA75DD55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93478" y="4226005"/>
              <a:ext cx="129010" cy="3313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5" name="Rectangle 54">
              <a:extLst>
                <a:ext uri="{FF2B5EF4-FFF2-40B4-BE49-F238E27FC236}">
                  <a16:creationId xmlns:a16="http://schemas.microsoft.com/office/drawing/2014/main" id="{B20E33C0-E65F-E74E-930E-4D5A288A1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0734" y="4226005"/>
              <a:ext cx="198772" cy="246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76" name="Rectangle 55">
              <a:extLst>
                <a:ext uri="{FF2B5EF4-FFF2-40B4-BE49-F238E27FC236}">
                  <a16:creationId xmlns:a16="http://schemas.microsoft.com/office/drawing/2014/main" id="{54E3ADCC-7F6E-814E-A52E-9CA03A607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0734" y="2785881"/>
              <a:ext cx="198772" cy="246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77" name="AutoShape 56">
              <a:extLst>
                <a:ext uri="{FF2B5EF4-FFF2-40B4-BE49-F238E27FC236}">
                  <a16:creationId xmlns:a16="http://schemas.microsoft.com/office/drawing/2014/main" id="{63B8498D-4126-8A4A-8A65-3243487F6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230" y="2786626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78" name="AutoShape 57">
              <a:extLst>
                <a:ext uri="{FF2B5EF4-FFF2-40B4-BE49-F238E27FC236}">
                  <a16:creationId xmlns:a16="http://schemas.microsoft.com/office/drawing/2014/main" id="{145A3D2E-FB1B-244C-8FDE-AC9A95A83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230" y="4037246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79" name="AutoShape 59">
              <a:extLst>
                <a:ext uri="{FF2B5EF4-FFF2-40B4-BE49-F238E27FC236}">
                  <a16:creationId xmlns:a16="http://schemas.microsoft.com/office/drawing/2014/main" id="{59716740-36E2-E44F-9322-E7CE1377F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9462" y="2910818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80" name="AutoShape 61">
              <a:extLst>
                <a:ext uri="{FF2B5EF4-FFF2-40B4-BE49-F238E27FC236}">
                  <a16:creationId xmlns:a16="http://schemas.microsoft.com/office/drawing/2014/main" id="{E756B756-DEC1-1D4B-B2E6-93E1E668F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1946" y="3909327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81" name="Freeform 64">
              <a:extLst>
                <a:ext uri="{FF2B5EF4-FFF2-40B4-BE49-F238E27FC236}">
                  <a16:creationId xmlns:a16="http://schemas.microsoft.com/office/drawing/2014/main" id="{503B1CC1-6A25-7F41-A3EB-A020A042E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9986" y="4103068"/>
              <a:ext cx="43467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82" name="Freeform 65">
              <a:extLst>
                <a:ext uri="{FF2B5EF4-FFF2-40B4-BE49-F238E27FC236}">
                  <a16:creationId xmlns:a16="http://schemas.microsoft.com/office/drawing/2014/main" id="{E856A6B1-36DB-8E4D-8BE2-6C468A8A9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1025" y="4101967"/>
              <a:ext cx="43467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83" name="Line 14">
              <a:extLst>
                <a:ext uri="{FF2B5EF4-FFF2-40B4-BE49-F238E27FC236}">
                  <a16:creationId xmlns:a16="http://schemas.microsoft.com/office/drawing/2014/main" id="{15FB6C94-6465-FF4C-A4A8-E75D19CB3E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72605" y="4141566"/>
              <a:ext cx="1442" cy="2357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4" name="Line 14">
              <a:extLst>
                <a:ext uri="{FF2B5EF4-FFF2-40B4-BE49-F238E27FC236}">
                  <a16:creationId xmlns:a16="http://schemas.microsoft.com/office/drawing/2014/main" id="{BD113991-979D-4C47-87FE-CCC753D683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971139" y="2852689"/>
              <a:ext cx="0" cy="25299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5" name="Line 14">
              <a:extLst>
                <a:ext uri="{FF2B5EF4-FFF2-40B4-BE49-F238E27FC236}">
                  <a16:creationId xmlns:a16="http://schemas.microsoft.com/office/drawing/2014/main" id="{F355EBF9-D0A0-BC4B-9F1A-01717AE78E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340329" y="4117800"/>
              <a:ext cx="3089" cy="8515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6" name="Line 13">
              <a:extLst>
                <a:ext uri="{FF2B5EF4-FFF2-40B4-BE49-F238E27FC236}">
                  <a16:creationId xmlns:a16="http://schemas.microsoft.com/office/drawing/2014/main" id="{C48FAC65-20BD-AA48-92EA-71AF3EF108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860611" y="4968796"/>
              <a:ext cx="3490182" cy="325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7" name="Line 19">
              <a:extLst>
                <a:ext uri="{FF2B5EF4-FFF2-40B4-BE49-F238E27FC236}">
                  <a16:creationId xmlns:a16="http://schemas.microsoft.com/office/drawing/2014/main" id="{29E792E4-42BA-6D43-AC9B-454ADF2C88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9927" y="4371542"/>
              <a:ext cx="594883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8" name="Line 47">
              <a:extLst>
                <a:ext uri="{FF2B5EF4-FFF2-40B4-BE49-F238E27FC236}">
                  <a16:creationId xmlns:a16="http://schemas.microsoft.com/office/drawing/2014/main" id="{88779348-F6BF-F747-8BE7-1E46EE963E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966616" y="2858657"/>
              <a:ext cx="612682" cy="316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9" name="Freeform 65">
              <a:extLst>
                <a:ext uri="{FF2B5EF4-FFF2-40B4-BE49-F238E27FC236}">
                  <a16:creationId xmlns:a16="http://schemas.microsoft.com/office/drawing/2014/main" id="{378F4D26-676C-B24C-874E-D3A199789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221" y="3422636"/>
              <a:ext cx="43468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90" name="Freeform 46">
              <a:extLst>
                <a:ext uri="{FF2B5EF4-FFF2-40B4-BE49-F238E27FC236}">
                  <a16:creationId xmlns:a16="http://schemas.microsoft.com/office/drawing/2014/main" id="{0CA98D9A-C348-6F41-AD56-717076275B1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643382" y="2820462"/>
              <a:ext cx="1422534" cy="38193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91" name="Line 13">
              <a:extLst>
                <a:ext uri="{FF2B5EF4-FFF2-40B4-BE49-F238E27FC236}">
                  <a16:creationId xmlns:a16="http://schemas.microsoft.com/office/drawing/2014/main" id="{97E57CC2-6B2A-5140-AEE3-47EAF08D266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450971" y="4286599"/>
              <a:ext cx="114776" cy="76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92" name="Freeform 29">
              <a:extLst>
                <a:ext uri="{FF2B5EF4-FFF2-40B4-BE49-F238E27FC236}">
                  <a16:creationId xmlns:a16="http://schemas.microsoft.com/office/drawing/2014/main" id="{37139B82-66E9-064F-AA29-DC98A66F88C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60056" y="4140999"/>
              <a:ext cx="95629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93" name="Isosceles Triangle 11">
              <a:extLst>
                <a:ext uri="{FF2B5EF4-FFF2-40B4-BE49-F238E27FC236}">
                  <a16:creationId xmlns:a16="http://schemas.microsoft.com/office/drawing/2014/main" id="{EC4553AE-A2EF-3645-8655-40BEAB05410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3368096" y="3837403"/>
              <a:ext cx="286884" cy="298062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94" name="Line 13">
              <a:extLst>
                <a:ext uri="{FF2B5EF4-FFF2-40B4-BE49-F238E27FC236}">
                  <a16:creationId xmlns:a16="http://schemas.microsoft.com/office/drawing/2014/main" id="{2E33C40E-B9F6-4044-A2E9-0C68499A11E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015545" y="3353481"/>
              <a:ext cx="986719" cy="3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95" name="Freeform 65">
              <a:extLst>
                <a:ext uri="{FF2B5EF4-FFF2-40B4-BE49-F238E27FC236}">
                  <a16:creationId xmlns:a16="http://schemas.microsoft.com/office/drawing/2014/main" id="{B9FBDC24-34C9-4049-8881-8297F83F7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388" y="2838042"/>
              <a:ext cx="43468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96" name="Freeform 18">
              <a:extLst>
                <a:ext uri="{FF2B5EF4-FFF2-40B4-BE49-F238E27FC236}">
                  <a16:creationId xmlns:a16="http://schemas.microsoft.com/office/drawing/2014/main" id="{2B13957D-2A69-014D-AD02-09FEBB065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979" y="4338042"/>
              <a:ext cx="554353" cy="35767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97" name="Line 14">
              <a:extLst>
                <a:ext uri="{FF2B5EF4-FFF2-40B4-BE49-F238E27FC236}">
                  <a16:creationId xmlns:a16="http://schemas.microsoft.com/office/drawing/2014/main" id="{989DA6BA-697E-9744-8AEA-CE4F942686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60612" y="3437994"/>
              <a:ext cx="0" cy="153606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98" name="Freeform 65">
              <a:extLst>
                <a:ext uri="{FF2B5EF4-FFF2-40B4-BE49-F238E27FC236}">
                  <a16:creationId xmlns:a16="http://schemas.microsoft.com/office/drawing/2014/main" id="{B9EAC07F-065C-7B4B-A5C2-457ACE7FE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816" y="3429186"/>
              <a:ext cx="43468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99" name="Line 4">
              <a:extLst>
                <a:ext uri="{FF2B5EF4-FFF2-40B4-BE49-F238E27FC236}">
                  <a16:creationId xmlns:a16="http://schemas.microsoft.com/office/drawing/2014/main" id="{D2A2F4E3-728E-A949-807C-50B1ADBB00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14713" y="3443208"/>
              <a:ext cx="422568" cy="8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0600" name="Group 11">
              <a:extLst>
                <a:ext uri="{FF2B5EF4-FFF2-40B4-BE49-F238E27FC236}">
                  <a16:creationId xmlns:a16="http://schemas.microsoft.com/office/drawing/2014/main" id="{6E063334-E35B-DF4F-BCA0-944D71C9ED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4102" y="3051784"/>
              <a:ext cx="406498" cy="286885"/>
              <a:chOff x="413297" y="3403777"/>
              <a:chExt cx="406498" cy="286885"/>
            </a:xfrm>
          </p:grpSpPr>
          <p:sp>
            <p:nvSpPr>
              <p:cNvPr id="150626" name="Freeform 29">
                <a:extLst>
                  <a:ext uri="{FF2B5EF4-FFF2-40B4-BE49-F238E27FC236}">
                    <a16:creationId xmlns:a16="http://schemas.microsoft.com/office/drawing/2014/main" id="{A97EF3FC-9409-AC47-AD34-CB87A9420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166" y="3500027"/>
                <a:ext cx="95629" cy="95629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0 h 155"/>
                  <a:gd name="T4" fmla="*/ 0 w 155"/>
                  <a:gd name="T5" fmla="*/ 0 h 155"/>
                  <a:gd name="T6" fmla="*/ 0 w 155"/>
                  <a:gd name="T7" fmla="*/ 0 h 155"/>
                  <a:gd name="T8" fmla="*/ 0 w 155"/>
                  <a:gd name="T9" fmla="*/ 0 h 155"/>
                  <a:gd name="T10" fmla="*/ 0 w 155"/>
                  <a:gd name="T11" fmla="*/ 0 h 155"/>
                  <a:gd name="T12" fmla="*/ 0 w 155"/>
                  <a:gd name="T13" fmla="*/ 0 h 155"/>
                  <a:gd name="T14" fmla="*/ 0 w 155"/>
                  <a:gd name="T15" fmla="*/ 0 h 155"/>
                  <a:gd name="T16" fmla="*/ 0 w 155"/>
                  <a:gd name="T17" fmla="*/ 0 h 155"/>
                  <a:gd name="T18" fmla="*/ 0 w 155"/>
                  <a:gd name="T19" fmla="*/ 0 h 155"/>
                  <a:gd name="T20" fmla="*/ 0 w 155"/>
                  <a:gd name="T21" fmla="*/ 0 h 155"/>
                  <a:gd name="T22" fmla="*/ 0 w 155"/>
                  <a:gd name="T23" fmla="*/ 0 h 155"/>
                  <a:gd name="T24" fmla="*/ 0 w 155"/>
                  <a:gd name="T25" fmla="*/ 0 h 155"/>
                  <a:gd name="T26" fmla="*/ 0 w 155"/>
                  <a:gd name="T27" fmla="*/ 0 h 155"/>
                  <a:gd name="T28" fmla="*/ 0 w 155"/>
                  <a:gd name="T29" fmla="*/ 0 h 155"/>
                  <a:gd name="T30" fmla="*/ 0 w 155"/>
                  <a:gd name="T31" fmla="*/ 0 h 155"/>
                  <a:gd name="T32" fmla="*/ 0 w 155"/>
                  <a:gd name="T33" fmla="*/ 0 h 155"/>
                  <a:gd name="T34" fmla="*/ 0 w 155"/>
                  <a:gd name="T35" fmla="*/ 0 h 155"/>
                  <a:gd name="T36" fmla="*/ 0 w 155"/>
                  <a:gd name="T37" fmla="*/ 0 h 155"/>
                  <a:gd name="T38" fmla="*/ 0 w 155"/>
                  <a:gd name="T39" fmla="*/ 0 h 155"/>
                  <a:gd name="T40" fmla="*/ 0 w 155"/>
                  <a:gd name="T41" fmla="*/ 0 h 155"/>
                  <a:gd name="T42" fmla="*/ 0 w 155"/>
                  <a:gd name="T43" fmla="*/ 0 h 155"/>
                  <a:gd name="T44" fmla="*/ 0 w 155"/>
                  <a:gd name="T45" fmla="*/ 0 h 155"/>
                  <a:gd name="T46" fmla="*/ 0 w 155"/>
                  <a:gd name="T47" fmla="*/ 0 h 155"/>
                  <a:gd name="T48" fmla="*/ 0 w 155"/>
                  <a:gd name="T49" fmla="*/ 0 h 155"/>
                  <a:gd name="T50" fmla="*/ 0 w 155"/>
                  <a:gd name="T51" fmla="*/ 0 h 155"/>
                  <a:gd name="T52" fmla="*/ 0 w 155"/>
                  <a:gd name="T53" fmla="*/ 0 h 155"/>
                  <a:gd name="T54" fmla="*/ 0 w 155"/>
                  <a:gd name="T55" fmla="*/ 0 h 155"/>
                  <a:gd name="T56" fmla="*/ 0 w 155"/>
                  <a:gd name="T57" fmla="*/ 0 h 155"/>
                  <a:gd name="T58" fmla="*/ 0 w 155"/>
                  <a:gd name="T59" fmla="*/ 0 h 155"/>
                  <a:gd name="T60" fmla="*/ 0 w 155"/>
                  <a:gd name="T61" fmla="*/ 0 h 155"/>
                  <a:gd name="T62" fmla="*/ 0 w 155"/>
                  <a:gd name="T63" fmla="*/ 0 h 155"/>
                  <a:gd name="T64" fmla="*/ 0 w 155"/>
                  <a:gd name="T65" fmla="*/ 0 h 155"/>
                  <a:gd name="T66" fmla="*/ 0 w 155"/>
                  <a:gd name="T67" fmla="*/ 0 h 155"/>
                  <a:gd name="T68" fmla="*/ 0 w 155"/>
                  <a:gd name="T69" fmla="*/ 0 h 155"/>
                  <a:gd name="T70" fmla="*/ 0 w 155"/>
                  <a:gd name="T71" fmla="*/ 0 h 155"/>
                  <a:gd name="T72" fmla="*/ 0 w 155"/>
                  <a:gd name="T73" fmla="*/ 0 h 155"/>
                  <a:gd name="T74" fmla="*/ 0 w 155"/>
                  <a:gd name="T75" fmla="*/ 0 h 155"/>
                  <a:gd name="T76" fmla="*/ 0 w 155"/>
                  <a:gd name="T77" fmla="*/ 0 h 155"/>
                  <a:gd name="T78" fmla="*/ 0 w 155"/>
                  <a:gd name="T79" fmla="*/ 0 h 155"/>
                  <a:gd name="T80" fmla="*/ 0 w 155"/>
                  <a:gd name="T81" fmla="*/ 0 h 155"/>
                  <a:gd name="T82" fmla="*/ 0 w 155"/>
                  <a:gd name="T83" fmla="*/ 0 h 155"/>
                  <a:gd name="T84" fmla="*/ 0 w 155"/>
                  <a:gd name="T85" fmla="*/ 0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8" y="0"/>
                    </a:moveTo>
                    <a:lnTo>
                      <a:pt x="74" y="0"/>
                    </a:lnTo>
                    <a:lnTo>
                      <a:pt x="69" y="0"/>
                    </a:lnTo>
                    <a:lnTo>
                      <a:pt x="65" y="1"/>
                    </a:lnTo>
                    <a:lnTo>
                      <a:pt x="62" y="1"/>
                    </a:lnTo>
                    <a:lnTo>
                      <a:pt x="58" y="3"/>
                    </a:lnTo>
                    <a:lnTo>
                      <a:pt x="55" y="4"/>
                    </a:lnTo>
                    <a:lnTo>
                      <a:pt x="51" y="4"/>
                    </a:lnTo>
                    <a:lnTo>
                      <a:pt x="48" y="5"/>
                    </a:lnTo>
                    <a:lnTo>
                      <a:pt x="43" y="8"/>
                    </a:lnTo>
                    <a:lnTo>
                      <a:pt x="41" y="10"/>
                    </a:lnTo>
                    <a:lnTo>
                      <a:pt x="38" y="11"/>
                    </a:lnTo>
                    <a:lnTo>
                      <a:pt x="33" y="13"/>
                    </a:lnTo>
                    <a:lnTo>
                      <a:pt x="31" y="16"/>
                    </a:lnTo>
                    <a:lnTo>
                      <a:pt x="28" y="18"/>
                    </a:lnTo>
                    <a:lnTo>
                      <a:pt x="25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8" y="28"/>
                    </a:lnTo>
                    <a:lnTo>
                      <a:pt x="15" y="31"/>
                    </a:lnTo>
                    <a:lnTo>
                      <a:pt x="13" y="34"/>
                    </a:lnTo>
                    <a:lnTo>
                      <a:pt x="12" y="37"/>
                    </a:lnTo>
                    <a:lnTo>
                      <a:pt x="9" y="40"/>
                    </a:lnTo>
                    <a:lnTo>
                      <a:pt x="8" y="44"/>
                    </a:lnTo>
                    <a:lnTo>
                      <a:pt x="6" y="47"/>
                    </a:lnTo>
                    <a:lnTo>
                      <a:pt x="5" y="51"/>
                    </a:lnTo>
                    <a:lnTo>
                      <a:pt x="3" y="54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2" y="97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6" y="107"/>
                    </a:lnTo>
                    <a:lnTo>
                      <a:pt x="8" y="112"/>
                    </a:lnTo>
                    <a:lnTo>
                      <a:pt x="9" y="115"/>
                    </a:lnTo>
                    <a:lnTo>
                      <a:pt x="12" y="117"/>
                    </a:lnTo>
                    <a:lnTo>
                      <a:pt x="13" y="120"/>
                    </a:lnTo>
                    <a:lnTo>
                      <a:pt x="15" y="125"/>
                    </a:lnTo>
                    <a:lnTo>
                      <a:pt x="18" y="128"/>
                    </a:lnTo>
                    <a:lnTo>
                      <a:pt x="20" y="130"/>
                    </a:lnTo>
                    <a:lnTo>
                      <a:pt x="23" y="132"/>
                    </a:lnTo>
                    <a:lnTo>
                      <a:pt x="25" y="135"/>
                    </a:lnTo>
                    <a:lnTo>
                      <a:pt x="28" y="138"/>
                    </a:lnTo>
                    <a:lnTo>
                      <a:pt x="31" y="139"/>
                    </a:lnTo>
                    <a:lnTo>
                      <a:pt x="33" y="142"/>
                    </a:lnTo>
                    <a:lnTo>
                      <a:pt x="38" y="143"/>
                    </a:lnTo>
                    <a:lnTo>
                      <a:pt x="41" y="146"/>
                    </a:lnTo>
                    <a:lnTo>
                      <a:pt x="43" y="148"/>
                    </a:lnTo>
                    <a:lnTo>
                      <a:pt x="48" y="149"/>
                    </a:lnTo>
                    <a:lnTo>
                      <a:pt x="51" y="151"/>
                    </a:lnTo>
                    <a:lnTo>
                      <a:pt x="55" y="152"/>
                    </a:lnTo>
                    <a:lnTo>
                      <a:pt x="58" y="153"/>
                    </a:lnTo>
                    <a:lnTo>
                      <a:pt x="62" y="153"/>
                    </a:lnTo>
                    <a:lnTo>
                      <a:pt x="65" y="155"/>
                    </a:lnTo>
                    <a:lnTo>
                      <a:pt x="69" y="155"/>
                    </a:lnTo>
                    <a:lnTo>
                      <a:pt x="74" y="155"/>
                    </a:lnTo>
                    <a:lnTo>
                      <a:pt x="78" y="155"/>
                    </a:lnTo>
                    <a:lnTo>
                      <a:pt x="81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4" y="153"/>
                    </a:lnTo>
                    <a:lnTo>
                      <a:pt x="97" y="153"/>
                    </a:lnTo>
                    <a:lnTo>
                      <a:pt x="101" y="152"/>
                    </a:lnTo>
                    <a:lnTo>
                      <a:pt x="104" y="151"/>
                    </a:lnTo>
                    <a:lnTo>
                      <a:pt x="108" y="149"/>
                    </a:lnTo>
                    <a:lnTo>
                      <a:pt x="111" y="148"/>
                    </a:lnTo>
                    <a:lnTo>
                      <a:pt x="114" y="146"/>
                    </a:lnTo>
                    <a:lnTo>
                      <a:pt x="118" y="143"/>
                    </a:lnTo>
                    <a:lnTo>
                      <a:pt x="121" y="142"/>
                    </a:lnTo>
                    <a:lnTo>
                      <a:pt x="124" y="139"/>
                    </a:lnTo>
                    <a:lnTo>
                      <a:pt x="127" y="138"/>
                    </a:lnTo>
                    <a:lnTo>
                      <a:pt x="130" y="135"/>
                    </a:lnTo>
                    <a:lnTo>
                      <a:pt x="132" y="132"/>
                    </a:lnTo>
                    <a:lnTo>
                      <a:pt x="135" y="130"/>
                    </a:lnTo>
                    <a:lnTo>
                      <a:pt x="137" y="128"/>
                    </a:lnTo>
                    <a:lnTo>
                      <a:pt x="140" y="125"/>
                    </a:lnTo>
                    <a:lnTo>
                      <a:pt x="141" y="120"/>
                    </a:lnTo>
                    <a:lnTo>
                      <a:pt x="144" y="117"/>
                    </a:lnTo>
                    <a:lnTo>
                      <a:pt x="145" y="115"/>
                    </a:lnTo>
                    <a:lnTo>
                      <a:pt x="147" y="112"/>
                    </a:lnTo>
                    <a:lnTo>
                      <a:pt x="148" y="107"/>
                    </a:lnTo>
                    <a:lnTo>
                      <a:pt x="150" y="105"/>
                    </a:lnTo>
                    <a:lnTo>
                      <a:pt x="151" y="100"/>
                    </a:lnTo>
                    <a:lnTo>
                      <a:pt x="153" y="97"/>
                    </a:lnTo>
                    <a:lnTo>
                      <a:pt x="154" y="93"/>
                    </a:lnTo>
                    <a:lnTo>
                      <a:pt x="154" y="89"/>
                    </a:lnTo>
                    <a:lnTo>
                      <a:pt x="154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4" y="70"/>
                    </a:lnTo>
                    <a:lnTo>
                      <a:pt x="154" y="66"/>
                    </a:lnTo>
                    <a:lnTo>
                      <a:pt x="154" y="61"/>
                    </a:lnTo>
                    <a:lnTo>
                      <a:pt x="153" y="59"/>
                    </a:lnTo>
                    <a:lnTo>
                      <a:pt x="151" y="54"/>
                    </a:lnTo>
                    <a:lnTo>
                      <a:pt x="150" y="51"/>
                    </a:lnTo>
                    <a:lnTo>
                      <a:pt x="148" y="47"/>
                    </a:lnTo>
                    <a:lnTo>
                      <a:pt x="147" y="44"/>
                    </a:lnTo>
                    <a:lnTo>
                      <a:pt x="145" y="40"/>
                    </a:lnTo>
                    <a:lnTo>
                      <a:pt x="144" y="37"/>
                    </a:lnTo>
                    <a:lnTo>
                      <a:pt x="141" y="34"/>
                    </a:lnTo>
                    <a:lnTo>
                      <a:pt x="140" y="31"/>
                    </a:lnTo>
                    <a:lnTo>
                      <a:pt x="137" y="28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30" y="20"/>
                    </a:lnTo>
                    <a:lnTo>
                      <a:pt x="127" y="18"/>
                    </a:lnTo>
                    <a:lnTo>
                      <a:pt x="124" y="16"/>
                    </a:lnTo>
                    <a:lnTo>
                      <a:pt x="121" y="13"/>
                    </a:lnTo>
                    <a:lnTo>
                      <a:pt x="118" y="11"/>
                    </a:lnTo>
                    <a:lnTo>
                      <a:pt x="114" y="10"/>
                    </a:lnTo>
                    <a:lnTo>
                      <a:pt x="111" y="8"/>
                    </a:lnTo>
                    <a:lnTo>
                      <a:pt x="108" y="5"/>
                    </a:lnTo>
                    <a:lnTo>
                      <a:pt x="104" y="4"/>
                    </a:lnTo>
                    <a:lnTo>
                      <a:pt x="101" y="4"/>
                    </a:lnTo>
                    <a:lnTo>
                      <a:pt x="97" y="3"/>
                    </a:lnTo>
                    <a:lnTo>
                      <a:pt x="94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8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627" name="Isosceles Triangle 11">
                <a:extLst>
                  <a:ext uri="{FF2B5EF4-FFF2-40B4-BE49-F238E27FC236}">
                    <a16:creationId xmlns:a16="http://schemas.microsoft.com/office/drawing/2014/main" id="{337A9EA1-E666-3545-B92F-6FE45BC23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18885" y="3398189"/>
                <a:ext cx="286885" cy="298062"/>
              </a:xfrm>
              <a:prstGeom prst="triangle">
                <a:avLst>
                  <a:gd name="adj" fmla="val 50000"/>
                </a:avLst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50601" name="AutoShape 57">
              <a:extLst>
                <a:ext uri="{FF2B5EF4-FFF2-40B4-BE49-F238E27FC236}">
                  <a16:creationId xmlns:a16="http://schemas.microsoft.com/office/drawing/2014/main" id="{49266EE4-2BAE-C449-96C5-B294E30E8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699" y="2126267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602" name="AutoShape 57">
              <a:extLst>
                <a:ext uri="{FF2B5EF4-FFF2-40B4-BE49-F238E27FC236}">
                  <a16:creationId xmlns:a16="http://schemas.microsoft.com/office/drawing/2014/main" id="{1A3DD5B7-5E8C-4E45-B301-EB4C520B2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5850" y="3096534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50603" name="Group 2">
              <a:extLst>
                <a:ext uri="{FF2B5EF4-FFF2-40B4-BE49-F238E27FC236}">
                  <a16:creationId xmlns:a16="http://schemas.microsoft.com/office/drawing/2014/main" id="{D65B2E54-1B7D-9745-892D-C5BF939730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7294" y="2634992"/>
              <a:ext cx="546100" cy="435394"/>
              <a:chOff x="2009398" y="2234432"/>
              <a:chExt cx="546100" cy="435394"/>
            </a:xfrm>
          </p:grpSpPr>
          <p:sp>
            <p:nvSpPr>
              <p:cNvPr id="150622" name="Freeform 20">
                <a:extLst>
                  <a:ext uri="{FF2B5EF4-FFF2-40B4-BE49-F238E27FC236}">
                    <a16:creationId xmlns:a16="http://schemas.microsoft.com/office/drawing/2014/main" id="{211FA2DC-D9D6-444A-8CB3-8F175BD9C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398" y="2234432"/>
                <a:ext cx="546100" cy="217487"/>
              </a:xfrm>
              <a:custGeom>
                <a:avLst/>
                <a:gdLst>
                  <a:gd name="T0" fmla="*/ 0 w 1719"/>
                  <a:gd name="T1" fmla="*/ 0 h 685"/>
                  <a:gd name="T2" fmla="*/ 0 w 1719"/>
                  <a:gd name="T3" fmla="*/ 0 h 685"/>
                  <a:gd name="T4" fmla="*/ 0 w 1719"/>
                  <a:gd name="T5" fmla="*/ 0 h 685"/>
                  <a:gd name="T6" fmla="*/ 0 w 1719"/>
                  <a:gd name="T7" fmla="*/ 0 h 685"/>
                  <a:gd name="T8" fmla="*/ 0 w 1719"/>
                  <a:gd name="T9" fmla="*/ 0 h 685"/>
                  <a:gd name="T10" fmla="*/ 0 w 1719"/>
                  <a:gd name="T11" fmla="*/ 0 h 685"/>
                  <a:gd name="T12" fmla="*/ 0 w 1719"/>
                  <a:gd name="T13" fmla="*/ 0 h 685"/>
                  <a:gd name="T14" fmla="*/ 0 w 1719"/>
                  <a:gd name="T15" fmla="*/ 0 h 685"/>
                  <a:gd name="T16" fmla="*/ 0 w 1719"/>
                  <a:gd name="T17" fmla="*/ 0 h 685"/>
                  <a:gd name="T18" fmla="*/ 0 w 1719"/>
                  <a:gd name="T19" fmla="*/ 0 h 685"/>
                  <a:gd name="T20" fmla="*/ 0 w 1719"/>
                  <a:gd name="T21" fmla="*/ 0 h 685"/>
                  <a:gd name="T22" fmla="*/ 0 w 1719"/>
                  <a:gd name="T23" fmla="*/ 0 h 685"/>
                  <a:gd name="T24" fmla="*/ 0 w 1719"/>
                  <a:gd name="T25" fmla="*/ 0 h 685"/>
                  <a:gd name="T26" fmla="*/ 0 w 1719"/>
                  <a:gd name="T27" fmla="*/ 0 h 685"/>
                  <a:gd name="T28" fmla="*/ 0 w 1719"/>
                  <a:gd name="T29" fmla="*/ 0 h 685"/>
                  <a:gd name="T30" fmla="*/ 0 w 1719"/>
                  <a:gd name="T31" fmla="*/ 0 h 685"/>
                  <a:gd name="T32" fmla="*/ 0 w 1719"/>
                  <a:gd name="T33" fmla="*/ 0 h 685"/>
                  <a:gd name="T34" fmla="*/ 0 w 1719"/>
                  <a:gd name="T35" fmla="*/ 0 h 685"/>
                  <a:gd name="T36" fmla="*/ 0 w 1719"/>
                  <a:gd name="T37" fmla="*/ 0 h 685"/>
                  <a:gd name="T38" fmla="*/ 0 w 1719"/>
                  <a:gd name="T39" fmla="*/ 0 h 685"/>
                  <a:gd name="T40" fmla="*/ 0 w 1719"/>
                  <a:gd name="T41" fmla="*/ 0 h 685"/>
                  <a:gd name="T42" fmla="*/ 0 w 1719"/>
                  <a:gd name="T43" fmla="*/ 0 h 685"/>
                  <a:gd name="T44" fmla="*/ 0 w 1719"/>
                  <a:gd name="T45" fmla="*/ 0 h 685"/>
                  <a:gd name="T46" fmla="*/ 0 w 1719"/>
                  <a:gd name="T47" fmla="*/ 0 h 685"/>
                  <a:gd name="T48" fmla="*/ 0 w 1719"/>
                  <a:gd name="T49" fmla="*/ 0 h 685"/>
                  <a:gd name="T50" fmla="*/ 0 w 1719"/>
                  <a:gd name="T51" fmla="*/ 0 h 685"/>
                  <a:gd name="T52" fmla="*/ 0 w 1719"/>
                  <a:gd name="T53" fmla="*/ 0 h 685"/>
                  <a:gd name="T54" fmla="*/ 0 w 1719"/>
                  <a:gd name="T55" fmla="*/ 0 h 685"/>
                  <a:gd name="T56" fmla="*/ 0 w 1719"/>
                  <a:gd name="T57" fmla="*/ 0 h 685"/>
                  <a:gd name="T58" fmla="*/ 0 w 1719"/>
                  <a:gd name="T59" fmla="*/ 0 h 685"/>
                  <a:gd name="T60" fmla="*/ 0 w 1719"/>
                  <a:gd name="T61" fmla="*/ 0 h 685"/>
                  <a:gd name="T62" fmla="*/ 0 w 1719"/>
                  <a:gd name="T63" fmla="*/ 0 h 685"/>
                  <a:gd name="T64" fmla="*/ 0 w 1719"/>
                  <a:gd name="T65" fmla="*/ 0 h 685"/>
                  <a:gd name="T66" fmla="*/ 0 w 1719"/>
                  <a:gd name="T67" fmla="*/ 0 h 685"/>
                  <a:gd name="T68" fmla="*/ 0 w 1719"/>
                  <a:gd name="T69" fmla="*/ 0 h 685"/>
                  <a:gd name="T70" fmla="*/ 0 w 1719"/>
                  <a:gd name="T71" fmla="*/ 0 h 685"/>
                  <a:gd name="T72" fmla="*/ 0 w 1719"/>
                  <a:gd name="T73" fmla="*/ 0 h 685"/>
                  <a:gd name="T74" fmla="*/ 0 w 1719"/>
                  <a:gd name="T75" fmla="*/ 0 h 685"/>
                  <a:gd name="T76" fmla="*/ 0 w 1719"/>
                  <a:gd name="T77" fmla="*/ 0 h 685"/>
                  <a:gd name="T78" fmla="*/ 0 w 1719"/>
                  <a:gd name="T79" fmla="*/ 0 h 685"/>
                  <a:gd name="T80" fmla="*/ 0 w 1719"/>
                  <a:gd name="T81" fmla="*/ 0 h 685"/>
                  <a:gd name="T82" fmla="*/ 0 w 1719"/>
                  <a:gd name="T83" fmla="*/ 0 h 685"/>
                  <a:gd name="T84" fmla="*/ 0 w 1719"/>
                  <a:gd name="T85" fmla="*/ 0 h 685"/>
                  <a:gd name="T86" fmla="*/ 0 w 1719"/>
                  <a:gd name="T87" fmla="*/ 0 h 685"/>
                  <a:gd name="T88" fmla="*/ 0 w 1719"/>
                  <a:gd name="T89" fmla="*/ 0 h 685"/>
                  <a:gd name="T90" fmla="*/ 0 w 1719"/>
                  <a:gd name="T91" fmla="*/ 0 h 685"/>
                  <a:gd name="T92" fmla="*/ 0 w 1719"/>
                  <a:gd name="T93" fmla="*/ 0 h 685"/>
                  <a:gd name="T94" fmla="*/ 0 w 1719"/>
                  <a:gd name="T95" fmla="*/ 0 h 685"/>
                  <a:gd name="T96" fmla="*/ 0 w 1719"/>
                  <a:gd name="T97" fmla="*/ 0 h 685"/>
                  <a:gd name="T98" fmla="*/ 0 w 1719"/>
                  <a:gd name="T99" fmla="*/ 0 h 685"/>
                  <a:gd name="T100" fmla="*/ 0 w 1719"/>
                  <a:gd name="T101" fmla="*/ 0 h 685"/>
                  <a:gd name="T102" fmla="*/ 0 w 1719"/>
                  <a:gd name="T103" fmla="*/ 0 h 685"/>
                  <a:gd name="T104" fmla="*/ 0 w 1719"/>
                  <a:gd name="T105" fmla="*/ 0 h 685"/>
                  <a:gd name="T106" fmla="*/ 0 w 1719"/>
                  <a:gd name="T107" fmla="*/ 0 h 685"/>
                  <a:gd name="T108" fmla="*/ 0 w 1719"/>
                  <a:gd name="T109" fmla="*/ 0 h 685"/>
                  <a:gd name="T110" fmla="*/ 0 w 1719"/>
                  <a:gd name="T111" fmla="*/ 0 h 685"/>
                  <a:gd name="T112" fmla="*/ 0 w 1719"/>
                  <a:gd name="T113" fmla="*/ 0 h 685"/>
                  <a:gd name="T114" fmla="*/ 0 w 1719"/>
                  <a:gd name="T115" fmla="*/ 0 h 685"/>
                  <a:gd name="T116" fmla="*/ 0 w 1719"/>
                  <a:gd name="T117" fmla="*/ 0 h 685"/>
                  <a:gd name="T118" fmla="*/ 0 w 1719"/>
                  <a:gd name="T119" fmla="*/ 0 h 685"/>
                  <a:gd name="T120" fmla="*/ 0 w 1719"/>
                  <a:gd name="T121" fmla="*/ 0 h 6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5"/>
                  <a:gd name="T185" fmla="*/ 1719 w 1719"/>
                  <a:gd name="T186" fmla="*/ 685 h 68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5">
                    <a:moveTo>
                      <a:pt x="0" y="0"/>
                    </a:moveTo>
                    <a:lnTo>
                      <a:pt x="66" y="0"/>
                    </a:lnTo>
                    <a:lnTo>
                      <a:pt x="127" y="0"/>
                    </a:lnTo>
                    <a:lnTo>
                      <a:pt x="184" y="0"/>
                    </a:lnTo>
                    <a:lnTo>
                      <a:pt x="238" y="0"/>
                    </a:lnTo>
                    <a:lnTo>
                      <a:pt x="290" y="0"/>
                    </a:lnTo>
                    <a:lnTo>
                      <a:pt x="336" y="1"/>
                    </a:lnTo>
                    <a:lnTo>
                      <a:pt x="379" y="1"/>
                    </a:lnTo>
                    <a:lnTo>
                      <a:pt x="418" y="1"/>
                    </a:lnTo>
                    <a:lnTo>
                      <a:pt x="455" y="1"/>
                    </a:lnTo>
                    <a:lnTo>
                      <a:pt x="490" y="1"/>
                    </a:lnTo>
                    <a:lnTo>
                      <a:pt x="520" y="1"/>
                    </a:lnTo>
                    <a:lnTo>
                      <a:pt x="549" y="1"/>
                    </a:lnTo>
                    <a:lnTo>
                      <a:pt x="575" y="1"/>
                    </a:lnTo>
                    <a:lnTo>
                      <a:pt x="598" y="1"/>
                    </a:lnTo>
                    <a:lnTo>
                      <a:pt x="620" y="1"/>
                    </a:lnTo>
                    <a:lnTo>
                      <a:pt x="639" y="1"/>
                    </a:lnTo>
                    <a:lnTo>
                      <a:pt x="656" y="1"/>
                    </a:lnTo>
                    <a:lnTo>
                      <a:pt x="671" y="1"/>
                    </a:lnTo>
                    <a:lnTo>
                      <a:pt x="685" y="1"/>
                    </a:lnTo>
                    <a:lnTo>
                      <a:pt x="698" y="1"/>
                    </a:lnTo>
                    <a:lnTo>
                      <a:pt x="708" y="1"/>
                    </a:lnTo>
                    <a:lnTo>
                      <a:pt x="718" y="3"/>
                    </a:lnTo>
                    <a:lnTo>
                      <a:pt x="726" y="3"/>
                    </a:lnTo>
                    <a:lnTo>
                      <a:pt x="733" y="3"/>
                    </a:lnTo>
                    <a:lnTo>
                      <a:pt x="741" y="3"/>
                    </a:lnTo>
                    <a:lnTo>
                      <a:pt x="746" y="3"/>
                    </a:lnTo>
                    <a:lnTo>
                      <a:pt x="751" y="3"/>
                    </a:lnTo>
                    <a:lnTo>
                      <a:pt x="757" y="4"/>
                    </a:lnTo>
                    <a:lnTo>
                      <a:pt x="761" y="4"/>
                    </a:lnTo>
                    <a:lnTo>
                      <a:pt x="765" y="4"/>
                    </a:lnTo>
                    <a:lnTo>
                      <a:pt x="770" y="4"/>
                    </a:lnTo>
                    <a:lnTo>
                      <a:pt x="775" y="5"/>
                    </a:lnTo>
                    <a:lnTo>
                      <a:pt x="780" y="5"/>
                    </a:lnTo>
                    <a:lnTo>
                      <a:pt x="785" y="5"/>
                    </a:lnTo>
                    <a:lnTo>
                      <a:pt x="788" y="6"/>
                    </a:lnTo>
                    <a:lnTo>
                      <a:pt x="792" y="6"/>
                    </a:lnTo>
                    <a:lnTo>
                      <a:pt x="796" y="6"/>
                    </a:lnTo>
                    <a:lnTo>
                      <a:pt x="800" y="6"/>
                    </a:lnTo>
                    <a:lnTo>
                      <a:pt x="803" y="6"/>
                    </a:lnTo>
                    <a:lnTo>
                      <a:pt x="806" y="7"/>
                    </a:lnTo>
                    <a:lnTo>
                      <a:pt x="808" y="7"/>
                    </a:lnTo>
                    <a:lnTo>
                      <a:pt x="811" y="7"/>
                    </a:lnTo>
                    <a:lnTo>
                      <a:pt x="814" y="7"/>
                    </a:lnTo>
                    <a:lnTo>
                      <a:pt x="817" y="7"/>
                    </a:lnTo>
                    <a:lnTo>
                      <a:pt x="819" y="8"/>
                    </a:lnTo>
                    <a:lnTo>
                      <a:pt x="822" y="8"/>
                    </a:lnTo>
                    <a:lnTo>
                      <a:pt x="824" y="8"/>
                    </a:lnTo>
                    <a:lnTo>
                      <a:pt x="826" y="8"/>
                    </a:lnTo>
                    <a:lnTo>
                      <a:pt x="829" y="9"/>
                    </a:lnTo>
                    <a:lnTo>
                      <a:pt x="831" y="9"/>
                    </a:lnTo>
                    <a:lnTo>
                      <a:pt x="835" y="9"/>
                    </a:lnTo>
                    <a:lnTo>
                      <a:pt x="837" y="9"/>
                    </a:lnTo>
                    <a:lnTo>
                      <a:pt x="839" y="10"/>
                    </a:lnTo>
                    <a:lnTo>
                      <a:pt x="842" y="10"/>
                    </a:lnTo>
                    <a:lnTo>
                      <a:pt x="844" y="10"/>
                    </a:lnTo>
                    <a:lnTo>
                      <a:pt x="847" y="11"/>
                    </a:lnTo>
                    <a:lnTo>
                      <a:pt x="850" y="11"/>
                    </a:lnTo>
                    <a:lnTo>
                      <a:pt x="854" y="12"/>
                    </a:lnTo>
                    <a:lnTo>
                      <a:pt x="857" y="12"/>
                    </a:lnTo>
                    <a:lnTo>
                      <a:pt x="860" y="13"/>
                    </a:lnTo>
                    <a:lnTo>
                      <a:pt x="864" y="13"/>
                    </a:lnTo>
                    <a:lnTo>
                      <a:pt x="868" y="14"/>
                    </a:lnTo>
                    <a:lnTo>
                      <a:pt x="874" y="14"/>
                    </a:lnTo>
                    <a:lnTo>
                      <a:pt x="878" y="15"/>
                    </a:lnTo>
                    <a:lnTo>
                      <a:pt x="882" y="15"/>
                    </a:lnTo>
                    <a:lnTo>
                      <a:pt x="886" y="16"/>
                    </a:lnTo>
                    <a:lnTo>
                      <a:pt x="891" y="17"/>
                    </a:lnTo>
                    <a:lnTo>
                      <a:pt x="894" y="17"/>
                    </a:lnTo>
                    <a:lnTo>
                      <a:pt x="898" y="18"/>
                    </a:lnTo>
                    <a:lnTo>
                      <a:pt x="901" y="18"/>
                    </a:lnTo>
                    <a:lnTo>
                      <a:pt x="904" y="19"/>
                    </a:lnTo>
                    <a:lnTo>
                      <a:pt x="907" y="19"/>
                    </a:lnTo>
                    <a:lnTo>
                      <a:pt x="910" y="20"/>
                    </a:lnTo>
                    <a:lnTo>
                      <a:pt x="913" y="20"/>
                    </a:lnTo>
                    <a:lnTo>
                      <a:pt x="915" y="20"/>
                    </a:lnTo>
                    <a:lnTo>
                      <a:pt x="919" y="22"/>
                    </a:lnTo>
                    <a:lnTo>
                      <a:pt x="921" y="22"/>
                    </a:lnTo>
                    <a:lnTo>
                      <a:pt x="924" y="23"/>
                    </a:lnTo>
                    <a:lnTo>
                      <a:pt x="926" y="23"/>
                    </a:lnTo>
                    <a:lnTo>
                      <a:pt x="928" y="24"/>
                    </a:lnTo>
                    <a:lnTo>
                      <a:pt x="932" y="25"/>
                    </a:lnTo>
                    <a:lnTo>
                      <a:pt x="934" y="25"/>
                    </a:lnTo>
                    <a:lnTo>
                      <a:pt x="936" y="26"/>
                    </a:lnTo>
                    <a:lnTo>
                      <a:pt x="939" y="26"/>
                    </a:lnTo>
                    <a:lnTo>
                      <a:pt x="942" y="27"/>
                    </a:lnTo>
                    <a:lnTo>
                      <a:pt x="944" y="28"/>
                    </a:lnTo>
                    <a:lnTo>
                      <a:pt x="947" y="29"/>
                    </a:lnTo>
                    <a:lnTo>
                      <a:pt x="951" y="30"/>
                    </a:lnTo>
                    <a:lnTo>
                      <a:pt x="954" y="31"/>
                    </a:lnTo>
                    <a:lnTo>
                      <a:pt x="958" y="32"/>
                    </a:lnTo>
                    <a:lnTo>
                      <a:pt x="961" y="34"/>
                    </a:lnTo>
                    <a:lnTo>
                      <a:pt x="966" y="35"/>
                    </a:lnTo>
                    <a:lnTo>
                      <a:pt x="971" y="36"/>
                    </a:lnTo>
                    <a:lnTo>
                      <a:pt x="975" y="37"/>
                    </a:lnTo>
                    <a:lnTo>
                      <a:pt x="980" y="39"/>
                    </a:lnTo>
                    <a:lnTo>
                      <a:pt x="985" y="41"/>
                    </a:lnTo>
                    <a:lnTo>
                      <a:pt x="991" y="43"/>
                    </a:lnTo>
                    <a:lnTo>
                      <a:pt x="995" y="44"/>
                    </a:lnTo>
                    <a:lnTo>
                      <a:pt x="999" y="46"/>
                    </a:lnTo>
                    <a:lnTo>
                      <a:pt x="1003" y="47"/>
                    </a:lnTo>
                    <a:lnTo>
                      <a:pt x="1009" y="48"/>
                    </a:lnTo>
                    <a:lnTo>
                      <a:pt x="1013" y="49"/>
                    </a:lnTo>
                    <a:lnTo>
                      <a:pt x="1016" y="50"/>
                    </a:lnTo>
                    <a:lnTo>
                      <a:pt x="1019" y="51"/>
                    </a:lnTo>
                    <a:lnTo>
                      <a:pt x="1022" y="52"/>
                    </a:lnTo>
                    <a:lnTo>
                      <a:pt x="1026" y="53"/>
                    </a:lnTo>
                    <a:lnTo>
                      <a:pt x="1029" y="54"/>
                    </a:lnTo>
                    <a:lnTo>
                      <a:pt x="1032" y="55"/>
                    </a:lnTo>
                    <a:lnTo>
                      <a:pt x="1034" y="56"/>
                    </a:lnTo>
                    <a:lnTo>
                      <a:pt x="1037" y="57"/>
                    </a:lnTo>
                    <a:lnTo>
                      <a:pt x="1039" y="58"/>
                    </a:lnTo>
                    <a:lnTo>
                      <a:pt x="1041" y="59"/>
                    </a:lnTo>
                    <a:lnTo>
                      <a:pt x="1044" y="61"/>
                    </a:lnTo>
                    <a:lnTo>
                      <a:pt x="1047" y="62"/>
                    </a:lnTo>
                    <a:lnTo>
                      <a:pt x="1049" y="63"/>
                    </a:lnTo>
                    <a:lnTo>
                      <a:pt x="1052" y="64"/>
                    </a:lnTo>
                    <a:lnTo>
                      <a:pt x="1055" y="65"/>
                    </a:lnTo>
                    <a:lnTo>
                      <a:pt x="1058" y="66"/>
                    </a:lnTo>
                    <a:lnTo>
                      <a:pt x="1060" y="67"/>
                    </a:lnTo>
                    <a:lnTo>
                      <a:pt x="1063" y="68"/>
                    </a:lnTo>
                    <a:lnTo>
                      <a:pt x="1067" y="70"/>
                    </a:lnTo>
                    <a:lnTo>
                      <a:pt x="1070" y="71"/>
                    </a:lnTo>
                    <a:lnTo>
                      <a:pt x="1073" y="73"/>
                    </a:lnTo>
                    <a:lnTo>
                      <a:pt x="1076" y="74"/>
                    </a:lnTo>
                    <a:lnTo>
                      <a:pt x="1080" y="76"/>
                    </a:lnTo>
                    <a:lnTo>
                      <a:pt x="1085" y="80"/>
                    </a:lnTo>
                    <a:lnTo>
                      <a:pt x="1089" y="82"/>
                    </a:lnTo>
                    <a:lnTo>
                      <a:pt x="1093" y="84"/>
                    </a:lnTo>
                    <a:lnTo>
                      <a:pt x="1097" y="86"/>
                    </a:lnTo>
                    <a:lnTo>
                      <a:pt x="1102" y="88"/>
                    </a:lnTo>
                    <a:lnTo>
                      <a:pt x="1107" y="90"/>
                    </a:lnTo>
                    <a:lnTo>
                      <a:pt x="1110" y="92"/>
                    </a:lnTo>
                    <a:lnTo>
                      <a:pt x="1114" y="94"/>
                    </a:lnTo>
                    <a:lnTo>
                      <a:pt x="1117" y="95"/>
                    </a:lnTo>
                    <a:lnTo>
                      <a:pt x="1120" y="97"/>
                    </a:lnTo>
                    <a:lnTo>
                      <a:pt x="1123" y="98"/>
                    </a:lnTo>
                    <a:lnTo>
                      <a:pt x="1126" y="101"/>
                    </a:lnTo>
                    <a:lnTo>
                      <a:pt x="1129" y="102"/>
                    </a:lnTo>
                    <a:lnTo>
                      <a:pt x="1131" y="103"/>
                    </a:lnTo>
                    <a:lnTo>
                      <a:pt x="1133" y="104"/>
                    </a:lnTo>
                    <a:lnTo>
                      <a:pt x="1135" y="105"/>
                    </a:lnTo>
                    <a:lnTo>
                      <a:pt x="1138" y="106"/>
                    </a:lnTo>
                    <a:lnTo>
                      <a:pt x="1140" y="108"/>
                    </a:lnTo>
                    <a:lnTo>
                      <a:pt x="1144" y="109"/>
                    </a:lnTo>
                    <a:lnTo>
                      <a:pt x="1146" y="110"/>
                    </a:lnTo>
                    <a:lnTo>
                      <a:pt x="1148" y="111"/>
                    </a:lnTo>
                    <a:lnTo>
                      <a:pt x="1150" y="112"/>
                    </a:lnTo>
                    <a:lnTo>
                      <a:pt x="1152" y="113"/>
                    </a:lnTo>
                    <a:lnTo>
                      <a:pt x="1154" y="114"/>
                    </a:lnTo>
                    <a:lnTo>
                      <a:pt x="1157" y="115"/>
                    </a:lnTo>
                    <a:lnTo>
                      <a:pt x="1159" y="117"/>
                    </a:lnTo>
                    <a:lnTo>
                      <a:pt x="1162" y="119"/>
                    </a:lnTo>
                    <a:lnTo>
                      <a:pt x="1165" y="120"/>
                    </a:lnTo>
                    <a:lnTo>
                      <a:pt x="1168" y="122"/>
                    </a:lnTo>
                    <a:lnTo>
                      <a:pt x="1170" y="123"/>
                    </a:lnTo>
                    <a:lnTo>
                      <a:pt x="1174" y="126"/>
                    </a:lnTo>
                    <a:lnTo>
                      <a:pt x="1177" y="128"/>
                    </a:lnTo>
                    <a:lnTo>
                      <a:pt x="1181" y="130"/>
                    </a:lnTo>
                    <a:lnTo>
                      <a:pt x="1185" y="132"/>
                    </a:lnTo>
                    <a:lnTo>
                      <a:pt x="1189" y="134"/>
                    </a:lnTo>
                    <a:lnTo>
                      <a:pt x="1193" y="136"/>
                    </a:lnTo>
                    <a:lnTo>
                      <a:pt x="1197" y="139"/>
                    </a:lnTo>
                    <a:lnTo>
                      <a:pt x="1201" y="141"/>
                    </a:lnTo>
                    <a:lnTo>
                      <a:pt x="1204" y="142"/>
                    </a:lnTo>
                    <a:lnTo>
                      <a:pt x="1207" y="144"/>
                    </a:lnTo>
                    <a:lnTo>
                      <a:pt x="1210" y="146"/>
                    </a:lnTo>
                    <a:lnTo>
                      <a:pt x="1213" y="147"/>
                    </a:lnTo>
                    <a:lnTo>
                      <a:pt x="1215" y="149"/>
                    </a:lnTo>
                    <a:lnTo>
                      <a:pt x="1217" y="150"/>
                    </a:lnTo>
                    <a:lnTo>
                      <a:pt x="1221" y="151"/>
                    </a:lnTo>
                    <a:lnTo>
                      <a:pt x="1223" y="152"/>
                    </a:lnTo>
                    <a:lnTo>
                      <a:pt x="1225" y="154"/>
                    </a:lnTo>
                    <a:lnTo>
                      <a:pt x="1227" y="155"/>
                    </a:lnTo>
                    <a:lnTo>
                      <a:pt x="1228" y="156"/>
                    </a:lnTo>
                    <a:lnTo>
                      <a:pt x="1230" y="158"/>
                    </a:lnTo>
                    <a:lnTo>
                      <a:pt x="1232" y="159"/>
                    </a:lnTo>
                    <a:lnTo>
                      <a:pt x="1235" y="160"/>
                    </a:lnTo>
                    <a:lnTo>
                      <a:pt x="1236" y="161"/>
                    </a:lnTo>
                    <a:lnTo>
                      <a:pt x="1239" y="162"/>
                    </a:lnTo>
                    <a:lnTo>
                      <a:pt x="1241" y="163"/>
                    </a:lnTo>
                    <a:lnTo>
                      <a:pt x="1243" y="164"/>
                    </a:lnTo>
                    <a:lnTo>
                      <a:pt x="1245" y="165"/>
                    </a:lnTo>
                    <a:lnTo>
                      <a:pt x="1246" y="167"/>
                    </a:lnTo>
                    <a:lnTo>
                      <a:pt x="1248" y="168"/>
                    </a:lnTo>
                    <a:lnTo>
                      <a:pt x="1250" y="170"/>
                    </a:lnTo>
                    <a:lnTo>
                      <a:pt x="1253" y="172"/>
                    </a:lnTo>
                    <a:lnTo>
                      <a:pt x="1255" y="173"/>
                    </a:lnTo>
                    <a:lnTo>
                      <a:pt x="1257" y="175"/>
                    </a:lnTo>
                    <a:lnTo>
                      <a:pt x="1261" y="177"/>
                    </a:lnTo>
                    <a:lnTo>
                      <a:pt x="1263" y="179"/>
                    </a:lnTo>
                    <a:lnTo>
                      <a:pt x="1266" y="181"/>
                    </a:lnTo>
                    <a:lnTo>
                      <a:pt x="1269" y="183"/>
                    </a:lnTo>
                    <a:lnTo>
                      <a:pt x="1272" y="185"/>
                    </a:lnTo>
                    <a:lnTo>
                      <a:pt x="1275" y="187"/>
                    </a:lnTo>
                    <a:lnTo>
                      <a:pt x="1280" y="188"/>
                    </a:lnTo>
                    <a:lnTo>
                      <a:pt x="1282" y="190"/>
                    </a:lnTo>
                    <a:lnTo>
                      <a:pt x="1285" y="192"/>
                    </a:lnTo>
                    <a:lnTo>
                      <a:pt x="1287" y="193"/>
                    </a:lnTo>
                    <a:lnTo>
                      <a:pt x="1289" y="194"/>
                    </a:lnTo>
                    <a:lnTo>
                      <a:pt x="1291" y="197"/>
                    </a:lnTo>
                    <a:lnTo>
                      <a:pt x="1293" y="198"/>
                    </a:lnTo>
                    <a:lnTo>
                      <a:pt x="1295" y="199"/>
                    </a:lnTo>
                    <a:lnTo>
                      <a:pt x="1296" y="200"/>
                    </a:lnTo>
                    <a:lnTo>
                      <a:pt x="1299" y="201"/>
                    </a:lnTo>
                    <a:lnTo>
                      <a:pt x="1300" y="202"/>
                    </a:lnTo>
                    <a:lnTo>
                      <a:pt x="1302" y="203"/>
                    </a:lnTo>
                    <a:lnTo>
                      <a:pt x="1303" y="204"/>
                    </a:lnTo>
                    <a:lnTo>
                      <a:pt x="1304" y="205"/>
                    </a:lnTo>
                    <a:lnTo>
                      <a:pt x="1306" y="206"/>
                    </a:lnTo>
                    <a:lnTo>
                      <a:pt x="1307" y="207"/>
                    </a:lnTo>
                    <a:lnTo>
                      <a:pt x="1308" y="208"/>
                    </a:lnTo>
                    <a:lnTo>
                      <a:pt x="1310" y="209"/>
                    </a:lnTo>
                    <a:lnTo>
                      <a:pt x="1311" y="210"/>
                    </a:lnTo>
                    <a:lnTo>
                      <a:pt x="1312" y="211"/>
                    </a:lnTo>
                    <a:lnTo>
                      <a:pt x="1313" y="212"/>
                    </a:lnTo>
                    <a:lnTo>
                      <a:pt x="1315" y="213"/>
                    </a:lnTo>
                    <a:lnTo>
                      <a:pt x="1317" y="216"/>
                    </a:lnTo>
                    <a:lnTo>
                      <a:pt x="1319" y="217"/>
                    </a:lnTo>
                    <a:lnTo>
                      <a:pt x="1320" y="218"/>
                    </a:lnTo>
                    <a:lnTo>
                      <a:pt x="1322" y="220"/>
                    </a:lnTo>
                    <a:lnTo>
                      <a:pt x="1325" y="221"/>
                    </a:lnTo>
                    <a:lnTo>
                      <a:pt x="1327" y="223"/>
                    </a:lnTo>
                    <a:lnTo>
                      <a:pt x="1329" y="224"/>
                    </a:lnTo>
                    <a:lnTo>
                      <a:pt x="1331" y="226"/>
                    </a:lnTo>
                    <a:lnTo>
                      <a:pt x="1333" y="228"/>
                    </a:lnTo>
                    <a:lnTo>
                      <a:pt x="1336" y="229"/>
                    </a:lnTo>
                    <a:lnTo>
                      <a:pt x="1338" y="231"/>
                    </a:lnTo>
                    <a:lnTo>
                      <a:pt x="1339" y="232"/>
                    </a:lnTo>
                    <a:lnTo>
                      <a:pt x="1341" y="233"/>
                    </a:lnTo>
                    <a:lnTo>
                      <a:pt x="1343" y="234"/>
                    </a:lnTo>
                    <a:lnTo>
                      <a:pt x="1344" y="237"/>
                    </a:lnTo>
                    <a:lnTo>
                      <a:pt x="1346" y="238"/>
                    </a:lnTo>
                    <a:lnTo>
                      <a:pt x="1347" y="239"/>
                    </a:lnTo>
                    <a:lnTo>
                      <a:pt x="1348" y="240"/>
                    </a:lnTo>
                    <a:lnTo>
                      <a:pt x="1350" y="241"/>
                    </a:lnTo>
                    <a:lnTo>
                      <a:pt x="1351" y="242"/>
                    </a:lnTo>
                    <a:lnTo>
                      <a:pt x="1352" y="242"/>
                    </a:lnTo>
                    <a:lnTo>
                      <a:pt x="1353" y="243"/>
                    </a:lnTo>
                    <a:lnTo>
                      <a:pt x="1354" y="244"/>
                    </a:lnTo>
                    <a:lnTo>
                      <a:pt x="1357" y="245"/>
                    </a:lnTo>
                    <a:lnTo>
                      <a:pt x="1358" y="246"/>
                    </a:lnTo>
                    <a:lnTo>
                      <a:pt x="1359" y="247"/>
                    </a:lnTo>
                    <a:lnTo>
                      <a:pt x="1360" y="248"/>
                    </a:lnTo>
                    <a:lnTo>
                      <a:pt x="1361" y="249"/>
                    </a:lnTo>
                    <a:lnTo>
                      <a:pt x="1363" y="249"/>
                    </a:lnTo>
                    <a:lnTo>
                      <a:pt x="1364" y="250"/>
                    </a:lnTo>
                    <a:lnTo>
                      <a:pt x="1365" y="251"/>
                    </a:lnTo>
                    <a:lnTo>
                      <a:pt x="1367" y="252"/>
                    </a:lnTo>
                    <a:lnTo>
                      <a:pt x="1370" y="255"/>
                    </a:lnTo>
                    <a:lnTo>
                      <a:pt x="1371" y="256"/>
                    </a:lnTo>
                    <a:lnTo>
                      <a:pt x="1373" y="257"/>
                    </a:lnTo>
                    <a:lnTo>
                      <a:pt x="1376" y="258"/>
                    </a:lnTo>
                    <a:lnTo>
                      <a:pt x="1378" y="261"/>
                    </a:lnTo>
                    <a:lnTo>
                      <a:pt x="1380" y="262"/>
                    </a:lnTo>
                    <a:lnTo>
                      <a:pt x="1382" y="264"/>
                    </a:lnTo>
                    <a:lnTo>
                      <a:pt x="1385" y="265"/>
                    </a:lnTo>
                    <a:lnTo>
                      <a:pt x="1387" y="267"/>
                    </a:lnTo>
                    <a:lnTo>
                      <a:pt x="1389" y="268"/>
                    </a:lnTo>
                    <a:lnTo>
                      <a:pt x="1392" y="270"/>
                    </a:lnTo>
                    <a:lnTo>
                      <a:pt x="1395" y="271"/>
                    </a:lnTo>
                    <a:lnTo>
                      <a:pt x="1397" y="274"/>
                    </a:lnTo>
                    <a:lnTo>
                      <a:pt x="1398" y="275"/>
                    </a:lnTo>
                    <a:lnTo>
                      <a:pt x="1400" y="276"/>
                    </a:lnTo>
                    <a:lnTo>
                      <a:pt x="1402" y="277"/>
                    </a:lnTo>
                    <a:lnTo>
                      <a:pt x="1403" y="279"/>
                    </a:lnTo>
                    <a:lnTo>
                      <a:pt x="1405" y="280"/>
                    </a:lnTo>
                    <a:lnTo>
                      <a:pt x="1406" y="281"/>
                    </a:lnTo>
                    <a:lnTo>
                      <a:pt x="1407" y="282"/>
                    </a:lnTo>
                    <a:lnTo>
                      <a:pt x="1409" y="283"/>
                    </a:lnTo>
                    <a:lnTo>
                      <a:pt x="1410" y="284"/>
                    </a:lnTo>
                    <a:lnTo>
                      <a:pt x="1411" y="285"/>
                    </a:lnTo>
                    <a:lnTo>
                      <a:pt x="1415" y="286"/>
                    </a:lnTo>
                    <a:lnTo>
                      <a:pt x="1416" y="287"/>
                    </a:lnTo>
                    <a:lnTo>
                      <a:pt x="1417" y="289"/>
                    </a:lnTo>
                    <a:lnTo>
                      <a:pt x="1419" y="290"/>
                    </a:lnTo>
                    <a:lnTo>
                      <a:pt x="1420" y="291"/>
                    </a:lnTo>
                    <a:lnTo>
                      <a:pt x="1421" y="294"/>
                    </a:lnTo>
                    <a:lnTo>
                      <a:pt x="1423" y="295"/>
                    </a:lnTo>
                    <a:lnTo>
                      <a:pt x="1424" y="297"/>
                    </a:lnTo>
                    <a:lnTo>
                      <a:pt x="1426" y="298"/>
                    </a:lnTo>
                    <a:lnTo>
                      <a:pt x="1428" y="300"/>
                    </a:lnTo>
                    <a:lnTo>
                      <a:pt x="1429" y="302"/>
                    </a:lnTo>
                    <a:lnTo>
                      <a:pt x="1431" y="305"/>
                    </a:lnTo>
                    <a:lnTo>
                      <a:pt x="1434" y="307"/>
                    </a:lnTo>
                    <a:lnTo>
                      <a:pt x="1436" y="309"/>
                    </a:lnTo>
                    <a:lnTo>
                      <a:pt x="1439" y="311"/>
                    </a:lnTo>
                    <a:lnTo>
                      <a:pt x="1441" y="315"/>
                    </a:lnTo>
                    <a:lnTo>
                      <a:pt x="1444" y="318"/>
                    </a:lnTo>
                    <a:lnTo>
                      <a:pt x="1446" y="320"/>
                    </a:lnTo>
                    <a:lnTo>
                      <a:pt x="1449" y="323"/>
                    </a:lnTo>
                    <a:lnTo>
                      <a:pt x="1452" y="325"/>
                    </a:lnTo>
                    <a:lnTo>
                      <a:pt x="1454" y="328"/>
                    </a:lnTo>
                    <a:lnTo>
                      <a:pt x="1456" y="330"/>
                    </a:lnTo>
                    <a:lnTo>
                      <a:pt x="1458" y="333"/>
                    </a:lnTo>
                    <a:lnTo>
                      <a:pt x="1461" y="335"/>
                    </a:lnTo>
                    <a:lnTo>
                      <a:pt x="1463" y="337"/>
                    </a:lnTo>
                    <a:lnTo>
                      <a:pt x="1464" y="338"/>
                    </a:lnTo>
                    <a:lnTo>
                      <a:pt x="1466" y="340"/>
                    </a:lnTo>
                    <a:lnTo>
                      <a:pt x="1467" y="342"/>
                    </a:lnTo>
                    <a:lnTo>
                      <a:pt x="1469" y="343"/>
                    </a:lnTo>
                    <a:lnTo>
                      <a:pt x="1470" y="345"/>
                    </a:lnTo>
                    <a:lnTo>
                      <a:pt x="1473" y="347"/>
                    </a:lnTo>
                    <a:lnTo>
                      <a:pt x="1474" y="348"/>
                    </a:lnTo>
                    <a:lnTo>
                      <a:pt x="1476" y="352"/>
                    </a:lnTo>
                    <a:lnTo>
                      <a:pt x="1477" y="353"/>
                    </a:lnTo>
                    <a:lnTo>
                      <a:pt x="1479" y="355"/>
                    </a:lnTo>
                    <a:lnTo>
                      <a:pt x="1480" y="357"/>
                    </a:lnTo>
                    <a:lnTo>
                      <a:pt x="1482" y="359"/>
                    </a:lnTo>
                    <a:lnTo>
                      <a:pt x="1483" y="361"/>
                    </a:lnTo>
                    <a:lnTo>
                      <a:pt x="1485" y="363"/>
                    </a:lnTo>
                    <a:lnTo>
                      <a:pt x="1487" y="365"/>
                    </a:lnTo>
                    <a:lnTo>
                      <a:pt x="1489" y="367"/>
                    </a:lnTo>
                    <a:lnTo>
                      <a:pt x="1492" y="369"/>
                    </a:lnTo>
                    <a:lnTo>
                      <a:pt x="1494" y="373"/>
                    </a:lnTo>
                    <a:lnTo>
                      <a:pt x="1496" y="375"/>
                    </a:lnTo>
                    <a:lnTo>
                      <a:pt x="1498" y="378"/>
                    </a:lnTo>
                    <a:lnTo>
                      <a:pt x="1501" y="381"/>
                    </a:lnTo>
                    <a:lnTo>
                      <a:pt x="1505" y="385"/>
                    </a:lnTo>
                    <a:lnTo>
                      <a:pt x="1507" y="388"/>
                    </a:lnTo>
                    <a:lnTo>
                      <a:pt x="1512" y="393"/>
                    </a:lnTo>
                    <a:lnTo>
                      <a:pt x="1515" y="397"/>
                    </a:lnTo>
                    <a:lnTo>
                      <a:pt x="1517" y="401"/>
                    </a:lnTo>
                    <a:lnTo>
                      <a:pt x="1520" y="404"/>
                    </a:lnTo>
                    <a:lnTo>
                      <a:pt x="1523" y="407"/>
                    </a:lnTo>
                    <a:lnTo>
                      <a:pt x="1525" y="411"/>
                    </a:lnTo>
                    <a:lnTo>
                      <a:pt x="1527" y="413"/>
                    </a:lnTo>
                    <a:lnTo>
                      <a:pt x="1530" y="416"/>
                    </a:lnTo>
                    <a:lnTo>
                      <a:pt x="1532" y="418"/>
                    </a:lnTo>
                    <a:lnTo>
                      <a:pt x="1534" y="421"/>
                    </a:lnTo>
                    <a:lnTo>
                      <a:pt x="1536" y="423"/>
                    </a:lnTo>
                    <a:lnTo>
                      <a:pt x="1538" y="425"/>
                    </a:lnTo>
                    <a:lnTo>
                      <a:pt x="1539" y="427"/>
                    </a:lnTo>
                    <a:lnTo>
                      <a:pt x="1541" y="430"/>
                    </a:lnTo>
                    <a:lnTo>
                      <a:pt x="1543" y="432"/>
                    </a:lnTo>
                    <a:lnTo>
                      <a:pt x="1544" y="434"/>
                    </a:lnTo>
                    <a:lnTo>
                      <a:pt x="1546" y="436"/>
                    </a:lnTo>
                    <a:lnTo>
                      <a:pt x="1547" y="438"/>
                    </a:lnTo>
                    <a:lnTo>
                      <a:pt x="1551" y="442"/>
                    </a:lnTo>
                    <a:lnTo>
                      <a:pt x="1552" y="444"/>
                    </a:lnTo>
                    <a:lnTo>
                      <a:pt x="1554" y="446"/>
                    </a:lnTo>
                    <a:lnTo>
                      <a:pt x="1556" y="449"/>
                    </a:lnTo>
                    <a:lnTo>
                      <a:pt x="1557" y="452"/>
                    </a:lnTo>
                    <a:lnTo>
                      <a:pt x="1559" y="454"/>
                    </a:lnTo>
                    <a:lnTo>
                      <a:pt x="1561" y="457"/>
                    </a:lnTo>
                    <a:lnTo>
                      <a:pt x="1563" y="460"/>
                    </a:lnTo>
                    <a:lnTo>
                      <a:pt x="1565" y="462"/>
                    </a:lnTo>
                    <a:lnTo>
                      <a:pt x="1569" y="466"/>
                    </a:lnTo>
                    <a:lnTo>
                      <a:pt x="1571" y="470"/>
                    </a:lnTo>
                    <a:lnTo>
                      <a:pt x="1574" y="473"/>
                    </a:lnTo>
                    <a:lnTo>
                      <a:pt x="1576" y="477"/>
                    </a:lnTo>
                    <a:lnTo>
                      <a:pt x="1579" y="481"/>
                    </a:lnTo>
                    <a:lnTo>
                      <a:pt x="1582" y="486"/>
                    </a:lnTo>
                    <a:lnTo>
                      <a:pt x="1585" y="492"/>
                    </a:lnTo>
                    <a:lnTo>
                      <a:pt x="1589" y="496"/>
                    </a:lnTo>
                    <a:lnTo>
                      <a:pt x="1592" y="499"/>
                    </a:lnTo>
                    <a:lnTo>
                      <a:pt x="1595" y="503"/>
                    </a:lnTo>
                    <a:lnTo>
                      <a:pt x="1598" y="507"/>
                    </a:lnTo>
                    <a:lnTo>
                      <a:pt x="1600" y="510"/>
                    </a:lnTo>
                    <a:lnTo>
                      <a:pt x="1602" y="513"/>
                    </a:lnTo>
                    <a:lnTo>
                      <a:pt x="1604" y="516"/>
                    </a:lnTo>
                    <a:lnTo>
                      <a:pt x="1607" y="519"/>
                    </a:lnTo>
                    <a:lnTo>
                      <a:pt x="1609" y="521"/>
                    </a:lnTo>
                    <a:lnTo>
                      <a:pt x="1610" y="524"/>
                    </a:lnTo>
                    <a:lnTo>
                      <a:pt x="1612" y="527"/>
                    </a:lnTo>
                    <a:lnTo>
                      <a:pt x="1614" y="529"/>
                    </a:lnTo>
                    <a:lnTo>
                      <a:pt x="1615" y="533"/>
                    </a:lnTo>
                    <a:lnTo>
                      <a:pt x="1617" y="535"/>
                    </a:lnTo>
                    <a:lnTo>
                      <a:pt x="1618" y="537"/>
                    </a:lnTo>
                    <a:lnTo>
                      <a:pt x="1620" y="539"/>
                    </a:lnTo>
                    <a:lnTo>
                      <a:pt x="1622" y="542"/>
                    </a:lnTo>
                    <a:lnTo>
                      <a:pt x="1623" y="544"/>
                    </a:lnTo>
                    <a:lnTo>
                      <a:pt x="1625" y="547"/>
                    </a:lnTo>
                    <a:lnTo>
                      <a:pt x="1628" y="550"/>
                    </a:lnTo>
                    <a:lnTo>
                      <a:pt x="1630" y="552"/>
                    </a:lnTo>
                    <a:lnTo>
                      <a:pt x="1632" y="555"/>
                    </a:lnTo>
                    <a:lnTo>
                      <a:pt x="1634" y="558"/>
                    </a:lnTo>
                    <a:lnTo>
                      <a:pt x="1636" y="561"/>
                    </a:lnTo>
                    <a:lnTo>
                      <a:pt x="1638" y="564"/>
                    </a:lnTo>
                    <a:lnTo>
                      <a:pt x="1641" y="568"/>
                    </a:lnTo>
                    <a:lnTo>
                      <a:pt x="1644" y="571"/>
                    </a:lnTo>
                    <a:lnTo>
                      <a:pt x="1647" y="576"/>
                    </a:lnTo>
                    <a:lnTo>
                      <a:pt x="1650" y="580"/>
                    </a:lnTo>
                    <a:lnTo>
                      <a:pt x="1653" y="585"/>
                    </a:lnTo>
                    <a:lnTo>
                      <a:pt x="1656" y="589"/>
                    </a:lnTo>
                    <a:lnTo>
                      <a:pt x="1660" y="594"/>
                    </a:lnTo>
                    <a:lnTo>
                      <a:pt x="1663" y="598"/>
                    </a:lnTo>
                    <a:lnTo>
                      <a:pt x="1666" y="602"/>
                    </a:lnTo>
                    <a:lnTo>
                      <a:pt x="1669" y="606"/>
                    </a:lnTo>
                    <a:lnTo>
                      <a:pt x="1672" y="610"/>
                    </a:lnTo>
                    <a:lnTo>
                      <a:pt x="1674" y="613"/>
                    </a:lnTo>
                    <a:lnTo>
                      <a:pt x="1676" y="616"/>
                    </a:lnTo>
                    <a:lnTo>
                      <a:pt x="1678" y="620"/>
                    </a:lnTo>
                    <a:lnTo>
                      <a:pt x="1680" y="622"/>
                    </a:lnTo>
                    <a:lnTo>
                      <a:pt x="1682" y="626"/>
                    </a:lnTo>
                    <a:lnTo>
                      <a:pt x="1686" y="628"/>
                    </a:lnTo>
                    <a:lnTo>
                      <a:pt x="1687" y="631"/>
                    </a:lnTo>
                    <a:lnTo>
                      <a:pt x="1689" y="633"/>
                    </a:lnTo>
                    <a:lnTo>
                      <a:pt x="1690" y="635"/>
                    </a:lnTo>
                    <a:lnTo>
                      <a:pt x="1692" y="637"/>
                    </a:lnTo>
                    <a:lnTo>
                      <a:pt x="1693" y="639"/>
                    </a:lnTo>
                    <a:lnTo>
                      <a:pt x="1694" y="641"/>
                    </a:lnTo>
                    <a:lnTo>
                      <a:pt x="1696" y="645"/>
                    </a:lnTo>
                    <a:lnTo>
                      <a:pt x="1697" y="647"/>
                    </a:lnTo>
                    <a:lnTo>
                      <a:pt x="1698" y="649"/>
                    </a:lnTo>
                    <a:lnTo>
                      <a:pt x="1700" y="651"/>
                    </a:lnTo>
                    <a:lnTo>
                      <a:pt x="1701" y="653"/>
                    </a:lnTo>
                    <a:lnTo>
                      <a:pt x="1702" y="655"/>
                    </a:lnTo>
                    <a:lnTo>
                      <a:pt x="1705" y="658"/>
                    </a:lnTo>
                    <a:lnTo>
                      <a:pt x="1706" y="660"/>
                    </a:lnTo>
                    <a:lnTo>
                      <a:pt x="1708" y="664"/>
                    </a:lnTo>
                    <a:lnTo>
                      <a:pt x="1709" y="668"/>
                    </a:lnTo>
                    <a:lnTo>
                      <a:pt x="1711" y="670"/>
                    </a:lnTo>
                    <a:lnTo>
                      <a:pt x="1713" y="673"/>
                    </a:lnTo>
                    <a:lnTo>
                      <a:pt x="1714" y="677"/>
                    </a:lnTo>
                    <a:lnTo>
                      <a:pt x="1716" y="680"/>
                    </a:lnTo>
                    <a:lnTo>
                      <a:pt x="1719" y="685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623" name="Freeform 21">
                <a:extLst>
                  <a:ext uri="{FF2B5EF4-FFF2-40B4-BE49-F238E27FC236}">
                    <a16:creationId xmlns:a16="http://schemas.microsoft.com/office/drawing/2014/main" id="{4001CE4C-757E-FE42-97B1-0B4E4D8EB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398" y="2453507"/>
                <a:ext cx="546100" cy="215900"/>
              </a:xfrm>
              <a:custGeom>
                <a:avLst/>
                <a:gdLst>
                  <a:gd name="T0" fmla="*/ 0 w 1719"/>
                  <a:gd name="T1" fmla="*/ 0 h 683"/>
                  <a:gd name="T2" fmla="*/ 0 w 1719"/>
                  <a:gd name="T3" fmla="*/ 0 h 683"/>
                  <a:gd name="T4" fmla="*/ 0 w 1719"/>
                  <a:gd name="T5" fmla="*/ 0 h 683"/>
                  <a:gd name="T6" fmla="*/ 0 w 1719"/>
                  <a:gd name="T7" fmla="*/ 0 h 683"/>
                  <a:gd name="T8" fmla="*/ 0 w 1719"/>
                  <a:gd name="T9" fmla="*/ 0 h 683"/>
                  <a:gd name="T10" fmla="*/ 0 w 1719"/>
                  <a:gd name="T11" fmla="*/ 0 h 683"/>
                  <a:gd name="T12" fmla="*/ 0 w 1719"/>
                  <a:gd name="T13" fmla="*/ 0 h 683"/>
                  <a:gd name="T14" fmla="*/ 0 w 1719"/>
                  <a:gd name="T15" fmla="*/ 0 h 683"/>
                  <a:gd name="T16" fmla="*/ 0 w 1719"/>
                  <a:gd name="T17" fmla="*/ 0 h 683"/>
                  <a:gd name="T18" fmla="*/ 0 w 1719"/>
                  <a:gd name="T19" fmla="*/ 0 h 683"/>
                  <a:gd name="T20" fmla="*/ 0 w 1719"/>
                  <a:gd name="T21" fmla="*/ 0 h 683"/>
                  <a:gd name="T22" fmla="*/ 0 w 1719"/>
                  <a:gd name="T23" fmla="*/ 0 h 683"/>
                  <a:gd name="T24" fmla="*/ 0 w 1719"/>
                  <a:gd name="T25" fmla="*/ 0 h 683"/>
                  <a:gd name="T26" fmla="*/ 0 w 1719"/>
                  <a:gd name="T27" fmla="*/ 0 h 683"/>
                  <a:gd name="T28" fmla="*/ 0 w 1719"/>
                  <a:gd name="T29" fmla="*/ 0 h 683"/>
                  <a:gd name="T30" fmla="*/ 0 w 1719"/>
                  <a:gd name="T31" fmla="*/ 0 h 683"/>
                  <a:gd name="T32" fmla="*/ 0 w 1719"/>
                  <a:gd name="T33" fmla="*/ 0 h 683"/>
                  <a:gd name="T34" fmla="*/ 0 w 1719"/>
                  <a:gd name="T35" fmla="*/ 0 h 683"/>
                  <a:gd name="T36" fmla="*/ 0 w 1719"/>
                  <a:gd name="T37" fmla="*/ 0 h 683"/>
                  <a:gd name="T38" fmla="*/ 0 w 1719"/>
                  <a:gd name="T39" fmla="*/ 0 h 683"/>
                  <a:gd name="T40" fmla="*/ 0 w 1719"/>
                  <a:gd name="T41" fmla="*/ 0 h 683"/>
                  <a:gd name="T42" fmla="*/ 0 w 1719"/>
                  <a:gd name="T43" fmla="*/ 0 h 683"/>
                  <a:gd name="T44" fmla="*/ 0 w 1719"/>
                  <a:gd name="T45" fmla="*/ 0 h 683"/>
                  <a:gd name="T46" fmla="*/ 0 w 1719"/>
                  <a:gd name="T47" fmla="*/ 0 h 683"/>
                  <a:gd name="T48" fmla="*/ 0 w 1719"/>
                  <a:gd name="T49" fmla="*/ 0 h 683"/>
                  <a:gd name="T50" fmla="*/ 0 w 1719"/>
                  <a:gd name="T51" fmla="*/ 0 h 683"/>
                  <a:gd name="T52" fmla="*/ 0 w 1719"/>
                  <a:gd name="T53" fmla="*/ 0 h 683"/>
                  <a:gd name="T54" fmla="*/ 0 w 1719"/>
                  <a:gd name="T55" fmla="*/ 0 h 683"/>
                  <a:gd name="T56" fmla="*/ 0 w 1719"/>
                  <a:gd name="T57" fmla="*/ 0 h 683"/>
                  <a:gd name="T58" fmla="*/ 0 w 1719"/>
                  <a:gd name="T59" fmla="*/ 0 h 683"/>
                  <a:gd name="T60" fmla="*/ 0 w 1719"/>
                  <a:gd name="T61" fmla="*/ 0 h 683"/>
                  <a:gd name="T62" fmla="*/ 0 w 1719"/>
                  <a:gd name="T63" fmla="*/ 0 h 683"/>
                  <a:gd name="T64" fmla="*/ 0 w 1719"/>
                  <a:gd name="T65" fmla="*/ 0 h 683"/>
                  <a:gd name="T66" fmla="*/ 0 w 1719"/>
                  <a:gd name="T67" fmla="*/ 0 h 683"/>
                  <a:gd name="T68" fmla="*/ 0 w 1719"/>
                  <a:gd name="T69" fmla="*/ 0 h 683"/>
                  <a:gd name="T70" fmla="*/ 0 w 1719"/>
                  <a:gd name="T71" fmla="*/ 0 h 683"/>
                  <a:gd name="T72" fmla="*/ 0 w 1719"/>
                  <a:gd name="T73" fmla="*/ 0 h 683"/>
                  <a:gd name="T74" fmla="*/ 0 w 1719"/>
                  <a:gd name="T75" fmla="*/ 0 h 683"/>
                  <a:gd name="T76" fmla="*/ 0 w 1719"/>
                  <a:gd name="T77" fmla="*/ 0 h 683"/>
                  <a:gd name="T78" fmla="*/ 0 w 1719"/>
                  <a:gd name="T79" fmla="*/ 0 h 683"/>
                  <a:gd name="T80" fmla="*/ 0 w 1719"/>
                  <a:gd name="T81" fmla="*/ 0 h 683"/>
                  <a:gd name="T82" fmla="*/ 0 w 1719"/>
                  <a:gd name="T83" fmla="*/ 0 h 683"/>
                  <a:gd name="T84" fmla="*/ 0 w 1719"/>
                  <a:gd name="T85" fmla="*/ 0 h 683"/>
                  <a:gd name="T86" fmla="*/ 0 w 1719"/>
                  <a:gd name="T87" fmla="*/ 0 h 683"/>
                  <a:gd name="T88" fmla="*/ 0 w 1719"/>
                  <a:gd name="T89" fmla="*/ 0 h 683"/>
                  <a:gd name="T90" fmla="*/ 0 w 1719"/>
                  <a:gd name="T91" fmla="*/ 0 h 683"/>
                  <a:gd name="T92" fmla="*/ 0 w 1719"/>
                  <a:gd name="T93" fmla="*/ 0 h 683"/>
                  <a:gd name="T94" fmla="*/ 0 w 1719"/>
                  <a:gd name="T95" fmla="*/ 0 h 683"/>
                  <a:gd name="T96" fmla="*/ 0 w 1719"/>
                  <a:gd name="T97" fmla="*/ 0 h 683"/>
                  <a:gd name="T98" fmla="*/ 0 w 1719"/>
                  <a:gd name="T99" fmla="*/ 0 h 683"/>
                  <a:gd name="T100" fmla="*/ 0 w 1719"/>
                  <a:gd name="T101" fmla="*/ 0 h 683"/>
                  <a:gd name="T102" fmla="*/ 0 w 1719"/>
                  <a:gd name="T103" fmla="*/ 0 h 683"/>
                  <a:gd name="T104" fmla="*/ 0 w 1719"/>
                  <a:gd name="T105" fmla="*/ 0 h 683"/>
                  <a:gd name="T106" fmla="*/ 0 w 1719"/>
                  <a:gd name="T107" fmla="*/ 0 h 683"/>
                  <a:gd name="T108" fmla="*/ 0 w 1719"/>
                  <a:gd name="T109" fmla="*/ 0 h 683"/>
                  <a:gd name="T110" fmla="*/ 0 w 1719"/>
                  <a:gd name="T111" fmla="*/ 0 h 683"/>
                  <a:gd name="T112" fmla="*/ 0 w 1719"/>
                  <a:gd name="T113" fmla="*/ 0 h 683"/>
                  <a:gd name="T114" fmla="*/ 0 w 1719"/>
                  <a:gd name="T115" fmla="*/ 0 h 683"/>
                  <a:gd name="T116" fmla="*/ 0 w 1719"/>
                  <a:gd name="T117" fmla="*/ 0 h 683"/>
                  <a:gd name="T118" fmla="*/ 0 w 1719"/>
                  <a:gd name="T119" fmla="*/ 0 h 683"/>
                  <a:gd name="T120" fmla="*/ 0 w 1719"/>
                  <a:gd name="T121" fmla="*/ 0 h 6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3"/>
                  <a:gd name="T185" fmla="*/ 1719 w 1719"/>
                  <a:gd name="T186" fmla="*/ 683 h 6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3">
                    <a:moveTo>
                      <a:pt x="0" y="683"/>
                    </a:moveTo>
                    <a:lnTo>
                      <a:pt x="66" y="683"/>
                    </a:lnTo>
                    <a:lnTo>
                      <a:pt x="127" y="683"/>
                    </a:lnTo>
                    <a:lnTo>
                      <a:pt x="184" y="683"/>
                    </a:lnTo>
                    <a:lnTo>
                      <a:pt x="238" y="683"/>
                    </a:lnTo>
                    <a:lnTo>
                      <a:pt x="290" y="683"/>
                    </a:lnTo>
                    <a:lnTo>
                      <a:pt x="336" y="683"/>
                    </a:lnTo>
                    <a:lnTo>
                      <a:pt x="379" y="683"/>
                    </a:lnTo>
                    <a:lnTo>
                      <a:pt x="418" y="683"/>
                    </a:lnTo>
                    <a:lnTo>
                      <a:pt x="455" y="683"/>
                    </a:lnTo>
                    <a:lnTo>
                      <a:pt x="490" y="683"/>
                    </a:lnTo>
                    <a:lnTo>
                      <a:pt x="520" y="683"/>
                    </a:lnTo>
                    <a:lnTo>
                      <a:pt x="549" y="683"/>
                    </a:lnTo>
                    <a:lnTo>
                      <a:pt x="575" y="683"/>
                    </a:lnTo>
                    <a:lnTo>
                      <a:pt x="598" y="683"/>
                    </a:lnTo>
                    <a:lnTo>
                      <a:pt x="620" y="683"/>
                    </a:lnTo>
                    <a:lnTo>
                      <a:pt x="639" y="683"/>
                    </a:lnTo>
                    <a:lnTo>
                      <a:pt x="656" y="682"/>
                    </a:lnTo>
                    <a:lnTo>
                      <a:pt x="671" y="682"/>
                    </a:lnTo>
                    <a:lnTo>
                      <a:pt x="685" y="682"/>
                    </a:lnTo>
                    <a:lnTo>
                      <a:pt x="698" y="682"/>
                    </a:lnTo>
                    <a:lnTo>
                      <a:pt x="708" y="682"/>
                    </a:lnTo>
                    <a:lnTo>
                      <a:pt x="718" y="682"/>
                    </a:lnTo>
                    <a:lnTo>
                      <a:pt x="726" y="682"/>
                    </a:lnTo>
                    <a:lnTo>
                      <a:pt x="733" y="682"/>
                    </a:lnTo>
                    <a:lnTo>
                      <a:pt x="741" y="681"/>
                    </a:lnTo>
                    <a:lnTo>
                      <a:pt x="746" y="681"/>
                    </a:lnTo>
                    <a:lnTo>
                      <a:pt x="751" y="681"/>
                    </a:lnTo>
                    <a:lnTo>
                      <a:pt x="757" y="681"/>
                    </a:lnTo>
                    <a:lnTo>
                      <a:pt x="761" y="681"/>
                    </a:lnTo>
                    <a:lnTo>
                      <a:pt x="765" y="680"/>
                    </a:lnTo>
                    <a:lnTo>
                      <a:pt x="770" y="680"/>
                    </a:lnTo>
                    <a:lnTo>
                      <a:pt x="775" y="680"/>
                    </a:lnTo>
                    <a:lnTo>
                      <a:pt x="780" y="679"/>
                    </a:lnTo>
                    <a:lnTo>
                      <a:pt x="785" y="679"/>
                    </a:lnTo>
                    <a:lnTo>
                      <a:pt x="788" y="679"/>
                    </a:lnTo>
                    <a:lnTo>
                      <a:pt x="792" y="679"/>
                    </a:lnTo>
                    <a:lnTo>
                      <a:pt x="796" y="678"/>
                    </a:lnTo>
                    <a:lnTo>
                      <a:pt x="800" y="678"/>
                    </a:lnTo>
                    <a:lnTo>
                      <a:pt x="803" y="678"/>
                    </a:lnTo>
                    <a:lnTo>
                      <a:pt x="806" y="678"/>
                    </a:lnTo>
                    <a:lnTo>
                      <a:pt x="808" y="678"/>
                    </a:lnTo>
                    <a:lnTo>
                      <a:pt x="811" y="677"/>
                    </a:lnTo>
                    <a:lnTo>
                      <a:pt x="814" y="677"/>
                    </a:lnTo>
                    <a:lnTo>
                      <a:pt x="817" y="677"/>
                    </a:lnTo>
                    <a:lnTo>
                      <a:pt x="819" y="677"/>
                    </a:lnTo>
                    <a:lnTo>
                      <a:pt x="822" y="677"/>
                    </a:lnTo>
                    <a:lnTo>
                      <a:pt x="824" y="676"/>
                    </a:lnTo>
                    <a:lnTo>
                      <a:pt x="826" y="676"/>
                    </a:lnTo>
                    <a:lnTo>
                      <a:pt x="829" y="676"/>
                    </a:lnTo>
                    <a:lnTo>
                      <a:pt x="831" y="676"/>
                    </a:lnTo>
                    <a:lnTo>
                      <a:pt x="835" y="675"/>
                    </a:lnTo>
                    <a:lnTo>
                      <a:pt x="837" y="675"/>
                    </a:lnTo>
                    <a:lnTo>
                      <a:pt x="839" y="675"/>
                    </a:lnTo>
                    <a:lnTo>
                      <a:pt x="842" y="674"/>
                    </a:lnTo>
                    <a:lnTo>
                      <a:pt x="844" y="674"/>
                    </a:lnTo>
                    <a:lnTo>
                      <a:pt x="847" y="674"/>
                    </a:lnTo>
                    <a:lnTo>
                      <a:pt x="850" y="673"/>
                    </a:lnTo>
                    <a:lnTo>
                      <a:pt x="854" y="673"/>
                    </a:lnTo>
                    <a:lnTo>
                      <a:pt x="857" y="671"/>
                    </a:lnTo>
                    <a:lnTo>
                      <a:pt x="860" y="671"/>
                    </a:lnTo>
                    <a:lnTo>
                      <a:pt x="864" y="670"/>
                    </a:lnTo>
                    <a:lnTo>
                      <a:pt x="868" y="670"/>
                    </a:lnTo>
                    <a:lnTo>
                      <a:pt x="874" y="669"/>
                    </a:lnTo>
                    <a:lnTo>
                      <a:pt x="878" y="669"/>
                    </a:lnTo>
                    <a:lnTo>
                      <a:pt x="882" y="668"/>
                    </a:lnTo>
                    <a:lnTo>
                      <a:pt x="886" y="667"/>
                    </a:lnTo>
                    <a:lnTo>
                      <a:pt x="891" y="667"/>
                    </a:lnTo>
                    <a:lnTo>
                      <a:pt x="894" y="666"/>
                    </a:lnTo>
                    <a:lnTo>
                      <a:pt x="898" y="666"/>
                    </a:lnTo>
                    <a:lnTo>
                      <a:pt x="901" y="666"/>
                    </a:lnTo>
                    <a:lnTo>
                      <a:pt x="904" y="665"/>
                    </a:lnTo>
                    <a:lnTo>
                      <a:pt x="907" y="665"/>
                    </a:lnTo>
                    <a:lnTo>
                      <a:pt x="910" y="664"/>
                    </a:lnTo>
                    <a:lnTo>
                      <a:pt x="913" y="664"/>
                    </a:lnTo>
                    <a:lnTo>
                      <a:pt x="915" y="663"/>
                    </a:lnTo>
                    <a:lnTo>
                      <a:pt x="919" y="663"/>
                    </a:lnTo>
                    <a:lnTo>
                      <a:pt x="921" y="662"/>
                    </a:lnTo>
                    <a:lnTo>
                      <a:pt x="924" y="662"/>
                    </a:lnTo>
                    <a:lnTo>
                      <a:pt x="926" y="661"/>
                    </a:lnTo>
                    <a:lnTo>
                      <a:pt x="928" y="661"/>
                    </a:lnTo>
                    <a:lnTo>
                      <a:pt x="932" y="660"/>
                    </a:lnTo>
                    <a:lnTo>
                      <a:pt x="934" y="660"/>
                    </a:lnTo>
                    <a:lnTo>
                      <a:pt x="936" y="659"/>
                    </a:lnTo>
                    <a:lnTo>
                      <a:pt x="939" y="658"/>
                    </a:lnTo>
                    <a:lnTo>
                      <a:pt x="942" y="658"/>
                    </a:lnTo>
                    <a:lnTo>
                      <a:pt x="944" y="657"/>
                    </a:lnTo>
                    <a:lnTo>
                      <a:pt x="947" y="656"/>
                    </a:lnTo>
                    <a:lnTo>
                      <a:pt x="951" y="655"/>
                    </a:lnTo>
                    <a:lnTo>
                      <a:pt x="954" y="652"/>
                    </a:lnTo>
                    <a:lnTo>
                      <a:pt x="958" y="651"/>
                    </a:lnTo>
                    <a:lnTo>
                      <a:pt x="961" y="650"/>
                    </a:lnTo>
                    <a:lnTo>
                      <a:pt x="966" y="649"/>
                    </a:lnTo>
                    <a:lnTo>
                      <a:pt x="971" y="648"/>
                    </a:lnTo>
                    <a:lnTo>
                      <a:pt x="975" y="646"/>
                    </a:lnTo>
                    <a:lnTo>
                      <a:pt x="980" y="645"/>
                    </a:lnTo>
                    <a:lnTo>
                      <a:pt x="985" y="643"/>
                    </a:lnTo>
                    <a:lnTo>
                      <a:pt x="991" y="642"/>
                    </a:lnTo>
                    <a:lnTo>
                      <a:pt x="995" y="640"/>
                    </a:lnTo>
                    <a:lnTo>
                      <a:pt x="999" y="639"/>
                    </a:lnTo>
                    <a:lnTo>
                      <a:pt x="1003" y="638"/>
                    </a:lnTo>
                    <a:lnTo>
                      <a:pt x="1009" y="636"/>
                    </a:lnTo>
                    <a:lnTo>
                      <a:pt x="1013" y="635"/>
                    </a:lnTo>
                    <a:lnTo>
                      <a:pt x="1016" y="633"/>
                    </a:lnTo>
                    <a:lnTo>
                      <a:pt x="1019" y="632"/>
                    </a:lnTo>
                    <a:lnTo>
                      <a:pt x="1022" y="631"/>
                    </a:lnTo>
                    <a:lnTo>
                      <a:pt x="1026" y="630"/>
                    </a:lnTo>
                    <a:lnTo>
                      <a:pt x="1029" y="629"/>
                    </a:lnTo>
                    <a:lnTo>
                      <a:pt x="1032" y="628"/>
                    </a:lnTo>
                    <a:lnTo>
                      <a:pt x="1034" y="628"/>
                    </a:lnTo>
                    <a:lnTo>
                      <a:pt x="1037" y="627"/>
                    </a:lnTo>
                    <a:lnTo>
                      <a:pt x="1039" y="626"/>
                    </a:lnTo>
                    <a:lnTo>
                      <a:pt x="1041" y="625"/>
                    </a:lnTo>
                    <a:lnTo>
                      <a:pt x="1044" y="624"/>
                    </a:lnTo>
                    <a:lnTo>
                      <a:pt x="1047" y="623"/>
                    </a:lnTo>
                    <a:lnTo>
                      <a:pt x="1049" y="622"/>
                    </a:lnTo>
                    <a:lnTo>
                      <a:pt x="1052" y="621"/>
                    </a:lnTo>
                    <a:lnTo>
                      <a:pt x="1055" y="620"/>
                    </a:lnTo>
                    <a:lnTo>
                      <a:pt x="1058" y="619"/>
                    </a:lnTo>
                    <a:lnTo>
                      <a:pt x="1060" y="617"/>
                    </a:lnTo>
                    <a:lnTo>
                      <a:pt x="1063" y="616"/>
                    </a:lnTo>
                    <a:lnTo>
                      <a:pt x="1067" y="615"/>
                    </a:lnTo>
                    <a:lnTo>
                      <a:pt x="1070" y="612"/>
                    </a:lnTo>
                    <a:lnTo>
                      <a:pt x="1073" y="611"/>
                    </a:lnTo>
                    <a:lnTo>
                      <a:pt x="1076" y="609"/>
                    </a:lnTo>
                    <a:lnTo>
                      <a:pt x="1080" y="607"/>
                    </a:lnTo>
                    <a:lnTo>
                      <a:pt x="1085" y="605"/>
                    </a:lnTo>
                    <a:lnTo>
                      <a:pt x="1089" y="603"/>
                    </a:lnTo>
                    <a:lnTo>
                      <a:pt x="1093" y="601"/>
                    </a:lnTo>
                    <a:lnTo>
                      <a:pt x="1097" y="599"/>
                    </a:lnTo>
                    <a:lnTo>
                      <a:pt x="1102" y="597"/>
                    </a:lnTo>
                    <a:lnTo>
                      <a:pt x="1107" y="594"/>
                    </a:lnTo>
                    <a:lnTo>
                      <a:pt x="1110" y="592"/>
                    </a:lnTo>
                    <a:lnTo>
                      <a:pt x="1114" y="590"/>
                    </a:lnTo>
                    <a:lnTo>
                      <a:pt x="1117" y="589"/>
                    </a:lnTo>
                    <a:lnTo>
                      <a:pt x="1120" y="587"/>
                    </a:lnTo>
                    <a:lnTo>
                      <a:pt x="1123" y="586"/>
                    </a:lnTo>
                    <a:lnTo>
                      <a:pt x="1126" y="584"/>
                    </a:lnTo>
                    <a:lnTo>
                      <a:pt x="1129" y="583"/>
                    </a:lnTo>
                    <a:lnTo>
                      <a:pt x="1131" y="582"/>
                    </a:lnTo>
                    <a:lnTo>
                      <a:pt x="1133" y="581"/>
                    </a:lnTo>
                    <a:lnTo>
                      <a:pt x="1135" y="580"/>
                    </a:lnTo>
                    <a:lnTo>
                      <a:pt x="1138" y="578"/>
                    </a:lnTo>
                    <a:lnTo>
                      <a:pt x="1140" y="577"/>
                    </a:lnTo>
                    <a:lnTo>
                      <a:pt x="1144" y="576"/>
                    </a:lnTo>
                    <a:lnTo>
                      <a:pt x="1146" y="574"/>
                    </a:lnTo>
                    <a:lnTo>
                      <a:pt x="1148" y="573"/>
                    </a:lnTo>
                    <a:lnTo>
                      <a:pt x="1150" y="572"/>
                    </a:lnTo>
                    <a:lnTo>
                      <a:pt x="1152" y="571"/>
                    </a:lnTo>
                    <a:lnTo>
                      <a:pt x="1154" y="570"/>
                    </a:lnTo>
                    <a:lnTo>
                      <a:pt x="1157" y="568"/>
                    </a:lnTo>
                    <a:lnTo>
                      <a:pt x="1159" y="567"/>
                    </a:lnTo>
                    <a:lnTo>
                      <a:pt x="1162" y="566"/>
                    </a:lnTo>
                    <a:lnTo>
                      <a:pt x="1165" y="564"/>
                    </a:lnTo>
                    <a:lnTo>
                      <a:pt x="1168" y="562"/>
                    </a:lnTo>
                    <a:lnTo>
                      <a:pt x="1170" y="560"/>
                    </a:lnTo>
                    <a:lnTo>
                      <a:pt x="1174" y="559"/>
                    </a:lnTo>
                    <a:lnTo>
                      <a:pt x="1177" y="557"/>
                    </a:lnTo>
                    <a:lnTo>
                      <a:pt x="1181" y="554"/>
                    </a:lnTo>
                    <a:lnTo>
                      <a:pt x="1185" y="552"/>
                    </a:lnTo>
                    <a:lnTo>
                      <a:pt x="1189" y="550"/>
                    </a:lnTo>
                    <a:lnTo>
                      <a:pt x="1193" y="548"/>
                    </a:lnTo>
                    <a:lnTo>
                      <a:pt x="1197" y="546"/>
                    </a:lnTo>
                    <a:lnTo>
                      <a:pt x="1201" y="544"/>
                    </a:lnTo>
                    <a:lnTo>
                      <a:pt x="1204" y="542"/>
                    </a:lnTo>
                    <a:lnTo>
                      <a:pt x="1207" y="540"/>
                    </a:lnTo>
                    <a:lnTo>
                      <a:pt x="1210" y="539"/>
                    </a:lnTo>
                    <a:lnTo>
                      <a:pt x="1213" y="536"/>
                    </a:lnTo>
                    <a:lnTo>
                      <a:pt x="1215" y="535"/>
                    </a:lnTo>
                    <a:lnTo>
                      <a:pt x="1217" y="534"/>
                    </a:lnTo>
                    <a:lnTo>
                      <a:pt x="1221" y="532"/>
                    </a:lnTo>
                    <a:lnTo>
                      <a:pt x="1223" y="531"/>
                    </a:lnTo>
                    <a:lnTo>
                      <a:pt x="1225" y="530"/>
                    </a:lnTo>
                    <a:lnTo>
                      <a:pt x="1227" y="529"/>
                    </a:lnTo>
                    <a:lnTo>
                      <a:pt x="1228" y="528"/>
                    </a:lnTo>
                    <a:lnTo>
                      <a:pt x="1230" y="527"/>
                    </a:lnTo>
                    <a:lnTo>
                      <a:pt x="1232" y="526"/>
                    </a:lnTo>
                    <a:lnTo>
                      <a:pt x="1235" y="525"/>
                    </a:lnTo>
                    <a:lnTo>
                      <a:pt x="1236" y="523"/>
                    </a:lnTo>
                    <a:lnTo>
                      <a:pt x="1239" y="522"/>
                    </a:lnTo>
                    <a:lnTo>
                      <a:pt x="1241" y="521"/>
                    </a:lnTo>
                    <a:lnTo>
                      <a:pt x="1243" y="520"/>
                    </a:lnTo>
                    <a:lnTo>
                      <a:pt x="1245" y="518"/>
                    </a:lnTo>
                    <a:lnTo>
                      <a:pt x="1246" y="516"/>
                    </a:lnTo>
                    <a:lnTo>
                      <a:pt x="1248" y="515"/>
                    </a:lnTo>
                    <a:lnTo>
                      <a:pt x="1250" y="513"/>
                    </a:lnTo>
                    <a:lnTo>
                      <a:pt x="1253" y="512"/>
                    </a:lnTo>
                    <a:lnTo>
                      <a:pt x="1255" y="511"/>
                    </a:lnTo>
                    <a:lnTo>
                      <a:pt x="1257" y="509"/>
                    </a:lnTo>
                    <a:lnTo>
                      <a:pt x="1261" y="507"/>
                    </a:lnTo>
                    <a:lnTo>
                      <a:pt x="1263" y="506"/>
                    </a:lnTo>
                    <a:lnTo>
                      <a:pt x="1266" y="504"/>
                    </a:lnTo>
                    <a:lnTo>
                      <a:pt x="1269" y="502"/>
                    </a:lnTo>
                    <a:lnTo>
                      <a:pt x="1272" y="500"/>
                    </a:lnTo>
                    <a:lnTo>
                      <a:pt x="1275" y="497"/>
                    </a:lnTo>
                    <a:lnTo>
                      <a:pt x="1280" y="495"/>
                    </a:lnTo>
                    <a:lnTo>
                      <a:pt x="1282" y="494"/>
                    </a:lnTo>
                    <a:lnTo>
                      <a:pt x="1285" y="492"/>
                    </a:lnTo>
                    <a:lnTo>
                      <a:pt x="1287" y="491"/>
                    </a:lnTo>
                    <a:lnTo>
                      <a:pt x="1289" y="489"/>
                    </a:lnTo>
                    <a:lnTo>
                      <a:pt x="1291" y="488"/>
                    </a:lnTo>
                    <a:lnTo>
                      <a:pt x="1293" y="487"/>
                    </a:lnTo>
                    <a:lnTo>
                      <a:pt x="1295" y="486"/>
                    </a:lnTo>
                    <a:lnTo>
                      <a:pt x="1296" y="485"/>
                    </a:lnTo>
                    <a:lnTo>
                      <a:pt x="1299" y="484"/>
                    </a:lnTo>
                    <a:lnTo>
                      <a:pt x="1300" y="482"/>
                    </a:lnTo>
                    <a:lnTo>
                      <a:pt x="1302" y="482"/>
                    </a:lnTo>
                    <a:lnTo>
                      <a:pt x="1303" y="481"/>
                    </a:lnTo>
                    <a:lnTo>
                      <a:pt x="1304" y="480"/>
                    </a:lnTo>
                    <a:lnTo>
                      <a:pt x="1306" y="479"/>
                    </a:lnTo>
                    <a:lnTo>
                      <a:pt x="1307" y="477"/>
                    </a:lnTo>
                    <a:lnTo>
                      <a:pt x="1308" y="476"/>
                    </a:lnTo>
                    <a:lnTo>
                      <a:pt x="1310" y="475"/>
                    </a:lnTo>
                    <a:lnTo>
                      <a:pt x="1311" y="474"/>
                    </a:lnTo>
                    <a:lnTo>
                      <a:pt x="1312" y="472"/>
                    </a:lnTo>
                    <a:lnTo>
                      <a:pt x="1313" y="471"/>
                    </a:lnTo>
                    <a:lnTo>
                      <a:pt x="1315" y="470"/>
                    </a:lnTo>
                    <a:lnTo>
                      <a:pt x="1317" y="469"/>
                    </a:lnTo>
                    <a:lnTo>
                      <a:pt x="1319" y="468"/>
                    </a:lnTo>
                    <a:lnTo>
                      <a:pt x="1320" y="466"/>
                    </a:lnTo>
                    <a:lnTo>
                      <a:pt x="1322" y="465"/>
                    </a:lnTo>
                    <a:lnTo>
                      <a:pt x="1325" y="464"/>
                    </a:lnTo>
                    <a:lnTo>
                      <a:pt x="1327" y="462"/>
                    </a:lnTo>
                    <a:lnTo>
                      <a:pt x="1329" y="461"/>
                    </a:lnTo>
                    <a:lnTo>
                      <a:pt x="1331" y="458"/>
                    </a:lnTo>
                    <a:lnTo>
                      <a:pt x="1333" y="456"/>
                    </a:lnTo>
                    <a:lnTo>
                      <a:pt x="1336" y="455"/>
                    </a:lnTo>
                    <a:lnTo>
                      <a:pt x="1338" y="453"/>
                    </a:lnTo>
                    <a:lnTo>
                      <a:pt x="1339" y="452"/>
                    </a:lnTo>
                    <a:lnTo>
                      <a:pt x="1341" y="450"/>
                    </a:lnTo>
                    <a:lnTo>
                      <a:pt x="1343" y="449"/>
                    </a:lnTo>
                    <a:lnTo>
                      <a:pt x="1344" y="448"/>
                    </a:lnTo>
                    <a:lnTo>
                      <a:pt x="1346" y="447"/>
                    </a:lnTo>
                    <a:lnTo>
                      <a:pt x="1347" y="446"/>
                    </a:lnTo>
                    <a:lnTo>
                      <a:pt x="1348" y="445"/>
                    </a:lnTo>
                    <a:lnTo>
                      <a:pt x="1350" y="444"/>
                    </a:lnTo>
                    <a:lnTo>
                      <a:pt x="1351" y="443"/>
                    </a:lnTo>
                    <a:lnTo>
                      <a:pt x="1352" y="442"/>
                    </a:lnTo>
                    <a:lnTo>
                      <a:pt x="1353" y="441"/>
                    </a:lnTo>
                    <a:lnTo>
                      <a:pt x="1354" y="440"/>
                    </a:lnTo>
                    <a:lnTo>
                      <a:pt x="1357" y="438"/>
                    </a:lnTo>
                    <a:lnTo>
                      <a:pt x="1358" y="438"/>
                    </a:lnTo>
                    <a:lnTo>
                      <a:pt x="1359" y="437"/>
                    </a:lnTo>
                    <a:lnTo>
                      <a:pt x="1360" y="436"/>
                    </a:lnTo>
                    <a:lnTo>
                      <a:pt x="1361" y="435"/>
                    </a:lnTo>
                    <a:lnTo>
                      <a:pt x="1363" y="434"/>
                    </a:lnTo>
                    <a:lnTo>
                      <a:pt x="1364" y="433"/>
                    </a:lnTo>
                    <a:lnTo>
                      <a:pt x="1365" y="432"/>
                    </a:lnTo>
                    <a:lnTo>
                      <a:pt x="1367" y="431"/>
                    </a:lnTo>
                    <a:lnTo>
                      <a:pt x="1370" y="430"/>
                    </a:lnTo>
                    <a:lnTo>
                      <a:pt x="1371" y="429"/>
                    </a:lnTo>
                    <a:lnTo>
                      <a:pt x="1373" y="427"/>
                    </a:lnTo>
                    <a:lnTo>
                      <a:pt x="1376" y="425"/>
                    </a:lnTo>
                    <a:lnTo>
                      <a:pt x="1378" y="424"/>
                    </a:lnTo>
                    <a:lnTo>
                      <a:pt x="1380" y="422"/>
                    </a:lnTo>
                    <a:lnTo>
                      <a:pt x="1382" y="421"/>
                    </a:lnTo>
                    <a:lnTo>
                      <a:pt x="1385" y="418"/>
                    </a:lnTo>
                    <a:lnTo>
                      <a:pt x="1387" y="417"/>
                    </a:lnTo>
                    <a:lnTo>
                      <a:pt x="1389" y="415"/>
                    </a:lnTo>
                    <a:lnTo>
                      <a:pt x="1392" y="414"/>
                    </a:lnTo>
                    <a:lnTo>
                      <a:pt x="1395" y="412"/>
                    </a:lnTo>
                    <a:lnTo>
                      <a:pt x="1397" y="411"/>
                    </a:lnTo>
                    <a:lnTo>
                      <a:pt x="1398" y="410"/>
                    </a:lnTo>
                    <a:lnTo>
                      <a:pt x="1400" y="408"/>
                    </a:lnTo>
                    <a:lnTo>
                      <a:pt x="1402" y="407"/>
                    </a:lnTo>
                    <a:lnTo>
                      <a:pt x="1403" y="406"/>
                    </a:lnTo>
                    <a:lnTo>
                      <a:pt x="1405" y="405"/>
                    </a:lnTo>
                    <a:lnTo>
                      <a:pt x="1406" y="404"/>
                    </a:lnTo>
                    <a:lnTo>
                      <a:pt x="1407" y="403"/>
                    </a:lnTo>
                    <a:lnTo>
                      <a:pt x="1409" y="402"/>
                    </a:lnTo>
                    <a:lnTo>
                      <a:pt x="1410" y="400"/>
                    </a:lnTo>
                    <a:lnTo>
                      <a:pt x="1411" y="399"/>
                    </a:lnTo>
                    <a:lnTo>
                      <a:pt x="1415" y="398"/>
                    </a:lnTo>
                    <a:lnTo>
                      <a:pt x="1416" y="396"/>
                    </a:lnTo>
                    <a:lnTo>
                      <a:pt x="1417" y="395"/>
                    </a:lnTo>
                    <a:lnTo>
                      <a:pt x="1419" y="394"/>
                    </a:lnTo>
                    <a:lnTo>
                      <a:pt x="1420" y="393"/>
                    </a:lnTo>
                    <a:lnTo>
                      <a:pt x="1421" y="391"/>
                    </a:lnTo>
                    <a:lnTo>
                      <a:pt x="1423" y="390"/>
                    </a:lnTo>
                    <a:lnTo>
                      <a:pt x="1424" y="388"/>
                    </a:lnTo>
                    <a:lnTo>
                      <a:pt x="1426" y="387"/>
                    </a:lnTo>
                    <a:lnTo>
                      <a:pt x="1428" y="385"/>
                    </a:lnTo>
                    <a:lnTo>
                      <a:pt x="1429" y="382"/>
                    </a:lnTo>
                    <a:lnTo>
                      <a:pt x="1431" y="379"/>
                    </a:lnTo>
                    <a:lnTo>
                      <a:pt x="1434" y="377"/>
                    </a:lnTo>
                    <a:lnTo>
                      <a:pt x="1436" y="374"/>
                    </a:lnTo>
                    <a:lnTo>
                      <a:pt x="1439" y="372"/>
                    </a:lnTo>
                    <a:lnTo>
                      <a:pt x="1441" y="369"/>
                    </a:lnTo>
                    <a:lnTo>
                      <a:pt x="1444" y="367"/>
                    </a:lnTo>
                    <a:lnTo>
                      <a:pt x="1446" y="364"/>
                    </a:lnTo>
                    <a:lnTo>
                      <a:pt x="1449" y="360"/>
                    </a:lnTo>
                    <a:lnTo>
                      <a:pt x="1452" y="358"/>
                    </a:lnTo>
                    <a:lnTo>
                      <a:pt x="1454" y="356"/>
                    </a:lnTo>
                    <a:lnTo>
                      <a:pt x="1456" y="354"/>
                    </a:lnTo>
                    <a:lnTo>
                      <a:pt x="1458" y="352"/>
                    </a:lnTo>
                    <a:lnTo>
                      <a:pt x="1461" y="350"/>
                    </a:lnTo>
                    <a:lnTo>
                      <a:pt x="1463" y="348"/>
                    </a:lnTo>
                    <a:lnTo>
                      <a:pt x="1464" y="346"/>
                    </a:lnTo>
                    <a:lnTo>
                      <a:pt x="1466" y="344"/>
                    </a:lnTo>
                    <a:lnTo>
                      <a:pt x="1467" y="343"/>
                    </a:lnTo>
                    <a:lnTo>
                      <a:pt x="1469" y="340"/>
                    </a:lnTo>
                    <a:lnTo>
                      <a:pt x="1470" y="338"/>
                    </a:lnTo>
                    <a:lnTo>
                      <a:pt x="1473" y="336"/>
                    </a:lnTo>
                    <a:lnTo>
                      <a:pt x="1474" y="334"/>
                    </a:lnTo>
                    <a:lnTo>
                      <a:pt x="1476" y="333"/>
                    </a:lnTo>
                    <a:lnTo>
                      <a:pt x="1477" y="331"/>
                    </a:lnTo>
                    <a:lnTo>
                      <a:pt x="1479" y="329"/>
                    </a:lnTo>
                    <a:lnTo>
                      <a:pt x="1480" y="327"/>
                    </a:lnTo>
                    <a:lnTo>
                      <a:pt x="1482" y="326"/>
                    </a:lnTo>
                    <a:lnTo>
                      <a:pt x="1483" y="324"/>
                    </a:lnTo>
                    <a:lnTo>
                      <a:pt x="1485" y="321"/>
                    </a:lnTo>
                    <a:lnTo>
                      <a:pt x="1487" y="319"/>
                    </a:lnTo>
                    <a:lnTo>
                      <a:pt x="1489" y="316"/>
                    </a:lnTo>
                    <a:lnTo>
                      <a:pt x="1492" y="314"/>
                    </a:lnTo>
                    <a:lnTo>
                      <a:pt x="1494" y="312"/>
                    </a:lnTo>
                    <a:lnTo>
                      <a:pt x="1496" y="309"/>
                    </a:lnTo>
                    <a:lnTo>
                      <a:pt x="1498" y="306"/>
                    </a:lnTo>
                    <a:lnTo>
                      <a:pt x="1501" y="302"/>
                    </a:lnTo>
                    <a:lnTo>
                      <a:pt x="1505" y="299"/>
                    </a:lnTo>
                    <a:lnTo>
                      <a:pt x="1507" y="295"/>
                    </a:lnTo>
                    <a:lnTo>
                      <a:pt x="1512" y="291"/>
                    </a:lnTo>
                    <a:lnTo>
                      <a:pt x="1515" y="287"/>
                    </a:lnTo>
                    <a:lnTo>
                      <a:pt x="1517" y="283"/>
                    </a:lnTo>
                    <a:lnTo>
                      <a:pt x="1520" y="280"/>
                    </a:lnTo>
                    <a:lnTo>
                      <a:pt x="1523" y="277"/>
                    </a:lnTo>
                    <a:lnTo>
                      <a:pt x="1525" y="274"/>
                    </a:lnTo>
                    <a:lnTo>
                      <a:pt x="1527" y="271"/>
                    </a:lnTo>
                    <a:lnTo>
                      <a:pt x="1530" y="268"/>
                    </a:lnTo>
                    <a:lnTo>
                      <a:pt x="1532" y="266"/>
                    </a:lnTo>
                    <a:lnTo>
                      <a:pt x="1534" y="263"/>
                    </a:lnTo>
                    <a:lnTo>
                      <a:pt x="1536" y="260"/>
                    </a:lnTo>
                    <a:lnTo>
                      <a:pt x="1538" y="258"/>
                    </a:lnTo>
                    <a:lnTo>
                      <a:pt x="1539" y="256"/>
                    </a:lnTo>
                    <a:lnTo>
                      <a:pt x="1541" y="254"/>
                    </a:lnTo>
                    <a:lnTo>
                      <a:pt x="1543" y="252"/>
                    </a:lnTo>
                    <a:lnTo>
                      <a:pt x="1544" y="250"/>
                    </a:lnTo>
                    <a:lnTo>
                      <a:pt x="1546" y="247"/>
                    </a:lnTo>
                    <a:lnTo>
                      <a:pt x="1547" y="244"/>
                    </a:lnTo>
                    <a:lnTo>
                      <a:pt x="1551" y="242"/>
                    </a:lnTo>
                    <a:lnTo>
                      <a:pt x="1552" y="240"/>
                    </a:lnTo>
                    <a:lnTo>
                      <a:pt x="1554" y="238"/>
                    </a:lnTo>
                    <a:lnTo>
                      <a:pt x="1556" y="235"/>
                    </a:lnTo>
                    <a:lnTo>
                      <a:pt x="1557" y="233"/>
                    </a:lnTo>
                    <a:lnTo>
                      <a:pt x="1559" y="231"/>
                    </a:lnTo>
                    <a:lnTo>
                      <a:pt x="1561" y="228"/>
                    </a:lnTo>
                    <a:lnTo>
                      <a:pt x="1563" y="224"/>
                    </a:lnTo>
                    <a:lnTo>
                      <a:pt x="1565" y="221"/>
                    </a:lnTo>
                    <a:lnTo>
                      <a:pt x="1569" y="218"/>
                    </a:lnTo>
                    <a:lnTo>
                      <a:pt x="1571" y="215"/>
                    </a:lnTo>
                    <a:lnTo>
                      <a:pt x="1574" y="211"/>
                    </a:lnTo>
                    <a:lnTo>
                      <a:pt x="1576" y="208"/>
                    </a:lnTo>
                    <a:lnTo>
                      <a:pt x="1579" y="203"/>
                    </a:lnTo>
                    <a:lnTo>
                      <a:pt x="1582" y="197"/>
                    </a:lnTo>
                    <a:lnTo>
                      <a:pt x="1585" y="193"/>
                    </a:lnTo>
                    <a:lnTo>
                      <a:pt x="1589" y="189"/>
                    </a:lnTo>
                    <a:lnTo>
                      <a:pt x="1592" y="184"/>
                    </a:lnTo>
                    <a:lnTo>
                      <a:pt x="1595" y="181"/>
                    </a:lnTo>
                    <a:lnTo>
                      <a:pt x="1598" y="178"/>
                    </a:lnTo>
                    <a:lnTo>
                      <a:pt x="1600" y="174"/>
                    </a:lnTo>
                    <a:lnTo>
                      <a:pt x="1602" y="171"/>
                    </a:lnTo>
                    <a:lnTo>
                      <a:pt x="1604" y="169"/>
                    </a:lnTo>
                    <a:lnTo>
                      <a:pt x="1607" y="165"/>
                    </a:lnTo>
                    <a:lnTo>
                      <a:pt x="1609" y="162"/>
                    </a:lnTo>
                    <a:lnTo>
                      <a:pt x="1610" y="160"/>
                    </a:lnTo>
                    <a:lnTo>
                      <a:pt x="1612" y="156"/>
                    </a:lnTo>
                    <a:lnTo>
                      <a:pt x="1614" y="154"/>
                    </a:lnTo>
                    <a:lnTo>
                      <a:pt x="1615" y="152"/>
                    </a:lnTo>
                    <a:lnTo>
                      <a:pt x="1617" y="150"/>
                    </a:lnTo>
                    <a:lnTo>
                      <a:pt x="1618" y="146"/>
                    </a:lnTo>
                    <a:lnTo>
                      <a:pt x="1620" y="144"/>
                    </a:lnTo>
                    <a:lnTo>
                      <a:pt x="1622" y="142"/>
                    </a:lnTo>
                    <a:lnTo>
                      <a:pt x="1623" y="140"/>
                    </a:lnTo>
                    <a:lnTo>
                      <a:pt x="1625" y="137"/>
                    </a:lnTo>
                    <a:lnTo>
                      <a:pt x="1628" y="135"/>
                    </a:lnTo>
                    <a:lnTo>
                      <a:pt x="1630" y="132"/>
                    </a:lnTo>
                    <a:lnTo>
                      <a:pt x="1632" y="130"/>
                    </a:lnTo>
                    <a:lnTo>
                      <a:pt x="1634" y="126"/>
                    </a:lnTo>
                    <a:lnTo>
                      <a:pt x="1636" y="123"/>
                    </a:lnTo>
                    <a:lnTo>
                      <a:pt x="1638" y="120"/>
                    </a:lnTo>
                    <a:lnTo>
                      <a:pt x="1641" y="117"/>
                    </a:lnTo>
                    <a:lnTo>
                      <a:pt x="1644" y="112"/>
                    </a:lnTo>
                    <a:lnTo>
                      <a:pt x="1647" y="107"/>
                    </a:lnTo>
                    <a:lnTo>
                      <a:pt x="1650" y="104"/>
                    </a:lnTo>
                    <a:lnTo>
                      <a:pt x="1653" y="99"/>
                    </a:lnTo>
                    <a:lnTo>
                      <a:pt x="1656" y="95"/>
                    </a:lnTo>
                    <a:lnTo>
                      <a:pt x="1660" y="91"/>
                    </a:lnTo>
                    <a:lnTo>
                      <a:pt x="1663" y="86"/>
                    </a:lnTo>
                    <a:lnTo>
                      <a:pt x="1666" y="82"/>
                    </a:lnTo>
                    <a:lnTo>
                      <a:pt x="1669" y="78"/>
                    </a:lnTo>
                    <a:lnTo>
                      <a:pt x="1672" y="75"/>
                    </a:lnTo>
                    <a:lnTo>
                      <a:pt x="1674" y="72"/>
                    </a:lnTo>
                    <a:lnTo>
                      <a:pt x="1676" y="68"/>
                    </a:lnTo>
                    <a:lnTo>
                      <a:pt x="1678" y="64"/>
                    </a:lnTo>
                    <a:lnTo>
                      <a:pt x="1680" y="61"/>
                    </a:lnTo>
                    <a:lnTo>
                      <a:pt x="1682" y="58"/>
                    </a:lnTo>
                    <a:lnTo>
                      <a:pt x="1686" y="56"/>
                    </a:lnTo>
                    <a:lnTo>
                      <a:pt x="1687" y="54"/>
                    </a:lnTo>
                    <a:lnTo>
                      <a:pt x="1689" y="50"/>
                    </a:lnTo>
                    <a:lnTo>
                      <a:pt x="1690" y="48"/>
                    </a:lnTo>
                    <a:lnTo>
                      <a:pt x="1692" y="46"/>
                    </a:lnTo>
                    <a:lnTo>
                      <a:pt x="1693" y="44"/>
                    </a:lnTo>
                    <a:lnTo>
                      <a:pt x="1694" y="42"/>
                    </a:lnTo>
                    <a:lnTo>
                      <a:pt x="1696" y="40"/>
                    </a:lnTo>
                    <a:lnTo>
                      <a:pt x="1697" y="38"/>
                    </a:lnTo>
                    <a:lnTo>
                      <a:pt x="1698" y="36"/>
                    </a:lnTo>
                    <a:lnTo>
                      <a:pt x="1700" y="34"/>
                    </a:lnTo>
                    <a:lnTo>
                      <a:pt x="1701" y="31"/>
                    </a:lnTo>
                    <a:lnTo>
                      <a:pt x="1702" y="28"/>
                    </a:lnTo>
                    <a:lnTo>
                      <a:pt x="1705" y="26"/>
                    </a:lnTo>
                    <a:lnTo>
                      <a:pt x="1706" y="23"/>
                    </a:lnTo>
                    <a:lnTo>
                      <a:pt x="1708" y="20"/>
                    </a:lnTo>
                    <a:lnTo>
                      <a:pt x="1709" y="17"/>
                    </a:lnTo>
                    <a:lnTo>
                      <a:pt x="1711" y="14"/>
                    </a:lnTo>
                    <a:lnTo>
                      <a:pt x="1713" y="10"/>
                    </a:lnTo>
                    <a:lnTo>
                      <a:pt x="1714" y="7"/>
                    </a:lnTo>
                    <a:lnTo>
                      <a:pt x="1716" y="4"/>
                    </a:lnTo>
                    <a:lnTo>
                      <a:pt x="1719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624" name="Freeform 22">
                <a:extLst>
                  <a:ext uri="{FF2B5EF4-FFF2-40B4-BE49-F238E27FC236}">
                    <a16:creationId xmlns:a16="http://schemas.microsoft.com/office/drawing/2014/main" id="{B2D432DD-1601-7648-A242-4496A7C09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733" y="2234852"/>
                <a:ext cx="63500" cy="219075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625" name="Freeform 23">
                <a:extLst>
                  <a:ext uri="{FF2B5EF4-FFF2-40B4-BE49-F238E27FC236}">
                    <a16:creationId xmlns:a16="http://schemas.microsoft.com/office/drawing/2014/main" id="{917AC74B-73CA-334E-93AF-A390745C3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733" y="2452339"/>
                <a:ext cx="63500" cy="217487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0604" name="Freeform 38">
              <a:extLst>
                <a:ext uri="{FF2B5EF4-FFF2-40B4-BE49-F238E27FC236}">
                  <a16:creationId xmlns:a16="http://schemas.microsoft.com/office/drawing/2014/main" id="{DF6E692E-38DF-8443-9768-06245BDDF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520" y="2342834"/>
              <a:ext cx="471493" cy="384175"/>
            </a:xfrm>
            <a:custGeom>
              <a:avLst/>
              <a:gdLst>
                <a:gd name="T0" fmla="*/ 0 w 805"/>
                <a:gd name="T1" fmla="*/ 0 h 1208"/>
                <a:gd name="T2" fmla="*/ 0 w 805"/>
                <a:gd name="T3" fmla="*/ 0 h 1208"/>
                <a:gd name="T4" fmla="*/ 0 w 805"/>
                <a:gd name="T5" fmla="*/ 0 h 1208"/>
                <a:gd name="T6" fmla="*/ 0 w 805"/>
                <a:gd name="T7" fmla="*/ 0 h 12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5"/>
                <a:gd name="T13" fmla="*/ 0 h 1208"/>
                <a:gd name="T14" fmla="*/ 805 w 805"/>
                <a:gd name="T15" fmla="*/ 1208 h 12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5" h="1208">
                  <a:moveTo>
                    <a:pt x="805" y="1208"/>
                  </a:moveTo>
                  <a:lnTo>
                    <a:pt x="403" y="1208"/>
                  </a:lnTo>
                  <a:lnTo>
                    <a:pt x="40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05" name="Freeform 38">
              <a:extLst>
                <a:ext uri="{FF2B5EF4-FFF2-40B4-BE49-F238E27FC236}">
                  <a16:creationId xmlns:a16="http://schemas.microsoft.com/office/drawing/2014/main" id="{E42E8E81-CF34-3944-8D58-B595BF48BB3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650519" y="2986187"/>
              <a:ext cx="471494" cy="323352"/>
            </a:xfrm>
            <a:custGeom>
              <a:avLst/>
              <a:gdLst>
                <a:gd name="T0" fmla="*/ 0 w 805"/>
                <a:gd name="T1" fmla="*/ 0 h 1208"/>
                <a:gd name="T2" fmla="*/ 0 w 805"/>
                <a:gd name="T3" fmla="*/ 0 h 1208"/>
                <a:gd name="T4" fmla="*/ 0 w 805"/>
                <a:gd name="T5" fmla="*/ 0 h 1208"/>
                <a:gd name="T6" fmla="*/ 0 w 805"/>
                <a:gd name="T7" fmla="*/ 0 h 12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5"/>
                <a:gd name="T13" fmla="*/ 0 h 1208"/>
                <a:gd name="T14" fmla="*/ 805 w 805"/>
                <a:gd name="T15" fmla="*/ 1208 h 12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5" h="1208">
                  <a:moveTo>
                    <a:pt x="805" y="1208"/>
                  </a:moveTo>
                  <a:lnTo>
                    <a:pt x="403" y="1208"/>
                  </a:lnTo>
                  <a:lnTo>
                    <a:pt x="40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06" name="Rectangle 52">
              <a:extLst>
                <a:ext uri="{FF2B5EF4-FFF2-40B4-BE49-F238E27FC236}">
                  <a16:creationId xmlns:a16="http://schemas.microsoft.com/office/drawing/2014/main" id="{8E1B0F0A-29F7-B440-9A28-52EF3E3A2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922" y="3735678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607" name="Line 41">
              <a:extLst>
                <a:ext uri="{FF2B5EF4-FFF2-40B4-BE49-F238E27FC236}">
                  <a16:creationId xmlns:a16="http://schemas.microsoft.com/office/drawing/2014/main" id="{1349F6B7-1761-EC47-A3BB-63128398B3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99744" y="3197202"/>
              <a:ext cx="170432" cy="88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08" name="Line 41">
              <a:extLst>
                <a:ext uri="{FF2B5EF4-FFF2-40B4-BE49-F238E27FC236}">
                  <a16:creationId xmlns:a16="http://schemas.microsoft.com/office/drawing/2014/main" id="{14745337-872F-7444-AA2D-C4CE07D163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4853" y="3205013"/>
              <a:ext cx="277622" cy="228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09" name="Line 41">
              <a:extLst>
                <a:ext uri="{FF2B5EF4-FFF2-40B4-BE49-F238E27FC236}">
                  <a16:creationId xmlns:a16="http://schemas.microsoft.com/office/drawing/2014/main" id="{017A96BD-BCBB-E443-82A0-BBA1E42859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5386" y="3430481"/>
              <a:ext cx="277622" cy="228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0" name="Freeform 51">
              <a:extLst>
                <a:ext uri="{FF2B5EF4-FFF2-40B4-BE49-F238E27FC236}">
                  <a16:creationId xmlns:a16="http://schemas.microsoft.com/office/drawing/2014/main" id="{D87CDF27-FEA4-444B-9427-BD259CE7B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466" y="3129780"/>
              <a:ext cx="7923617" cy="2286814"/>
            </a:xfrm>
            <a:custGeom>
              <a:avLst/>
              <a:gdLst>
                <a:gd name="T0" fmla="*/ 2147483646 w 10000"/>
                <a:gd name="T1" fmla="*/ 0 h 10000"/>
                <a:gd name="T2" fmla="*/ 2147483646 w 10000"/>
                <a:gd name="T3" fmla="*/ 2147483646 h 10000"/>
                <a:gd name="T4" fmla="*/ 0 w 10000"/>
                <a:gd name="T5" fmla="*/ 2147483646 h 10000"/>
                <a:gd name="T6" fmla="*/ 2147483646 w 10000"/>
                <a:gd name="T7" fmla="*/ 2147483646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00" h="10000">
                  <a:moveTo>
                    <a:pt x="10000" y="0"/>
                  </a:moveTo>
                  <a:lnTo>
                    <a:pt x="10000" y="10000"/>
                  </a:lnTo>
                  <a:lnTo>
                    <a:pt x="0" y="10000"/>
                  </a:lnTo>
                  <a:cubicBezTo>
                    <a:pt x="0" y="8356"/>
                    <a:pt x="1" y="2937"/>
                    <a:pt x="1" y="1293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1" name="Freeform 41">
              <a:extLst>
                <a:ext uri="{FF2B5EF4-FFF2-40B4-BE49-F238E27FC236}">
                  <a16:creationId xmlns:a16="http://schemas.microsoft.com/office/drawing/2014/main" id="{E4BEC21E-1FC1-4141-8DD9-0C88C0CC8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72" y="1885196"/>
              <a:ext cx="7768825" cy="2241378"/>
            </a:xfrm>
            <a:custGeom>
              <a:avLst/>
              <a:gdLst>
                <a:gd name="T0" fmla="*/ 2147483646 w 10000"/>
                <a:gd name="T1" fmla="*/ 2147483646 h 10000"/>
                <a:gd name="T2" fmla="*/ 2147483646 w 10000"/>
                <a:gd name="T3" fmla="*/ 0 h 10000"/>
                <a:gd name="T4" fmla="*/ 0 w 10000"/>
                <a:gd name="T5" fmla="*/ 0 h 10000"/>
                <a:gd name="T6" fmla="*/ 2147483646 w 10000"/>
                <a:gd name="T7" fmla="*/ 2147483646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00" h="10000">
                  <a:moveTo>
                    <a:pt x="10000" y="10000"/>
                  </a:moveTo>
                  <a:lnTo>
                    <a:pt x="10000" y="0"/>
                  </a:lnTo>
                  <a:lnTo>
                    <a:pt x="0" y="0"/>
                  </a:lnTo>
                  <a:cubicBezTo>
                    <a:pt x="3" y="506"/>
                    <a:pt x="5" y="1013"/>
                    <a:pt x="8" y="1519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2" name="Line 88">
              <a:extLst>
                <a:ext uri="{FF2B5EF4-FFF2-40B4-BE49-F238E27FC236}">
                  <a16:creationId xmlns:a16="http://schemas.microsoft.com/office/drawing/2014/main" id="{8668B53F-83DD-874D-A276-E2C19404AC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608" y="2472665"/>
              <a:ext cx="868427" cy="196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3" name="Line 41">
              <a:extLst>
                <a:ext uri="{FF2B5EF4-FFF2-40B4-BE49-F238E27FC236}">
                  <a16:creationId xmlns:a16="http://schemas.microsoft.com/office/drawing/2014/main" id="{4DD63E83-0A06-8B41-BCC8-71340857D5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1482" y="2217377"/>
              <a:ext cx="277622" cy="228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4" name="Freeform 10">
              <a:extLst>
                <a:ext uri="{FF2B5EF4-FFF2-40B4-BE49-F238E27FC236}">
                  <a16:creationId xmlns:a16="http://schemas.microsoft.com/office/drawing/2014/main" id="{B11FCDF5-E3FE-B84D-8FE1-DA0711F56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8012" y="4103061"/>
              <a:ext cx="43467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615" name="Freeform 10">
              <a:extLst>
                <a:ext uri="{FF2B5EF4-FFF2-40B4-BE49-F238E27FC236}">
                  <a16:creationId xmlns:a16="http://schemas.microsoft.com/office/drawing/2014/main" id="{788C7D37-7FD2-914E-B061-B1E389AEA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4316" y="3109413"/>
              <a:ext cx="43467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616" name="Rectangle 52">
              <a:extLst>
                <a:ext uri="{FF2B5EF4-FFF2-40B4-BE49-F238E27FC236}">
                  <a16:creationId xmlns:a16="http://schemas.microsoft.com/office/drawing/2014/main" id="{7275ED0D-90A3-7340-8D4F-4B4C5C041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402" y="2339694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617" name="Rectangle 52">
              <a:extLst>
                <a:ext uri="{FF2B5EF4-FFF2-40B4-BE49-F238E27FC236}">
                  <a16:creationId xmlns:a16="http://schemas.microsoft.com/office/drawing/2014/main" id="{D29402CE-4F81-E64C-9577-EF35B9939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24" y="3073326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618" name="Freeform 29">
              <a:extLst>
                <a:ext uri="{FF2B5EF4-FFF2-40B4-BE49-F238E27FC236}">
                  <a16:creationId xmlns:a16="http://schemas.microsoft.com/office/drawing/2014/main" id="{359F6D81-034D-8841-9B35-CFD25A91F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016" y="3393602"/>
              <a:ext cx="95629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9" name="Isosceles Triangle 11">
              <a:extLst>
                <a:ext uri="{FF2B5EF4-FFF2-40B4-BE49-F238E27FC236}">
                  <a16:creationId xmlns:a16="http://schemas.microsoft.com/office/drawing/2014/main" id="{FBFF06D1-9CFA-4946-A9AD-6ECB9433DA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03736" y="3291765"/>
              <a:ext cx="286885" cy="298062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620" name="Freeform 42">
              <a:extLst>
                <a:ext uri="{FF2B5EF4-FFF2-40B4-BE49-F238E27FC236}">
                  <a16:creationId xmlns:a16="http://schemas.microsoft.com/office/drawing/2014/main" id="{3FA46DCC-D6AE-7C45-B4AF-2D48741DC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35" y="3439418"/>
              <a:ext cx="2204704" cy="438150"/>
            </a:xfrm>
            <a:custGeom>
              <a:avLst/>
              <a:gdLst>
                <a:gd name="T0" fmla="*/ 0 w 10188"/>
                <a:gd name="T1" fmla="*/ 0 h 1612"/>
                <a:gd name="T2" fmla="*/ 0 w 10188"/>
                <a:gd name="T3" fmla="*/ 0 h 1612"/>
                <a:gd name="T4" fmla="*/ 0 w 10188"/>
                <a:gd name="T5" fmla="*/ 0 h 1612"/>
                <a:gd name="T6" fmla="*/ 0 w 10188"/>
                <a:gd name="T7" fmla="*/ 0 h 16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88"/>
                <a:gd name="T13" fmla="*/ 0 h 1612"/>
                <a:gd name="T14" fmla="*/ 10188 w 10188"/>
                <a:gd name="T15" fmla="*/ 1612 h 16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88" h="1612">
                  <a:moveTo>
                    <a:pt x="0" y="1612"/>
                  </a:moveTo>
                  <a:lnTo>
                    <a:pt x="8577" y="1612"/>
                  </a:lnTo>
                  <a:lnTo>
                    <a:pt x="8577" y="0"/>
                  </a:lnTo>
                  <a:lnTo>
                    <a:pt x="10188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21" name="Line 4">
              <a:extLst>
                <a:ext uri="{FF2B5EF4-FFF2-40B4-BE49-F238E27FC236}">
                  <a16:creationId xmlns:a16="http://schemas.microsoft.com/office/drawing/2014/main" id="{E7EFB590-4D04-A544-8AA9-1252F21F7E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71088" y="3444880"/>
              <a:ext cx="128933" cy="170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Title 1">
            <a:extLst>
              <a:ext uri="{FF2B5EF4-FFF2-40B4-BE49-F238E27FC236}">
                <a16:creationId xmlns:a16="http://schemas.microsoft.com/office/drawing/2014/main" id="{42114E0B-532D-964D-9112-911BA78A86E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</a:t>
            </a:r>
            <a:r>
              <a:rPr lang="en-US" altLang="en-US" sz="3200">
                <a:solidFill>
                  <a:srgbClr val="FF0000"/>
                </a:solidFill>
              </a:rPr>
              <a:t>Negative</a:t>
            </a:r>
            <a:r>
              <a:rPr lang="en-US" altLang="en-US" sz="3200"/>
              <a:t>-Edge-Triggered JK Flip-Flop</a:t>
            </a:r>
          </a:p>
        </p:txBody>
      </p:sp>
      <p:grpSp>
        <p:nvGrpSpPr>
          <p:cNvPr id="151554" name="Group 1">
            <a:extLst>
              <a:ext uri="{FF2B5EF4-FFF2-40B4-BE49-F238E27FC236}">
                <a16:creationId xmlns:a16="http://schemas.microsoft.com/office/drawing/2014/main" id="{7F5CD85B-DB21-EC45-9E1A-365E539B58D1}"/>
              </a:ext>
            </a:extLst>
          </p:cNvPr>
          <p:cNvGrpSpPr>
            <a:grpSpLocks/>
          </p:cNvGrpSpPr>
          <p:nvPr/>
        </p:nvGrpSpPr>
        <p:grpSpPr bwMode="auto">
          <a:xfrm>
            <a:off x="1028701" y="1885950"/>
            <a:ext cx="8985573" cy="3530600"/>
            <a:chOff x="113922" y="1885196"/>
            <a:chExt cx="8985584" cy="3531398"/>
          </a:xfrm>
        </p:grpSpPr>
        <p:sp>
          <p:nvSpPr>
            <p:cNvPr id="151555" name="Line 5">
              <a:extLst>
                <a:ext uri="{FF2B5EF4-FFF2-40B4-BE49-F238E27FC236}">
                  <a16:creationId xmlns:a16="http://schemas.microsoft.com/office/drawing/2014/main" id="{4BF6DA42-D2D6-D341-8240-89F55D609F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68140" y="3125672"/>
              <a:ext cx="305907" cy="36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56" name="Line 6">
              <a:extLst>
                <a:ext uri="{FF2B5EF4-FFF2-40B4-BE49-F238E27FC236}">
                  <a16:creationId xmlns:a16="http://schemas.microsoft.com/office/drawing/2014/main" id="{D5A5C6E1-FD80-DC42-A8E1-9B2A609111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68140" y="4122939"/>
              <a:ext cx="303030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57" name="Freeform 7">
              <a:extLst>
                <a:ext uri="{FF2B5EF4-FFF2-40B4-BE49-F238E27FC236}">
                  <a16:creationId xmlns:a16="http://schemas.microsoft.com/office/drawing/2014/main" id="{0EFEC526-23FE-C941-806B-D1A8CF4C6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841" y="3249865"/>
              <a:ext cx="1141329" cy="873075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58" name="Freeform 8">
              <a:extLst>
                <a:ext uri="{FF2B5EF4-FFF2-40B4-BE49-F238E27FC236}">
                  <a16:creationId xmlns:a16="http://schemas.microsoft.com/office/drawing/2014/main" id="{21054FBE-AF4A-5E49-AC33-77561E441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841" y="3124430"/>
              <a:ext cx="1141329" cy="874316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59" name="Freeform 10">
              <a:extLst>
                <a:ext uri="{FF2B5EF4-FFF2-40B4-BE49-F238E27FC236}">
                  <a16:creationId xmlns:a16="http://schemas.microsoft.com/office/drawing/2014/main" id="{4420CF2B-FDDD-A24C-A96C-CEF45EAE5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815" y="3103317"/>
              <a:ext cx="43468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60" name="Freeform 11">
              <a:extLst>
                <a:ext uri="{FF2B5EF4-FFF2-40B4-BE49-F238E27FC236}">
                  <a16:creationId xmlns:a16="http://schemas.microsoft.com/office/drawing/2014/main" id="{01956BA9-D9DA-B946-B7C9-5DFCA4EEB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783" y="4105552"/>
              <a:ext cx="34774" cy="34774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61" name="Line 13">
              <a:extLst>
                <a:ext uri="{FF2B5EF4-FFF2-40B4-BE49-F238E27FC236}">
                  <a16:creationId xmlns:a16="http://schemas.microsoft.com/office/drawing/2014/main" id="{E4813855-19BC-ED42-A87F-AA00DD9C2B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9633" y="4248374"/>
              <a:ext cx="409835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62" name="Line 14">
              <a:extLst>
                <a:ext uri="{FF2B5EF4-FFF2-40B4-BE49-F238E27FC236}">
                  <a16:creationId xmlns:a16="http://schemas.microsoft.com/office/drawing/2014/main" id="{D957FEB6-F4F3-7844-A3E5-55D5570F04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31334" y="3124430"/>
              <a:ext cx="1242" cy="9985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63" name="Freeform 20">
              <a:extLst>
                <a:ext uri="{FF2B5EF4-FFF2-40B4-BE49-F238E27FC236}">
                  <a16:creationId xmlns:a16="http://schemas.microsoft.com/office/drawing/2014/main" id="{0B8C3533-5026-7043-B860-EF283FCE5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334" y="4122939"/>
              <a:ext cx="230998" cy="1242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64" name="Line 25">
              <a:extLst>
                <a:ext uri="{FF2B5EF4-FFF2-40B4-BE49-F238E27FC236}">
                  <a16:creationId xmlns:a16="http://schemas.microsoft.com/office/drawing/2014/main" id="{C874D812-7213-4D4A-BE96-364312A3C1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971170" y="4124180"/>
              <a:ext cx="2877" cy="138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65" name="Freeform 29">
              <a:extLst>
                <a:ext uri="{FF2B5EF4-FFF2-40B4-BE49-F238E27FC236}">
                  <a16:creationId xmlns:a16="http://schemas.microsoft.com/office/drawing/2014/main" id="{8FC7FA5D-3F0C-EC40-BEE5-9D4A316A5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553" y="4201180"/>
              <a:ext cx="95629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66" name="Freeform 34">
              <a:extLst>
                <a:ext uri="{FF2B5EF4-FFF2-40B4-BE49-F238E27FC236}">
                  <a16:creationId xmlns:a16="http://schemas.microsoft.com/office/drawing/2014/main" id="{381A7EC5-DC71-ED43-839D-96617055B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512" y="4073262"/>
              <a:ext cx="95629" cy="96870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67" name="Line 35">
              <a:extLst>
                <a:ext uri="{FF2B5EF4-FFF2-40B4-BE49-F238E27FC236}">
                  <a16:creationId xmlns:a16="http://schemas.microsoft.com/office/drawing/2014/main" id="{FCA2B340-B787-7749-AE41-E9D0340CAB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9841" y="3998746"/>
              <a:ext cx="249627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68" name="Freeform 40">
              <a:extLst>
                <a:ext uri="{FF2B5EF4-FFF2-40B4-BE49-F238E27FC236}">
                  <a16:creationId xmlns:a16="http://schemas.microsoft.com/office/drawing/2014/main" id="{FF46F22F-3043-3447-AD9F-77EBCB1B7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512" y="3077237"/>
              <a:ext cx="95629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69" name="Line 41">
              <a:extLst>
                <a:ext uri="{FF2B5EF4-FFF2-40B4-BE49-F238E27FC236}">
                  <a16:creationId xmlns:a16="http://schemas.microsoft.com/office/drawing/2014/main" id="{67FEC2D3-D5F2-284B-83CA-6CFEEAA133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9633" y="3000237"/>
              <a:ext cx="409835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70" name="Line 42">
              <a:extLst>
                <a:ext uri="{FF2B5EF4-FFF2-40B4-BE49-F238E27FC236}">
                  <a16:creationId xmlns:a16="http://schemas.microsoft.com/office/drawing/2014/main" id="{23303FEF-AD62-6B4D-A099-3951E12C5F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9841" y="3249865"/>
              <a:ext cx="249627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71" name="Freeform 44">
              <a:extLst>
                <a:ext uri="{FF2B5EF4-FFF2-40B4-BE49-F238E27FC236}">
                  <a16:creationId xmlns:a16="http://schemas.microsoft.com/office/drawing/2014/main" id="{7E50DCC9-C2EF-1846-9B71-4EF09B7C6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334" y="3124430"/>
              <a:ext cx="230998" cy="1242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72" name="Line 45">
              <a:extLst>
                <a:ext uri="{FF2B5EF4-FFF2-40B4-BE49-F238E27FC236}">
                  <a16:creationId xmlns:a16="http://schemas.microsoft.com/office/drawing/2014/main" id="{01B0E5BC-86DF-2C47-A294-37DAFE955D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31334" y="3124430"/>
              <a:ext cx="230998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73" name="Freeform 51">
              <a:extLst>
                <a:ext uri="{FF2B5EF4-FFF2-40B4-BE49-F238E27FC236}">
                  <a16:creationId xmlns:a16="http://schemas.microsoft.com/office/drawing/2014/main" id="{7EF9E00E-A4BA-F047-80D5-F75BCB85D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037" y="2951802"/>
              <a:ext cx="95629" cy="96870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74" name="AutoShape 56">
              <a:extLst>
                <a:ext uri="{FF2B5EF4-FFF2-40B4-BE49-F238E27FC236}">
                  <a16:creationId xmlns:a16="http://schemas.microsoft.com/office/drawing/2014/main" id="{5F2F6D05-DD05-DD47-8F99-14C6BB9F5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815" y="2786626"/>
              <a:ext cx="490561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575" name="AutoShape 57">
              <a:extLst>
                <a:ext uri="{FF2B5EF4-FFF2-40B4-BE49-F238E27FC236}">
                  <a16:creationId xmlns:a16="http://schemas.microsoft.com/office/drawing/2014/main" id="{2E49CC2D-B77F-834A-98FA-1E27EF6E2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815" y="4037246"/>
              <a:ext cx="490561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576" name="AutoShape 59">
              <a:extLst>
                <a:ext uri="{FF2B5EF4-FFF2-40B4-BE49-F238E27FC236}">
                  <a16:creationId xmlns:a16="http://schemas.microsoft.com/office/drawing/2014/main" id="{BF977FF1-4B06-2340-B632-32EBFA51A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049" y="2910818"/>
              <a:ext cx="490561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577" name="AutoShape 61">
              <a:extLst>
                <a:ext uri="{FF2B5EF4-FFF2-40B4-BE49-F238E27FC236}">
                  <a16:creationId xmlns:a16="http://schemas.microsoft.com/office/drawing/2014/main" id="{A68AED36-34D8-8A42-AA3F-7DD0A1E21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9533" y="3909327"/>
              <a:ext cx="490561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578" name="Freeform 64">
              <a:extLst>
                <a:ext uri="{FF2B5EF4-FFF2-40B4-BE49-F238E27FC236}">
                  <a16:creationId xmlns:a16="http://schemas.microsoft.com/office/drawing/2014/main" id="{F326D88C-7B98-9244-8CEB-BA9D66DC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7573" y="4103068"/>
              <a:ext cx="43468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79" name="Line 5">
              <a:extLst>
                <a:ext uri="{FF2B5EF4-FFF2-40B4-BE49-F238E27FC236}">
                  <a16:creationId xmlns:a16="http://schemas.microsoft.com/office/drawing/2014/main" id="{B328B6DA-1FB0-C148-88DD-2DFC690A83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0554" y="3124429"/>
              <a:ext cx="730974" cy="12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80" name="Line 6">
              <a:extLst>
                <a:ext uri="{FF2B5EF4-FFF2-40B4-BE49-F238E27FC236}">
                  <a16:creationId xmlns:a16="http://schemas.microsoft.com/office/drawing/2014/main" id="{9C2007FE-9623-DC46-8966-8A52F66194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0554" y="4124179"/>
              <a:ext cx="779928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81" name="Freeform 7">
              <a:extLst>
                <a:ext uri="{FF2B5EF4-FFF2-40B4-BE49-F238E27FC236}">
                  <a16:creationId xmlns:a16="http://schemas.microsoft.com/office/drawing/2014/main" id="{166FAAC5-FD1D-0F48-88A9-0C485A5CE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2254" y="3249865"/>
              <a:ext cx="1141328" cy="873075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82" name="Freeform 8">
              <a:extLst>
                <a:ext uri="{FF2B5EF4-FFF2-40B4-BE49-F238E27FC236}">
                  <a16:creationId xmlns:a16="http://schemas.microsoft.com/office/drawing/2014/main" id="{A72DB074-7E2E-2F4F-9E58-92BFEA8E5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2254" y="3124430"/>
              <a:ext cx="1141328" cy="874316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83" name="Freeform 10">
              <a:extLst>
                <a:ext uri="{FF2B5EF4-FFF2-40B4-BE49-F238E27FC236}">
                  <a16:creationId xmlns:a16="http://schemas.microsoft.com/office/drawing/2014/main" id="{31F0A3AA-17BC-EB4E-8D16-33C1B8F39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1228" y="3103317"/>
              <a:ext cx="43467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84" name="Freeform 11">
              <a:extLst>
                <a:ext uri="{FF2B5EF4-FFF2-40B4-BE49-F238E27FC236}">
                  <a16:creationId xmlns:a16="http://schemas.microsoft.com/office/drawing/2014/main" id="{E34565FD-0FA6-5141-84B9-213E30F24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6195" y="4105552"/>
              <a:ext cx="34774" cy="34774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85" name="Line 13">
              <a:extLst>
                <a:ext uri="{FF2B5EF4-FFF2-40B4-BE49-F238E27FC236}">
                  <a16:creationId xmlns:a16="http://schemas.microsoft.com/office/drawing/2014/main" id="{9B2B3255-437D-514D-9085-515A10561E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82046" y="4248374"/>
              <a:ext cx="409835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86" name="Line 14">
              <a:extLst>
                <a:ext uri="{FF2B5EF4-FFF2-40B4-BE49-F238E27FC236}">
                  <a16:creationId xmlns:a16="http://schemas.microsoft.com/office/drawing/2014/main" id="{210BDD34-D96B-A540-BF04-B2575BD9B2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43748" y="3124430"/>
              <a:ext cx="1242" cy="9985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87" name="Freeform 20">
              <a:extLst>
                <a:ext uri="{FF2B5EF4-FFF2-40B4-BE49-F238E27FC236}">
                  <a16:creationId xmlns:a16="http://schemas.microsoft.com/office/drawing/2014/main" id="{1BBD6BBD-767C-C741-8772-67010F655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748" y="4122939"/>
              <a:ext cx="230998" cy="1242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88" name="Line 21">
              <a:extLst>
                <a:ext uri="{FF2B5EF4-FFF2-40B4-BE49-F238E27FC236}">
                  <a16:creationId xmlns:a16="http://schemas.microsoft.com/office/drawing/2014/main" id="{3F19B589-3868-3E4A-A386-131FDB766D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43748" y="4122939"/>
              <a:ext cx="230998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89" name="Freeform 29">
              <a:extLst>
                <a:ext uri="{FF2B5EF4-FFF2-40B4-BE49-F238E27FC236}">
                  <a16:creationId xmlns:a16="http://schemas.microsoft.com/office/drawing/2014/main" id="{768432BE-6D39-7F45-8030-5B50559B1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8967" y="4201180"/>
              <a:ext cx="95628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0" name="Freeform 34">
              <a:extLst>
                <a:ext uri="{FF2B5EF4-FFF2-40B4-BE49-F238E27FC236}">
                  <a16:creationId xmlns:a16="http://schemas.microsoft.com/office/drawing/2014/main" id="{798D8E4A-F805-AD49-B90A-C3E649A70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925" y="4073262"/>
              <a:ext cx="95628" cy="96870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1" name="Line 35">
              <a:extLst>
                <a:ext uri="{FF2B5EF4-FFF2-40B4-BE49-F238E27FC236}">
                  <a16:creationId xmlns:a16="http://schemas.microsoft.com/office/drawing/2014/main" id="{A555469E-F5C5-7743-BE89-3C5CB05BE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42254" y="3998746"/>
              <a:ext cx="249626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2" name="Freeform 40">
              <a:extLst>
                <a:ext uri="{FF2B5EF4-FFF2-40B4-BE49-F238E27FC236}">
                  <a16:creationId xmlns:a16="http://schemas.microsoft.com/office/drawing/2014/main" id="{30A31DD0-7863-F84A-A837-966A25CF9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925" y="3077237"/>
              <a:ext cx="95628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93" name="Line 41">
              <a:extLst>
                <a:ext uri="{FF2B5EF4-FFF2-40B4-BE49-F238E27FC236}">
                  <a16:creationId xmlns:a16="http://schemas.microsoft.com/office/drawing/2014/main" id="{868C8834-07B3-F041-A5D8-BAE19A206E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82046" y="3000237"/>
              <a:ext cx="409835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4" name="Line 42">
              <a:extLst>
                <a:ext uri="{FF2B5EF4-FFF2-40B4-BE49-F238E27FC236}">
                  <a16:creationId xmlns:a16="http://schemas.microsoft.com/office/drawing/2014/main" id="{311B1BA2-256F-7F4A-9DBF-6A34B1C212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42254" y="3249865"/>
              <a:ext cx="249626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5" name="Freeform 44">
              <a:extLst>
                <a:ext uri="{FF2B5EF4-FFF2-40B4-BE49-F238E27FC236}">
                  <a16:creationId xmlns:a16="http://schemas.microsoft.com/office/drawing/2014/main" id="{1245EE7A-2371-DD43-A7D2-CAD74453F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748" y="3124430"/>
              <a:ext cx="230998" cy="1242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96" name="Line 45">
              <a:extLst>
                <a:ext uri="{FF2B5EF4-FFF2-40B4-BE49-F238E27FC236}">
                  <a16:creationId xmlns:a16="http://schemas.microsoft.com/office/drawing/2014/main" id="{2E885D15-66D2-BC49-94FD-5B9BE44180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43748" y="3124430"/>
              <a:ext cx="230998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7" name="Freeform 51">
              <a:extLst>
                <a:ext uri="{FF2B5EF4-FFF2-40B4-BE49-F238E27FC236}">
                  <a16:creationId xmlns:a16="http://schemas.microsoft.com/office/drawing/2014/main" id="{86D83FCA-E764-A64C-A9E2-C285D7A5B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1451" y="2951802"/>
              <a:ext cx="95628" cy="96870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8" name="Line 53">
              <a:extLst>
                <a:ext uri="{FF2B5EF4-FFF2-40B4-BE49-F238E27FC236}">
                  <a16:creationId xmlns:a16="http://schemas.microsoft.com/office/drawing/2014/main" id="{2D9C5334-8979-534F-B701-35A6440F2B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93478" y="4226005"/>
              <a:ext cx="129010" cy="3313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9" name="Rectangle 54">
              <a:extLst>
                <a:ext uri="{FF2B5EF4-FFF2-40B4-BE49-F238E27FC236}">
                  <a16:creationId xmlns:a16="http://schemas.microsoft.com/office/drawing/2014/main" id="{ACEBA7F8-BFFC-7346-9A6F-207512516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0734" y="4226005"/>
              <a:ext cx="198772" cy="246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00" name="Rectangle 55">
              <a:extLst>
                <a:ext uri="{FF2B5EF4-FFF2-40B4-BE49-F238E27FC236}">
                  <a16:creationId xmlns:a16="http://schemas.microsoft.com/office/drawing/2014/main" id="{EE2F3D03-8C1C-CA4F-AE1F-E35E33236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0734" y="2785881"/>
              <a:ext cx="198772" cy="246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01" name="AutoShape 56">
              <a:extLst>
                <a:ext uri="{FF2B5EF4-FFF2-40B4-BE49-F238E27FC236}">
                  <a16:creationId xmlns:a16="http://schemas.microsoft.com/office/drawing/2014/main" id="{B6E7174B-8ABC-D54B-81DF-2EC31EA14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230" y="2786626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02" name="AutoShape 57">
              <a:extLst>
                <a:ext uri="{FF2B5EF4-FFF2-40B4-BE49-F238E27FC236}">
                  <a16:creationId xmlns:a16="http://schemas.microsoft.com/office/drawing/2014/main" id="{326F6662-D970-2B4E-9D28-A59437ACE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230" y="4037246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03" name="AutoShape 59">
              <a:extLst>
                <a:ext uri="{FF2B5EF4-FFF2-40B4-BE49-F238E27FC236}">
                  <a16:creationId xmlns:a16="http://schemas.microsoft.com/office/drawing/2014/main" id="{7D44D106-C9D7-F646-B331-DDE07A90E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9462" y="2910818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04" name="AutoShape 61">
              <a:extLst>
                <a:ext uri="{FF2B5EF4-FFF2-40B4-BE49-F238E27FC236}">
                  <a16:creationId xmlns:a16="http://schemas.microsoft.com/office/drawing/2014/main" id="{BD880198-B615-F040-9074-85C5601F7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1946" y="3909327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05" name="Freeform 64">
              <a:extLst>
                <a:ext uri="{FF2B5EF4-FFF2-40B4-BE49-F238E27FC236}">
                  <a16:creationId xmlns:a16="http://schemas.microsoft.com/office/drawing/2014/main" id="{1B1DCA81-5A83-6F49-81D7-9BAE4B102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9986" y="4103068"/>
              <a:ext cx="43467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606" name="Freeform 65">
              <a:extLst>
                <a:ext uri="{FF2B5EF4-FFF2-40B4-BE49-F238E27FC236}">
                  <a16:creationId xmlns:a16="http://schemas.microsoft.com/office/drawing/2014/main" id="{DE60B6FA-50D9-A740-BD4D-7D95504B0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1025" y="4101967"/>
              <a:ext cx="43467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607" name="Line 14">
              <a:extLst>
                <a:ext uri="{FF2B5EF4-FFF2-40B4-BE49-F238E27FC236}">
                  <a16:creationId xmlns:a16="http://schemas.microsoft.com/office/drawing/2014/main" id="{4421EB13-2C47-C14A-816C-1016ED72C3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72605" y="4141566"/>
              <a:ext cx="1442" cy="2357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08" name="Line 14">
              <a:extLst>
                <a:ext uri="{FF2B5EF4-FFF2-40B4-BE49-F238E27FC236}">
                  <a16:creationId xmlns:a16="http://schemas.microsoft.com/office/drawing/2014/main" id="{A1B57D51-9588-3240-8CC0-C08B9E149D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971139" y="2852689"/>
              <a:ext cx="0" cy="25299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09" name="Line 14">
              <a:extLst>
                <a:ext uri="{FF2B5EF4-FFF2-40B4-BE49-F238E27FC236}">
                  <a16:creationId xmlns:a16="http://schemas.microsoft.com/office/drawing/2014/main" id="{36BCBE40-D9DC-2A44-9050-2E1AE7272C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340329" y="4117800"/>
              <a:ext cx="3089" cy="8515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10" name="Line 13">
              <a:extLst>
                <a:ext uri="{FF2B5EF4-FFF2-40B4-BE49-F238E27FC236}">
                  <a16:creationId xmlns:a16="http://schemas.microsoft.com/office/drawing/2014/main" id="{9EB50C48-A274-7049-927F-FB3B6F5EDE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488237" y="4974468"/>
              <a:ext cx="863814" cy="2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11" name="Freeform 29">
              <a:extLst>
                <a:ext uri="{FF2B5EF4-FFF2-40B4-BE49-F238E27FC236}">
                  <a16:creationId xmlns:a16="http://schemas.microsoft.com/office/drawing/2014/main" id="{07089960-F321-4845-B704-A885659B2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609" y="4927126"/>
              <a:ext cx="95629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12" name="Isosceles Triangle 11">
              <a:extLst>
                <a:ext uri="{FF2B5EF4-FFF2-40B4-BE49-F238E27FC236}">
                  <a16:creationId xmlns:a16="http://schemas.microsoft.com/office/drawing/2014/main" id="{54868323-A26A-904B-BC9C-4D4C9E41BEB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5087329" y="4825289"/>
              <a:ext cx="286885" cy="298062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13" name="Line 13">
              <a:extLst>
                <a:ext uri="{FF2B5EF4-FFF2-40B4-BE49-F238E27FC236}">
                  <a16:creationId xmlns:a16="http://schemas.microsoft.com/office/drawing/2014/main" id="{17FD32FC-702E-BC4C-8951-815D64DAC3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860612" y="4968797"/>
              <a:ext cx="2213677" cy="53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14" name="Line 19">
              <a:extLst>
                <a:ext uri="{FF2B5EF4-FFF2-40B4-BE49-F238E27FC236}">
                  <a16:creationId xmlns:a16="http://schemas.microsoft.com/office/drawing/2014/main" id="{3990BD59-C832-C842-AE46-3494B32833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9927" y="4371542"/>
              <a:ext cx="594883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15" name="Line 47">
              <a:extLst>
                <a:ext uri="{FF2B5EF4-FFF2-40B4-BE49-F238E27FC236}">
                  <a16:creationId xmlns:a16="http://schemas.microsoft.com/office/drawing/2014/main" id="{C99CC067-1F46-2843-B982-C6AFC0F455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966616" y="2858657"/>
              <a:ext cx="612682" cy="316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16" name="Freeform 65">
              <a:extLst>
                <a:ext uri="{FF2B5EF4-FFF2-40B4-BE49-F238E27FC236}">
                  <a16:creationId xmlns:a16="http://schemas.microsoft.com/office/drawing/2014/main" id="{FD6EDFB5-8E89-0C49-B6C1-6420CAF7C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221" y="3422636"/>
              <a:ext cx="43468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617" name="Freeform 46">
              <a:extLst>
                <a:ext uri="{FF2B5EF4-FFF2-40B4-BE49-F238E27FC236}">
                  <a16:creationId xmlns:a16="http://schemas.microsoft.com/office/drawing/2014/main" id="{6D06D1F1-C0AC-884F-9FE5-F0E631DD099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643382" y="2820462"/>
              <a:ext cx="1422534" cy="38193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618" name="Line 13">
              <a:extLst>
                <a:ext uri="{FF2B5EF4-FFF2-40B4-BE49-F238E27FC236}">
                  <a16:creationId xmlns:a16="http://schemas.microsoft.com/office/drawing/2014/main" id="{2D892FE3-AA3D-414E-8EE4-DF5D75645A6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450971" y="4286599"/>
              <a:ext cx="114776" cy="76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19" name="Freeform 29">
              <a:extLst>
                <a:ext uri="{FF2B5EF4-FFF2-40B4-BE49-F238E27FC236}">
                  <a16:creationId xmlns:a16="http://schemas.microsoft.com/office/drawing/2014/main" id="{0F1C6229-3CCF-C742-9314-5A1DC61778C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60056" y="4140999"/>
              <a:ext cx="95629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20" name="Isosceles Triangle 11">
              <a:extLst>
                <a:ext uri="{FF2B5EF4-FFF2-40B4-BE49-F238E27FC236}">
                  <a16:creationId xmlns:a16="http://schemas.microsoft.com/office/drawing/2014/main" id="{8B2179DD-1807-E241-9312-13792EA7BF6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3368096" y="3837403"/>
              <a:ext cx="286884" cy="298062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21" name="Line 13">
              <a:extLst>
                <a:ext uri="{FF2B5EF4-FFF2-40B4-BE49-F238E27FC236}">
                  <a16:creationId xmlns:a16="http://schemas.microsoft.com/office/drawing/2014/main" id="{BF335AF1-B3B4-3A42-A9FC-738203079E3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015545" y="3353481"/>
              <a:ext cx="986719" cy="3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22" name="Freeform 65">
              <a:extLst>
                <a:ext uri="{FF2B5EF4-FFF2-40B4-BE49-F238E27FC236}">
                  <a16:creationId xmlns:a16="http://schemas.microsoft.com/office/drawing/2014/main" id="{3DD691F7-4011-CB46-85ED-16BD33010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388" y="2838042"/>
              <a:ext cx="43468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623" name="Freeform 18">
              <a:extLst>
                <a:ext uri="{FF2B5EF4-FFF2-40B4-BE49-F238E27FC236}">
                  <a16:creationId xmlns:a16="http://schemas.microsoft.com/office/drawing/2014/main" id="{D46EE882-E184-614B-BD63-DA44147F1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979" y="4338042"/>
              <a:ext cx="554353" cy="35767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624" name="Line 14">
              <a:extLst>
                <a:ext uri="{FF2B5EF4-FFF2-40B4-BE49-F238E27FC236}">
                  <a16:creationId xmlns:a16="http://schemas.microsoft.com/office/drawing/2014/main" id="{86925FE8-3016-4648-8FA0-4584F3A7BC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60612" y="3437994"/>
              <a:ext cx="0" cy="153606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25" name="Freeform 65">
              <a:extLst>
                <a:ext uri="{FF2B5EF4-FFF2-40B4-BE49-F238E27FC236}">
                  <a16:creationId xmlns:a16="http://schemas.microsoft.com/office/drawing/2014/main" id="{95091EFD-B95D-5342-8371-8F7AA96AC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816" y="3429186"/>
              <a:ext cx="43468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626" name="Line 4">
              <a:extLst>
                <a:ext uri="{FF2B5EF4-FFF2-40B4-BE49-F238E27FC236}">
                  <a16:creationId xmlns:a16="http://schemas.microsoft.com/office/drawing/2014/main" id="{AA319E27-78B7-0143-93F3-494B6068C9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71088" y="3443208"/>
              <a:ext cx="966193" cy="337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1627" name="Group 11">
              <a:extLst>
                <a:ext uri="{FF2B5EF4-FFF2-40B4-BE49-F238E27FC236}">
                  <a16:creationId xmlns:a16="http://schemas.microsoft.com/office/drawing/2014/main" id="{073C58D1-A5A5-2842-BD5C-1F6AE749FF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4102" y="3051784"/>
              <a:ext cx="406498" cy="286885"/>
              <a:chOff x="413297" y="3403777"/>
              <a:chExt cx="406498" cy="286885"/>
            </a:xfrm>
          </p:grpSpPr>
          <p:sp>
            <p:nvSpPr>
              <p:cNvPr id="151650" name="Freeform 29">
                <a:extLst>
                  <a:ext uri="{FF2B5EF4-FFF2-40B4-BE49-F238E27FC236}">
                    <a16:creationId xmlns:a16="http://schemas.microsoft.com/office/drawing/2014/main" id="{923436DA-4D3F-694E-8EB7-E60A754A8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166" y="3500027"/>
                <a:ext cx="95629" cy="95629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0 h 155"/>
                  <a:gd name="T4" fmla="*/ 0 w 155"/>
                  <a:gd name="T5" fmla="*/ 0 h 155"/>
                  <a:gd name="T6" fmla="*/ 0 w 155"/>
                  <a:gd name="T7" fmla="*/ 0 h 155"/>
                  <a:gd name="T8" fmla="*/ 0 w 155"/>
                  <a:gd name="T9" fmla="*/ 0 h 155"/>
                  <a:gd name="T10" fmla="*/ 0 w 155"/>
                  <a:gd name="T11" fmla="*/ 0 h 155"/>
                  <a:gd name="T12" fmla="*/ 0 w 155"/>
                  <a:gd name="T13" fmla="*/ 0 h 155"/>
                  <a:gd name="T14" fmla="*/ 0 w 155"/>
                  <a:gd name="T15" fmla="*/ 0 h 155"/>
                  <a:gd name="T16" fmla="*/ 0 w 155"/>
                  <a:gd name="T17" fmla="*/ 0 h 155"/>
                  <a:gd name="T18" fmla="*/ 0 w 155"/>
                  <a:gd name="T19" fmla="*/ 0 h 155"/>
                  <a:gd name="T20" fmla="*/ 0 w 155"/>
                  <a:gd name="T21" fmla="*/ 0 h 155"/>
                  <a:gd name="T22" fmla="*/ 0 w 155"/>
                  <a:gd name="T23" fmla="*/ 0 h 155"/>
                  <a:gd name="T24" fmla="*/ 0 w 155"/>
                  <a:gd name="T25" fmla="*/ 0 h 155"/>
                  <a:gd name="T26" fmla="*/ 0 w 155"/>
                  <a:gd name="T27" fmla="*/ 0 h 155"/>
                  <a:gd name="T28" fmla="*/ 0 w 155"/>
                  <a:gd name="T29" fmla="*/ 0 h 155"/>
                  <a:gd name="T30" fmla="*/ 0 w 155"/>
                  <a:gd name="T31" fmla="*/ 0 h 155"/>
                  <a:gd name="T32" fmla="*/ 0 w 155"/>
                  <a:gd name="T33" fmla="*/ 0 h 155"/>
                  <a:gd name="T34" fmla="*/ 0 w 155"/>
                  <a:gd name="T35" fmla="*/ 0 h 155"/>
                  <a:gd name="T36" fmla="*/ 0 w 155"/>
                  <a:gd name="T37" fmla="*/ 0 h 155"/>
                  <a:gd name="T38" fmla="*/ 0 w 155"/>
                  <a:gd name="T39" fmla="*/ 0 h 155"/>
                  <a:gd name="T40" fmla="*/ 0 w 155"/>
                  <a:gd name="T41" fmla="*/ 0 h 155"/>
                  <a:gd name="T42" fmla="*/ 0 w 155"/>
                  <a:gd name="T43" fmla="*/ 0 h 155"/>
                  <a:gd name="T44" fmla="*/ 0 w 155"/>
                  <a:gd name="T45" fmla="*/ 0 h 155"/>
                  <a:gd name="T46" fmla="*/ 0 w 155"/>
                  <a:gd name="T47" fmla="*/ 0 h 155"/>
                  <a:gd name="T48" fmla="*/ 0 w 155"/>
                  <a:gd name="T49" fmla="*/ 0 h 155"/>
                  <a:gd name="T50" fmla="*/ 0 w 155"/>
                  <a:gd name="T51" fmla="*/ 0 h 155"/>
                  <a:gd name="T52" fmla="*/ 0 w 155"/>
                  <a:gd name="T53" fmla="*/ 0 h 155"/>
                  <a:gd name="T54" fmla="*/ 0 w 155"/>
                  <a:gd name="T55" fmla="*/ 0 h 155"/>
                  <a:gd name="T56" fmla="*/ 0 w 155"/>
                  <a:gd name="T57" fmla="*/ 0 h 155"/>
                  <a:gd name="T58" fmla="*/ 0 w 155"/>
                  <a:gd name="T59" fmla="*/ 0 h 155"/>
                  <a:gd name="T60" fmla="*/ 0 w 155"/>
                  <a:gd name="T61" fmla="*/ 0 h 155"/>
                  <a:gd name="T62" fmla="*/ 0 w 155"/>
                  <a:gd name="T63" fmla="*/ 0 h 155"/>
                  <a:gd name="T64" fmla="*/ 0 w 155"/>
                  <a:gd name="T65" fmla="*/ 0 h 155"/>
                  <a:gd name="T66" fmla="*/ 0 w 155"/>
                  <a:gd name="T67" fmla="*/ 0 h 155"/>
                  <a:gd name="T68" fmla="*/ 0 w 155"/>
                  <a:gd name="T69" fmla="*/ 0 h 155"/>
                  <a:gd name="T70" fmla="*/ 0 w 155"/>
                  <a:gd name="T71" fmla="*/ 0 h 155"/>
                  <a:gd name="T72" fmla="*/ 0 w 155"/>
                  <a:gd name="T73" fmla="*/ 0 h 155"/>
                  <a:gd name="T74" fmla="*/ 0 w 155"/>
                  <a:gd name="T75" fmla="*/ 0 h 155"/>
                  <a:gd name="T76" fmla="*/ 0 w 155"/>
                  <a:gd name="T77" fmla="*/ 0 h 155"/>
                  <a:gd name="T78" fmla="*/ 0 w 155"/>
                  <a:gd name="T79" fmla="*/ 0 h 155"/>
                  <a:gd name="T80" fmla="*/ 0 w 155"/>
                  <a:gd name="T81" fmla="*/ 0 h 155"/>
                  <a:gd name="T82" fmla="*/ 0 w 155"/>
                  <a:gd name="T83" fmla="*/ 0 h 155"/>
                  <a:gd name="T84" fmla="*/ 0 w 155"/>
                  <a:gd name="T85" fmla="*/ 0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8" y="0"/>
                    </a:moveTo>
                    <a:lnTo>
                      <a:pt x="74" y="0"/>
                    </a:lnTo>
                    <a:lnTo>
                      <a:pt x="69" y="0"/>
                    </a:lnTo>
                    <a:lnTo>
                      <a:pt x="65" y="1"/>
                    </a:lnTo>
                    <a:lnTo>
                      <a:pt x="62" y="1"/>
                    </a:lnTo>
                    <a:lnTo>
                      <a:pt x="58" y="3"/>
                    </a:lnTo>
                    <a:lnTo>
                      <a:pt x="55" y="4"/>
                    </a:lnTo>
                    <a:lnTo>
                      <a:pt x="51" y="4"/>
                    </a:lnTo>
                    <a:lnTo>
                      <a:pt x="48" y="5"/>
                    </a:lnTo>
                    <a:lnTo>
                      <a:pt x="43" y="8"/>
                    </a:lnTo>
                    <a:lnTo>
                      <a:pt x="41" y="10"/>
                    </a:lnTo>
                    <a:lnTo>
                      <a:pt x="38" y="11"/>
                    </a:lnTo>
                    <a:lnTo>
                      <a:pt x="33" y="13"/>
                    </a:lnTo>
                    <a:lnTo>
                      <a:pt x="31" y="16"/>
                    </a:lnTo>
                    <a:lnTo>
                      <a:pt x="28" y="18"/>
                    </a:lnTo>
                    <a:lnTo>
                      <a:pt x="25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8" y="28"/>
                    </a:lnTo>
                    <a:lnTo>
                      <a:pt x="15" y="31"/>
                    </a:lnTo>
                    <a:lnTo>
                      <a:pt x="13" y="34"/>
                    </a:lnTo>
                    <a:lnTo>
                      <a:pt x="12" y="37"/>
                    </a:lnTo>
                    <a:lnTo>
                      <a:pt x="9" y="40"/>
                    </a:lnTo>
                    <a:lnTo>
                      <a:pt x="8" y="44"/>
                    </a:lnTo>
                    <a:lnTo>
                      <a:pt x="6" y="47"/>
                    </a:lnTo>
                    <a:lnTo>
                      <a:pt x="5" y="51"/>
                    </a:lnTo>
                    <a:lnTo>
                      <a:pt x="3" y="54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2" y="97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6" y="107"/>
                    </a:lnTo>
                    <a:lnTo>
                      <a:pt x="8" y="112"/>
                    </a:lnTo>
                    <a:lnTo>
                      <a:pt x="9" y="115"/>
                    </a:lnTo>
                    <a:lnTo>
                      <a:pt x="12" y="117"/>
                    </a:lnTo>
                    <a:lnTo>
                      <a:pt x="13" y="120"/>
                    </a:lnTo>
                    <a:lnTo>
                      <a:pt x="15" y="125"/>
                    </a:lnTo>
                    <a:lnTo>
                      <a:pt x="18" y="128"/>
                    </a:lnTo>
                    <a:lnTo>
                      <a:pt x="20" y="130"/>
                    </a:lnTo>
                    <a:lnTo>
                      <a:pt x="23" y="132"/>
                    </a:lnTo>
                    <a:lnTo>
                      <a:pt x="25" y="135"/>
                    </a:lnTo>
                    <a:lnTo>
                      <a:pt x="28" y="138"/>
                    </a:lnTo>
                    <a:lnTo>
                      <a:pt x="31" y="139"/>
                    </a:lnTo>
                    <a:lnTo>
                      <a:pt x="33" y="142"/>
                    </a:lnTo>
                    <a:lnTo>
                      <a:pt x="38" y="143"/>
                    </a:lnTo>
                    <a:lnTo>
                      <a:pt x="41" y="146"/>
                    </a:lnTo>
                    <a:lnTo>
                      <a:pt x="43" y="148"/>
                    </a:lnTo>
                    <a:lnTo>
                      <a:pt x="48" y="149"/>
                    </a:lnTo>
                    <a:lnTo>
                      <a:pt x="51" y="151"/>
                    </a:lnTo>
                    <a:lnTo>
                      <a:pt x="55" y="152"/>
                    </a:lnTo>
                    <a:lnTo>
                      <a:pt x="58" y="153"/>
                    </a:lnTo>
                    <a:lnTo>
                      <a:pt x="62" y="153"/>
                    </a:lnTo>
                    <a:lnTo>
                      <a:pt x="65" y="155"/>
                    </a:lnTo>
                    <a:lnTo>
                      <a:pt x="69" y="155"/>
                    </a:lnTo>
                    <a:lnTo>
                      <a:pt x="74" y="155"/>
                    </a:lnTo>
                    <a:lnTo>
                      <a:pt x="78" y="155"/>
                    </a:lnTo>
                    <a:lnTo>
                      <a:pt x="81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4" y="153"/>
                    </a:lnTo>
                    <a:lnTo>
                      <a:pt x="97" y="153"/>
                    </a:lnTo>
                    <a:lnTo>
                      <a:pt x="101" y="152"/>
                    </a:lnTo>
                    <a:lnTo>
                      <a:pt x="104" y="151"/>
                    </a:lnTo>
                    <a:lnTo>
                      <a:pt x="108" y="149"/>
                    </a:lnTo>
                    <a:lnTo>
                      <a:pt x="111" y="148"/>
                    </a:lnTo>
                    <a:lnTo>
                      <a:pt x="114" y="146"/>
                    </a:lnTo>
                    <a:lnTo>
                      <a:pt x="118" y="143"/>
                    </a:lnTo>
                    <a:lnTo>
                      <a:pt x="121" y="142"/>
                    </a:lnTo>
                    <a:lnTo>
                      <a:pt x="124" y="139"/>
                    </a:lnTo>
                    <a:lnTo>
                      <a:pt x="127" y="138"/>
                    </a:lnTo>
                    <a:lnTo>
                      <a:pt x="130" y="135"/>
                    </a:lnTo>
                    <a:lnTo>
                      <a:pt x="132" y="132"/>
                    </a:lnTo>
                    <a:lnTo>
                      <a:pt x="135" y="130"/>
                    </a:lnTo>
                    <a:lnTo>
                      <a:pt x="137" y="128"/>
                    </a:lnTo>
                    <a:lnTo>
                      <a:pt x="140" y="125"/>
                    </a:lnTo>
                    <a:lnTo>
                      <a:pt x="141" y="120"/>
                    </a:lnTo>
                    <a:lnTo>
                      <a:pt x="144" y="117"/>
                    </a:lnTo>
                    <a:lnTo>
                      <a:pt x="145" y="115"/>
                    </a:lnTo>
                    <a:lnTo>
                      <a:pt x="147" y="112"/>
                    </a:lnTo>
                    <a:lnTo>
                      <a:pt x="148" y="107"/>
                    </a:lnTo>
                    <a:lnTo>
                      <a:pt x="150" y="105"/>
                    </a:lnTo>
                    <a:lnTo>
                      <a:pt x="151" y="100"/>
                    </a:lnTo>
                    <a:lnTo>
                      <a:pt x="153" y="97"/>
                    </a:lnTo>
                    <a:lnTo>
                      <a:pt x="154" y="93"/>
                    </a:lnTo>
                    <a:lnTo>
                      <a:pt x="154" y="89"/>
                    </a:lnTo>
                    <a:lnTo>
                      <a:pt x="154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4" y="70"/>
                    </a:lnTo>
                    <a:lnTo>
                      <a:pt x="154" y="66"/>
                    </a:lnTo>
                    <a:lnTo>
                      <a:pt x="154" y="61"/>
                    </a:lnTo>
                    <a:lnTo>
                      <a:pt x="153" y="59"/>
                    </a:lnTo>
                    <a:lnTo>
                      <a:pt x="151" y="54"/>
                    </a:lnTo>
                    <a:lnTo>
                      <a:pt x="150" y="51"/>
                    </a:lnTo>
                    <a:lnTo>
                      <a:pt x="148" y="47"/>
                    </a:lnTo>
                    <a:lnTo>
                      <a:pt x="147" y="44"/>
                    </a:lnTo>
                    <a:lnTo>
                      <a:pt x="145" y="40"/>
                    </a:lnTo>
                    <a:lnTo>
                      <a:pt x="144" y="37"/>
                    </a:lnTo>
                    <a:lnTo>
                      <a:pt x="141" y="34"/>
                    </a:lnTo>
                    <a:lnTo>
                      <a:pt x="140" y="31"/>
                    </a:lnTo>
                    <a:lnTo>
                      <a:pt x="137" y="28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30" y="20"/>
                    </a:lnTo>
                    <a:lnTo>
                      <a:pt x="127" y="18"/>
                    </a:lnTo>
                    <a:lnTo>
                      <a:pt x="124" y="16"/>
                    </a:lnTo>
                    <a:lnTo>
                      <a:pt x="121" y="13"/>
                    </a:lnTo>
                    <a:lnTo>
                      <a:pt x="118" y="11"/>
                    </a:lnTo>
                    <a:lnTo>
                      <a:pt x="114" y="10"/>
                    </a:lnTo>
                    <a:lnTo>
                      <a:pt x="111" y="8"/>
                    </a:lnTo>
                    <a:lnTo>
                      <a:pt x="108" y="5"/>
                    </a:lnTo>
                    <a:lnTo>
                      <a:pt x="104" y="4"/>
                    </a:lnTo>
                    <a:lnTo>
                      <a:pt x="101" y="4"/>
                    </a:lnTo>
                    <a:lnTo>
                      <a:pt x="97" y="3"/>
                    </a:lnTo>
                    <a:lnTo>
                      <a:pt x="94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8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51" name="Isosceles Triangle 11">
                <a:extLst>
                  <a:ext uri="{FF2B5EF4-FFF2-40B4-BE49-F238E27FC236}">
                    <a16:creationId xmlns:a16="http://schemas.microsoft.com/office/drawing/2014/main" id="{1A6A5084-D87B-6D4A-A11C-842A50BFC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18885" y="3398189"/>
                <a:ext cx="286885" cy="298062"/>
              </a:xfrm>
              <a:prstGeom prst="triangle">
                <a:avLst>
                  <a:gd name="adj" fmla="val 50000"/>
                </a:avLst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51628" name="AutoShape 57">
              <a:extLst>
                <a:ext uri="{FF2B5EF4-FFF2-40B4-BE49-F238E27FC236}">
                  <a16:creationId xmlns:a16="http://schemas.microsoft.com/office/drawing/2014/main" id="{3344D762-503D-A94F-95F9-05ECF70AB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699" y="2126267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29" name="AutoShape 57">
              <a:extLst>
                <a:ext uri="{FF2B5EF4-FFF2-40B4-BE49-F238E27FC236}">
                  <a16:creationId xmlns:a16="http://schemas.microsoft.com/office/drawing/2014/main" id="{50FA7AD7-0437-AB43-ACA9-1DE8244F4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5850" y="3096534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51630" name="Group 2">
              <a:extLst>
                <a:ext uri="{FF2B5EF4-FFF2-40B4-BE49-F238E27FC236}">
                  <a16:creationId xmlns:a16="http://schemas.microsoft.com/office/drawing/2014/main" id="{1C1E6A06-FCAE-5B48-880E-8D37C137DF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7294" y="2634992"/>
              <a:ext cx="546100" cy="435394"/>
              <a:chOff x="2009398" y="2234432"/>
              <a:chExt cx="546100" cy="435394"/>
            </a:xfrm>
          </p:grpSpPr>
          <p:sp>
            <p:nvSpPr>
              <p:cNvPr id="151646" name="Freeform 20">
                <a:extLst>
                  <a:ext uri="{FF2B5EF4-FFF2-40B4-BE49-F238E27FC236}">
                    <a16:creationId xmlns:a16="http://schemas.microsoft.com/office/drawing/2014/main" id="{1418BA6A-B06B-BF40-99CA-545E4CCDF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398" y="2234432"/>
                <a:ext cx="546100" cy="217487"/>
              </a:xfrm>
              <a:custGeom>
                <a:avLst/>
                <a:gdLst>
                  <a:gd name="T0" fmla="*/ 0 w 1719"/>
                  <a:gd name="T1" fmla="*/ 0 h 685"/>
                  <a:gd name="T2" fmla="*/ 0 w 1719"/>
                  <a:gd name="T3" fmla="*/ 0 h 685"/>
                  <a:gd name="T4" fmla="*/ 0 w 1719"/>
                  <a:gd name="T5" fmla="*/ 0 h 685"/>
                  <a:gd name="T6" fmla="*/ 0 w 1719"/>
                  <a:gd name="T7" fmla="*/ 0 h 685"/>
                  <a:gd name="T8" fmla="*/ 0 w 1719"/>
                  <a:gd name="T9" fmla="*/ 0 h 685"/>
                  <a:gd name="T10" fmla="*/ 0 w 1719"/>
                  <a:gd name="T11" fmla="*/ 0 h 685"/>
                  <a:gd name="T12" fmla="*/ 0 w 1719"/>
                  <a:gd name="T13" fmla="*/ 0 h 685"/>
                  <a:gd name="T14" fmla="*/ 0 w 1719"/>
                  <a:gd name="T15" fmla="*/ 0 h 685"/>
                  <a:gd name="T16" fmla="*/ 0 w 1719"/>
                  <a:gd name="T17" fmla="*/ 0 h 685"/>
                  <a:gd name="T18" fmla="*/ 0 w 1719"/>
                  <a:gd name="T19" fmla="*/ 0 h 685"/>
                  <a:gd name="T20" fmla="*/ 0 w 1719"/>
                  <a:gd name="T21" fmla="*/ 0 h 685"/>
                  <a:gd name="T22" fmla="*/ 0 w 1719"/>
                  <a:gd name="T23" fmla="*/ 0 h 685"/>
                  <a:gd name="T24" fmla="*/ 0 w 1719"/>
                  <a:gd name="T25" fmla="*/ 0 h 685"/>
                  <a:gd name="T26" fmla="*/ 0 w 1719"/>
                  <a:gd name="T27" fmla="*/ 0 h 685"/>
                  <a:gd name="T28" fmla="*/ 0 w 1719"/>
                  <a:gd name="T29" fmla="*/ 0 h 685"/>
                  <a:gd name="T30" fmla="*/ 0 w 1719"/>
                  <a:gd name="T31" fmla="*/ 0 h 685"/>
                  <a:gd name="T32" fmla="*/ 0 w 1719"/>
                  <a:gd name="T33" fmla="*/ 0 h 685"/>
                  <a:gd name="T34" fmla="*/ 0 w 1719"/>
                  <a:gd name="T35" fmla="*/ 0 h 685"/>
                  <a:gd name="T36" fmla="*/ 0 w 1719"/>
                  <a:gd name="T37" fmla="*/ 0 h 685"/>
                  <a:gd name="T38" fmla="*/ 0 w 1719"/>
                  <a:gd name="T39" fmla="*/ 0 h 685"/>
                  <a:gd name="T40" fmla="*/ 0 w 1719"/>
                  <a:gd name="T41" fmla="*/ 0 h 685"/>
                  <a:gd name="T42" fmla="*/ 0 w 1719"/>
                  <a:gd name="T43" fmla="*/ 0 h 685"/>
                  <a:gd name="T44" fmla="*/ 0 w 1719"/>
                  <a:gd name="T45" fmla="*/ 0 h 685"/>
                  <a:gd name="T46" fmla="*/ 0 w 1719"/>
                  <a:gd name="T47" fmla="*/ 0 h 685"/>
                  <a:gd name="T48" fmla="*/ 0 w 1719"/>
                  <a:gd name="T49" fmla="*/ 0 h 685"/>
                  <a:gd name="T50" fmla="*/ 0 w 1719"/>
                  <a:gd name="T51" fmla="*/ 0 h 685"/>
                  <a:gd name="T52" fmla="*/ 0 w 1719"/>
                  <a:gd name="T53" fmla="*/ 0 h 685"/>
                  <a:gd name="T54" fmla="*/ 0 w 1719"/>
                  <a:gd name="T55" fmla="*/ 0 h 685"/>
                  <a:gd name="T56" fmla="*/ 0 w 1719"/>
                  <a:gd name="T57" fmla="*/ 0 h 685"/>
                  <a:gd name="T58" fmla="*/ 0 w 1719"/>
                  <a:gd name="T59" fmla="*/ 0 h 685"/>
                  <a:gd name="T60" fmla="*/ 0 w 1719"/>
                  <a:gd name="T61" fmla="*/ 0 h 685"/>
                  <a:gd name="T62" fmla="*/ 0 w 1719"/>
                  <a:gd name="T63" fmla="*/ 0 h 685"/>
                  <a:gd name="T64" fmla="*/ 0 w 1719"/>
                  <a:gd name="T65" fmla="*/ 0 h 685"/>
                  <a:gd name="T66" fmla="*/ 0 w 1719"/>
                  <a:gd name="T67" fmla="*/ 0 h 685"/>
                  <a:gd name="T68" fmla="*/ 0 w 1719"/>
                  <a:gd name="T69" fmla="*/ 0 h 685"/>
                  <a:gd name="T70" fmla="*/ 0 w 1719"/>
                  <a:gd name="T71" fmla="*/ 0 h 685"/>
                  <a:gd name="T72" fmla="*/ 0 w 1719"/>
                  <a:gd name="T73" fmla="*/ 0 h 685"/>
                  <a:gd name="T74" fmla="*/ 0 w 1719"/>
                  <a:gd name="T75" fmla="*/ 0 h 685"/>
                  <a:gd name="T76" fmla="*/ 0 w 1719"/>
                  <a:gd name="T77" fmla="*/ 0 h 685"/>
                  <a:gd name="T78" fmla="*/ 0 w 1719"/>
                  <a:gd name="T79" fmla="*/ 0 h 685"/>
                  <a:gd name="T80" fmla="*/ 0 w 1719"/>
                  <a:gd name="T81" fmla="*/ 0 h 685"/>
                  <a:gd name="T82" fmla="*/ 0 w 1719"/>
                  <a:gd name="T83" fmla="*/ 0 h 685"/>
                  <a:gd name="T84" fmla="*/ 0 w 1719"/>
                  <a:gd name="T85" fmla="*/ 0 h 685"/>
                  <a:gd name="T86" fmla="*/ 0 w 1719"/>
                  <a:gd name="T87" fmla="*/ 0 h 685"/>
                  <a:gd name="T88" fmla="*/ 0 w 1719"/>
                  <a:gd name="T89" fmla="*/ 0 h 685"/>
                  <a:gd name="T90" fmla="*/ 0 w 1719"/>
                  <a:gd name="T91" fmla="*/ 0 h 685"/>
                  <a:gd name="T92" fmla="*/ 0 w 1719"/>
                  <a:gd name="T93" fmla="*/ 0 h 685"/>
                  <a:gd name="T94" fmla="*/ 0 w 1719"/>
                  <a:gd name="T95" fmla="*/ 0 h 685"/>
                  <a:gd name="T96" fmla="*/ 0 w 1719"/>
                  <a:gd name="T97" fmla="*/ 0 h 685"/>
                  <a:gd name="T98" fmla="*/ 0 w 1719"/>
                  <a:gd name="T99" fmla="*/ 0 h 685"/>
                  <a:gd name="T100" fmla="*/ 0 w 1719"/>
                  <a:gd name="T101" fmla="*/ 0 h 685"/>
                  <a:gd name="T102" fmla="*/ 0 w 1719"/>
                  <a:gd name="T103" fmla="*/ 0 h 685"/>
                  <a:gd name="T104" fmla="*/ 0 w 1719"/>
                  <a:gd name="T105" fmla="*/ 0 h 685"/>
                  <a:gd name="T106" fmla="*/ 0 w 1719"/>
                  <a:gd name="T107" fmla="*/ 0 h 685"/>
                  <a:gd name="T108" fmla="*/ 0 w 1719"/>
                  <a:gd name="T109" fmla="*/ 0 h 685"/>
                  <a:gd name="T110" fmla="*/ 0 w 1719"/>
                  <a:gd name="T111" fmla="*/ 0 h 685"/>
                  <a:gd name="T112" fmla="*/ 0 w 1719"/>
                  <a:gd name="T113" fmla="*/ 0 h 685"/>
                  <a:gd name="T114" fmla="*/ 0 w 1719"/>
                  <a:gd name="T115" fmla="*/ 0 h 685"/>
                  <a:gd name="T116" fmla="*/ 0 w 1719"/>
                  <a:gd name="T117" fmla="*/ 0 h 685"/>
                  <a:gd name="T118" fmla="*/ 0 w 1719"/>
                  <a:gd name="T119" fmla="*/ 0 h 685"/>
                  <a:gd name="T120" fmla="*/ 0 w 1719"/>
                  <a:gd name="T121" fmla="*/ 0 h 6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5"/>
                  <a:gd name="T185" fmla="*/ 1719 w 1719"/>
                  <a:gd name="T186" fmla="*/ 685 h 68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5">
                    <a:moveTo>
                      <a:pt x="0" y="0"/>
                    </a:moveTo>
                    <a:lnTo>
                      <a:pt x="66" y="0"/>
                    </a:lnTo>
                    <a:lnTo>
                      <a:pt x="127" y="0"/>
                    </a:lnTo>
                    <a:lnTo>
                      <a:pt x="184" y="0"/>
                    </a:lnTo>
                    <a:lnTo>
                      <a:pt x="238" y="0"/>
                    </a:lnTo>
                    <a:lnTo>
                      <a:pt x="290" y="0"/>
                    </a:lnTo>
                    <a:lnTo>
                      <a:pt x="336" y="1"/>
                    </a:lnTo>
                    <a:lnTo>
                      <a:pt x="379" y="1"/>
                    </a:lnTo>
                    <a:lnTo>
                      <a:pt x="418" y="1"/>
                    </a:lnTo>
                    <a:lnTo>
                      <a:pt x="455" y="1"/>
                    </a:lnTo>
                    <a:lnTo>
                      <a:pt x="490" y="1"/>
                    </a:lnTo>
                    <a:lnTo>
                      <a:pt x="520" y="1"/>
                    </a:lnTo>
                    <a:lnTo>
                      <a:pt x="549" y="1"/>
                    </a:lnTo>
                    <a:lnTo>
                      <a:pt x="575" y="1"/>
                    </a:lnTo>
                    <a:lnTo>
                      <a:pt x="598" y="1"/>
                    </a:lnTo>
                    <a:lnTo>
                      <a:pt x="620" y="1"/>
                    </a:lnTo>
                    <a:lnTo>
                      <a:pt x="639" y="1"/>
                    </a:lnTo>
                    <a:lnTo>
                      <a:pt x="656" y="1"/>
                    </a:lnTo>
                    <a:lnTo>
                      <a:pt x="671" y="1"/>
                    </a:lnTo>
                    <a:lnTo>
                      <a:pt x="685" y="1"/>
                    </a:lnTo>
                    <a:lnTo>
                      <a:pt x="698" y="1"/>
                    </a:lnTo>
                    <a:lnTo>
                      <a:pt x="708" y="1"/>
                    </a:lnTo>
                    <a:lnTo>
                      <a:pt x="718" y="3"/>
                    </a:lnTo>
                    <a:lnTo>
                      <a:pt x="726" y="3"/>
                    </a:lnTo>
                    <a:lnTo>
                      <a:pt x="733" y="3"/>
                    </a:lnTo>
                    <a:lnTo>
                      <a:pt x="741" y="3"/>
                    </a:lnTo>
                    <a:lnTo>
                      <a:pt x="746" y="3"/>
                    </a:lnTo>
                    <a:lnTo>
                      <a:pt x="751" y="3"/>
                    </a:lnTo>
                    <a:lnTo>
                      <a:pt x="757" y="4"/>
                    </a:lnTo>
                    <a:lnTo>
                      <a:pt x="761" y="4"/>
                    </a:lnTo>
                    <a:lnTo>
                      <a:pt x="765" y="4"/>
                    </a:lnTo>
                    <a:lnTo>
                      <a:pt x="770" y="4"/>
                    </a:lnTo>
                    <a:lnTo>
                      <a:pt x="775" y="5"/>
                    </a:lnTo>
                    <a:lnTo>
                      <a:pt x="780" y="5"/>
                    </a:lnTo>
                    <a:lnTo>
                      <a:pt x="785" y="5"/>
                    </a:lnTo>
                    <a:lnTo>
                      <a:pt x="788" y="6"/>
                    </a:lnTo>
                    <a:lnTo>
                      <a:pt x="792" y="6"/>
                    </a:lnTo>
                    <a:lnTo>
                      <a:pt x="796" y="6"/>
                    </a:lnTo>
                    <a:lnTo>
                      <a:pt x="800" y="6"/>
                    </a:lnTo>
                    <a:lnTo>
                      <a:pt x="803" y="6"/>
                    </a:lnTo>
                    <a:lnTo>
                      <a:pt x="806" y="7"/>
                    </a:lnTo>
                    <a:lnTo>
                      <a:pt x="808" y="7"/>
                    </a:lnTo>
                    <a:lnTo>
                      <a:pt x="811" y="7"/>
                    </a:lnTo>
                    <a:lnTo>
                      <a:pt x="814" y="7"/>
                    </a:lnTo>
                    <a:lnTo>
                      <a:pt x="817" y="7"/>
                    </a:lnTo>
                    <a:lnTo>
                      <a:pt x="819" y="8"/>
                    </a:lnTo>
                    <a:lnTo>
                      <a:pt x="822" y="8"/>
                    </a:lnTo>
                    <a:lnTo>
                      <a:pt x="824" y="8"/>
                    </a:lnTo>
                    <a:lnTo>
                      <a:pt x="826" y="8"/>
                    </a:lnTo>
                    <a:lnTo>
                      <a:pt x="829" y="9"/>
                    </a:lnTo>
                    <a:lnTo>
                      <a:pt x="831" y="9"/>
                    </a:lnTo>
                    <a:lnTo>
                      <a:pt x="835" y="9"/>
                    </a:lnTo>
                    <a:lnTo>
                      <a:pt x="837" y="9"/>
                    </a:lnTo>
                    <a:lnTo>
                      <a:pt x="839" y="10"/>
                    </a:lnTo>
                    <a:lnTo>
                      <a:pt x="842" y="10"/>
                    </a:lnTo>
                    <a:lnTo>
                      <a:pt x="844" y="10"/>
                    </a:lnTo>
                    <a:lnTo>
                      <a:pt x="847" y="11"/>
                    </a:lnTo>
                    <a:lnTo>
                      <a:pt x="850" y="11"/>
                    </a:lnTo>
                    <a:lnTo>
                      <a:pt x="854" y="12"/>
                    </a:lnTo>
                    <a:lnTo>
                      <a:pt x="857" y="12"/>
                    </a:lnTo>
                    <a:lnTo>
                      <a:pt x="860" y="13"/>
                    </a:lnTo>
                    <a:lnTo>
                      <a:pt x="864" y="13"/>
                    </a:lnTo>
                    <a:lnTo>
                      <a:pt x="868" y="14"/>
                    </a:lnTo>
                    <a:lnTo>
                      <a:pt x="874" y="14"/>
                    </a:lnTo>
                    <a:lnTo>
                      <a:pt x="878" y="15"/>
                    </a:lnTo>
                    <a:lnTo>
                      <a:pt x="882" y="15"/>
                    </a:lnTo>
                    <a:lnTo>
                      <a:pt x="886" y="16"/>
                    </a:lnTo>
                    <a:lnTo>
                      <a:pt x="891" y="17"/>
                    </a:lnTo>
                    <a:lnTo>
                      <a:pt x="894" y="17"/>
                    </a:lnTo>
                    <a:lnTo>
                      <a:pt x="898" y="18"/>
                    </a:lnTo>
                    <a:lnTo>
                      <a:pt x="901" y="18"/>
                    </a:lnTo>
                    <a:lnTo>
                      <a:pt x="904" y="19"/>
                    </a:lnTo>
                    <a:lnTo>
                      <a:pt x="907" y="19"/>
                    </a:lnTo>
                    <a:lnTo>
                      <a:pt x="910" y="20"/>
                    </a:lnTo>
                    <a:lnTo>
                      <a:pt x="913" y="20"/>
                    </a:lnTo>
                    <a:lnTo>
                      <a:pt x="915" y="20"/>
                    </a:lnTo>
                    <a:lnTo>
                      <a:pt x="919" y="22"/>
                    </a:lnTo>
                    <a:lnTo>
                      <a:pt x="921" y="22"/>
                    </a:lnTo>
                    <a:lnTo>
                      <a:pt x="924" y="23"/>
                    </a:lnTo>
                    <a:lnTo>
                      <a:pt x="926" y="23"/>
                    </a:lnTo>
                    <a:lnTo>
                      <a:pt x="928" y="24"/>
                    </a:lnTo>
                    <a:lnTo>
                      <a:pt x="932" y="25"/>
                    </a:lnTo>
                    <a:lnTo>
                      <a:pt x="934" y="25"/>
                    </a:lnTo>
                    <a:lnTo>
                      <a:pt x="936" y="26"/>
                    </a:lnTo>
                    <a:lnTo>
                      <a:pt x="939" y="26"/>
                    </a:lnTo>
                    <a:lnTo>
                      <a:pt x="942" y="27"/>
                    </a:lnTo>
                    <a:lnTo>
                      <a:pt x="944" y="28"/>
                    </a:lnTo>
                    <a:lnTo>
                      <a:pt x="947" y="29"/>
                    </a:lnTo>
                    <a:lnTo>
                      <a:pt x="951" y="30"/>
                    </a:lnTo>
                    <a:lnTo>
                      <a:pt x="954" y="31"/>
                    </a:lnTo>
                    <a:lnTo>
                      <a:pt x="958" y="32"/>
                    </a:lnTo>
                    <a:lnTo>
                      <a:pt x="961" y="34"/>
                    </a:lnTo>
                    <a:lnTo>
                      <a:pt x="966" y="35"/>
                    </a:lnTo>
                    <a:lnTo>
                      <a:pt x="971" y="36"/>
                    </a:lnTo>
                    <a:lnTo>
                      <a:pt x="975" y="37"/>
                    </a:lnTo>
                    <a:lnTo>
                      <a:pt x="980" y="39"/>
                    </a:lnTo>
                    <a:lnTo>
                      <a:pt x="985" y="41"/>
                    </a:lnTo>
                    <a:lnTo>
                      <a:pt x="991" y="43"/>
                    </a:lnTo>
                    <a:lnTo>
                      <a:pt x="995" y="44"/>
                    </a:lnTo>
                    <a:lnTo>
                      <a:pt x="999" y="46"/>
                    </a:lnTo>
                    <a:lnTo>
                      <a:pt x="1003" y="47"/>
                    </a:lnTo>
                    <a:lnTo>
                      <a:pt x="1009" y="48"/>
                    </a:lnTo>
                    <a:lnTo>
                      <a:pt x="1013" y="49"/>
                    </a:lnTo>
                    <a:lnTo>
                      <a:pt x="1016" y="50"/>
                    </a:lnTo>
                    <a:lnTo>
                      <a:pt x="1019" y="51"/>
                    </a:lnTo>
                    <a:lnTo>
                      <a:pt x="1022" y="52"/>
                    </a:lnTo>
                    <a:lnTo>
                      <a:pt x="1026" y="53"/>
                    </a:lnTo>
                    <a:lnTo>
                      <a:pt x="1029" y="54"/>
                    </a:lnTo>
                    <a:lnTo>
                      <a:pt x="1032" y="55"/>
                    </a:lnTo>
                    <a:lnTo>
                      <a:pt x="1034" y="56"/>
                    </a:lnTo>
                    <a:lnTo>
                      <a:pt x="1037" y="57"/>
                    </a:lnTo>
                    <a:lnTo>
                      <a:pt x="1039" y="58"/>
                    </a:lnTo>
                    <a:lnTo>
                      <a:pt x="1041" y="59"/>
                    </a:lnTo>
                    <a:lnTo>
                      <a:pt x="1044" y="61"/>
                    </a:lnTo>
                    <a:lnTo>
                      <a:pt x="1047" y="62"/>
                    </a:lnTo>
                    <a:lnTo>
                      <a:pt x="1049" y="63"/>
                    </a:lnTo>
                    <a:lnTo>
                      <a:pt x="1052" y="64"/>
                    </a:lnTo>
                    <a:lnTo>
                      <a:pt x="1055" y="65"/>
                    </a:lnTo>
                    <a:lnTo>
                      <a:pt x="1058" y="66"/>
                    </a:lnTo>
                    <a:lnTo>
                      <a:pt x="1060" y="67"/>
                    </a:lnTo>
                    <a:lnTo>
                      <a:pt x="1063" y="68"/>
                    </a:lnTo>
                    <a:lnTo>
                      <a:pt x="1067" y="70"/>
                    </a:lnTo>
                    <a:lnTo>
                      <a:pt x="1070" y="71"/>
                    </a:lnTo>
                    <a:lnTo>
                      <a:pt x="1073" y="73"/>
                    </a:lnTo>
                    <a:lnTo>
                      <a:pt x="1076" y="74"/>
                    </a:lnTo>
                    <a:lnTo>
                      <a:pt x="1080" y="76"/>
                    </a:lnTo>
                    <a:lnTo>
                      <a:pt x="1085" y="80"/>
                    </a:lnTo>
                    <a:lnTo>
                      <a:pt x="1089" y="82"/>
                    </a:lnTo>
                    <a:lnTo>
                      <a:pt x="1093" y="84"/>
                    </a:lnTo>
                    <a:lnTo>
                      <a:pt x="1097" y="86"/>
                    </a:lnTo>
                    <a:lnTo>
                      <a:pt x="1102" y="88"/>
                    </a:lnTo>
                    <a:lnTo>
                      <a:pt x="1107" y="90"/>
                    </a:lnTo>
                    <a:lnTo>
                      <a:pt x="1110" y="92"/>
                    </a:lnTo>
                    <a:lnTo>
                      <a:pt x="1114" y="94"/>
                    </a:lnTo>
                    <a:lnTo>
                      <a:pt x="1117" y="95"/>
                    </a:lnTo>
                    <a:lnTo>
                      <a:pt x="1120" y="97"/>
                    </a:lnTo>
                    <a:lnTo>
                      <a:pt x="1123" y="98"/>
                    </a:lnTo>
                    <a:lnTo>
                      <a:pt x="1126" y="101"/>
                    </a:lnTo>
                    <a:lnTo>
                      <a:pt x="1129" y="102"/>
                    </a:lnTo>
                    <a:lnTo>
                      <a:pt x="1131" y="103"/>
                    </a:lnTo>
                    <a:lnTo>
                      <a:pt x="1133" y="104"/>
                    </a:lnTo>
                    <a:lnTo>
                      <a:pt x="1135" y="105"/>
                    </a:lnTo>
                    <a:lnTo>
                      <a:pt x="1138" y="106"/>
                    </a:lnTo>
                    <a:lnTo>
                      <a:pt x="1140" y="108"/>
                    </a:lnTo>
                    <a:lnTo>
                      <a:pt x="1144" y="109"/>
                    </a:lnTo>
                    <a:lnTo>
                      <a:pt x="1146" y="110"/>
                    </a:lnTo>
                    <a:lnTo>
                      <a:pt x="1148" y="111"/>
                    </a:lnTo>
                    <a:lnTo>
                      <a:pt x="1150" y="112"/>
                    </a:lnTo>
                    <a:lnTo>
                      <a:pt x="1152" y="113"/>
                    </a:lnTo>
                    <a:lnTo>
                      <a:pt x="1154" y="114"/>
                    </a:lnTo>
                    <a:lnTo>
                      <a:pt x="1157" y="115"/>
                    </a:lnTo>
                    <a:lnTo>
                      <a:pt x="1159" y="117"/>
                    </a:lnTo>
                    <a:lnTo>
                      <a:pt x="1162" y="119"/>
                    </a:lnTo>
                    <a:lnTo>
                      <a:pt x="1165" y="120"/>
                    </a:lnTo>
                    <a:lnTo>
                      <a:pt x="1168" y="122"/>
                    </a:lnTo>
                    <a:lnTo>
                      <a:pt x="1170" y="123"/>
                    </a:lnTo>
                    <a:lnTo>
                      <a:pt x="1174" y="126"/>
                    </a:lnTo>
                    <a:lnTo>
                      <a:pt x="1177" y="128"/>
                    </a:lnTo>
                    <a:lnTo>
                      <a:pt x="1181" y="130"/>
                    </a:lnTo>
                    <a:lnTo>
                      <a:pt x="1185" y="132"/>
                    </a:lnTo>
                    <a:lnTo>
                      <a:pt x="1189" y="134"/>
                    </a:lnTo>
                    <a:lnTo>
                      <a:pt x="1193" y="136"/>
                    </a:lnTo>
                    <a:lnTo>
                      <a:pt x="1197" y="139"/>
                    </a:lnTo>
                    <a:lnTo>
                      <a:pt x="1201" y="141"/>
                    </a:lnTo>
                    <a:lnTo>
                      <a:pt x="1204" y="142"/>
                    </a:lnTo>
                    <a:lnTo>
                      <a:pt x="1207" y="144"/>
                    </a:lnTo>
                    <a:lnTo>
                      <a:pt x="1210" y="146"/>
                    </a:lnTo>
                    <a:lnTo>
                      <a:pt x="1213" y="147"/>
                    </a:lnTo>
                    <a:lnTo>
                      <a:pt x="1215" y="149"/>
                    </a:lnTo>
                    <a:lnTo>
                      <a:pt x="1217" y="150"/>
                    </a:lnTo>
                    <a:lnTo>
                      <a:pt x="1221" y="151"/>
                    </a:lnTo>
                    <a:lnTo>
                      <a:pt x="1223" y="152"/>
                    </a:lnTo>
                    <a:lnTo>
                      <a:pt x="1225" y="154"/>
                    </a:lnTo>
                    <a:lnTo>
                      <a:pt x="1227" y="155"/>
                    </a:lnTo>
                    <a:lnTo>
                      <a:pt x="1228" y="156"/>
                    </a:lnTo>
                    <a:lnTo>
                      <a:pt x="1230" y="158"/>
                    </a:lnTo>
                    <a:lnTo>
                      <a:pt x="1232" y="159"/>
                    </a:lnTo>
                    <a:lnTo>
                      <a:pt x="1235" y="160"/>
                    </a:lnTo>
                    <a:lnTo>
                      <a:pt x="1236" y="161"/>
                    </a:lnTo>
                    <a:lnTo>
                      <a:pt x="1239" y="162"/>
                    </a:lnTo>
                    <a:lnTo>
                      <a:pt x="1241" y="163"/>
                    </a:lnTo>
                    <a:lnTo>
                      <a:pt x="1243" y="164"/>
                    </a:lnTo>
                    <a:lnTo>
                      <a:pt x="1245" y="165"/>
                    </a:lnTo>
                    <a:lnTo>
                      <a:pt x="1246" y="167"/>
                    </a:lnTo>
                    <a:lnTo>
                      <a:pt x="1248" y="168"/>
                    </a:lnTo>
                    <a:lnTo>
                      <a:pt x="1250" y="170"/>
                    </a:lnTo>
                    <a:lnTo>
                      <a:pt x="1253" y="172"/>
                    </a:lnTo>
                    <a:lnTo>
                      <a:pt x="1255" y="173"/>
                    </a:lnTo>
                    <a:lnTo>
                      <a:pt x="1257" y="175"/>
                    </a:lnTo>
                    <a:lnTo>
                      <a:pt x="1261" y="177"/>
                    </a:lnTo>
                    <a:lnTo>
                      <a:pt x="1263" y="179"/>
                    </a:lnTo>
                    <a:lnTo>
                      <a:pt x="1266" y="181"/>
                    </a:lnTo>
                    <a:lnTo>
                      <a:pt x="1269" y="183"/>
                    </a:lnTo>
                    <a:lnTo>
                      <a:pt x="1272" y="185"/>
                    </a:lnTo>
                    <a:lnTo>
                      <a:pt x="1275" y="187"/>
                    </a:lnTo>
                    <a:lnTo>
                      <a:pt x="1280" y="188"/>
                    </a:lnTo>
                    <a:lnTo>
                      <a:pt x="1282" y="190"/>
                    </a:lnTo>
                    <a:lnTo>
                      <a:pt x="1285" y="192"/>
                    </a:lnTo>
                    <a:lnTo>
                      <a:pt x="1287" y="193"/>
                    </a:lnTo>
                    <a:lnTo>
                      <a:pt x="1289" y="194"/>
                    </a:lnTo>
                    <a:lnTo>
                      <a:pt x="1291" y="197"/>
                    </a:lnTo>
                    <a:lnTo>
                      <a:pt x="1293" y="198"/>
                    </a:lnTo>
                    <a:lnTo>
                      <a:pt x="1295" y="199"/>
                    </a:lnTo>
                    <a:lnTo>
                      <a:pt x="1296" y="200"/>
                    </a:lnTo>
                    <a:lnTo>
                      <a:pt x="1299" y="201"/>
                    </a:lnTo>
                    <a:lnTo>
                      <a:pt x="1300" y="202"/>
                    </a:lnTo>
                    <a:lnTo>
                      <a:pt x="1302" y="203"/>
                    </a:lnTo>
                    <a:lnTo>
                      <a:pt x="1303" y="204"/>
                    </a:lnTo>
                    <a:lnTo>
                      <a:pt x="1304" y="205"/>
                    </a:lnTo>
                    <a:lnTo>
                      <a:pt x="1306" y="206"/>
                    </a:lnTo>
                    <a:lnTo>
                      <a:pt x="1307" y="207"/>
                    </a:lnTo>
                    <a:lnTo>
                      <a:pt x="1308" y="208"/>
                    </a:lnTo>
                    <a:lnTo>
                      <a:pt x="1310" y="209"/>
                    </a:lnTo>
                    <a:lnTo>
                      <a:pt x="1311" y="210"/>
                    </a:lnTo>
                    <a:lnTo>
                      <a:pt x="1312" y="211"/>
                    </a:lnTo>
                    <a:lnTo>
                      <a:pt x="1313" y="212"/>
                    </a:lnTo>
                    <a:lnTo>
                      <a:pt x="1315" y="213"/>
                    </a:lnTo>
                    <a:lnTo>
                      <a:pt x="1317" y="216"/>
                    </a:lnTo>
                    <a:lnTo>
                      <a:pt x="1319" y="217"/>
                    </a:lnTo>
                    <a:lnTo>
                      <a:pt x="1320" y="218"/>
                    </a:lnTo>
                    <a:lnTo>
                      <a:pt x="1322" y="220"/>
                    </a:lnTo>
                    <a:lnTo>
                      <a:pt x="1325" y="221"/>
                    </a:lnTo>
                    <a:lnTo>
                      <a:pt x="1327" y="223"/>
                    </a:lnTo>
                    <a:lnTo>
                      <a:pt x="1329" y="224"/>
                    </a:lnTo>
                    <a:lnTo>
                      <a:pt x="1331" y="226"/>
                    </a:lnTo>
                    <a:lnTo>
                      <a:pt x="1333" y="228"/>
                    </a:lnTo>
                    <a:lnTo>
                      <a:pt x="1336" y="229"/>
                    </a:lnTo>
                    <a:lnTo>
                      <a:pt x="1338" y="231"/>
                    </a:lnTo>
                    <a:lnTo>
                      <a:pt x="1339" y="232"/>
                    </a:lnTo>
                    <a:lnTo>
                      <a:pt x="1341" y="233"/>
                    </a:lnTo>
                    <a:lnTo>
                      <a:pt x="1343" y="234"/>
                    </a:lnTo>
                    <a:lnTo>
                      <a:pt x="1344" y="237"/>
                    </a:lnTo>
                    <a:lnTo>
                      <a:pt x="1346" y="238"/>
                    </a:lnTo>
                    <a:lnTo>
                      <a:pt x="1347" y="239"/>
                    </a:lnTo>
                    <a:lnTo>
                      <a:pt x="1348" y="240"/>
                    </a:lnTo>
                    <a:lnTo>
                      <a:pt x="1350" y="241"/>
                    </a:lnTo>
                    <a:lnTo>
                      <a:pt x="1351" y="242"/>
                    </a:lnTo>
                    <a:lnTo>
                      <a:pt x="1352" y="242"/>
                    </a:lnTo>
                    <a:lnTo>
                      <a:pt x="1353" y="243"/>
                    </a:lnTo>
                    <a:lnTo>
                      <a:pt x="1354" y="244"/>
                    </a:lnTo>
                    <a:lnTo>
                      <a:pt x="1357" y="245"/>
                    </a:lnTo>
                    <a:lnTo>
                      <a:pt x="1358" y="246"/>
                    </a:lnTo>
                    <a:lnTo>
                      <a:pt x="1359" y="247"/>
                    </a:lnTo>
                    <a:lnTo>
                      <a:pt x="1360" y="248"/>
                    </a:lnTo>
                    <a:lnTo>
                      <a:pt x="1361" y="249"/>
                    </a:lnTo>
                    <a:lnTo>
                      <a:pt x="1363" y="249"/>
                    </a:lnTo>
                    <a:lnTo>
                      <a:pt x="1364" y="250"/>
                    </a:lnTo>
                    <a:lnTo>
                      <a:pt x="1365" y="251"/>
                    </a:lnTo>
                    <a:lnTo>
                      <a:pt x="1367" y="252"/>
                    </a:lnTo>
                    <a:lnTo>
                      <a:pt x="1370" y="255"/>
                    </a:lnTo>
                    <a:lnTo>
                      <a:pt x="1371" y="256"/>
                    </a:lnTo>
                    <a:lnTo>
                      <a:pt x="1373" y="257"/>
                    </a:lnTo>
                    <a:lnTo>
                      <a:pt x="1376" y="258"/>
                    </a:lnTo>
                    <a:lnTo>
                      <a:pt x="1378" y="261"/>
                    </a:lnTo>
                    <a:lnTo>
                      <a:pt x="1380" y="262"/>
                    </a:lnTo>
                    <a:lnTo>
                      <a:pt x="1382" y="264"/>
                    </a:lnTo>
                    <a:lnTo>
                      <a:pt x="1385" y="265"/>
                    </a:lnTo>
                    <a:lnTo>
                      <a:pt x="1387" y="267"/>
                    </a:lnTo>
                    <a:lnTo>
                      <a:pt x="1389" y="268"/>
                    </a:lnTo>
                    <a:lnTo>
                      <a:pt x="1392" y="270"/>
                    </a:lnTo>
                    <a:lnTo>
                      <a:pt x="1395" y="271"/>
                    </a:lnTo>
                    <a:lnTo>
                      <a:pt x="1397" y="274"/>
                    </a:lnTo>
                    <a:lnTo>
                      <a:pt x="1398" y="275"/>
                    </a:lnTo>
                    <a:lnTo>
                      <a:pt x="1400" y="276"/>
                    </a:lnTo>
                    <a:lnTo>
                      <a:pt x="1402" y="277"/>
                    </a:lnTo>
                    <a:lnTo>
                      <a:pt x="1403" y="279"/>
                    </a:lnTo>
                    <a:lnTo>
                      <a:pt x="1405" y="280"/>
                    </a:lnTo>
                    <a:lnTo>
                      <a:pt x="1406" y="281"/>
                    </a:lnTo>
                    <a:lnTo>
                      <a:pt x="1407" y="282"/>
                    </a:lnTo>
                    <a:lnTo>
                      <a:pt x="1409" y="283"/>
                    </a:lnTo>
                    <a:lnTo>
                      <a:pt x="1410" y="284"/>
                    </a:lnTo>
                    <a:lnTo>
                      <a:pt x="1411" y="285"/>
                    </a:lnTo>
                    <a:lnTo>
                      <a:pt x="1415" y="286"/>
                    </a:lnTo>
                    <a:lnTo>
                      <a:pt x="1416" y="287"/>
                    </a:lnTo>
                    <a:lnTo>
                      <a:pt x="1417" y="289"/>
                    </a:lnTo>
                    <a:lnTo>
                      <a:pt x="1419" y="290"/>
                    </a:lnTo>
                    <a:lnTo>
                      <a:pt x="1420" y="291"/>
                    </a:lnTo>
                    <a:lnTo>
                      <a:pt x="1421" y="294"/>
                    </a:lnTo>
                    <a:lnTo>
                      <a:pt x="1423" y="295"/>
                    </a:lnTo>
                    <a:lnTo>
                      <a:pt x="1424" y="297"/>
                    </a:lnTo>
                    <a:lnTo>
                      <a:pt x="1426" y="298"/>
                    </a:lnTo>
                    <a:lnTo>
                      <a:pt x="1428" y="300"/>
                    </a:lnTo>
                    <a:lnTo>
                      <a:pt x="1429" y="302"/>
                    </a:lnTo>
                    <a:lnTo>
                      <a:pt x="1431" y="305"/>
                    </a:lnTo>
                    <a:lnTo>
                      <a:pt x="1434" y="307"/>
                    </a:lnTo>
                    <a:lnTo>
                      <a:pt x="1436" y="309"/>
                    </a:lnTo>
                    <a:lnTo>
                      <a:pt x="1439" y="311"/>
                    </a:lnTo>
                    <a:lnTo>
                      <a:pt x="1441" y="315"/>
                    </a:lnTo>
                    <a:lnTo>
                      <a:pt x="1444" y="318"/>
                    </a:lnTo>
                    <a:lnTo>
                      <a:pt x="1446" y="320"/>
                    </a:lnTo>
                    <a:lnTo>
                      <a:pt x="1449" y="323"/>
                    </a:lnTo>
                    <a:lnTo>
                      <a:pt x="1452" y="325"/>
                    </a:lnTo>
                    <a:lnTo>
                      <a:pt x="1454" y="328"/>
                    </a:lnTo>
                    <a:lnTo>
                      <a:pt x="1456" y="330"/>
                    </a:lnTo>
                    <a:lnTo>
                      <a:pt x="1458" y="333"/>
                    </a:lnTo>
                    <a:lnTo>
                      <a:pt x="1461" y="335"/>
                    </a:lnTo>
                    <a:lnTo>
                      <a:pt x="1463" y="337"/>
                    </a:lnTo>
                    <a:lnTo>
                      <a:pt x="1464" y="338"/>
                    </a:lnTo>
                    <a:lnTo>
                      <a:pt x="1466" y="340"/>
                    </a:lnTo>
                    <a:lnTo>
                      <a:pt x="1467" y="342"/>
                    </a:lnTo>
                    <a:lnTo>
                      <a:pt x="1469" y="343"/>
                    </a:lnTo>
                    <a:lnTo>
                      <a:pt x="1470" y="345"/>
                    </a:lnTo>
                    <a:lnTo>
                      <a:pt x="1473" y="347"/>
                    </a:lnTo>
                    <a:lnTo>
                      <a:pt x="1474" y="348"/>
                    </a:lnTo>
                    <a:lnTo>
                      <a:pt x="1476" y="352"/>
                    </a:lnTo>
                    <a:lnTo>
                      <a:pt x="1477" y="353"/>
                    </a:lnTo>
                    <a:lnTo>
                      <a:pt x="1479" y="355"/>
                    </a:lnTo>
                    <a:lnTo>
                      <a:pt x="1480" y="357"/>
                    </a:lnTo>
                    <a:lnTo>
                      <a:pt x="1482" y="359"/>
                    </a:lnTo>
                    <a:lnTo>
                      <a:pt x="1483" y="361"/>
                    </a:lnTo>
                    <a:lnTo>
                      <a:pt x="1485" y="363"/>
                    </a:lnTo>
                    <a:lnTo>
                      <a:pt x="1487" y="365"/>
                    </a:lnTo>
                    <a:lnTo>
                      <a:pt x="1489" y="367"/>
                    </a:lnTo>
                    <a:lnTo>
                      <a:pt x="1492" y="369"/>
                    </a:lnTo>
                    <a:lnTo>
                      <a:pt x="1494" y="373"/>
                    </a:lnTo>
                    <a:lnTo>
                      <a:pt x="1496" y="375"/>
                    </a:lnTo>
                    <a:lnTo>
                      <a:pt x="1498" y="378"/>
                    </a:lnTo>
                    <a:lnTo>
                      <a:pt x="1501" y="381"/>
                    </a:lnTo>
                    <a:lnTo>
                      <a:pt x="1505" y="385"/>
                    </a:lnTo>
                    <a:lnTo>
                      <a:pt x="1507" y="388"/>
                    </a:lnTo>
                    <a:lnTo>
                      <a:pt x="1512" y="393"/>
                    </a:lnTo>
                    <a:lnTo>
                      <a:pt x="1515" y="397"/>
                    </a:lnTo>
                    <a:lnTo>
                      <a:pt x="1517" y="401"/>
                    </a:lnTo>
                    <a:lnTo>
                      <a:pt x="1520" y="404"/>
                    </a:lnTo>
                    <a:lnTo>
                      <a:pt x="1523" y="407"/>
                    </a:lnTo>
                    <a:lnTo>
                      <a:pt x="1525" y="411"/>
                    </a:lnTo>
                    <a:lnTo>
                      <a:pt x="1527" y="413"/>
                    </a:lnTo>
                    <a:lnTo>
                      <a:pt x="1530" y="416"/>
                    </a:lnTo>
                    <a:lnTo>
                      <a:pt x="1532" y="418"/>
                    </a:lnTo>
                    <a:lnTo>
                      <a:pt x="1534" y="421"/>
                    </a:lnTo>
                    <a:lnTo>
                      <a:pt x="1536" y="423"/>
                    </a:lnTo>
                    <a:lnTo>
                      <a:pt x="1538" y="425"/>
                    </a:lnTo>
                    <a:lnTo>
                      <a:pt x="1539" y="427"/>
                    </a:lnTo>
                    <a:lnTo>
                      <a:pt x="1541" y="430"/>
                    </a:lnTo>
                    <a:lnTo>
                      <a:pt x="1543" y="432"/>
                    </a:lnTo>
                    <a:lnTo>
                      <a:pt x="1544" y="434"/>
                    </a:lnTo>
                    <a:lnTo>
                      <a:pt x="1546" y="436"/>
                    </a:lnTo>
                    <a:lnTo>
                      <a:pt x="1547" y="438"/>
                    </a:lnTo>
                    <a:lnTo>
                      <a:pt x="1551" y="442"/>
                    </a:lnTo>
                    <a:lnTo>
                      <a:pt x="1552" y="444"/>
                    </a:lnTo>
                    <a:lnTo>
                      <a:pt x="1554" y="446"/>
                    </a:lnTo>
                    <a:lnTo>
                      <a:pt x="1556" y="449"/>
                    </a:lnTo>
                    <a:lnTo>
                      <a:pt x="1557" y="452"/>
                    </a:lnTo>
                    <a:lnTo>
                      <a:pt x="1559" y="454"/>
                    </a:lnTo>
                    <a:lnTo>
                      <a:pt x="1561" y="457"/>
                    </a:lnTo>
                    <a:lnTo>
                      <a:pt x="1563" y="460"/>
                    </a:lnTo>
                    <a:lnTo>
                      <a:pt x="1565" y="462"/>
                    </a:lnTo>
                    <a:lnTo>
                      <a:pt x="1569" y="466"/>
                    </a:lnTo>
                    <a:lnTo>
                      <a:pt x="1571" y="470"/>
                    </a:lnTo>
                    <a:lnTo>
                      <a:pt x="1574" y="473"/>
                    </a:lnTo>
                    <a:lnTo>
                      <a:pt x="1576" y="477"/>
                    </a:lnTo>
                    <a:lnTo>
                      <a:pt x="1579" y="481"/>
                    </a:lnTo>
                    <a:lnTo>
                      <a:pt x="1582" y="486"/>
                    </a:lnTo>
                    <a:lnTo>
                      <a:pt x="1585" y="492"/>
                    </a:lnTo>
                    <a:lnTo>
                      <a:pt x="1589" y="496"/>
                    </a:lnTo>
                    <a:lnTo>
                      <a:pt x="1592" y="499"/>
                    </a:lnTo>
                    <a:lnTo>
                      <a:pt x="1595" y="503"/>
                    </a:lnTo>
                    <a:lnTo>
                      <a:pt x="1598" y="507"/>
                    </a:lnTo>
                    <a:lnTo>
                      <a:pt x="1600" y="510"/>
                    </a:lnTo>
                    <a:lnTo>
                      <a:pt x="1602" y="513"/>
                    </a:lnTo>
                    <a:lnTo>
                      <a:pt x="1604" y="516"/>
                    </a:lnTo>
                    <a:lnTo>
                      <a:pt x="1607" y="519"/>
                    </a:lnTo>
                    <a:lnTo>
                      <a:pt x="1609" y="521"/>
                    </a:lnTo>
                    <a:lnTo>
                      <a:pt x="1610" y="524"/>
                    </a:lnTo>
                    <a:lnTo>
                      <a:pt x="1612" y="527"/>
                    </a:lnTo>
                    <a:lnTo>
                      <a:pt x="1614" y="529"/>
                    </a:lnTo>
                    <a:lnTo>
                      <a:pt x="1615" y="533"/>
                    </a:lnTo>
                    <a:lnTo>
                      <a:pt x="1617" y="535"/>
                    </a:lnTo>
                    <a:lnTo>
                      <a:pt x="1618" y="537"/>
                    </a:lnTo>
                    <a:lnTo>
                      <a:pt x="1620" y="539"/>
                    </a:lnTo>
                    <a:lnTo>
                      <a:pt x="1622" y="542"/>
                    </a:lnTo>
                    <a:lnTo>
                      <a:pt x="1623" y="544"/>
                    </a:lnTo>
                    <a:lnTo>
                      <a:pt x="1625" y="547"/>
                    </a:lnTo>
                    <a:lnTo>
                      <a:pt x="1628" y="550"/>
                    </a:lnTo>
                    <a:lnTo>
                      <a:pt x="1630" y="552"/>
                    </a:lnTo>
                    <a:lnTo>
                      <a:pt x="1632" y="555"/>
                    </a:lnTo>
                    <a:lnTo>
                      <a:pt x="1634" y="558"/>
                    </a:lnTo>
                    <a:lnTo>
                      <a:pt x="1636" y="561"/>
                    </a:lnTo>
                    <a:lnTo>
                      <a:pt x="1638" y="564"/>
                    </a:lnTo>
                    <a:lnTo>
                      <a:pt x="1641" y="568"/>
                    </a:lnTo>
                    <a:lnTo>
                      <a:pt x="1644" y="571"/>
                    </a:lnTo>
                    <a:lnTo>
                      <a:pt x="1647" y="576"/>
                    </a:lnTo>
                    <a:lnTo>
                      <a:pt x="1650" y="580"/>
                    </a:lnTo>
                    <a:lnTo>
                      <a:pt x="1653" y="585"/>
                    </a:lnTo>
                    <a:lnTo>
                      <a:pt x="1656" y="589"/>
                    </a:lnTo>
                    <a:lnTo>
                      <a:pt x="1660" y="594"/>
                    </a:lnTo>
                    <a:lnTo>
                      <a:pt x="1663" y="598"/>
                    </a:lnTo>
                    <a:lnTo>
                      <a:pt x="1666" y="602"/>
                    </a:lnTo>
                    <a:lnTo>
                      <a:pt x="1669" y="606"/>
                    </a:lnTo>
                    <a:lnTo>
                      <a:pt x="1672" y="610"/>
                    </a:lnTo>
                    <a:lnTo>
                      <a:pt x="1674" y="613"/>
                    </a:lnTo>
                    <a:lnTo>
                      <a:pt x="1676" y="616"/>
                    </a:lnTo>
                    <a:lnTo>
                      <a:pt x="1678" y="620"/>
                    </a:lnTo>
                    <a:lnTo>
                      <a:pt x="1680" y="622"/>
                    </a:lnTo>
                    <a:lnTo>
                      <a:pt x="1682" y="626"/>
                    </a:lnTo>
                    <a:lnTo>
                      <a:pt x="1686" y="628"/>
                    </a:lnTo>
                    <a:lnTo>
                      <a:pt x="1687" y="631"/>
                    </a:lnTo>
                    <a:lnTo>
                      <a:pt x="1689" y="633"/>
                    </a:lnTo>
                    <a:lnTo>
                      <a:pt x="1690" y="635"/>
                    </a:lnTo>
                    <a:lnTo>
                      <a:pt x="1692" y="637"/>
                    </a:lnTo>
                    <a:lnTo>
                      <a:pt x="1693" y="639"/>
                    </a:lnTo>
                    <a:lnTo>
                      <a:pt x="1694" y="641"/>
                    </a:lnTo>
                    <a:lnTo>
                      <a:pt x="1696" y="645"/>
                    </a:lnTo>
                    <a:lnTo>
                      <a:pt x="1697" y="647"/>
                    </a:lnTo>
                    <a:lnTo>
                      <a:pt x="1698" y="649"/>
                    </a:lnTo>
                    <a:lnTo>
                      <a:pt x="1700" y="651"/>
                    </a:lnTo>
                    <a:lnTo>
                      <a:pt x="1701" y="653"/>
                    </a:lnTo>
                    <a:lnTo>
                      <a:pt x="1702" y="655"/>
                    </a:lnTo>
                    <a:lnTo>
                      <a:pt x="1705" y="658"/>
                    </a:lnTo>
                    <a:lnTo>
                      <a:pt x="1706" y="660"/>
                    </a:lnTo>
                    <a:lnTo>
                      <a:pt x="1708" y="664"/>
                    </a:lnTo>
                    <a:lnTo>
                      <a:pt x="1709" y="668"/>
                    </a:lnTo>
                    <a:lnTo>
                      <a:pt x="1711" y="670"/>
                    </a:lnTo>
                    <a:lnTo>
                      <a:pt x="1713" y="673"/>
                    </a:lnTo>
                    <a:lnTo>
                      <a:pt x="1714" y="677"/>
                    </a:lnTo>
                    <a:lnTo>
                      <a:pt x="1716" y="680"/>
                    </a:lnTo>
                    <a:lnTo>
                      <a:pt x="1719" y="685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47" name="Freeform 21">
                <a:extLst>
                  <a:ext uri="{FF2B5EF4-FFF2-40B4-BE49-F238E27FC236}">
                    <a16:creationId xmlns:a16="http://schemas.microsoft.com/office/drawing/2014/main" id="{1C40DA84-4867-7B47-9BE1-B5E117501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398" y="2453507"/>
                <a:ext cx="546100" cy="215900"/>
              </a:xfrm>
              <a:custGeom>
                <a:avLst/>
                <a:gdLst>
                  <a:gd name="T0" fmla="*/ 0 w 1719"/>
                  <a:gd name="T1" fmla="*/ 0 h 683"/>
                  <a:gd name="T2" fmla="*/ 0 w 1719"/>
                  <a:gd name="T3" fmla="*/ 0 h 683"/>
                  <a:gd name="T4" fmla="*/ 0 w 1719"/>
                  <a:gd name="T5" fmla="*/ 0 h 683"/>
                  <a:gd name="T6" fmla="*/ 0 w 1719"/>
                  <a:gd name="T7" fmla="*/ 0 h 683"/>
                  <a:gd name="T8" fmla="*/ 0 w 1719"/>
                  <a:gd name="T9" fmla="*/ 0 h 683"/>
                  <a:gd name="T10" fmla="*/ 0 w 1719"/>
                  <a:gd name="T11" fmla="*/ 0 h 683"/>
                  <a:gd name="T12" fmla="*/ 0 w 1719"/>
                  <a:gd name="T13" fmla="*/ 0 h 683"/>
                  <a:gd name="T14" fmla="*/ 0 w 1719"/>
                  <a:gd name="T15" fmla="*/ 0 h 683"/>
                  <a:gd name="T16" fmla="*/ 0 w 1719"/>
                  <a:gd name="T17" fmla="*/ 0 h 683"/>
                  <a:gd name="T18" fmla="*/ 0 w 1719"/>
                  <a:gd name="T19" fmla="*/ 0 h 683"/>
                  <a:gd name="T20" fmla="*/ 0 w 1719"/>
                  <a:gd name="T21" fmla="*/ 0 h 683"/>
                  <a:gd name="T22" fmla="*/ 0 w 1719"/>
                  <a:gd name="T23" fmla="*/ 0 h 683"/>
                  <a:gd name="T24" fmla="*/ 0 w 1719"/>
                  <a:gd name="T25" fmla="*/ 0 h 683"/>
                  <a:gd name="T26" fmla="*/ 0 w 1719"/>
                  <a:gd name="T27" fmla="*/ 0 h 683"/>
                  <a:gd name="T28" fmla="*/ 0 w 1719"/>
                  <a:gd name="T29" fmla="*/ 0 h 683"/>
                  <a:gd name="T30" fmla="*/ 0 w 1719"/>
                  <a:gd name="T31" fmla="*/ 0 h 683"/>
                  <a:gd name="T32" fmla="*/ 0 w 1719"/>
                  <a:gd name="T33" fmla="*/ 0 h 683"/>
                  <a:gd name="T34" fmla="*/ 0 w 1719"/>
                  <a:gd name="T35" fmla="*/ 0 h 683"/>
                  <a:gd name="T36" fmla="*/ 0 w 1719"/>
                  <a:gd name="T37" fmla="*/ 0 h 683"/>
                  <a:gd name="T38" fmla="*/ 0 w 1719"/>
                  <a:gd name="T39" fmla="*/ 0 h 683"/>
                  <a:gd name="T40" fmla="*/ 0 w 1719"/>
                  <a:gd name="T41" fmla="*/ 0 h 683"/>
                  <a:gd name="T42" fmla="*/ 0 w 1719"/>
                  <a:gd name="T43" fmla="*/ 0 h 683"/>
                  <a:gd name="T44" fmla="*/ 0 w 1719"/>
                  <a:gd name="T45" fmla="*/ 0 h 683"/>
                  <a:gd name="T46" fmla="*/ 0 w 1719"/>
                  <a:gd name="T47" fmla="*/ 0 h 683"/>
                  <a:gd name="T48" fmla="*/ 0 w 1719"/>
                  <a:gd name="T49" fmla="*/ 0 h 683"/>
                  <a:gd name="T50" fmla="*/ 0 w 1719"/>
                  <a:gd name="T51" fmla="*/ 0 h 683"/>
                  <a:gd name="T52" fmla="*/ 0 w 1719"/>
                  <a:gd name="T53" fmla="*/ 0 h 683"/>
                  <a:gd name="T54" fmla="*/ 0 w 1719"/>
                  <a:gd name="T55" fmla="*/ 0 h 683"/>
                  <a:gd name="T56" fmla="*/ 0 w 1719"/>
                  <a:gd name="T57" fmla="*/ 0 h 683"/>
                  <a:gd name="T58" fmla="*/ 0 w 1719"/>
                  <a:gd name="T59" fmla="*/ 0 h 683"/>
                  <a:gd name="T60" fmla="*/ 0 w 1719"/>
                  <a:gd name="T61" fmla="*/ 0 h 683"/>
                  <a:gd name="T62" fmla="*/ 0 w 1719"/>
                  <a:gd name="T63" fmla="*/ 0 h 683"/>
                  <a:gd name="T64" fmla="*/ 0 w 1719"/>
                  <a:gd name="T65" fmla="*/ 0 h 683"/>
                  <a:gd name="T66" fmla="*/ 0 w 1719"/>
                  <a:gd name="T67" fmla="*/ 0 h 683"/>
                  <a:gd name="T68" fmla="*/ 0 w 1719"/>
                  <a:gd name="T69" fmla="*/ 0 h 683"/>
                  <a:gd name="T70" fmla="*/ 0 w 1719"/>
                  <a:gd name="T71" fmla="*/ 0 h 683"/>
                  <a:gd name="T72" fmla="*/ 0 w 1719"/>
                  <a:gd name="T73" fmla="*/ 0 h 683"/>
                  <a:gd name="T74" fmla="*/ 0 w 1719"/>
                  <a:gd name="T75" fmla="*/ 0 h 683"/>
                  <a:gd name="T76" fmla="*/ 0 w 1719"/>
                  <a:gd name="T77" fmla="*/ 0 h 683"/>
                  <a:gd name="T78" fmla="*/ 0 w 1719"/>
                  <a:gd name="T79" fmla="*/ 0 h 683"/>
                  <a:gd name="T80" fmla="*/ 0 w 1719"/>
                  <a:gd name="T81" fmla="*/ 0 h 683"/>
                  <a:gd name="T82" fmla="*/ 0 w 1719"/>
                  <a:gd name="T83" fmla="*/ 0 h 683"/>
                  <a:gd name="T84" fmla="*/ 0 w 1719"/>
                  <a:gd name="T85" fmla="*/ 0 h 683"/>
                  <a:gd name="T86" fmla="*/ 0 w 1719"/>
                  <a:gd name="T87" fmla="*/ 0 h 683"/>
                  <a:gd name="T88" fmla="*/ 0 w 1719"/>
                  <a:gd name="T89" fmla="*/ 0 h 683"/>
                  <a:gd name="T90" fmla="*/ 0 w 1719"/>
                  <a:gd name="T91" fmla="*/ 0 h 683"/>
                  <a:gd name="T92" fmla="*/ 0 w 1719"/>
                  <a:gd name="T93" fmla="*/ 0 h 683"/>
                  <a:gd name="T94" fmla="*/ 0 w 1719"/>
                  <a:gd name="T95" fmla="*/ 0 h 683"/>
                  <a:gd name="T96" fmla="*/ 0 w 1719"/>
                  <a:gd name="T97" fmla="*/ 0 h 683"/>
                  <a:gd name="T98" fmla="*/ 0 w 1719"/>
                  <a:gd name="T99" fmla="*/ 0 h 683"/>
                  <a:gd name="T100" fmla="*/ 0 w 1719"/>
                  <a:gd name="T101" fmla="*/ 0 h 683"/>
                  <a:gd name="T102" fmla="*/ 0 w 1719"/>
                  <a:gd name="T103" fmla="*/ 0 h 683"/>
                  <a:gd name="T104" fmla="*/ 0 w 1719"/>
                  <a:gd name="T105" fmla="*/ 0 h 683"/>
                  <a:gd name="T106" fmla="*/ 0 w 1719"/>
                  <a:gd name="T107" fmla="*/ 0 h 683"/>
                  <a:gd name="T108" fmla="*/ 0 w 1719"/>
                  <a:gd name="T109" fmla="*/ 0 h 683"/>
                  <a:gd name="T110" fmla="*/ 0 w 1719"/>
                  <a:gd name="T111" fmla="*/ 0 h 683"/>
                  <a:gd name="T112" fmla="*/ 0 w 1719"/>
                  <a:gd name="T113" fmla="*/ 0 h 683"/>
                  <a:gd name="T114" fmla="*/ 0 w 1719"/>
                  <a:gd name="T115" fmla="*/ 0 h 683"/>
                  <a:gd name="T116" fmla="*/ 0 w 1719"/>
                  <a:gd name="T117" fmla="*/ 0 h 683"/>
                  <a:gd name="T118" fmla="*/ 0 w 1719"/>
                  <a:gd name="T119" fmla="*/ 0 h 683"/>
                  <a:gd name="T120" fmla="*/ 0 w 1719"/>
                  <a:gd name="T121" fmla="*/ 0 h 6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3"/>
                  <a:gd name="T185" fmla="*/ 1719 w 1719"/>
                  <a:gd name="T186" fmla="*/ 683 h 6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3">
                    <a:moveTo>
                      <a:pt x="0" y="683"/>
                    </a:moveTo>
                    <a:lnTo>
                      <a:pt x="66" y="683"/>
                    </a:lnTo>
                    <a:lnTo>
                      <a:pt x="127" y="683"/>
                    </a:lnTo>
                    <a:lnTo>
                      <a:pt x="184" y="683"/>
                    </a:lnTo>
                    <a:lnTo>
                      <a:pt x="238" y="683"/>
                    </a:lnTo>
                    <a:lnTo>
                      <a:pt x="290" y="683"/>
                    </a:lnTo>
                    <a:lnTo>
                      <a:pt x="336" y="683"/>
                    </a:lnTo>
                    <a:lnTo>
                      <a:pt x="379" y="683"/>
                    </a:lnTo>
                    <a:lnTo>
                      <a:pt x="418" y="683"/>
                    </a:lnTo>
                    <a:lnTo>
                      <a:pt x="455" y="683"/>
                    </a:lnTo>
                    <a:lnTo>
                      <a:pt x="490" y="683"/>
                    </a:lnTo>
                    <a:lnTo>
                      <a:pt x="520" y="683"/>
                    </a:lnTo>
                    <a:lnTo>
                      <a:pt x="549" y="683"/>
                    </a:lnTo>
                    <a:lnTo>
                      <a:pt x="575" y="683"/>
                    </a:lnTo>
                    <a:lnTo>
                      <a:pt x="598" y="683"/>
                    </a:lnTo>
                    <a:lnTo>
                      <a:pt x="620" y="683"/>
                    </a:lnTo>
                    <a:lnTo>
                      <a:pt x="639" y="683"/>
                    </a:lnTo>
                    <a:lnTo>
                      <a:pt x="656" y="682"/>
                    </a:lnTo>
                    <a:lnTo>
                      <a:pt x="671" y="682"/>
                    </a:lnTo>
                    <a:lnTo>
                      <a:pt x="685" y="682"/>
                    </a:lnTo>
                    <a:lnTo>
                      <a:pt x="698" y="682"/>
                    </a:lnTo>
                    <a:lnTo>
                      <a:pt x="708" y="682"/>
                    </a:lnTo>
                    <a:lnTo>
                      <a:pt x="718" y="682"/>
                    </a:lnTo>
                    <a:lnTo>
                      <a:pt x="726" y="682"/>
                    </a:lnTo>
                    <a:lnTo>
                      <a:pt x="733" y="682"/>
                    </a:lnTo>
                    <a:lnTo>
                      <a:pt x="741" y="681"/>
                    </a:lnTo>
                    <a:lnTo>
                      <a:pt x="746" y="681"/>
                    </a:lnTo>
                    <a:lnTo>
                      <a:pt x="751" y="681"/>
                    </a:lnTo>
                    <a:lnTo>
                      <a:pt x="757" y="681"/>
                    </a:lnTo>
                    <a:lnTo>
                      <a:pt x="761" y="681"/>
                    </a:lnTo>
                    <a:lnTo>
                      <a:pt x="765" y="680"/>
                    </a:lnTo>
                    <a:lnTo>
                      <a:pt x="770" y="680"/>
                    </a:lnTo>
                    <a:lnTo>
                      <a:pt x="775" y="680"/>
                    </a:lnTo>
                    <a:lnTo>
                      <a:pt x="780" y="679"/>
                    </a:lnTo>
                    <a:lnTo>
                      <a:pt x="785" y="679"/>
                    </a:lnTo>
                    <a:lnTo>
                      <a:pt x="788" y="679"/>
                    </a:lnTo>
                    <a:lnTo>
                      <a:pt x="792" y="679"/>
                    </a:lnTo>
                    <a:lnTo>
                      <a:pt x="796" y="678"/>
                    </a:lnTo>
                    <a:lnTo>
                      <a:pt x="800" y="678"/>
                    </a:lnTo>
                    <a:lnTo>
                      <a:pt x="803" y="678"/>
                    </a:lnTo>
                    <a:lnTo>
                      <a:pt x="806" y="678"/>
                    </a:lnTo>
                    <a:lnTo>
                      <a:pt x="808" y="678"/>
                    </a:lnTo>
                    <a:lnTo>
                      <a:pt x="811" y="677"/>
                    </a:lnTo>
                    <a:lnTo>
                      <a:pt x="814" y="677"/>
                    </a:lnTo>
                    <a:lnTo>
                      <a:pt x="817" y="677"/>
                    </a:lnTo>
                    <a:lnTo>
                      <a:pt x="819" y="677"/>
                    </a:lnTo>
                    <a:lnTo>
                      <a:pt x="822" y="677"/>
                    </a:lnTo>
                    <a:lnTo>
                      <a:pt x="824" y="676"/>
                    </a:lnTo>
                    <a:lnTo>
                      <a:pt x="826" y="676"/>
                    </a:lnTo>
                    <a:lnTo>
                      <a:pt x="829" y="676"/>
                    </a:lnTo>
                    <a:lnTo>
                      <a:pt x="831" y="676"/>
                    </a:lnTo>
                    <a:lnTo>
                      <a:pt x="835" y="675"/>
                    </a:lnTo>
                    <a:lnTo>
                      <a:pt x="837" y="675"/>
                    </a:lnTo>
                    <a:lnTo>
                      <a:pt x="839" y="675"/>
                    </a:lnTo>
                    <a:lnTo>
                      <a:pt x="842" y="674"/>
                    </a:lnTo>
                    <a:lnTo>
                      <a:pt x="844" y="674"/>
                    </a:lnTo>
                    <a:lnTo>
                      <a:pt x="847" y="674"/>
                    </a:lnTo>
                    <a:lnTo>
                      <a:pt x="850" y="673"/>
                    </a:lnTo>
                    <a:lnTo>
                      <a:pt x="854" y="673"/>
                    </a:lnTo>
                    <a:lnTo>
                      <a:pt x="857" y="671"/>
                    </a:lnTo>
                    <a:lnTo>
                      <a:pt x="860" y="671"/>
                    </a:lnTo>
                    <a:lnTo>
                      <a:pt x="864" y="670"/>
                    </a:lnTo>
                    <a:lnTo>
                      <a:pt x="868" y="670"/>
                    </a:lnTo>
                    <a:lnTo>
                      <a:pt x="874" y="669"/>
                    </a:lnTo>
                    <a:lnTo>
                      <a:pt x="878" y="669"/>
                    </a:lnTo>
                    <a:lnTo>
                      <a:pt x="882" y="668"/>
                    </a:lnTo>
                    <a:lnTo>
                      <a:pt x="886" y="667"/>
                    </a:lnTo>
                    <a:lnTo>
                      <a:pt x="891" y="667"/>
                    </a:lnTo>
                    <a:lnTo>
                      <a:pt x="894" y="666"/>
                    </a:lnTo>
                    <a:lnTo>
                      <a:pt x="898" y="666"/>
                    </a:lnTo>
                    <a:lnTo>
                      <a:pt x="901" y="666"/>
                    </a:lnTo>
                    <a:lnTo>
                      <a:pt x="904" y="665"/>
                    </a:lnTo>
                    <a:lnTo>
                      <a:pt x="907" y="665"/>
                    </a:lnTo>
                    <a:lnTo>
                      <a:pt x="910" y="664"/>
                    </a:lnTo>
                    <a:lnTo>
                      <a:pt x="913" y="664"/>
                    </a:lnTo>
                    <a:lnTo>
                      <a:pt x="915" y="663"/>
                    </a:lnTo>
                    <a:lnTo>
                      <a:pt x="919" y="663"/>
                    </a:lnTo>
                    <a:lnTo>
                      <a:pt x="921" y="662"/>
                    </a:lnTo>
                    <a:lnTo>
                      <a:pt x="924" y="662"/>
                    </a:lnTo>
                    <a:lnTo>
                      <a:pt x="926" y="661"/>
                    </a:lnTo>
                    <a:lnTo>
                      <a:pt x="928" y="661"/>
                    </a:lnTo>
                    <a:lnTo>
                      <a:pt x="932" y="660"/>
                    </a:lnTo>
                    <a:lnTo>
                      <a:pt x="934" y="660"/>
                    </a:lnTo>
                    <a:lnTo>
                      <a:pt x="936" y="659"/>
                    </a:lnTo>
                    <a:lnTo>
                      <a:pt x="939" y="658"/>
                    </a:lnTo>
                    <a:lnTo>
                      <a:pt x="942" y="658"/>
                    </a:lnTo>
                    <a:lnTo>
                      <a:pt x="944" y="657"/>
                    </a:lnTo>
                    <a:lnTo>
                      <a:pt x="947" y="656"/>
                    </a:lnTo>
                    <a:lnTo>
                      <a:pt x="951" y="655"/>
                    </a:lnTo>
                    <a:lnTo>
                      <a:pt x="954" y="652"/>
                    </a:lnTo>
                    <a:lnTo>
                      <a:pt x="958" y="651"/>
                    </a:lnTo>
                    <a:lnTo>
                      <a:pt x="961" y="650"/>
                    </a:lnTo>
                    <a:lnTo>
                      <a:pt x="966" y="649"/>
                    </a:lnTo>
                    <a:lnTo>
                      <a:pt x="971" y="648"/>
                    </a:lnTo>
                    <a:lnTo>
                      <a:pt x="975" y="646"/>
                    </a:lnTo>
                    <a:lnTo>
                      <a:pt x="980" y="645"/>
                    </a:lnTo>
                    <a:lnTo>
                      <a:pt x="985" y="643"/>
                    </a:lnTo>
                    <a:lnTo>
                      <a:pt x="991" y="642"/>
                    </a:lnTo>
                    <a:lnTo>
                      <a:pt x="995" y="640"/>
                    </a:lnTo>
                    <a:lnTo>
                      <a:pt x="999" y="639"/>
                    </a:lnTo>
                    <a:lnTo>
                      <a:pt x="1003" y="638"/>
                    </a:lnTo>
                    <a:lnTo>
                      <a:pt x="1009" y="636"/>
                    </a:lnTo>
                    <a:lnTo>
                      <a:pt x="1013" y="635"/>
                    </a:lnTo>
                    <a:lnTo>
                      <a:pt x="1016" y="633"/>
                    </a:lnTo>
                    <a:lnTo>
                      <a:pt x="1019" y="632"/>
                    </a:lnTo>
                    <a:lnTo>
                      <a:pt x="1022" y="631"/>
                    </a:lnTo>
                    <a:lnTo>
                      <a:pt x="1026" y="630"/>
                    </a:lnTo>
                    <a:lnTo>
                      <a:pt x="1029" y="629"/>
                    </a:lnTo>
                    <a:lnTo>
                      <a:pt x="1032" y="628"/>
                    </a:lnTo>
                    <a:lnTo>
                      <a:pt x="1034" y="628"/>
                    </a:lnTo>
                    <a:lnTo>
                      <a:pt x="1037" y="627"/>
                    </a:lnTo>
                    <a:lnTo>
                      <a:pt x="1039" y="626"/>
                    </a:lnTo>
                    <a:lnTo>
                      <a:pt x="1041" y="625"/>
                    </a:lnTo>
                    <a:lnTo>
                      <a:pt x="1044" y="624"/>
                    </a:lnTo>
                    <a:lnTo>
                      <a:pt x="1047" y="623"/>
                    </a:lnTo>
                    <a:lnTo>
                      <a:pt x="1049" y="622"/>
                    </a:lnTo>
                    <a:lnTo>
                      <a:pt x="1052" y="621"/>
                    </a:lnTo>
                    <a:lnTo>
                      <a:pt x="1055" y="620"/>
                    </a:lnTo>
                    <a:lnTo>
                      <a:pt x="1058" y="619"/>
                    </a:lnTo>
                    <a:lnTo>
                      <a:pt x="1060" y="617"/>
                    </a:lnTo>
                    <a:lnTo>
                      <a:pt x="1063" y="616"/>
                    </a:lnTo>
                    <a:lnTo>
                      <a:pt x="1067" y="615"/>
                    </a:lnTo>
                    <a:lnTo>
                      <a:pt x="1070" y="612"/>
                    </a:lnTo>
                    <a:lnTo>
                      <a:pt x="1073" y="611"/>
                    </a:lnTo>
                    <a:lnTo>
                      <a:pt x="1076" y="609"/>
                    </a:lnTo>
                    <a:lnTo>
                      <a:pt x="1080" y="607"/>
                    </a:lnTo>
                    <a:lnTo>
                      <a:pt x="1085" y="605"/>
                    </a:lnTo>
                    <a:lnTo>
                      <a:pt x="1089" y="603"/>
                    </a:lnTo>
                    <a:lnTo>
                      <a:pt x="1093" y="601"/>
                    </a:lnTo>
                    <a:lnTo>
                      <a:pt x="1097" y="599"/>
                    </a:lnTo>
                    <a:lnTo>
                      <a:pt x="1102" y="597"/>
                    </a:lnTo>
                    <a:lnTo>
                      <a:pt x="1107" y="594"/>
                    </a:lnTo>
                    <a:lnTo>
                      <a:pt x="1110" y="592"/>
                    </a:lnTo>
                    <a:lnTo>
                      <a:pt x="1114" y="590"/>
                    </a:lnTo>
                    <a:lnTo>
                      <a:pt x="1117" y="589"/>
                    </a:lnTo>
                    <a:lnTo>
                      <a:pt x="1120" y="587"/>
                    </a:lnTo>
                    <a:lnTo>
                      <a:pt x="1123" y="586"/>
                    </a:lnTo>
                    <a:lnTo>
                      <a:pt x="1126" y="584"/>
                    </a:lnTo>
                    <a:lnTo>
                      <a:pt x="1129" y="583"/>
                    </a:lnTo>
                    <a:lnTo>
                      <a:pt x="1131" y="582"/>
                    </a:lnTo>
                    <a:lnTo>
                      <a:pt x="1133" y="581"/>
                    </a:lnTo>
                    <a:lnTo>
                      <a:pt x="1135" y="580"/>
                    </a:lnTo>
                    <a:lnTo>
                      <a:pt x="1138" y="578"/>
                    </a:lnTo>
                    <a:lnTo>
                      <a:pt x="1140" y="577"/>
                    </a:lnTo>
                    <a:lnTo>
                      <a:pt x="1144" y="576"/>
                    </a:lnTo>
                    <a:lnTo>
                      <a:pt x="1146" y="574"/>
                    </a:lnTo>
                    <a:lnTo>
                      <a:pt x="1148" y="573"/>
                    </a:lnTo>
                    <a:lnTo>
                      <a:pt x="1150" y="572"/>
                    </a:lnTo>
                    <a:lnTo>
                      <a:pt x="1152" y="571"/>
                    </a:lnTo>
                    <a:lnTo>
                      <a:pt x="1154" y="570"/>
                    </a:lnTo>
                    <a:lnTo>
                      <a:pt x="1157" y="568"/>
                    </a:lnTo>
                    <a:lnTo>
                      <a:pt x="1159" y="567"/>
                    </a:lnTo>
                    <a:lnTo>
                      <a:pt x="1162" y="566"/>
                    </a:lnTo>
                    <a:lnTo>
                      <a:pt x="1165" y="564"/>
                    </a:lnTo>
                    <a:lnTo>
                      <a:pt x="1168" y="562"/>
                    </a:lnTo>
                    <a:lnTo>
                      <a:pt x="1170" y="560"/>
                    </a:lnTo>
                    <a:lnTo>
                      <a:pt x="1174" y="559"/>
                    </a:lnTo>
                    <a:lnTo>
                      <a:pt x="1177" y="557"/>
                    </a:lnTo>
                    <a:lnTo>
                      <a:pt x="1181" y="554"/>
                    </a:lnTo>
                    <a:lnTo>
                      <a:pt x="1185" y="552"/>
                    </a:lnTo>
                    <a:lnTo>
                      <a:pt x="1189" y="550"/>
                    </a:lnTo>
                    <a:lnTo>
                      <a:pt x="1193" y="548"/>
                    </a:lnTo>
                    <a:lnTo>
                      <a:pt x="1197" y="546"/>
                    </a:lnTo>
                    <a:lnTo>
                      <a:pt x="1201" y="544"/>
                    </a:lnTo>
                    <a:lnTo>
                      <a:pt x="1204" y="542"/>
                    </a:lnTo>
                    <a:lnTo>
                      <a:pt x="1207" y="540"/>
                    </a:lnTo>
                    <a:lnTo>
                      <a:pt x="1210" y="539"/>
                    </a:lnTo>
                    <a:lnTo>
                      <a:pt x="1213" y="536"/>
                    </a:lnTo>
                    <a:lnTo>
                      <a:pt x="1215" y="535"/>
                    </a:lnTo>
                    <a:lnTo>
                      <a:pt x="1217" y="534"/>
                    </a:lnTo>
                    <a:lnTo>
                      <a:pt x="1221" y="532"/>
                    </a:lnTo>
                    <a:lnTo>
                      <a:pt x="1223" y="531"/>
                    </a:lnTo>
                    <a:lnTo>
                      <a:pt x="1225" y="530"/>
                    </a:lnTo>
                    <a:lnTo>
                      <a:pt x="1227" y="529"/>
                    </a:lnTo>
                    <a:lnTo>
                      <a:pt x="1228" y="528"/>
                    </a:lnTo>
                    <a:lnTo>
                      <a:pt x="1230" y="527"/>
                    </a:lnTo>
                    <a:lnTo>
                      <a:pt x="1232" y="526"/>
                    </a:lnTo>
                    <a:lnTo>
                      <a:pt x="1235" y="525"/>
                    </a:lnTo>
                    <a:lnTo>
                      <a:pt x="1236" y="523"/>
                    </a:lnTo>
                    <a:lnTo>
                      <a:pt x="1239" y="522"/>
                    </a:lnTo>
                    <a:lnTo>
                      <a:pt x="1241" y="521"/>
                    </a:lnTo>
                    <a:lnTo>
                      <a:pt x="1243" y="520"/>
                    </a:lnTo>
                    <a:lnTo>
                      <a:pt x="1245" y="518"/>
                    </a:lnTo>
                    <a:lnTo>
                      <a:pt x="1246" y="516"/>
                    </a:lnTo>
                    <a:lnTo>
                      <a:pt x="1248" y="515"/>
                    </a:lnTo>
                    <a:lnTo>
                      <a:pt x="1250" y="513"/>
                    </a:lnTo>
                    <a:lnTo>
                      <a:pt x="1253" y="512"/>
                    </a:lnTo>
                    <a:lnTo>
                      <a:pt x="1255" y="511"/>
                    </a:lnTo>
                    <a:lnTo>
                      <a:pt x="1257" y="509"/>
                    </a:lnTo>
                    <a:lnTo>
                      <a:pt x="1261" y="507"/>
                    </a:lnTo>
                    <a:lnTo>
                      <a:pt x="1263" y="506"/>
                    </a:lnTo>
                    <a:lnTo>
                      <a:pt x="1266" y="504"/>
                    </a:lnTo>
                    <a:lnTo>
                      <a:pt x="1269" y="502"/>
                    </a:lnTo>
                    <a:lnTo>
                      <a:pt x="1272" y="500"/>
                    </a:lnTo>
                    <a:lnTo>
                      <a:pt x="1275" y="497"/>
                    </a:lnTo>
                    <a:lnTo>
                      <a:pt x="1280" y="495"/>
                    </a:lnTo>
                    <a:lnTo>
                      <a:pt x="1282" y="494"/>
                    </a:lnTo>
                    <a:lnTo>
                      <a:pt x="1285" y="492"/>
                    </a:lnTo>
                    <a:lnTo>
                      <a:pt x="1287" y="491"/>
                    </a:lnTo>
                    <a:lnTo>
                      <a:pt x="1289" y="489"/>
                    </a:lnTo>
                    <a:lnTo>
                      <a:pt x="1291" y="488"/>
                    </a:lnTo>
                    <a:lnTo>
                      <a:pt x="1293" y="487"/>
                    </a:lnTo>
                    <a:lnTo>
                      <a:pt x="1295" y="486"/>
                    </a:lnTo>
                    <a:lnTo>
                      <a:pt x="1296" y="485"/>
                    </a:lnTo>
                    <a:lnTo>
                      <a:pt x="1299" y="484"/>
                    </a:lnTo>
                    <a:lnTo>
                      <a:pt x="1300" y="482"/>
                    </a:lnTo>
                    <a:lnTo>
                      <a:pt x="1302" y="482"/>
                    </a:lnTo>
                    <a:lnTo>
                      <a:pt x="1303" y="481"/>
                    </a:lnTo>
                    <a:lnTo>
                      <a:pt x="1304" y="480"/>
                    </a:lnTo>
                    <a:lnTo>
                      <a:pt x="1306" y="479"/>
                    </a:lnTo>
                    <a:lnTo>
                      <a:pt x="1307" y="477"/>
                    </a:lnTo>
                    <a:lnTo>
                      <a:pt x="1308" y="476"/>
                    </a:lnTo>
                    <a:lnTo>
                      <a:pt x="1310" y="475"/>
                    </a:lnTo>
                    <a:lnTo>
                      <a:pt x="1311" y="474"/>
                    </a:lnTo>
                    <a:lnTo>
                      <a:pt x="1312" y="472"/>
                    </a:lnTo>
                    <a:lnTo>
                      <a:pt x="1313" y="471"/>
                    </a:lnTo>
                    <a:lnTo>
                      <a:pt x="1315" y="470"/>
                    </a:lnTo>
                    <a:lnTo>
                      <a:pt x="1317" y="469"/>
                    </a:lnTo>
                    <a:lnTo>
                      <a:pt x="1319" y="468"/>
                    </a:lnTo>
                    <a:lnTo>
                      <a:pt x="1320" y="466"/>
                    </a:lnTo>
                    <a:lnTo>
                      <a:pt x="1322" y="465"/>
                    </a:lnTo>
                    <a:lnTo>
                      <a:pt x="1325" y="464"/>
                    </a:lnTo>
                    <a:lnTo>
                      <a:pt x="1327" y="462"/>
                    </a:lnTo>
                    <a:lnTo>
                      <a:pt x="1329" y="461"/>
                    </a:lnTo>
                    <a:lnTo>
                      <a:pt x="1331" y="458"/>
                    </a:lnTo>
                    <a:lnTo>
                      <a:pt x="1333" y="456"/>
                    </a:lnTo>
                    <a:lnTo>
                      <a:pt x="1336" y="455"/>
                    </a:lnTo>
                    <a:lnTo>
                      <a:pt x="1338" y="453"/>
                    </a:lnTo>
                    <a:lnTo>
                      <a:pt x="1339" y="452"/>
                    </a:lnTo>
                    <a:lnTo>
                      <a:pt x="1341" y="450"/>
                    </a:lnTo>
                    <a:lnTo>
                      <a:pt x="1343" y="449"/>
                    </a:lnTo>
                    <a:lnTo>
                      <a:pt x="1344" y="448"/>
                    </a:lnTo>
                    <a:lnTo>
                      <a:pt x="1346" y="447"/>
                    </a:lnTo>
                    <a:lnTo>
                      <a:pt x="1347" y="446"/>
                    </a:lnTo>
                    <a:lnTo>
                      <a:pt x="1348" y="445"/>
                    </a:lnTo>
                    <a:lnTo>
                      <a:pt x="1350" y="444"/>
                    </a:lnTo>
                    <a:lnTo>
                      <a:pt x="1351" y="443"/>
                    </a:lnTo>
                    <a:lnTo>
                      <a:pt x="1352" y="442"/>
                    </a:lnTo>
                    <a:lnTo>
                      <a:pt x="1353" y="441"/>
                    </a:lnTo>
                    <a:lnTo>
                      <a:pt x="1354" y="440"/>
                    </a:lnTo>
                    <a:lnTo>
                      <a:pt x="1357" y="438"/>
                    </a:lnTo>
                    <a:lnTo>
                      <a:pt x="1358" y="438"/>
                    </a:lnTo>
                    <a:lnTo>
                      <a:pt x="1359" y="437"/>
                    </a:lnTo>
                    <a:lnTo>
                      <a:pt x="1360" y="436"/>
                    </a:lnTo>
                    <a:lnTo>
                      <a:pt x="1361" y="435"/>
                    </a:lnTo>
                    <a:lnTo>
                      <a:pt x="1363" y="434"/>
                    </a:lnTo>
                    <a:lnTo>
                      <a:pt x="1364" y="433"/>
                    </a:lnTo>
                    <a:lnTo>
                      <a:pt x="1365" y="432"/>
                    </a:lnTo>
                    <a:lnTo>
                      <a:pt x="1367" y="431"/>
                    </a:lnTo>
                    <a:lnTo>
                      <a:pt x="1370" y="430"/>
                    </a:lnTo>
                    <a:lnTo>
                      <a:pt x="1371" y="429"/>
                    </a:lnTo>
                    <a:lnTo>
                      <a:pt x="1373" y="427"/>
                    </a:lnTo>
                    <a:lnTo>
                      <a:pt x="1376" y="425"/>
                    </a:lnTo>
                    <a:lnTo>
                      <a:pt x="1378" y="424"/>
                    </a:lnTo>
                    <a:lnTo>
                      <a:pt x="1380" y="422"/>
                    </a:lnTo>
                    <a:lnTo>
                      <a:pt x="1382" y="421"/>
                    </a:lnTo>
                    <a:lnTo>
                      <a:pt x="1385" y="418"/>
                    </a:lnTo>
                    <a:lnTo>
                      <a:pt x="1387" y="417"/>
                    </a:lnTo>
                    <a:lnTo>
                      <a:pt x="1389" y="415"/>
                    </a:lnTo>
                    <a:lnTo>
                      <a:pt x="1392" y="414"/>
                    </a:lnTo>
                    <a:lnTo>
                      <a:pt x="1395" y="412"/>
                    </a:lnTo>
                    <a:lnTo>
                      <a:pt x="1397" y="411"/>
                    </a:lnTo>
                    <a:lnTo>
                      <a:pt x="1398" y="410"/>
                    </a:lnTo>
                    <a:lnTo>
                      <a:pt x="1400" y="408"/>
                    </a:lnTo>
                    <a:lnTo>
                      <a:pt x="1402" y="407"/>
                    </a:lnTo>
                    <a:lnTo>
                      <a:pt x="1403" y="406"/>
                    </a:lnTo>
                    <a:lnTo>
                      <a:pt x="1405" y="405"/>
                    </a:lnTo>
                    <a:lnTo>
                      <a:pt x="1406" y="404"/>
                    </a:lnTo>
                    <a:lnTo>
                      <a:pt x="1407" y="403"/>
                    </a:lnTo>
                    <a:lnTo>
                      <a:pt x="1409" y="402"/>
                    </a:lnTo>
                    <a:lnTo>
                      <a:pt x="1410" y="400"/>
                    </a:lnTo>
                    <a:lnTo>
                      <a:pt x="1411" y="399"/>
                    </a:lnTo>
                    <a:lnTo>
                      <a:pt x="1415" y="398"/>
                    </a:lnTo>
                    <a:lnTo>
                      <a:pt x="1416" y="396"/>
                    </a:lnTo>
                    <a:lnTo>
                      <a:pt x="1417" y="395"/>
                    </a:lnTo>
                    <a:lnTo>
                      <a:pt x="1419" y="394"/>
                    </a:lnTo>
                    <a:lnTo>
                      <a:pt x="1420" y="393"/>
                    </a:lnTo>
                    <a:lnTo>
                      <a:pt x="1421" y="391"/>
                    </a:lnTo>
                    <a:lnTo>
                      <a:pt x="1423" y="390"/>
                    </a:lnTo>
                    <a:lnTo>
                      <a:pt x="1424" y="388"/>
                    </a:lnTo>
                    <a:lnTo>
                      <a:pt x="1426" y="387"/>
                    </a:lnTo>
                    <a:lnTo>
                      <a:pt x="1428" y="385"/>
                    </a:lnTo>
                    <a:lnTo>
                      <a:pt x="1429" y="382"/>
                    </a:lnTo>
                    <a:lnTo>
                      <a:pt x="1431" y="379"/>
                    </a:lnTo>
                    <a:lnTo>
                      <a:pt x="1434" y="377"/>
                    </a:lnTo>
                    <a:lnTo>
                      <a:pt x="1436" y="374"/>
                    </a:lnTo>
                    <a:lnTo>
                      <a:pt x="1439" y="372"/>
                    </a:lnTo>
                    <a:lnTo>
                      <a:pt x="1441" y="369"/>
                    </a:lnTo>
                    <a:lnTo>
                      <a:pt x="1444" y="367"/>
                    </a:lnTo>
                    <a:lnTo>
                      <a:pt x="1446" y="364"/>
                    </a:lnTo>
                    <a:lnTo>
                      <a:pt x="1449" y="360"/>
                    </a:lnTo>
                    <a:lnTo>
                      <a:pt x="1452" y="358"/>
                    </a:lnTo>
                    <a:lnTo>
                      <a:pt x="1454" y="356"/>
                    </a:lnTo>
                    <a:lnTo>
                      <a:pt x="1456" y="354"/>
                    </a:lnTo>
                    <a:lnTo>
                      <a:pt x="1458" y="352"/>
                    </a:lnTo>
                    <a:lnTo>
                      <a:pt x="1461" y="350"/>
                    </a:lnTo>
                    <a:lnTo>
                      <a:pt x="1463" y="348"/>
                    </a:lnTo>
                    <a:lnTo>
                      <a:pt x="1464" y="346"/>
                    </a:lnTo>
                    <a:lnTo>
                      <a:pt x="1466" y="344"/>
                    </a:lnTo>
                    <a:lnTo>
                      <a:pt x="1467" y="343"/>
                    </a:lnTo>
                    <a:lnTo>
                      <a:pt x="1469" y="340"/>
                    </a:lnTo>
                    <a:lnTo>
                      <a:pt x="1470" y="338"/>
                    </a:lnTo>
                    <a:lnTo>
                      <a:pt x="1473" y="336"/>
                    </a:lnTo>
                    <a:lnTo>
                      <a:pt x="1474" y="334"/>
                    </a:lnTo>
                    <a:lnTo>
                      <a:pt x="1476" y="333"/>
                    </a:lnTo>
                    <a:lnTo>
                      <a:pt x="1477" y="331"/>
                    </a:lnTo>
                    <a:lnTo>
                      <a:pt x="1479" y="329"/>
                    </a:lnTo>
                    <a:lnTo>
                      <a:pt x="1480" y="327"/>
                    </a:lnTo>
                    <a:lnTo>
                      <a:pt x="1482" y="326"/>
                    </a:lnTo>
                    <a:lnTo>
                      <a:pt x="1483" y="324"/>
                    </a:lnTo>
                    <a:lnTo>
                      <a:pt x="1485" y="321"/>
                    </a:lnTo>
                    <a:lnTo>
                      <a:pt x="1487" y="319"/>
                    </a:lnTo>
                    <a:lnTo>
                      <a:pt x="1489" y="316"/>
                    </a:lnTo>
                    <a:lnTo>
                      <a:pt x="1492" y="314"/>
                    </a:lnTo>
                    <a:lnTo>
                      <a:pt x="1494" y="312"/>
                    </a:lnTo>
                    <a:lnTo>
                      <a:pt x="1496" y="309"/>
                    </a:lnTo>
                    <a:lnTo>
                      <a:pt x="1498" y="306"/>
                    </a:lnTo>
                    <a:lnTo>
                      <a:pt x="1501" y="302"/>
                    </a:lnTo>
                    <a:lnTo>
                      <a:pt x="1505" y="299"/>
                    </a:lnTo>
                    <a:lnTo>
                      <a:pt x="1507" y="295"/>
                    </a:lnTo>
                    <a:lnTo>
                      <a:pt x="1512" y="291"/>
                    </a:lnTo>
                    <a:lnTo>
                      <a:pt x="1515" y="287"/>
                    </a:lnTo>
                    <a:lnTo>
                      <a:pt x="1517" y="283"/>
                    </a:lnTo>
                    <a:lnTo>
                      <a:pt x="1520" y="280"/>
                    </a:lnTo>
                    <a:lnTo>
                      <a:pt x="1523" y="277"/>
                    </a:lnTo>
                    <a:lnTo>
                      <a:pt x="1525" y="274"/>
                    </a:lnTo>
                    <a:lnTo>
                      <a:pt x="1527" y="271"/>
                    </a:lnTo>
                    <a:lnTo>
                      <a:pt x="1530" y="268"/>
                    </a:lnTo>
                    <a:lnTo>
                      <a:pt x="1532" y="266"/>
                    </a:lnTo>
                    <a:lnTo>
                      <a:pt x="1534" y="263"/>
                    </a:lnTo>
                    <a:lnTo>
                      <a:pt x="1536" y="260"/>
                    </a:lnTo>
                    <a:lnTo>
                      <a:pt x="1538" y="258"/>
                    </a:lnTo>
                    <a:lnTo>
                      <a:pt x="1539" y="256"/>
                    </a:lnTo>
                    <a:lnTo>
                      <a:pt x="1541" y="254"/>
                    </a:lnTo>
                    <a:lnTo>
                      <a:pt x="1543" y="252"/>
                    </a:lnTo>
                    <a:lnTo>
                      <a:pt x="1544" y="250"/>
                    </a:lnTo>
                    <a:lnTo>
                      <a:pt x="1546" y="247"/>
                    </a:lnTo>
                    <a:lnTo>
                      <a:pt x="1547" y="244"/>
                    </a:lnTo>
                    <a:lnTo>
                      <a:pt x="1551" y="242"/>
                    </a:lnTo>
                    <a:lnTo>
                      <a:pt x="1552" y="240"/>
                    </a:lnTo>
                    <a:lnTo>
                      <a:pt x="1554" y="238"/>
                    </a:lnTo>
                    <a:lnTo>
                      <a:pt x="1556" y="235"/>
                    </a:lnTo>
                    <a:lnTo>
                      <a:pt x="1557" y="233"/>
                    </a:lnTo>
                    <a:lnTo>
                      <a:pt x="1559" y="231"/>
                    </a:lnTo>
                    <a:lnTo>
                      <a:pt x="1561" y="228"/>
                    </a:lnTo>
                    <a:lnTo>
                      <a:pt x="1563" y="224"/>
                    </a:lnTo>
                    <a:lnTo>
                      <a:pt x="1565" y="221"/>
                    </a:lnTo>
                    <a:lnTo>
                      <a:pt x="1569" y="218"/>
                    </a:lnTo>
                    <a:lnTo>
                      <a:pt x="1571" y="215"/>
                    </a:lnTo>
                    <a:lnTo>
                      <a:pt x="1574" y="211"/>
                    </a:lnTo>
                    <a:lnTo>
                      <a:pt x="1576" y="208"/>
                    </a:lnTo>
                    <a:lnTo>
                      <a:pt x="1579" y="203"/>
                    </a:lnTo>
                    <a:lnTo>
                      <a:pt x="1582" y="197"/>
                    </a:lnTo>
                    <a:lnTo>
                      <a:pt x="1585" y="193"/>
                    </a:lnTo>
                    <a:lnTo>
                      <a:pt x="1589" y="189"/>
                    </a:lnTo>
                    <a:lnTo>
                      <a:pt x="1592" y="184"/>
                    </a:lnTo>
                    <a:lnTo>
                      <a:pt x="1595" y="181"/>
                    </a:lnTo>
                    <a:lnTo>
                      <a:pt x="1598" y="178"/>
                    </a:lnTo>
                    <a:lnTo>
                      <a:pt x="1600" y="174"/>
                    </a:lnTo>
                    <a:lnTo>
                      <a:pt x="1602" y="171"/>
                    </a:lnTo>
                    <a:lnTo>
                      <a:pt x="1604" y="169"/>
                    </a:lnTo>
                    <a:lnTo>
                      <a:pt x="1607" y="165"/>
                    </a:lnTo>
                    <a:lnTo>
                      <a:pt x="1609" y="162"/>
                    </a:lnTo>
                    <a:lnTo>
                      <a:pt x="1610" y="160"/>
                    </a:lnTo>
                    <a:lnTo>
                      <a:pt x="1612" y="156"/>
                    </a:lnTo>
                    <a:lnTo>
                      <a:pt x="1614" y="154"/>
                    </a:lnTo>
                    <a:lnTo>
                      <a:pt x="1615" y="152"/>
                    </a:lnTo>
                    <a:lnTo>
                      <a:pt x="1617" y="150"/>
                    </a:lnTo>
                    <a:lnTo>
                      <a:pt x="1618" y="146"/>
                    </a:lnTo>
                    <a:lnTo>
                      <a:pt x="1620" y="144"/>
                    </a:lnTo>
                    <a:lnTo>
                      <a:pt x="1622" y="142"/>
                    </a:lnTo>
                    <a:lnTo>
                      <a:pt x="1623" y="140"/>
                    </a:lnTo>
                    <a:lnTo>
                      <a:pt x="1625" y="137"/>
                    </a:lnTo>
                    <a:lnTo>
                      <a:pt x="1628" y="135"/>
                    </a:lnTo>
                    <a:lnTo>
                      <a:pt x="1630" y="132"/>
                    </a:lnTo>
                    <a:lnTo>
                      <a:pt x="1632" y="130"/>
                    </a:lnTo>
                    <a:lnTo>
                      <a:pt x="1634" y="126"/>
                    </a:lnTo>
                    <a:lnTo>
                      <a:pt x="1636" y="123"/>
                    </a:lnTo>
                    <a:lnTo>
                      <a:pt x="1638" y="120"/>
                    </a:lnTo>
                    <a:lnTo>
                      <a:pt x="1641" y="117"/>
                    </a:lnTo>
                    <a:lnTo>
                      <a:pt x="1644" y="112"/>
                    </a:lnTo>
                    <a:lnTo>
                      <a:pt x="1647" y="107"/>
                    </a:lnTo>
                    <a:lnTo>
                      <a:pt x="1650" y="104"/>
                    </a:lnTo>
                    <a:lnTo>
                      <a:pt x="1653" y="99"/>
                    </a:lnTo>
                    <a:lnTo>
                      <a:pt x="1656" y="95"/>
                    </a:lnTo>
                    <a:lnTo>
                      <a:pt x="1660" y="91"/>
                    </a:lnTo>
                    <a:lnTo>
                      <a:pt x="1663" y="86"/>
                    </a:lnTo>
                    <a:lnTo>
                      <a:pt x="1666" y="82"/>
                    </a:lnTo>
                    <a:lnTo>
                      <a:pt x="1669" y="78"/>
                    </a:lnTo>
                    <a:lnTo>
                      <a:pt x="1672" y="75"/>
                    </a:lnTo>
                    <a:lnTo>
                      <a:pt x="1674" y="72"/>
                    </a:lnTo>
                    <a:lnTo>
                      <a:pt x="1676" y="68"/>
                    </a:lnTo>
                    <a:lnTo>
                      <a:pt x="1678" y="64"/>
                    </a:lnTo>
                    <a:lnTo>
                      <a:pt x="1680" y="61"/>
                    </a:lnTo>
                    <a:lnTo>
                      <a:pt x="1682" y="58"/>
                    </a:lnTo>
                    <a:lnTo>
                      <a:pt x="1686" y="56"/>
                    </a:lnTo>
                    <a:lnTo>
                      <a:pt x="1687" y="54"/>
                    </a:lnTo>
                    <a:lnTo>
                      <a:pt x="1689" y="50"/>
                    </a:lnTo>
                    <a:lnTo>
                      <a:pt x="1690" y="48"/>
                    </a:lnTo>
                    <a:lnTo>
                      <a:pt x="1692" y="46"/>
                    </a:lnTo>
                    <a:lnTo>
                      <a:pt x="1693" y="44"/>
                    </a:lnTo>
                    <a:lnTo>
                      <a:pt x="1694" y="42"/>
                    </a:lnTo>
                    <a:lnTo>
                      <a:pt x="1696" y="40"/>
                    </a:lnTo>
                    <a:lnTo>
                      <a:pt x="1697" y="38"/>
                    </a:lnTo>
                    <a:lnTo>
                      <a:pt x="1698" y="36"/>
                    </a:lnTo>
                    <a:lnTo>
                      <a:pt x="1700" y="34"/>
                    </a:lnTo>
                    <a:lnTo>
                      <a:pt x="1701" y="31"/>
                    </a:lnTo>
                    <a:lnTo>
                      <a:pt x="1702" y="28"/>
                    </a:lnTo>
                    <a:lnTo>
                      <a:pt x="1705" y="26"/>
                    </a:lnTo>
                    <a:lnTo>
                      <a:pt x="1706" y="23"/>
                    </a:lnTo>
                    <a:lnTo>
                      <a:pt x="1708" y="20"/>
                    </a:lnTo>
                    <a:lnTo>
                      <a:pt x="1709" y="17"/>
                    </a:lnTo>
                    <a:lnTo>
                      <a:pt x="1711" y="14"/>
                    </a:lnTo>
                    <a:lnTo>
                      <a:pt x="1713" y="10"/>
                    </a:lnTo>
                    <a:lnTo>
                      <a:pt x="1714" y="7"/>
                    </a:lnTo>
                    <a:lnTo>
                      <a:pt x="1716" y="4"/>
                    </a:lnTo>
                    <a:lnTo>
                      <a:pt x="1719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48" name="Freeform 22">
                <a:extLst>
                  <a:ext uri="{FF2B5EF4-FFF2-40B4-BE49-F238E27FC236}">
                    <a16:creationId xmlns:a16="http://schemas.microsoft.com/office/drawing/2014/main" id="{2FB36A4E-2E17-DB42-B82F-8596515D0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733" y="2234852"/>
                <a:ext cx="63500" cy="219075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49" name="Freeform 23">
                <a:extLst>
                  <a:ext uri="{FF2B5EF4-FFF2-40B4-BE49-F238E27FC236}">
                    <a16:creationId xmlns:a16="http://schemas.microsoft.com/office/drawing/2014/main" id="{4B720B26-9EBB-F54A-8378-CF1C2ABA4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733" y="2452339"/>
                <a:ext cx="63500" cy="217487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1631" name="Freeform 38">
              <a:extLst>
                <a:ext uri="{FF2B5EF4-FFF2-40B4-BE49-F238E27FC236}">
                  <a16:creationId xmlns:a16="http://schemas.microsoft.com/office/drawing/2014/main" id="{636D3CD8-FFCB-9B4B-9C2D-490DDB412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520" y="2342834"/>
              <a:ext cx="471493" cy="384175"/>
            </a:xfrm>
            <a:custGeom>
              <a:avLst/>
              <a:gdLst>
                <a:gd name="T0" fmla="*/ 0 w 805"/>
                <a:gd name="T1" fmla="*/ 0 h 1208"/>
                <a:gd name="T2" fmla="*/ 0 w 805"/>
                <a:gd name="T3" fmla="*/ 0 h 1208"/>
                <a:gd name="T4" fmla="*/ 0 w 805"/>
                <a:gd name="T5" fmla="*/ 0 h 1208"/>
                <a:gd name="T6" fmla="*/ 0 w 805"/>
                <a:gd name="T7" fmla="*/ 0 h 12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5"/>
                <a:gd name="T13" fmla="*/ 0 h 1208"/>
                <a:gd name="T14" fmla="*/ 805 w 805"/>
                <a:gd name="T15" fmla="*/ 1208 h 12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5" h="1208">
                  <a:moveTo>
                    <a:pt x="805" y="1208"/>
                  </a:moveTo>
                  <a:lnTo>
                    <a:pt x="403" y="1208"/>
                  </a:lnTo>
                  <a:lnTo>
                    <a:pt x="40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32" name="Freeform 38">
              <a:extLst>
                <a:ext uri="{FF2B5EF4-FFF2-40B4-BE49-F238E27FC236}">
                  <a16:creationId xmlns:a16="http://schemas.microsoft.com/office/drawing/2014/main" id="{27E95B72-267F-514E-919F-65EF35803EA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650519" y="2986187"/>
              <a:ext cx="471494" cy="323352"/>
            </a:xfrm>
            <a:custGeom>
              <a:avLst/>
              <a:gdLst>
                <a:gd name="T0" fmla="*/ 0 w 805"/>
                <a:gd name="T1" fmla="*/ 0 h 1208"/>
                <a:gd name="T2" fmla="*/ 0 w 805"/>
                <a:gd name="T3" fmla="*/ 0 h 1208"/>
                <a:gd name="T4" fmla="*/ 0 w 805"/>
                <a:gd name="T5" fmla="*/ 0 h 1208"/>
                <a:gd name="T6" fmla="*/ 0 w 805"/>
                <a:gd name="T7" fmla="*/ 0 h 12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5"/>
                <a:gd name="T13" fmla="*/ 0 h 1208"/>
                <a:gd name="T14" fmla="*/ 805 w 805"/>
                <a:gd name="T15" fmla="*/ 1208 h 12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5" h="1208">
                  <a:moveTo>
                    <a:pt x="805" y="1208"/>
                  </a:moveTo>
                  <a:lnTo>
                    <a:pt x="403" y="1208"/>
                  </a:lnTo>
                  <a:lnTo>
                    <a:pt x="40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33" name="Rectangle 52">
              <a:extLst>
                <a:ext uri="{FF2B5EF4-FFF2-40B4-BE49-F238E27FC236}">
                  <a16:creationId xmlns:a16="http://schemas.microsoft.com/office/drawing/2014/main" id="{FC30CC9E-2C9D-984C-8A77-B61A925DA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922" y="3735678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34" name="Line 41">
              <a:extLst>
                <a:ext uri="{FF2B5EF4-FFF2-40B4-BE49-F238E27FC236}">
                  <a16:creationId xmlns:a16="http://schemas.microsoft.com/office/drawing/2014/main" id="{CAF595DF-CE16-D141-BA5D-4C32F428D2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99744" y="3197202"/>
              <a:ext cx="170432" cy="88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35" name="Line 41">
              <a:extLst>
                <a:ext uri="{FF2B5EF4-FFF2-40B4-BE49-F238E27FC236}">
                  <a16:creationId xmlns:a16="http://schemas.microsoft.com/office/drawing/2014/main" id="{73905D0E-FDDE-9849-B1A9-F5C70D2928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4853" y="3205013"/>
              <a:ext cx="277622" cy="228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36" name="Line 41">
              <a:extLst>
                <a:ext uri="{FF2B5EF4-FFF2-40B4-BE49-F238E27FC236}">
                  <a16:creationId xmlns:a16="http://schemas.microsoft.com/office/drawing/2014/main" id="{984B9332-A1F1-8441-A067-8E8C7F9588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5386" y="3430481"/>
              <a:ext cx="277622" cy="228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37" name="Freeform 51">
              <a:extLst>
                <a:ext uri="{FF2B5EF4-FFF2-40B4-BE49-F238E27FC236}">
                  <a16:creationId xmlns:a16="http://schemas.microsoft.com/office/drawing/2014/main" id="{5A8BE770-DC15-FD4A-8977-5B0559D73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466" y="3129780"/>
              <a:ext cx="7923617" cy="2286814"/>
            </a:xfrm>
            <a:custGeom>
              <a:avLst/>
              <a:gdLst>
                <a:gd name="T0" fmla="*/ 2147483646 w 10000"/>
                <a:gd name="T1" fmla="*/ 0 h 10000"/>
                <a:gd name="T2" fmla="*/ 2147483646 w 10000"/>
                <a:gd name="T3" fmla="*/ 2147483646 h 10000"/>
                <a:gd name="T4" fmla="*/ 0 w 10000"/>
                <a:gd name="T5" fmla="*/ 2147483646 h 10000"/>
                <a:gd name="T6" fmla="*/ 2147483646 w 10000"/>
                <a:gd name="T7" fmla="*/ 2147483646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00" h="10000">
                  <a:moveTo>
                    <a:pt x="10000" y="0"/>
                  </a:moveTo>
                  <a:lnTo>
                    <a:pt x="10000" y="10000"/>
                  </a:lnTo>
                  <a:lnTo>
                    <a:pt x="0" y="10000"/>
                  </a:lnTo>
                  <a:cubicBezTo>
                    <a:pt x="0" y="8356"/>
                    <a:pt x="1" y="2937"/>
                    <a:pt x="1" y="1293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38" name="Freeform 41">
              <a:extLst>
                <a:ext uri="{FF2B5EF4-FFF2-40B4-BE49-F238E27FC236}">
                  <a16:creationId xmlns:a16="http://schemas.microsoft.com/office/drawing/2014/main" id="{A4605B85-1D46-0E4E-9D30-142B588E4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72" y="1885196"/>
              <a:ext cx="7768825" cy="2241378"/>
            </a:xfrm>
            <a:custGeom>
              <a:avLst/>
              <a:gdLst>
                <a:gd name="T0" fmla="*/ 2147483646 w 10000"/>
                <a:gd name="T1" fmla="*/ 2147483646 h 10000"/>
                <a:gd name="T2" fmla="*/ 2147483646 w 10000"/>
                <a:gd name="T3" fmla="*/ 0 h 10000"/>
                <a:gd name="T4" fmla="*/ 0 w 10000"/>
                <a:gd name="T5" fmla="*/ 0 h 10000"/>
                <a:gd name="T6" fmla="*/ 2147483646 w 10000"/>
                <a:gd name="T7" fmla="*/ 2147483646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00" h="10000">
                  <a:moveTo>
                    <a:pt x="10000" y="10000"/>
                  </a:moveTo>
                  <a:lnTo>
                    <a:pt x="10000" y="0"/>
                  </a:lnTo>
                  <a:lnTo>
                    <a:pt x="0" y="0"/>
                  </a:lnTo>
                  <a:cubicBezTo>
                    <a:pt x="3" y="506"/>
                    <a:pt x="5" y="1013"/>
                    <a:pt x="8" y="1519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39" name="Line 88">
              <a:extLst>
                <a:ext uri="{FF2B5EF4-FFF2-40B4-BE49-F238E27FC236}">
                  <a16:creationId xmlns:a16="http://schemas.microsoft.com/office/drawing/2014/main" id="{C597ED36-22FA-9144-BCDF-8B3B525E06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608" y="2472665"/>
              <a:ext cx="868427" cy="196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40" name="Line 41">
              <a:extLst>
                <a:ext uri="{FF2B5EF4-FFF2-40B4-BE49-F238E27FC236}">
                  <a16:creationId xmlns:a16="http://schemas.microsoft.com/office/drawing/2014/main" id="{3EC8187F-39AB-E540-BDEE-7F92951667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1482" y="2217377"/>
              <a:ext cx="277622" cy="228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41" name="Freeform 10">
              <a:extLst>
                <a:ext uri="{FF2B5EF4-FFF2-40B4-BE49-F238E27FC236}">
                  <a16:creationId xmlns:a16="http://schemas.microsoft.com/office/drawing/2014/main" id="{FD3E1250-D6BA-F44E-ABFD-A76C9DC83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8012" y="4103061"/>
              <a:ext cx="43467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642" name="Freeform 10">
              <a:extLst>
                <a:ext uri="{FF2B5EF4-FFF2-40B4-BE49-F238E27FC236}">
                  <a16:creationId xmlns:a16="http://schemas.microsoft.com/office/drawing/2014/main" id="{C0EF93D0-23CB-B448-A38D-236D1D1B7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4316" y="3109413"/>
              <a:ext cx="43467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643" name="Rectangle 52">
              <a:extLst>
                <a:ext uri="{FF2B5EF4-FFF2-40B4-BE49-F238E27FC236}">
                  <a16:creationId xmlns:a16="http://schemas.microsoft.com/office/drawing/2014/main" id="{851708C8-2B38-314E-8F89-7B7694CC1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402" y="2339694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44" name="Rectangle 52">
              <a:extLst>
                <a:ext uri="{FF2B5EF4-FFF2-40B4-BE49-F238E27FC236}">
                  <a16:creationId xmlns:a16="http://schemas.microsoft.com/office/drawing/2014/main" id="{69FB4D5D-D083-5C41-A810-F88D80439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24" y="3073326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45" name="Freeform 42">
              <a:extLst>
                <a:ext uri="{FF2B5EF4-FFF2-40B4-BE49-F238E27FC236}">
                  <a16:creationId xmlns:a16="http://schemas.microsoft.com/office/drawing/2014/main" id="{6DA38862-F6FA-AB4F-BF47-718AD9149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35" y="3439418"/>
              <a:ext cx="2204704" cy="438150"/>
            </a:xfrm>
            <a:custGeom>
              <a:avLst/>
              <a:gdLst>
                <a:gd name="T0" fmla="*/ 0 w 10188"/>
                <a:gd name="T1" fmla="*/ 0 h 1612"/>
                <a:gd name="T2" fmla="*/ 0 w 10188"/>
                <a:gd name="T3" fmla="*/ 0 h 1612"/>
                <a:gd name="T4" fmla="*/ 0 w 10188"/>
                <a:gd name="T5" fmla="*/ 0 h 1612"/>
                <a:gd name="T6" fmla="*/ 0 w 10188"/>
                <a:gd name="T7" fmla="*/ 0 h 16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88"/>
                <a:gd name="T13" fmla="*/ 0 h 1612"/>
                <a:gd name="T14" fmla="*/ 10188 w 10188"/>
                <a:gd name="T15" fmla="*/ 1612 h 16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88" h="1612">
                  <a:moveTo>
                    <a:pt x="0" y="1612"/>
                  </a:moveTo>
                  <a:lnTo>
                    <a:pt x="8577" y="1612"/>
                  </a:lnTo>
                  <a:lnTo>
                    <a:pt x="8577" y="0"/>
                  </a:lnTo>
                  <a:lnTo>
                    <a:pt x="10188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DC317F5-C33F-2B4F-8670-7554CBCC05C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Complete the Timing diagrams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(for positive-edge-triggered F-F)</a:t>
            </a:r>
          </a:p>
        </p:txBody>
      </p:sp>
    </p:spTree>
  </p:cSld>
  <p:clrMapOvr>
    <a:masterClrMapping/>
  </p:clrMapOvr>
  <p:transition/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1" name="Picture 2">
            <a:extLst>
              <a:ext uri="{FF2B5EF4-FFF2-40B4-BE49-F238E27FC236}">
                <a16:creationId xmlns:a16="http://schemas.microsoft.com/office/drawing/2014/main" id="{772C8861-214F-5749-99E8-5576AC819A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960564"/>
            <a:ext cx="9144000" cy="293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5" name="Picture 1">
            <a:extLst>
              <a:ext uri="{FF2B5EF4-FFF2-40B4-BE49-F238E27FC236}">
                <a16:creationId xmlns:a16="http://schemas.microsoft.com/office/drawing/2014/main" id="{5FCE4F90-8B5A-1D41-B4D4-261CE0F4DE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626" name="Picture 3">
            <a:extLst>
              <a:ext uri="{FF2B5EF4-FFF2-40B4-BE49-F238E27FC236}">
                <a16:creationId xmlns:a16="http://schemas.microsoft.com/office/drawing/2014/main" id="{A8828105-134F-4641-8C73-578863E8E3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978025"/>
            <a:ext cx="9144000" cy="290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7" name="Picture 1" descr="Screen shot 2013-10-21 at 1.31.19 PM.png">
            <a:extLst>
              <a:ext uri="{FF2B5EF4-FFF2-40B4-BE49-F238E27FC236}">
                <a16:creationId xmlns:a16="http://schemas.microsoft.com/office/drawing/2014/main" id="{A5282BAE-C550-9546-A90F-6AF8E563854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64" y="2416175"/>
            <a:ext cx="4554537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8" name="Title 1">
            <a:extLst>
              <a:ext uri="{FF2B5EF4-FFF2-40B4-BE49-F238E27FC236}">
                <a16:creationId xmlns:a16="http://schemas.microsoft.com/office/drawing/2014/main" id="{8B3F733C-2B6A-5C4E-9F4C-0EAD0DF54AF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Constructing a Master-Slave D Flip-Flop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From Two D Latches</a:t>
            </a:r>
          </a:p>
        </p:txBody>
      </p:sp>
      <p:pic>
        <p:nvPicPr>
          <p:cNvPr id="19459" name="Picture 1" descr="Screen shot 2013-10-21 at 1.31.19 PM.png">
            <a:extLst>
              <a:ext uri="{FF2B5EF4-FFF2-40B4-BE49-F238E27FC236}">
                <a16:creationId xmlns:a16="http://schemas.microsoft.com/office/drawing/2014/main" id="{BF3BBF3E-DA8D-4848-9BA1-B7D2C6A9F5F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2667000"/>
            <a:ext cx="4554538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60" name="TextBox 1">
            <a:extLst>
              <a:ext uri="{FF2B5EF4-FFF2-40B4-BE49-F238E27FC236}">
                <a16:creationId xmlns:a16="http://schemas.microsoft.com/office/drawing/2014/main" id="{E25C72D1-7774-5946-BC89-F08A375FFB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1" y="1600201"/>
            <a:ext cx="10445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Master</a:t>
            </a:r>
          </a:p>
        </p:txBody>
      </p:sp>
      <p:sp>
        <p:nvSpPr>
          <p:cNvPr id="19461" name="TextBox 5">
            <a:extLst>
              <a:ext uri="{FF2B5EF4-FFF2-40B4-BE49-F238E27FC236}">
                <a16:creationId xmlns:a16="http://schemas.microsoft.com/office/drawing/2014/main" id="{3C858571-9CC6-0D4F-A210-7B3E1D636F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66038" y="1600201"/>
            <a:ext cx="8683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Slave</a:t>
            </a:r>
          </a:p>
        </p:txBody>
      </p:sp>
    </p:spTree>
  </p:cSld>
  <p:clrMapOvr>
    <a:masterClrMapping/>
  </p:clrMapOvr>
  <p:transition/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49" name="Picture 2">
            <a:extLst>
              <a:ext uri="{FF2B5EF4-FFF2-40B4-BE49-F238E27FC236}">
                <a16:creationId xmlns:a16="http://schemas.microsoft.com/office/drawing/2014/main" id="{45FB2ECC-4EB4-074E-B6E1-671C71B3AB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951039"/>
            <a:ext cx="9144000" cy="295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673" name="Picture 2">
            <a:extLst>
              <a:ext uri="{FF2B5EF4-FFF2-40B4-BE49-F238E27FC236}">
                <a16:creationId xmlns:a16="http://schemas.microsoft.com/office/drawing/2014/main" id="{208BE257-07FA-7447-94E2-61819E371A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790700"/>
            <a:ext cx="9144000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697" name="Picture 4">
            <a:extLst>
              <a:ext uri="{FF2B5EF4-FFF2-40B4-BE49-F238E27FC236}">
                <a16:creationId xmlns:a16="http://schemas.microsoft.com/office/drawing/2014/main" id="{DBBBD388-88CE-4742-B3DA-2306E6B50F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544639"/>
            <a:ext cx="9144000" cy="3768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721" name="Picture 2">
            <a:extLst>
              <a:ext uri="{FF2B5EF4-FFF2-40B4-BE49-F238E27FC236}">
                <a16:creationId xmlns:a16="http://schemas.microsoft.com/office/drawing/2014/main" id="{651F7A40-B51B-9249-A731-15353E4048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133475"/>
            <a:ext cx="9144000" cy="459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DC317F5-C33F-2B4F-8670-7554CBCC05C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Complete the Timing diagrams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(for negative-edge-triggered F-F)</a:t>
            </a:r>
          </a:p>
        </p:txBody>
      </p:sp>
    </p:spTree>
  </p:cSld>
  <p:clrMapOvr>
    <a:masterClrMapping/>
  </p:clrMapOvr>
  <p:transition/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769" name="Picture 8">
            <a:extLst>
              <a:ext uri="{FF2B5EF4-FFF2-40B4-BE49-F238E27FC236}">
                <a16:creationId xmlns:a16="http://schemas.microsoft.com/office/drawing/2014/main" id="{53191E94-70D5-D84B-8762-188D0753FA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6813" y="2101851"/>
            <a:ext cx="8489950" cy="273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0770" name="Picture 9">
            <a:extLst>
              <a:ext uri="{FF2B5EF4-FFF2-40B4-BE49-F238E27FC236}">
                <a16:creationId xmlns:a16="http://schemas.microsoft.com/office/drawing/2014/main" id="{B2C23265-6BEF-0C40-85D9-6F4BD54D45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905000"/>
            <a:ext cx="8813800" cy="284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793" name="Picture 4">
            <a:extLst>
              <a:ext uri="{FF2B5EF4-FFF2-40B4-BE49-F238E27FC236}">
                <a16:creationId xmlns:a16="http://schemas.microsoft.com/office/drawing/2014/main" id="{CFF3D3C2-904A-9E41-9F42-70FDB662B8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6475" y="2032000"/>
            <a:ext cx="8878888" cy="273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817" name="Picture 6">
            <a:extLst>
              <a:ext uri="{FF2B5EF4-FFF2-40B4-BE49-F238E27FC236}">
                <a16:creationId xmlns:a16="http://schemas.microsoft.com/office/drawing/2014/main" id="{2F135311-2AE8-7D41-B66E-A96CF854D5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7126" y="1989138"/>
            <a:ext cx="8480425" cy="281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41" name="Picture 4">
            <a:extLst>
              <a:ext uri="{FF2B5EF4-FFF2-40B4-BE49-F238E27FC236}">
                <a16:creationId xmlns:a16="http://schemas.microsoft.com/office/drawing/2014/main" id="{3C3B9F55-1FB4-1F46-82AE-1443594DDF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9825" y="1960564"/>
            <a:ext cx="8521700" cy="290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865" name="Picture 4">
            <a:extLst>
              <a:ext uri="{FF2B5EF4-FFF2-40B4-BE49-F238E27FC236}">
                <a16:creationId xmlns:a16="http://schemas.microsoft.com/office/drawing/2014/main" id="{D2EEBB79-9B20-E44D-BC4B-B26899C8CD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2525" y="1968501"/>
            <a:ext cx="8110538" cy="3108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1" name="Picture 1" descr="Screen shot 2013-10-21 at 1.31.19 PM.png">
            <a:extLst>
              <a:ext uri="{FF2B5EF4-FFF2-40B4-BE49-F238E27FC236}">
                <a16:creationId xmlns:a16="http://schemas.microsoft.com/office/drawing/2014/main" id="{7C9B64BD-F5E6-2140-A7CB-37F95C87CED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64" y="2416175"/>
            <a:ext cx="4554537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2" name="Title 1">
            <a:extLst>
              <a:ext uri="{FF2B5EF4-FFF2-40B4-BE49-F238E27FC236}">
                <a16:creationId xmlns:a16="http://schemas.microsoft.com/office/drawing/2014/main" id="{1728B54F-C8FE-5440-A258-C6972CD81B2C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Constructing a Master-Slave D Flip-Flop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From Two D Latches</a:t>
            </a:r>
          </a:p>
        </p:txBody>
      </p:sp>
      <p:pic>
        <p:nvPicPr>
          <p:cNvPr id="20483" name="Picture 1" descr="Screen shot 2013-10-21 at 1.31.19 PM.png">
            <a:extLst>
              <a:ext uri="{FF2B5EF4-FFF2-40B4-BE49-F238E27FC236}">
                <a16:creationId xmlns:a16="http://schemas.microsoft.com/office/drawing/2014/main" id="{1236AA03-5B8B-3B44-8037-32ED9F0C380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2667000"/>
            <a:ext cx="4554538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4" name="TextBox 1">
            <a:extLst>
              <a:ext uri="{FF2B5EF4-FFF2-40B4-BE49-F238E27FC236}">
                <a16:creationId xmlns:a16="http://schemas.microsoft.com/office/drawing/2014/main" id="{07EF4E45-EEB3-0B45-9A21-2EA9F7A30A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1" y="1600201"/>
            <a:ext cx="10445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Master</a:t>
            </a:r>
          </a:p>
        </p:txBody>
      </p:sp>
      <p:sp>
        <p:nvSpPr>
          <p:cNvPr id="20485" name="TextBox 5">
            <a:extLst>
              <a:ext uri="{FF2B5EF4-FFF2-40B4-BE49-F238E27FC236}">
                <a16:creationId xmlns:a16="http://schemas.microsoft.com/office/drawing/2014/main" id="{93559E59-5980-B74A-B640-4741CDB536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66038" y="1600201"/>
            <a:ext cx="8683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Slave</a:t>
            </a:r>
          </a:p>
        </p:txBody>
      </p:sp>
      <p:cxnSp>
        <p:nvCxnSpPr>
          <p:cNvPr id="20486" name="Straight Connector 6">
            <a:extLst>
              <a:ext uri="{FF2B5EF4-FFF2-40B4-BE49-F238E27FC236}">
                <a16:creationId xmlns:a16="http://schemas.microsoft.com/office/drawing/2014/main" id="{CBF7907B-A7F9-6B4B-B86A-8A566E45FD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159375" y="2947989"/>
            <a:ext cx="966788" cy="1587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487" name="Straight Connector 8">
            <a:extLst>
              <a:ext uri="{FF2B5EF4-FFF2-40B4-BE49-F238E27FC236}">
                <a16:creationId xmlns:a16="http://schemas.microsoft.com/office/drawing/2014/main" id="{59273113-B994-A649-9FE5-822B7CD74FD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633538" y="5072064"/>
            <a:ext cx="2405062" cy="1587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488" name="Straight Connector 9">
            <a:extLst>
              <a:ext uri="{FF2B5EF4-FFF2-40B4-BE49-F238E27FC236}">
                <a16:creationId xmlns:a16="http://schemas.microsoft.com/office/drawing/2014/main" id="{613469EC-CDCC-474A-A13D-923444C04E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644650" y="3451226"/>
            <a:ext cx="0" cy="164306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489" name="Straight Connector 10">
            <a:extLst>
              <a:ext uri="{FF2B5EF4-FFF2-40B4-BE49-F238E27FC236}">
                <a16:creationId xmlns:a16="http://schemas.microsoft.com/office/drawing/2014/main" id="{9EA95F7F-BAFF-3C46-87B0-BD47043882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169025" y="3702051"/>
            <a:ext cx="6350" cy="135096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0490" name="Isosceles Triangle 11">
            <a:extLst>
              <a:ext uri="{FF2B5EF4-FFF2-40B4-BE49-F238E27FC236}">
                <a16:creationId xmlns:a16="http://schemas.microsoft.com/office/drawing/2014/main" id="{B7D1FB87-1744-4A44-A4E2-DA3AA9B192B5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026694" y="4887119"/>
            <a:ext cx="366712" cy="381000"/>
          </a:xfrm>
          <a:prstGeom prst="triangle">
            <a:avLst>
              <a:gd name="adj" fmla="val 50000"/>
            </a:avLst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91" name="Oval 12">
            <a:extLst>
              <a:ext uri="{FF2B5EF4-FFF2-40B4-BE49-F238E27FC236}">
                <a16:creationId xmlns:a16="http://schemas.microsoft.com/office/drawing/2014/main" id="{E4FDEF35-B4AE-5B4B-9237-52F98CE01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6901" y="5019676"/>
            <a:ext cx="87313" cy="984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20492" name="Straight Connector 13">
            <a:extLst>
              <a:ext uri="{FF2B5EF4-FFF2-40B4-BE49-F238E27FC236}">
                <a16:creationId xmlns:a16="http://schemas.microsoft.com/office/drawing/2014/main" id="{F68C2A07-C465-AE47-B0A6-BA2AEA9B20B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11676" y="5064125"/>
            <a:ext cx="1679575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0493" name="Oval 19">
            <a:extLst>
              <a:ext uri="{FF2B5EF4-FFF2-40B4-BE49-F238E27FC236}">
                <a16:creationId xmlns:a16="http://schemas.microsoft.com/office/drawing/2014/main" id="{53DC6039-1700-0A44-985B-E9951DD21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3376" y="3419476"/>
            <a:ext cx="87313" cy="100013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94" name="Oval 20">
            <a:extLst>
              <a:ext uri="{FF2B5EF4-FFF2-40B4-BE49-F238E27FC236}">
                <a16:creationId xmlns:a16="http://schemas.microsoft.com/office/drawing/2014/main" id="{A381A2BE-5450-D542-8A99-DC56B107A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863" y="3667126"/>
            <a:ext cx="87312" cy="98425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89" name="Picture 4">
            <a:extLst>
              <a:ext uri="{FF2B5EF4-FFF2-40B4-BE49-F238E27FC236}">
                <a16:creationId xmlns:a16="http://schemas.microsoft.com/office/drawing/2014/main" id="{5C5BF43C-2F22-3646-B4FC-6355AAA7A9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4564" y="1752600"/>
            <a:ext cx="8643937" cy="405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DC317F5-C33F-2B4F-8670-7554CBCC05C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F350C901-713C-054B-B092-C055AD27B41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5" name="Picture 1" descr="Screen shot 2013-10-21 at 1.31.19 PM.png">
            <a:extLst>
              <a:ext uri="{FF2B5EF4-FFF2-40B4-BE49-F238E27FC236}">
                <a16:creationId xmlns:a16="http://schemas.microsoft.com/office/drawing/2014/main" id="{49B74D25-5B69-A041-8F68-3897CE8953D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64" y="2416175"/>
            <a:ext cx="4554537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6" name="Title 1">
            <a:extLst>
              <a:ext uri="{FF2B5EF4-FFF2-40B4-BE49-F238E27FC236}">
                <a16:creationId xmlns:a16="http://schemas.microsoft.com/office/drawing/2014/main" id="{19990E43-0B03-5A42-8BB4-5F32363A99C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Constructing a Master-Slave D Flip-Flop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From Two D Latches</a:t>
            </a:r>
          </a:p>
        </p:txBody>
      </p:sp>
      <p:pic>
        <p:nvPicPr>
          <p:cNvPr id="21507" name="Picture 1" descr="Screen shot 2013-10-21 at 1.31.19 PM.png">
            <a:extLst>
              <a:ext uri="{FF2B5EF4-FFF2-40B4-BE49-F238E27FC236}">
                <a16:creationId xmlns:a16="http://schemas.microsoft.com/office/drawing/2014/main" id="{2089F9C8-579F-2A4E-8848-D45F3FB9622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2667000"/>
            <a:ext cx="4554538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8" name="TextBox 1">
            <a:extLst>
              <a:ext uri="{FF2B5EF4-FFF2-40B4-BE49-F238E27FC236}">
                <a16:creationId xmlns:a16="http://schemas.microsoft.com/office/drawing/2014/main" id="{76C8A5A9-D044-7649-98D5-1D1C1C8587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1" y="1600201"/>
            <a:ext cx="10445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Master</a:t>
            </a:r>
          </a:p>
        </p:txBody>
      </p:sp>
      <p:sp>
        <p:nvSpPr>
          <p:cNvPr id="21509" name="TextBox 5">
            <a:extLst>
              <a:ext uri="{FF2B5EF4-FFF2-40B4-BE49-F238E27FC236}">
                <a16:creationId xmlns:a16="http://schemas.microsoft.com/office/drawing/2014/main" id="{E15DF1A9-9D6F-2F4F-A84A-C8EA03831B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66038" y="1600201"/>
            <a:ext cx="8683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Slave</a:t>
            </a:r>
          </a:p>
        </p:txBody>
      </p:sp>
      <p:cxnSp>
        <p:nvCxnSpPr>
          <p:cNvPr id="21510" name="Straight Connector 6">
            <a:extLst>
              <a:ext uri="{FF2B5EF4-FFF2-40B4-BE49-F238E27FC236}">
                <a16:creationId xmlns:a16="http://schemas.microsoft.com/office/drawing/2014/main" id="{20883417-D921-CA48-96CE-C10301D3810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159375" y="2947989"/>
            <a:ext cx="966788" cy="1587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1" name="Straight Connector 8">
            <a:extLst>
              <a:ext uri="{FF2B5EF4-FFF2-40B4-BE49-F238E27FC236}">
                <a16:creationId xmlns:a16="http://schemas.microsoft.com/office/drawing/2014/main" id="{C611900B-ED0A-674C-BAA0-614D1AE6A80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633538" y="5072064"/>
            <a:ext cx="2405062" cy="1587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2" name="Straight Connector 9">
            <a:extLst>
              <a:ext uri="{FF2B5EF4-FFF2-40B4-BE49-F238E27FC236}">
                <a16:creationId xmlns:a16="http://schemas.microsoft.com/office/drawing/2014/main" id="{152DD7E5-FF08-634A-AC14-12A8C582775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644650" y="3451226"/>
            <a:ext cx="0" cy="164306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3" name="Straight Connector 10">
            <a:extLst>
              <a:ext uri="{FF2B5EF4-FFF2-40B4-BE49-F238E27FC236}">
                <a16:creationId xmlns:a16="http://schemas.microsoft.com/office/drawing/2014/main" id="{034ED9A6-04F9-2046-924F-BC5BD67A27F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169025" y="3702051"/>
            <a:ext cx="6350" cy="135096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514" name="Isosceles Triangle 11">
            <a:extLst>
              <a:ext uri="{FF2B5EF4-FFF2-40B4-BE49-F238E27FC236}">
                <a16:creationId xmlns:a16="http://schemas.microsoft.com/office/drawing/2014/main" id="{498257BE-C1B7-0842-9C57-E9F18B66BEEA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026694" y="4887119"/>
            <a:ext cx="366712" cy="381000"/>
          </a:xfrm>
          <a:prstGeom prst="triangle">
            <a:avLst>
              <a:gd name="adj" fmla="val 50000"/>
            </a:avLst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515" name="Oval 12">
            <a:extLst>
              <a:ext uri="{FF2B5EF4-FFF2-40B4-BE49-F238E27FC236}">
                <a16:creationId xmlns:a16="http://schemas.microsoft.com/office/drawing/2014/main" id="{61CEF02E-E4E4-0F4D-92C5-B1BFBF441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6901" y="5019676"/>
            <a:ext cx="87313" cy="984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21516" name="Straight Connector 13">
            <a:extLst>
              <a:ext uri="{FF2B5EF4-FFF2-40B4-BE49-F238E27FC236}">
                <a16:creationId xmlns:a16="http://schemas.microsoft.com/office/drawing/2014/main" id="{67C90204-04CD-8245-B6A4-D98D1A81DE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11676" y="5064125"/>
            <a:ext cx="1679575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517" name="Oval 19">
            <a:extLst>
              <a:ext uri="{FF2B5EF4-FFF2-40B4-BE49-F238E27FC236}">
                <a16:creationId xmlns:a16="http://schemas.microsoft.com/office/drawing/2014/main" id="{AF2C0A0B-7E0D-C449-9ECA-19947064D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3376" y="3419476"/>
            <a:ext cx="87313" cy="100013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518" name="Oval 20">
            <a:extLst>
              <a:ext uri="{FF2B5EF4-FFF2-40B4-BE49-F238E27FC236}">
                <a16:creationId xmlns:a16="http://schemas.microsoft.com/office/drawing/2014/main" id="{3969FAAA-9450-D44C-87A5-5F19F5C27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863" y="3667126"/>
            <a:ext cx="87312" cy="98425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519" name="Rectangle 1">
            <a:extLst>
              <a:ext uri="{FF2B5EF4-FFF2-40B4-BE49-F238E27FC236}">
                <a16:creationId xmlns:a16="http://schemas.microsoft.com/office/drawing/2014/main" id="{2B511432-E902-AA4F-9735-FD3C12AF0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438" y="2332038"/>
            <a:ext cx="3409950" cy="24384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21520" name="Rectangle 1">
            <a:extLst>
              <a:ext uri="{FF2B5EF4-FFF2-40B4-BE49-F238E27FC236}">
                <a16:creationId xmlns:a16="http://schemas.microsoft.com/office/drawing/2014/main" id="{93BFA9AD-1A14-FD48-A6BA-ED08A6835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9513" y="2328863"/>
            <a:ext cx="3421062" cy="24384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29" name="Picture 2" descr="Screen shot 2014-03-28 at 3.19.06 PM.png">
            <a:extLst>
              <a:ext uri="{FF2B5EF4-FFF2-40B4-BE49-F238E27FC236}">
                <a16:creationId xmlns:a16="http://schemas.microsoft.com/office/drawing/2014/main" id="{EAE58DEC-001F-A348-B554-E2E4A4060BD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9638" y="1752601"/>
            <a:ext cx="9144001" cy="342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0" name="Title 1">
            <a:extLst>
              <a:ext uri="{FF2B5EF4-FFF2-40B4-BE49-F238E27FC236}">
                <a16:creationId xmlns:a16="http://schemas.microsoft.com/office/drawing/2014/main" id="{D694C81C-E18A-814B-875B-144101869E9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Constructing a Master-Slave D Flip-Flop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From Two D Latches</a:t>
            </a:r>
          </a:p>
        </p:txBody>
      </p:sp>
      <p:sp>
        <p:nvSpPr>
          <p:cNvPr id="22531" name="TextBox 125">
            <a:extLst>
              <a:ext uri="{FF2B5EF4-FFF2-40B4-BE49-F238E27FC236}">
                <a16:creationId xmlns:a16="http://schemas.microsoft.com/office/drawing/2014/main" id="{30C5A443-8B32-D849-9496-01F14211AF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5.9a from the textbook ]</a:t>
            </a: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3">
            <a:extLst>
              <a:ext uri="{FF2B5EF4-FFF2-40B4-BE49-F238E27FC236}">
                <a16:creationId xmlns:a16="http://schemas.microsoft.com/office/drawing/2014/main" id="{D0C8E6D3-A62D-3E47-B818-4A271142A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1828800"/>
            <a:ext cx="914400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T Flip-Flops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&amp;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JK Flip-Flops</a:t>
            </a:r>
          </a:p>
        </p:txBody>
      </p:sp>
      <p:sp>
        <p:nvSpPr>
          <p:cNvPr id="5122" name="Text Box 5">
            <a:extLst>
              <a:ext uri="{FF2B5EF4-FFF2-40B4-BE49-F238E27FC236}">
                <a16:creationId xmlns:a16="http://schemas.microsoft.com/office/drawing/2014/main" id="{04772DCD-8E8B-144A-A76D-CCEAC2581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 dirty="0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3" name="Picture 2" descr="Screen shot 2014-03-28 at 3.19.06 PM.png">
            <a:extLst>
              <a:ext uri="{FF2B5EF4-FFF2-40B4-BE49-F238E27FC236}">
                <a16:creationId xmlns:a16="http://schemas.microsoft.com/office/drawing/2014/main" id="{A0AAE66A-2321-FD48-B5E2-D38B53C129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9638" y="1752601"/>
            <a:ext cx="9144001" cy="342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4" name="Title 1">
            <a:extLst>
              <a:ext uri="{FF2B5EF4-FFF2-40B4-BE49-F238E27FC236}">
                <a16:creationId xmlns:a16="http://schemas.microsoft.com/office/drawing/2014/main" id="{845A40C4-A73D-1247-97B7-DF323AC3015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Clock is used for the D Flip-Flop</a:t>
            </a:r>
          </a:p>
        </p:txBody>
      </p:sp>
      <p:sp>
        <p:nvSpPr>
          <p:cNvPr id="23555" name="TextBox 125">
            <a:extLst>
              <a:ext uri="{FF2B5EF4-FFF2-40B4-BE49-F238E27FC236}">
                <a16:creationId xmlns:a16="http://schemas.microsoft.com/office/drawing/2014/main" id="{819BDAA3-C6E2-2448-995E-68470BD7ED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5.9a from the textbook ]</a:t>
            </a:r>
          </a:p>
        </p:txBody>
      </p:sp>
      <p:sp>
        <p:nvSpPr>
          <p:cNvPr id="23556" name="Rectangle 9">
            <a:extLst>
              <a:ext uri="{FF2B5EF4-FFF2-40B4-BE49-F238E27FC236}">
                <a16:creationId xmlns:a16="http://schemas.microsoft.com/office/drawing/2014/main" id="{6C139499-7A0D-0A4E-ABCA-D76C0FEF3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325" y="3322639"/>
            <a:ext cx="833438" cy="50323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7" name="Picture 2" descr="Screen shot 2014-03-28 at 3.19.06 PM.png">
            <a:extLst>
              <a:ext uri="{FF2B5EF4-FFF2-40B4-BE49-F238E27FC236}">
                <a16:creationId xmlns:a16="http://schemas.microsoft.com/office/drawing/2014/main" id="{BC8E7BC0-F838-234B-BF02-11E90671B6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9638" y="1752601"/>
            <a:ext cx="9144001" cy="342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8" name="Title 1">
            <a:extLst>
              <a:ext uri="{FF2B5EF4-FFF2-40B4-BE49-F238E27FC236}">
                <a16:creationId xmlns:a16="http://schemas.microsoft.com/office/drawing/2014/main" id="{4CACBCA9-4BC5-B84D-AFC5-2EA9F5942EB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Clock is used for the D Flip-Flop,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but Clk is used for each D Latch</a:t>
            </a:r>
          </a:p>
        </p:txBody>
      </p:sp>
      <p:sp>
        <p:nvSpPr>
          <p:cNvPr id="24579" name="TextBox 125">
            <a:extLst>
              <a:ext uri="{FF2B5EF4-FFF2-40B4-BE49-F238E27FC236}">
                <a16:creationId xmlns:a16="http://schemas.microsoft.com/office/drawing/2014/main" id="{092B62E3-1C1E-E544-8D05-20DFAC4700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5.9a from the textbook ]</a:t>
            </a:r>
          </a:p>
        </p:txBody>
      </p:sp>
      <p:sp>
        <p:nvSpPr>
          <p:cNvPr id="24580" name="Rectangle 9">
            <a:extLst>
              <a:ext uri="{FF2B5EF4-FFF2-40B4-BE49-F238E27FC236}">
                <a16:creationId xmlns:a16="http://schemas.microsoft.com/office/drawing/2014/main" id="{6E4262B9-7A2D-EF4A-94E7-60AE5ECC4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126" y="3336926"/>
            <a:ext cx="544513" cy="4730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4581" name="Rectangle 9">
            <a:extLst>
              <a:ext uri="{FF2B5EF4-FFF2-40B4-BE49-F238E27FC236}">
                <a16:creationId xmlns:a16="http://schemas.microsoft.com/office/drawing/2014/main" id="{927B0120-007D-8F49-98DB-E881CC718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7726" y="3322639"/>
            <a:ext cx="544513" cy="4714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1" name="Picture 1" descr="Screen shot 2013-10-21 at 1.31.19 PM.png">
            <a:extLst>
              <a:ext uri="{FF2B5EF4-FFF2-40B4-BE49-F238E27FC236}">
                <a16:creationId xmlns:a16="http://schemas.microsoft.com/office/drawing/2014/main" id="{E76AA90A-789E-1041-B0A6-5751B4F46E6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64" y="2416175"/>
            <a:ext cx="4554537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2" name="Title 1">
            <a:extLst>
              <a:ext uri="{FF2B5EF4-FFF2-40B4-BE49-F238E27FC236}">
                <a16:creationId xmlns:a16="http://schemas.microsoft.com/office/drawing/2014/main" id="{C0E34D82-43BC-B342-9957-AC4119B5BED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Constructing a Master-Slave D Flip-Flop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From one D Latch and one Gated SR Latch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/>
              <a:t>(This version uses one less NOT gate)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</p:txBody>
      </p:sp>
      <p:sp>
        <p:nvSpPr>
          <p:cNvPr id="25603" name="TextBox 1">
            <a:extLst>
              <a:ext uri="{FF2B5EF4-FFF2-40B4-BE49-F238E27FC236}">
                <a16:creationId xmlns:a16="http://schemas.microsoft.com/office/drawing/2014/main" id="{CD957FF6-1268-774C-ABCD-5FE7B99269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1" y="1600201"/>
            <a:ext cx="10445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Master</a:t>
            </a:r>
          </a:p>
        </p:txBody>
      </p:sp>
      <p:sp>
        <p:nvSpPr>
          <p:cNvPr id="25604" name="TextBox 5">
            <a:extLst>
              <a:ext uri="{FF2B5EF4-FFF2-40B4-BE49-F238E27FC236}">
                <a16:creationId xmlns:a16="http://schemas.microsoft.com/office/drawing/2014/main" id="{CF4EF6DA-78A2-7742-8EF5-59EDD639B4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66038" y="1600201"/>
            <a:ext cx="8683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Slave</a:t>
            </a:r>
          </a:p>
        </p:txBody>
      </p:sp>
      <p:grpSp>
        <p:nvGrpSpPr>
          <p:cNvPr id="25605" name="Group 2">
            <a:extLst>
              <a:ext uri="{FF2B5EF4-FFF2-40B4-BE49-F238E27FC236}">
                <a16:creationId xmlns:a16="http://schemas.microsoft.com/office/drawing/2014/main" id="{6CC1BFC0-2722-214F-AE6F-7080A9581CFA}"/>
              </a:ext>
            </a:extLst>
          </p:cNvPr>
          <p:cNvGrpSpPr>
            <a:grpSpLocks/>
          </p:cNvGrpSpPr>
          <p:nvPr/>
        </p:nvGrpSpPr>
        <p:grpSpPr bwMode="auto">
          <a:xfrm>
            <a:off x="5486400" y="2438400"/>
            <a:ext cx="4554538" cy="2351088"/>
            <a:chOff x="4572000" y="2438326"/>
            <a:chExt cx="4554538" cy="2350934"/>
          </a:xfrm>
        </p:grpSpPr>
        <p:pic>
          <p:nvPicPr>
            <p:cNvPr id="25606" name="Picture 1" descr="Screen shot 2013-10-21 at 1.31.19 PM.png">
              <a:extLst>
                <a:ext uri="{FF2B5EF4-FFF2-40B4-BE49-F238E27FC236}">
                  <a16:creationId xmlns:a16="http://schemas.microsoft.com/office/drawing/2014/main" id="{FDDE2EC3-3B38-C140-83AF-70DC36AB1A9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667000"/>
              <a:ext cx="4554538" cy="198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07" name="Rectangle 1">
              <a:extLst>
                <a:ext uri="{FF2B5EF4-FFF2-40B4-BE49-F238E27FC236}">
                  <a16:creationId xmlns:a16="http://schemas.microsoft.com/office/drawing/2014/main" id="{B792EBE7-B699-5947-ACD3-70772071F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520" y="3722386"/>
              <a:ext cx="762000" cy="106687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5608" name="Rectangle 5">
              <a:extLst>
                <a:ext uri="{FF2B5EF4-FFF2-40B4-BE49-F238E27FC236}">
                  <a16:creationId xmlns:a16="http://schemas.microsoft.com/office/drawing/2014/main" id="{A1E6EE78-68AB-3944-8D22-F7E553C21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225" y="2621148"/>
              <a:ext cx="762000" cy="106687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5609" name="Rectangle 6">
              <a:extLst>
                <a:ext uri="{FF2B5EF4-FFF2-40B4-BE49-F238E27FC236}">
                  <a16:creationId xmlns:a16="http://schemas.microsoft.com/office/drawing/2014/main" id="{282EC9EE-AE47-FC46-8CD4-C66751189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764" y="2438326"/>
              <a:ext cx="762000" cy="106687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5" name="Picture 1" descr="Screen shot 2013-10-21 at 1.31.19 PM.png">
            <a:extLst>
              <a:ext uri="{FF2B5EF4-FFF2-40B4-BE49-F238E27FC236}">
                <a16:creationId xmlns:a16="http://schemas.microsoft.com/office/drawing/2014/main" id="{26098049-2248-7048-B622-3A3C21FD592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64" y="2416175"/>
            <a:ext cx="4554537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6" name="Title 1">
            <a:extLst>
              <a:ext uri="{FF2B5EF4-FFF2-40B4-BE49-F238E27FC236}">
                <a16:creationId xmlns:a16="http://schemas.microsoft.com/office/drawing/2014/main" id="{DDF7B02C-C5B1-1E45-BE51-C2ED6B3709B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Constructing a Master-Slave D Flip-Flop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From one D Latch and one Gated SR Latch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/>
              <a:t>(This version uses one less NOT gate)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</p:txBody>
      </p:sp>
      <p:sp>
        <p:nvSpPr>
          <p:cNvPr id="26627" name="TextBox 1">
            <a:extLst>
              <a:ext uri="{FF2B5EF4-FFF2-40B4-BE49-F238E27FC236}">
                <a16:creationId xmlns:a16="http://schemas.microsoft.com/office/drawing/2014/main" id="{EB0CD189-55B3-5145-9E74-8E8C1143EE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1" y="1600201"/>
            <a:ext cx="10445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Master</a:t>
            </a:r>
          </a:p>
        </p:txBody>
      </p:sp>
      <p:sp>
        <p:nvSpPr>
          <p:cNvPr id="26628" name="TextBox 5">
            <a:extLst>
              <a:ext uri="{FF2B5EF4-FFF2-40B4-BE49-F238E27FC236}">
                <a16:creationId xmlns:a16="http://schemas.microsoft.com/office/drawing/2014/main" id="{BCC8803D-C55F-3C4B-8941-9690948C4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66038" y="1600201"/>
            <a:ext cx="8683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Slave</a:t>
            </a:r>
          </a:p>
        </p:txBody>
      </p:sp>
      <p:grpSp>
        <p:nvGrpSpPr>
          <p:cNvPr id="26629" name="Group 2">
            <a:extLst>
              <a:ext uri="{FF2B5EF4-FFF2-40B4-BE49-F238E27FC236}">
                <a16:creationId xmlns:a16="http://schemas.microsoft.com/office/drawing/2014/main" id="{50E6D1E4-26F4-8F40-A946-95E9FBE9A274}"/>
              </a:ext>
            </a:extLst>
          </p:cNvPr>
          <p:cNvGrpSpPr>
            <a:grpSpLocks/>
          </p:cNvGrpSpPr>
          <p:nvPr/>
        </p:nvGrpSpPr>
        <p:grpSpPr bwMode="auto">
          <a:xfrm>
            <a:off x="5486400" y="2438400"/>
            <a:ext cx="4554538" cy="2351088"/>
            <a:chOff x="4572000" y="2438326"/>
            <a:chExt cx="4554538" cy="2350934"/>
          </a:xfrm>
        </p:grpSpPr>
        <p:pic>
          <p:nvPicPr>
            <p:cNvPr id="26642" name="Picture 1" descr="Screen shot 2013-10-21 at 1.31.19 PM.png">
              <a:extLst>
                <a:ext uri="{FF2B5EF4-FFF2-40B4-BE49-F238E27FC236}">
                  <a16:creationId xmlns:a16="http://schemas.microsoft.com/office/drawing/2014/main" id="{276E6650-F4AB-F34D-B878-C63CA40892B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667000"/>
              <a:ext cx="4554538" cy="198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643" name="Rectangle 1">
              <a:extLst>
                <a:ext uri="{FF2B5EF4-FFF2-40B4-BE49-F238E27FC236}">
                  <a16:creationId xmlns:a16="http://schemas.microsoft.com/office/drawing/2014/main" id="{EB4F7E95-EB99-5D4B-9DAA-A65EDE4BD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520" y="3722386"/>
              <a:ext cx="762000" cy="106687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6644" name="Rectangle 5">
              <a:extLst>
                <a:ext uri="{FF2B5EF4-FFF2-40B4-BE49-F238E27FC236}">
                  <a16:creationId xmlns:a16="http://schemas.microsoft.com/office/drawing/2014/main" id="{4644F3FD-264B-0C43-A2D4-DA146471C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6120" y="2622663"/>
              <a:ext cx="762000" cy="106687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6645" name="Rectangle 6">
              <a:extLst>
                <a:ext uri="{FF2B5EF4-FFF2-40B4-BE49-F238E27FC236}">
                  <a16:creationId xmlns:a16="http://schemas.microsoft.com/office/drawing/2014/main" id="{2D0F1E2C-D21F-2340-80F6-AFCA0CE18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764" y="2438326"/>
              <a:ext cx="762000" cy="106687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26630" name="Straight Connector 10">
            <a:extLst>
              <a:ext uri="{FF2B5EF4-FFF2-40B4-BE49-F238E27FC236}">
                <a16:creationId xmlns:a16="http://schemas.microsoft.com/office/drawing/2014/main" id="{493D0EA1-325E-4640-98B3-D177322A3E4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159375" y="2949575"/>
            <a:ext cx="172085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31" name="Straight Connector 11">
            <a:extLst>
              <a:ext uri="{FF2B5EF4-FFF2-40B4-BE49-F238E27FC236}">
                <a16:creationId xmlns:a16="http://schemas.microsoft.com/office/drawing/2014/main" id="{2A6EB113-B60B-0246-BC09-2039217133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633538" y="5076825"/>
            <a:ext cx="2405062" cy="158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32" name="Straight Connector 12">
            <a:extLst>
              <a:ext uri="{FF2B5EF4-FFF2-40B4-BE49-F238E27FC236}">
                <a16:creationId xmlns:a16="http://schemas.microsoft.com/office/drawing/2014/main" id="{551A1729-ADB1-B74F-BD7C-4DD97D5DA56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644650" y="3455988"/>
            <a:ext cx="0" cy="16430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33" name="Straight Connector 13">
            <a:extLst>
              <a:ext uri="{FF2B5EF4-FFF2-40B4-BE49-F238E27FC236}">
                <a16:creationId xmlns:a16="http://schemas.microsoft.com/office/drawing/2014/main" id="{0B91FF5A-8DBE-BC43-803F-E887DE016E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169025" y="3706813"/>
            <a:ext cx="6350" cy="13509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634" name="Isosceles Triangle 12">
            <a:extLst>
              <a:ext uri="{FF2B5EF4-FFF2-40B4-BE49-F238E27FC236}">
                <a16:creationId xmlns:a16="http://schemas.microsoft.com/office/drawing/2014/main" id="{8A7FD234-F268-D04B-A47A-14D452B8A51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026694" y="4891882"/>
            <a:ext cx="366713" cy="381000"/>
          </a:xfrm>
          <a:prstGeom prst="triangle">
            <a:avLst>
              <a:gd name="adj" fmla="val 50000"/>
            </a:avLst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6635" name="Oval 13">
            <a:extLst>
              <a:ext uri="{FF2B5EF4-FFF2-40B4-BE49-F238E27FC236}">
                <a16:creationId xmlns:a16="http://schemas.microsoft.com/office/drawing/2014/main" id="{0BDA15E3-781C-D549-B408-6713525C1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6901" y="5024439"/>
            <a:ext cx="87313" cy="984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26636" name="Straight Connector 16">
            <a:extLst>
              <a:ext uri="{FF2B5EF4-FFF2-40B4-BE49-F238E27FC236}">
                <a16:creationId xmlns:a16="http://schemas.microsoft.com/office/drawing/2014/main" id="{E554BEEF-CA4A-1E49-937B-6966824B659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11676" y="5068888"/>
            <a:ext cx="1679575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637" name="Oval 15">
            <a:extLst>
              <a:ext uri="{FF2B5EF4-FFF2-40B4-BE49-F238E27FC236}">
                <a16:creationId xmlns:a16="http://schemas.microsoft.com/office/drawing/2014/main" id="{131F8C7A-B494-CD46-8EED-7BB562A9D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3376" y="3424238"/>
            <a:ext cx="87313" cy="100012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6638" name="Oval 17">
            <a:extLst>
              <a:ext uri="{FF2B5EF4-FFF2-40B4-BE49-F238E27FC236}">
                <a16:creationId xmlns:a16="http://schemas.microsoft.com/office/drawing/2014/main" id="{653B8454-6454-3D45-8883-143B4156E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863" y="3660776"/>
            <a:ext cx="87312" cy="98425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26639" name="Straight Connector 19">
            <a:extLst>
              <a:ext uri="{FF2B5EF4-FFF2-40B4-BE49-F238E27FC236}">
                <a16:creationId xmlns:a16="http://schemas.microsoft.com/office/drawing/2014/main" id="{D676484D-D072-C846-BCB1-FC6F715465A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5238" y="4465638"/>
            <a:ext cx="2011362" cy="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40" name="Straight Connector 20">
            <a:extLst>
              <a:ext uri="{FF2B5EF4-FFF2-40B4-BE49-F238E27FC236}">
                <a16:creationId xmlns:a16="http://schemas.microsoft.com/office/drawing/2014/main" id="{0ECB766E-8944-1549-A77C-225430BF73CE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091113" y="3968750"/>
            <a:ext cx="0" cy="5080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641" name="Oval 23">
            <a:extLst>
              <a:ext uri="{FF2B5EF4-FFF2-40B4-BE49-F238E27FC236}">
                <a16:creationId xmlns:a16="http://schemas.microsoft.com/office/drawing/2014/main" id="{23AEA6B1-5F81-FD44-9EEF-604597D75B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1426" y="3922714"/>
            <a:ext cx="87313" cy="98425"/>
          </a:xfrm>
          <a:prstGeom prst="ellipse">
            <a:avLst/>
          </a:prstGeom>
          <a:solidFill>
            <a:srgbClr val="0000FF"/>
          </a:solidFill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Rectangle 3">
            <a:extLst>
              <a:ext uri="{FF2B5EF4-FFF2-40B4-BE49-F238E27FC236}">
                <a16:creationId xmlns:a16="http://schemas.microsoft.com/office/drawing/2014/main" id="{4D821CC8-049D-624D-BBA4-25AE2C7C5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Edge-Triggered D Flip-Flops</a:t>
            </a:r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5D1A47CA-38E9-774A-865D-FC8F1ED7962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Motivation</a:t>
            </a:r>
          </a:p>
        </p:txBody>
      </p:sp>
      <p:sp>
        <p:nvSpPr>
          <p:cNvPr id="28674" name="Rectangle 3">
            <a:extLst>
              <a:ext uri="{FF2B5EF4-FFF2-40B4-BE49-F238E27FC236}">
                <a16:creationId xmlns:a16="http://schemas.microsoft.com/office/drawing/2014/main" id="{FE31A999-A67D-3A41-B88F-AF84F3B1327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458200" cy="4953000"/>
          </a:xfrm>
        </p:spPr>
        <p:txBody>
          <a:bodyPr/>
          <a:lstStyle/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>
              <a:buFontTx/>
              <a:buNone/>
            </a:pPr>
            <a:r>
              <a:rPr lang="en-US" altLang="en-US" dirty="0"/>
              <a:t>In some cases, we need to use a memory storage device</a:t>
            </a:r>
          </a:p>
          <a:p>
            <a:pPr eaLnBrk="1" hangingPunct="1">
              <a:buFontTx/>
              <a:buNone/>
            </a:pPr>
            <a:r>
              <a:rPr lang="en-US" altLang="en-US" dirty="0"/>
              <a:t>that can change its state no more than once during</a:t>
            </a:r>
          </a:p>
          <a:p>
            <a:pPr eaLnBrk="1" hangingPunct="1">
              <a:buFontTx/>
              <a:buNone/>
            </a:pPr>
            <a:r>
              <a:rPr lang="en-US" altLang="en-US" dirty="0"/>
              <a:t>each clock cycle.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7" name="Group 12">
            <a:extLst>
              <a:ext uri="{FF2B5EF4-FFF2-40B4-BE49-F238E27FC236}">
                <a16:creationId xmlns:a16="http://schemas.microsoft.com/office/drawing/2014/main" id="{52B4F27F-CB12-724A-BA6F-8D482081BB1A}"/>
              </a:ext>
            </a:extLst>
          </p:cNvPr>
          <p:cNvGrpSpPr>
            <a:grpSpLocks/>
          </p:cNvGrpSpPr>
          <p:nvPr/>
        </p:nvGrpSpPr>
        <p:grpSpPr bwMode="auto">
          <a:xfrm>
            <a:off x="4762500" y="3200401"/>
            <a:ext cx="1485900" cy="1063625"/>
            <a:chOff x="3848100" y="3200400"/>
            <a:chExt cx="1485900" cy="1063625"/>
          </a:xfrm>
        </p:grpSpPr>
        <p:sp>
          <p:nvSpPr>
            <p:cNvPr id="29700" name="Rectangle 50">
              <a:extLst>
                <a:ext uri="{FF2B5EF4-FFF2-40B4-BE49-F238E27FC236}">
                  <a16:creationId xmlns:a16="http://schemas.microsoft.com/office/drawing/2014/main" id="{BA309FE1-C705-B945-B1C0-1CF8342BF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8150" y="3200400"/>
              <a:ext cx="666750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01" name="Rectangle 52">
              <a:extLst>
                <a:ext uri="{FF2B5EF4-FFF2-40B4-BE49-F238E27FC236}">
                  <a16:creationId xmlns:a16="http://schemas.microsoft.com/office/drawing/2014/main" id="{50172EAE-0329-214F-AABF-F2C6BE906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33734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02" name="Rectangle 53">
              <a:extLst>
                <a:ext uri="{FF2B5EF4-FFF2-40B4-BE49-F238E27FC236}">
                  <a16:creationId xmlns:a16="http://schemas.microsoft.com/office/drawing/2014/main" id="{03B9009C-0409-5446-9476-CEFEA477C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33670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03" name="Line 54">
              <a:extLst>
                <a:ext uri="{FF2B5EF4-FFF2-40B4-BE49-F238E27FC236}">
                  <a16:creationId xmlns:a16="http://schemas.microsoft.com/office/drawing/2014/main" id="{5C5C1BA7-7FCF-5C4F-9D80-C3DF5F2792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24400" y="3902075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4" name="Freeform 55">
              <a:extLst>
                <a:ext uri="{FF2B5EF4-FFF2-40B4-BE49-F238E27FC236}">
                  <a16:creationId xmlns:a16="http://schemas.microsoft.com/office/drawing/2014/main" id="{D1A8F5FC-3A59-3F45-997A-8D8C08832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3940175"/>
              <a:ext cx="133350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5" name="Freeform 57">
              <a:extLst>
                <a:ext uri="{FF2B5EF4-FFF2-40B4-BE49-F238E27FC236}">
                  <a16:creationId xmlns:a16="http://schemas.microsoft.com/office/drawing/2014/main" id="{25BB8512-A696-4140-8D2F-C380E86A8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313" y="3957638"/>
              <a:ext cx="85725" cy="87313"/>
            </a:xfrm>
            <a:custGeom>
              <a:avLst/>
              <a:gdLst>
                <a:gd name="T0" fmla="*/ 2147483646 w 109"/>
                <a:gd name="T1" fmla="*/ 0 h 109"/>
                <a:gd name="T2" fmla="*/ 2147483646 w 109"/>
                <a:gd name="T3" fmla="*/ 2147483646 h 109"/>
                <a:gd name="T4" fmla="*/ 2147483646 w 109"/>
                <a:gd name="T5" fmla="*/ 2147483646 h 109"/>
                <a:gd name="T6" fmla="*/ 2147483646 w 109"/>
                <a:gd name="T7" fmla="*/ 2147483646 h 109"/>
                <a:gd name="T8" fmla="*/ 2147483646 w 109"/>
                <a:gd name="T9" fmla="*/ 2147483646 h 109"/>
                <a:gd name="T10" fmla="*/ 2147483646 w 109"/>
                <a:gd name="T11" fmla="*/ 2147483646 h 109"/>
                <a:gd name="T12" fmla="*/ 2147483646 w 109"/>
                <a:gd name="T13" fmla="*/ 2147483646 h 109"/>
                <a:gd name="T14" fmla="*/ 2147483646 w 109"/>
                <a:gd name="T15" fmla="*/ 2147483646 h 109"/>
                <a:gd name="T16" fmla="*/ 0 w 109"/>
                <a:gd name="T17" fmla="*/ 2147483646 h 109"/>
                <a:gd name="T18" fmla="*/ 0 w 109"/>
                <a:gd name="T19" fmla="*/ 2147483646 h 109"/>
                <a:gd name="T20" fmla="*/ 0 w 109"/>
                <a:gd name="T21" fmla="*/ 2147483646 h 109"/>
                <a:gd name="T22" fmla="*/ 0 w 109"/>
                <a:gd name="T23" fmla="*/ 2147483646 h 109"/>
                <a:gd name="T24" fmla="*/ 0 w 109"/>
                <a:gd name="T25" fmla="*/ 2147483646 h 109"/>
                <a:gd name="T26" fmla="*/ 2147483646 w 109"/>
                <a:gd name="T27" fmla="*/ 2147483646 h 109"/>
                <a:gd name="T28" fmla="*/ 2147483646 w 109"/>
                <a:gd name="T29" fmla="*/ 2147483646 h 109"/>
                <a:gd name="T30" fmla="*/ 2147483646 w 109"/>
                <a:gd name="T31" fmla="*/ 2147483646 h 109"/>
                <a:gd name="T32" fmla="*/ 2147483646 w 109"/>
                <a:gd name="T33" fmla="*/ 2147483646 h 109"/>
                <a:gd name="T34" fmla="*/ 2147483646 w 109"/>
                <a:gd name="T35" fmla="*/ 2147483646 h 109"/>
                <a:gd name="T36" fmla="*/ 2147483646 w 109"/>
                <a:gd name="T37" fmla="*/ 2147483646 h 109"/>
                <a:gd name="T38" fmla="*/ 2147483646 w 109"/>
                <a:gd name="T39" fmla="*/ 2147483646 h 109"/>
                <a:gd name="T40" fmla="*/ 2147483646 w 109"/>
                <a:gd name="T41" fmla="*/ 2147483646 h 109"/>
                <a:gd name="T42" fmla="*/ 2147483646 w 109"/>
                <a:gd name="T43" fmla="*/ 2147483646 h 109"/>
                <a:gd name="T44" fmla="*/ 2147483646 w 109"/>
                <a:gd name="T45" fmla="*/ 2147483646 h 109"/>
                <a:gd name="T46" fmla="*/ 2147483646 w 109"/>
                <a:gd name="T47" fmla="*/ 2147483646 h 109"/>
                <a:gd name="T48" fmla="*/ 2147483646 w 109"/>
                <a:gd name="T49" fmla="*/ 2147483646 h 109"/>
                <a:gd name="T50" fmla="*/ 2147483646 w 109"/>
                <a:gd name="T51" fmla="*/ 2147483646 h 109"/>
                <a:gd name="T52" fmla="*/ 2147483646 w 109"/>
                <a:gd name="T53" fmla="*/ 2147483646 h 109"/>
                <a:gd name="T54" fmla="*/ 2147483646 w 109"/>
                <a:gd name="T55" fmla="*/ 2147483646 h 109"/>
                <a:gd name="T56" fmla="*/ 2147483646 w 109"/>
                <a:gd name="T57" fmla="*/ 2147483646 h 109"/>
                <a:gd name="T58" fmla="*/ 2147483646 w 109"/>
                <a:gd name="T59" fmla="*/ 2147483646 h 109"/>
                <a:gd name="T60" fmla="*/ 2147483646 w 109"/>
                <a:gd name="T61" fmla="*/ 2147483646 h 109"/>
                <a:gd name="T62" fmla="*/ 2147483646 w 109"/>
                <a:gd name="T63" fmla="*/ 2147483646 h 109"/>
                <a:gd name="T64" fmla="*/ 2147483646 w 109"/>
                <a:gd name="T65" fmla="*/ 2147483646 h 109"/>
                <a:gd name="T66" fmla="*/ 2147483646 w 109"/>
                <a:gd name="T67" fmla="*/ 2147483646 h 109"/>
                <a:gd name="T68" fmla="*/ 2147483646 w 109"/>
                <a:gd name="T69" fmla="*/ 2147483646 h 109"/>
                <a:gd name="T70" fmla="*/ 2147483646 w 109"/>
                <a:gd name="T71" fmla="*/ 2147483646 h 109"/>
                <a:gd name="T72" fmla="*/ 2147483646 w 109"/>
                <a:gd name="T73" fmla="*/ 2147483646 h 109"/>
                <a:gd name="T74" fmla="*/ 2147483646 w 109"/>
                <a:gd name="T75" fmla="*/ 2147483646 h 109"/>
                <a:gd name="T76" fmla="*/ 2147483646 w 109"/>
                <a:gd name="T77" fmla="*/ 2147483646 h 109"/>
                <a:gd name="T78" fmla="*/ 2147483646 w 109"/>
                <a:gd name="T79" fmla="*/ 2147483646 h 109"/>
                <a:gd name="T80" fmla="*/ 2147483646 w 109"/>
                <a:gd name="T81" fmla="*/ 2147483646 h 109"/>
                <a:gd name="T82" fmla="*/ 2147483646 w 109"/>
                <a:gd name="T83" fmla="*/ 2147483646 h 109"/>
                <a:gd name="T84" fmla="*/ 2147483646 w 109"/>
                <a:gd name="T85" fmla="*/ 0 h 109"/>
                <a:gd name="T86" fmla="*/ 2147483646 w 109"/>
                <a:gd name="T87" fmla="*/ 0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09"/>
                <a:gd name="T134" fmla="*/ 109 w 109"/>
                <a:gd name="T135" fmla="*/ 109 h 1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09">
                  <a:moveTo>
                    <a:pt x="54" y="0"/>
                  </a:moveTo>
                  <a:lnTo>
                    <a:pt x="52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1" y="5"/>
                  </a:lnTo>
                  <a:lnTo>
                    <a:pt x="29" y="6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2" y="11"/>
                  </a:lnTo>
                  <a:lnTo>
                    <a:pt x="19" y="12"/>
                  </a:lnTo>
                  <a:lnTo>
                    <a:pt x="18" y="15"/>
                  </a:lnTo>
                  <a:lnTo>
                    <a:pt x="16" y="16"/>
                  </a:lnTo>
                  <a:lnTo>
                    <a:pt x="15" y="18"/>
                  </a:lnTo>
                  <a:lnTo>
                    <a:pt x="12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7" y="27"/>
                  </a:lnTo>
                  <a:lnTo>
                    <a:pt x="6" y="29"/>
                  </a:lnTo>
                  <a:lnTo>
                    <a:pt x="5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3" y="39"/>
                  </a:lnTo>
                  <a:lnTo>
                    <a:pt x="1" y="41"/>
                  </a:lnTo>
                  <a:lnTo>
                    <a:pt x="1" y="44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4" y="74"/>
                  </a:lnTo>
                  <a:lnTo>
                    <a:pt x="4" y="76"/>
                  </a:lnTo>
                  <a:lnTo>
                    <a:pt x="5" y="78"/>
                  </a:lnTo>
                  <a:lnTo>
                    <a:pt x="6" y="81"/>
                  </a:lnTo>
                  <a:lnTo>
                    <a:pt x="7" y="83"/>
                  </a:lnTo>
                  <a:lnTo>
                    <a:pt x="10" y="86"/>
                  </a:lnTo>
                  <a:lnTo>
                    <a:pt x="11" y="87"/>
                  </a:lnTo>
                  <a:lnTo>
                    <a:pt x="12" y="89"/>
                  </a:lnTo>
                  <a:lnTo>
                    <a:pt x="15" y="92"/>
                  </a:lnTo>
                  <a:lnTo>
                    <a:pt x="16" y="93"/>
                  </a:lnTo>
                  <a:lnTo>
                    <a:pt x="18" y="95"/>
                  </a:lnTo>
                  <a:lnTo>
                    <a:pt x="19" y="96"/>
                  </a:lnTo>
                  <a:lnTo>
                    <a:pt x="22" y="99"/>
                  </a:lnTo>
                  <a:lnTo>
                    <a:pt x="24" y="100"/>
                  </a:lnTo>
                  <a:lnTo>
                    <a:pt x="27" y="101"/>
                  </a:lnTo>
                  <a:lnTo>
                    <a:pt x="29" y="102"/>
                  </a:lnTo>
                  <a:lnTo>
                    <a:pt x="31" y="103"/>
                  </a:lnTo>
                  <a:lnTo>
                    <a:pt x="34" y="105"/>
                  </a:lnTo>
                  <a:lnTo>
                    <a:pt x="36" y="106"/>
                  </a:lnTo>
                  <a:lnTo>
                    <a:pt x="39" y="107"/>
                  </a:lnTo>
                  <a:lnTo>
                    <a:pt x="41" y="107"/>
                  </a:lnTo>
                  <a:lnTo>
                    <a:pt x="43" y="108"/>
                  </a:lnTo>
                  <a:lnTo>
                    <a:pt x="46" y="108"/>
                  </a:lnTo>
                  <a:lnTo>
                    <a:pt x="49" y="108"/>
                  </a:lnTo>
                  <a:lnTo>
                    <a:pt x="52" y="109"/>
                  </a:lnTo>
                  <a:lnTo>
                    <a:pt x="54" y="109"/>
                  </a:lnTo>
                  <a:lnTo>
                    <a:pt x="58" y="109"/>
                  </a:lnTo>
                  <a:lnTo>
                    <a:pt x="60" y="108"/>
                  </a:lnTo>
                  <a:lnTo>
                    <a:pt x="63" y="108"/>
                  </a:lnTo>
                  <a:lnTo>
                    <a:pt x="65" y="108"/>
                  </a:lnTo>
                  <a:lnTo>
                    <a:pt x="69" y="107"/>
                  </a:lnTo>
                  <a:lnTo>
                    <a:pt x="71" y="107"/>
                  </a:lnTo>
                  <a:lnTo>
                    <a:pt x="73" y="106"/>
                  </a:lnTo>
                  <a:lnTo>
                    <a:pt x="76" y="105"/>
                  </a:lnTo>
                  <a:lnTo>
                    <a:pt x="78" y="103"/>
                  </a:lnTo>
                  <a:lnTo>
                    <a:pt x="81" y="102"/>
                  </a:lnTo>
                  <a:lnTo>
                    <a:pt x="83" y="101"/>
                  </a:lnTo>
                  <a:lnTo>
                    <a:pt x="85" y="100"/>
                  </a:lnTo>
                  <a:lnTo>
                    <a:pt x="87" y="99"/>
                  </a:lnTo>
                  <a:lnTo>
                    <a:pt x="89" y="96"/>
                  </a:lnTo>
                  <a:lnTo>
                    <a:pt x="91" y="95"/>
                  </a:lnTo>
                  <a:lnTo>
                    <a:pt x="93" y="93"/>
                  </a:lnTo>
                  <a:lnTo>
                    <a:pt x="95" y="92"/>
                  </a:lnTo>
                  <a:lnTo>
                    <a:pt x="96" y="89"/>
                  </a:lnTo>
                  <a:lnTo>
                    <a:pt x="99" y="87"/>
                  </a:lnTo>
                  <a:lnTo>
                    <a:pt x="100" y="86"/>
                  </a:lnTo>
                  <a:lnTo>
                    <a:pt x="101" y="83"/>
                  </a:lnTo>
                  <a:lnTo>
                    <a:pt x="102" y="81"/>
                  </a:lnTo>
                  <a:lnTo>
                    <a:pt x="103" y="78"/>
                  </a:lnTo>
                  <a:lnTo>
                    <a:pt x="105" y="76"/>
                  </a:lnTo>
                  <a:lnTo>
                    <a:pt x="106" y="74"/>
                  </a:lnTo>
                  <a:lnTo>
                    <a:pt x="107" y="71"/>
                  </a:lnTo>
                  <a:lnTo>
                    <a:pt x="107" y="69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58"/>
                  </a:lnTo>
                  <a:lnTo>
                    <a:pt x="109" y="54"/>
                  </a:lnTo>
                  <a:lnTo>
                    <a:pt x="109" y="52"/>
                  </a:lnTo>
                  <a:lnTo>
                    <a:pt x="108" y="50"/>
                  </a:lnTo>
                  <a:lnTo>
                    <a:pt x="108" y="46"/>
                  </a:lnTo>
                  <a:lnTo>
                    <a:pt x="108" y="44"/>
                  </a:lnTo>
                  <a:lnTo>
                    <a:pt x="107" y="41"/>
                  </a:lnTo>
                  <a:lnTo>
                    <a:pt x="107" y="39"/>
                  </a:lnTo>
                  <a:lnTo>
                    <a:pt x="106" y="36"/>
                  </a:lnTo>
                  <a:lnTo>
                    <a:pt x="105" y="34"/>
                  </a:lnTo>
                  <a:lnTo>
                    <a:pt x="103" y="32"/>
                  </a:lnTo>
                  <a:lnTo>
                    <a:pt x="102" y="29"/>
                  </a:lnTo>
                  <a:lnTo>
                    <a:pt x="101" y="27"/>
                  </a:lnTo>
                  <a:lnTo>
                    <a:pt x="100" y="24"/>
                  </a:lnTo>
                  <a:lnTo>
                    <a:pt x="99" y="22"/>
                  </a:lnTo>
                  <a:lnTo>
                    <a:pt x="96" y="20"/>
                  </a:lnTo>
                  <a:lnTo>
                    <a:pt x="95" y="18"/>
                  </a:lnTo>
                  <a:lnTo>
                    <a:pt x="93" y="16"/>
                  </a:lnTo>
                  <a:lnTo>
                    <a:pt x="91" y="15"/>
                  </a:lnTo>
                  <a:lnTo>
                    <a:pt x="89" y="12"/>
                  </a:lnTo>
                  <a:lnTo>
                    <a:pt x="87" y="11"/>
                  </a:lnTo>
                  <a:lnTo>
                    <a:pt x="85" y="10"/>
                  </a:lnTo>
                  <a:lnTo>
                    <a:pt x="83" y="8"/>
                  </a:lnTo>
                  <a:lnTo>
                    <a:pt x="81" y="6"/>
                  </a:lnTo>
                  <a:lnTo>
                    <a:pt x="78" y="5"/>
                  </a:lnTo>
                  <a:lnTo>
                    <a:pt x="76" y="4"/>
                  </a:lnTo>
                  <a:lnTo>
                    <a:pt x="73" y="4"/>
                  </a:lnTo>
                  <a:lnTo>
                    <a:pt x="71" y="3"/>
                  </a:lnTo>
                  <a:lnTo>
                    <a:pt x="69" y="2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6" name="Line 58">
              <a:extLst>
                <a:ext uri="{FF2B5EF4-FFF2-40B4-BE49-F238E27FC236}">
                  <a16:creationId xmlns:a16="http://schemas.microsoft.com/office/drawing/2014/main" id="{0C6F5413-9649-6542-94ED-146E950DC8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8100" y="3997325"/>
              <a:ext cx="30321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Line 59">
              <a:extLst>
                <a:ext uri="{FF2B5EF4-FFF2-40B4-BE49-F238E27FC236}">
                  <a16:creationId xmlns:a16="http://schemas.microsoft.com/office/drawing/2014/main" id="{C05863AB-4460-8E49-8062-FF55342494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8100" y="3467100"/>
              <a:ext cx="4000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Line 60">
              <a:extLst>
                <a:ext uri="{FF2B5EF4-FFF2-40B4-BE49-F238E27FC236}">
                  <a16:creationId xmlns:a16="http://schemas.microsoft.com/office/drawing/2014/main" id="{DD060C47-1315-AA47-A7FD-01D413DD43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14900" y="3467100"/>
              <a:ext cx="419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Line 61">
              <a:extLst>
                <a:ext uri="{FF2B5EF4-FFF2-40B4-BE49-F238E27FC236}">
                  <a16:creationId xmlns:a16="http://schemas.microsoft.com/office/drawing/2014/main" id="{84C9C80A-31C6-5649-84D7-B882E44825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14900" y="3997325"/>
              <a:ext cx="419100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Rectangle 62">
              <a:extLst>
                <a:ext uri="{FF2B5EF4-FFF2-40B4-BE49-F238E27FC236}">
                  <a16:creationId xmlns:a16="http://schemas.microsoft.com/office/drawing/2014/main" id="{6513F20B-AEFB-ED45-BB7F-9C8C83FF7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8" y="39116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9698" name="TextBox 125">
            <a:extLst>
              <a:ext uri="{FF2B5EF4-FFF2-40B4-BE49-F238E27FC236}">
                <a16:creationId xmlns:a16="http://schemas.microsoft.com/office/drawing/2014/main" id="{600A9E49-2287-BC4D-AB31-6209ACFD0A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5.9c from the textbook ]</a:t>
            </a:r>
          </a:p>
        </p:txBody>
      </p:sp>
      <p:sp>
        <p:nvSpPr>
          <p:cNvPr id="29699" name="Title 1">
            <a:extLst>
              <a:ext uri="{FF2B5EF4-FFF2-40B4-BE49-F238E27FC236}">
                <a16:creationId xmlns:a16="http://schemas.microsoft.com/office/drawing/2014/main" id="{47726E0B-4703-F341-AA7A-F6E2930D636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Graphical Symbol for the Master-Slave D Flip-Flop</a:t>
            </a: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1" name="Group 12">
            <a:extLst>
              <a:ext uri="{FF2B5EF4-FFF2-40B4-BE49-F238E27FC236}">
                <a16:creationId xmlns:a16="http://schemas.microsoft.com/office/drawing/2014/main" id="{A4264724-0D7A-AB49-9F2C-DEFB3933AE36}"/>
              </a:ext>
            </a:extLst>
          </p:cNvPr>
          <p:cNvGrpSpPr>
            <a:grpSpLocks/>
          </p:cNvGrpSpPr>
          <p:nvPr/>
        </p:nvGrpSpPr>
        <p:grpSpPr bwMode="auto">
          <a:xfrm>
            <a:off x="4762500" y="3200401"/>
            <a:ext cx="1485900" cy="1063625"/>
            <a:chOff x="3848100" y="3200400"/>
            <a:chExt cx="1485900" cy="1063625"/>
          </a:xfrm>
        </p:grpSpPr>
        <p:sp>
          <p:nvSpPr>
            <p:cNvPr id="30726" name="Rectangle 50">
              <a:extLst>
                <a:ext uri="{FF2B5EF4-FFF2-40B4-BE49-F238E27FC236}">
                  <a16:creationId xmlns:a16="http://schemas.microsoft.com/office/drawing/2014/main" id="{3211F79F-21DC-3C44-9AF5-7F2F24455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8150" y="3200400"/>
              <a:ext cx="666750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27" name="Rectangle 52">
              <a:extLst>
                <a:ext uri="{FF2B5EF4-FFF2-40B4-BE49-F238E27FC236}">
                  <a16:creationId xmlns:a16="http://schemas.microsoft.com/office/drawing/2014/main" id="{272D2912-C918-2848-B24B-114042764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33734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28" name="Rectangle 53">
              <a:extLst>
                <a:ext uri="{FF2B5EF4-FFF2-40B4-BE49-F238E27FC236}">
                  <a16:creationId xmlns:a16="http://schemas.microsoft.com/office/drawing/2014/main" id="{D828DBB6-1BBA-5B4E-9707-982E5D480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33670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29" name="Line 54">
              <a:extLst>
                <a:ext uri="{FF2B5EF4-FFF2-40B4-BE49-F238E27FC236}">
                  <a16:creationId xmlns:a16="http://schemas.microsoft.com/office/drawing/2014/main" id="{9686F781-46F6-2443-A4AE-378F2AAF23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24400" y="3902075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0" name="Freeform 55">
              <a:extLst>
                <a:ext uri="{FF2B5EF4-FFF2-40B4-BE49-F238E27FC236}">
                  <a16:creationId xmlns:a16="http://schemas.microsoft.com/office/drawing/2014/main" id="{5ECDECA2-336B-B648-A525-D759D45CD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3940175"/>
              <a:ext cx="133350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1" name="Freeform 57">
              <a:extLst>
                <a:ext uri="{FF2B5EF4-FFF2-40B4-BE49-F238E27FC236}">
                  <a16:creationId xmlns:a16="http://schemas.microsoft.com/office/drawing/2014/main" id="{6A2EBD93-74A8-6A45-AB34-B1F1B6BD8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313" y="3957638"/>
              <a:ext cx="85725" cy="87313"/>
            </a:xfrm>
            <a:custGeom>
              <a:avLst/>
              <a:gdLst>
                <a:gd name="T0" fmla="*/ 2147483646 w 109"/>
                <a:gd name="T1" fmla="*/ 0 h 109"/>
                <a:gd name="T2" fmla="*/ 2147483646 w 109"/>
                <a:gd name="T3" fmla="*/ 2147483646 h 109"/>
                <a:gd name="T4" fmla="*/ 2147483646 w 109"/>
                <a:gd name="T5" fmla="*/ 2147483646 h 109"/>
                <a:gd name="T6" fmla="*/ 2147483646 w 109"/>
                <a:gd name="T7" fmla="*/ 2147483646 h 109"/>
                <a:gd name="T8" fmla="*/ 2147483646 w 109"/>
                <a:gd name="T9" fmla="*/ 2147483646 h 109"/>
                <a:gd name="T10" fmla="*/ 2147483646 w 109"/>
                <a:gd name="T11" fmla="*/ 2147483646 h 109"/>
                <a:gd name="T12" fmla="*/ 2147483646 w 109"/>
                <a:gd name="T13" fmla="*/ 2147483646 h 109"/>
                <a:gd name="T14" fmla="*/ 2147483646 w 109"/>
                <a:gd name="T15" fmla="*/ 2147483646 h 109"/>
                <a:gd name="T16" fmla="*/ 0 w 109"/>
                <a:gd name="T17" fmla="*/ 2147483646 h 109"/>
                <a:gd name="T18" fmla="*/ 0 w 109"/>
                <a:gd name="T19" fmla="*/ 2147483646 h 109"/>
                <a:gd name="T20" fmla="*/ 0 w 109"/>
                <a:gd name="T21" fmla="*/ 2147483646 h 109"/>
                <a:gd name="T22" fmla="*/ 0 w 109"/>
                <a:gd name="T23" fmla="*/ 2147483646 h 109"/>
                <a:gd name="T24" fmla="*/ 0 w 109"/>
                <a:gd name="T25" fmla="*/ 2147483646 h 109"/>
                <a:gd name="T26" fmla="*/ 2147483646 w 109"/>
                <a:gd name="T27" fmla="*/ 2147483646 h 109"/>
                <a:gd name="T28" fmla="*/ 2147483646 w 109"/>
                <a:gd name="T29" fmla="*/ 2147483646 h 109"/>
                <a:gd name="T30" fmla="*/ 2147483646 w 109"/>
                <a:gd name="T31" fmla="*/ 2147483646 h 109"/>
                <a:gd name="T32" fmla="*/ 2147483646 w 109"/>
                <a:gd name="T33" fmla="*/ 2147483646 h 109"/>
                <a:gd name="T34" fmla="*/ 2147483646 w 109"/>
                <a:gd name="T35" fmla="*/ 2147483646 h 109"/>
                <a:gd name="T36" fmla="*/ 2147483646 w 109"/>
                <a:gd name="T37" fmla="*/ 2147483646 h 109"/>
                <a:gd name="T38" fmla="*/ 2147483646 w 109"/>
                <a:gd name="T39" fmla="*/ 2147483646 h 109"/>
                <a:gd name="T40" fmla="*/ 2147483646 w 109"/>
                <a:gd name="T41" fmla="*/ 2147483646 h 109"/>
                <a:gd name="T42" fmla="*/ 2147483646 w 109"/>
                <a:gd name="T43" fmla="*/ 2147483646 h 109"/>
                <a:gd name="T44" fmla="*/ 2147483646 w 109"/>
                <a:gd name="T45" fmla="*/ 2147483646 h 109"/>
                <a:gd name="T46" fmla="*/ 2147483646 w 109"/>
                <a:gd name="T47" fmla="*/ 2147483646 h 109"/>
                <a:gd name="T48" fmla="*/ 2147483646 w 109"/>
                <a:gd name="T49" fmla="*/ 2147483646 h 109"/>
                <a:gd name="T50" fmla="*/ 2147483646 w 109"/>
                <a:gd name="T51" fmla="*/ 2147483646 h 109"/>
                <a:gd name="T52" fmla="*/ 2147483646 w 109"/>
                <a:gd name="T53" fmla="*/ 2147483646 h 109"/>
                <a:gd name="T54" fmla="*/ 2147483646 w 109"/>
                <a:gd name="T55" fmla="*/ 2147483646 h 109"/>
                <a:gd name="T56" fmla="*/ 2147483646 w 109"/>
                <a:gd name="T57" fmla="*/ 2147483646 h 109"/>
                <a:gd name="T58" fmla="*/ 2147483646 w 109"/>
                <a:gd name="T59" fmla="*/ 2147483646 h 109"/>
                <a:gd name="T60" fmla="*/ 2147483646 w 109"/>
                <a:gd name="T61" fmla="*/ 2147483646 h 109"/>
                <a:gd name="T62" fmla="*/ 2147483646 w 109"/>
                <a:gd name="T63" fmla="*/ 2147483646 h 109"/>
                <a:gd name="T64" fmla="*/ 2147483646 w 109"/>
                <a:gd name="T65" fmla="*/ 2147483646 h 109"/>
                <a:gd name="T66" fmla="*/ 2147483646 w 109"/>
                <a:gd name="T67" fmla="*/ 2147483646 h 109"/>
                <a:gd name="T68" fmla="*/ 2147483646 w 109"/>
                <a:gd name="T69" fmla="*/ 2147483646 h 109"/>
                <a:gd name="T70" fmla="*/ 2147483646 w 109"/>
                <a:gd name="T71" fmla="*/ 2147483646 h 109"/>
                <a:gd name="T72" fmla="*/ 2147483646 w 109"/>
                <a:gd name="T73" fmla="*/ 2147483646 h 109"/>
                <a:gd name="T74" fmla="*/ 2147483646 w 109"/>
                <a:gd name="T75" fmla="*/ 2147483646 h 109"/>
                <a:gd name="T76" fmla="*/ 2147483646 w 109"/>
                <a:gd name="T77" fmla="*/ 2147483646 h 109"/>
                <a:gd name="T78" fmla="*/ 2147483646 w 109"/>
                <a:gd name="T79" fmla="*/ 2147483646 h 109"/>
                <a:gd name="T80" fmla="*/ 2147483646 w 109"/>
                <a:gd name="T81" fmla="*/ 2147483646 h 109"/>
                <a:gd name="T82" fmla="*/ 2147483646 w 109"/>
                <a:gd name="T83" fmla="*/ 2147483646 h 109"/>
                <a:gd name="T84" fmla="*/ 2147483646 w 109"/>
                <a:gd name="T85" fmla="*/ 0 h 109"/>
                <a:gd name="T86" fmla="*/ 2147483646 w 109"/>
                <a:gd name="T87" fmla="*/ 0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09"/>
                <a:gd name="T134" fmla="*/ 109 w 109"/>
                <a:gd name="T135" fmla="*/ 109 h 1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09">
                  <a:moveTo>
                    <a:pt x="54" y="0"/>
                  </a:moveTo>
                  <a:lnTo>
                    <a:pt x="52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1" y="5"/>
                  </a:lnTo>
                  <a:lnTo>
                    <a:pt x="29" y="6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2" y="11"/>
                  </a:lnTo>
                  <a:lnTo>
                    <a:pt x="19" y="12"/>
                  </a:lnTo>
                  <a:lnTo>
                    <a:pt x="18" y="15"/>
                  </a:lnTo>
                  <a:lnTo>
                    <a:pt x="16" y="16"/>
                  </a:lnTo>
                  <a:lnTo>
                    <a:pt x="15" y="18"/>
                  </a:lnTo>
                  <a:lnTo>
                    <a:pt x="12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7" y="27"/>
                  </a:lnTo>
                  <a:lnTo>
                    <a:pt x="6" y="29"/>
                  </a:lnTo>
                  <a:lnTo>
                    <a:pt x="5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3" y="39"/>
                  </a:lnTo>
                  <a:lnTo>
                    <a:pt x="1" y="41"/>
                  </a:lnTo>
                  <a:lnTo>
                    <a:pt x="1" y="44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4" y="74"/>
                  </a:lnTo>
                  <a:lnTo>
                    <a:pt x="4" y="76"/>
                  </a:lnTo>
                  <a:lnTo>
                    <a:pt x="5" y="78"/>
                  </a:lnTo>
                  <a:lnTo>
                    <a:pt x="6" y="81"/>
                  </a:lnTo>
                  <a:lnTo>
                    <a:pt x="7" y="83"/>
                  </a:lnTo>
                  <a:lnTo>
                    <a:pt x="10" y="86"/>
                  </a:lnTo>
                  <a:lnTo>
                    <a:pt x="11" y="87"/>
                  </a:lnTo>
                  <a:lnTo>
                    <a:pt x="12" y="89"/>
                  </a:lnTo>
                  <a:lnTo>
                    <a:pt x="15" y="92"/>
                  </a:lnTo>
                  <a:lnTo>
                    <a:pt x="16" y="93"/>
                  </a:lnTo>
                  <a:lnTo>
                    <a:pt x="18" y="95"/>
                  </a:lnTo>
                  <a:lnTo>
                    <a:pt x="19" y="96"/>
                  </a:lnTo>
                  <a:lnTo>
                    <a:pt x="22" y="99"/>
                  </a:lnTo>
                  <a:lnTo>
                    <a:pt x="24" y="100"/>
                  </a:lnTo>
                  <a:lnTo>
                    <a:pt x="27" y="101"/>
                  </a:lnTo>
                  <a:lnTo>
                    <a:pt x="29" y="102"/>
                  </a:lnTo>
                  <a:lnTo>
                    <a:pt x="31" y="103"/>
                  </a:lnTo>
                  <a:lnTo>
                    <a:pt x="34" y="105"/>
                  </a:lnTo>
                  <a:lnTo>
                    <a:pt x="36" y="106"/>
                  </a:lnTo>
                  <a:lnTo>
                    <a:pt x="39" y="107"/>
                  </a:lnTo>
                  <a:lnTo>
                    <a:pt x="41" y="107"/>
                  </a:lnTo>
                  <a:lnTo>
                    <a:pt x="43" y="108"/>
                  </a:lnTo>
                  <a:lnTo>
                    <a:pt x="46" y="108"/>
                  </a:lnTo>
                  <a:lnTo>
                    <a:pt x="49" y="108"/>
                  </a:lnTo>
                  <a:lnTo>
                    <a:pt x="52" y="109"/>
                  </a:lnTo>
                  <a:lnTo>
                    <a:pt x="54" y="109"/>
                  </a:lnTo>
                  <a:lnTo>
                    <a:pt x="58" y="109"/>
                  </a:lnTo>
                  <a:lnTo>
                    <a:pt x="60" y="108"/>
                  </a:lnTo>
                  <a:lnTo>
                    <a:pt x="63" y="108"/>
                  </a:lnTo>
                  <a:lnTo>
                    <a:pt x="65" y="108"/>
                  </a:lnTo>
                  <a:lnTo>
                    <a:pt x="69" y="107"/>
                  </a:lnTo>
                  <a:lnTo>
                    <a:pt x="71" y="107"/>
                  </a:lnTo>
                  <a:lnTo>
                    <a:pt x="73" y="106"/>
                  </a:lnTo>
                  <a:lnTo>
                    <a:pt x="76" y="105"/>
                  </a:lnTo>
                  <a:lnTo>
                    <a:pt x="78" y="103"/>
                  </a:lnTo>
                  <a:lnTo>
                    <a:pt x="81" y="102"/>
                  </a:lnTo>
                  <a:lnTo>
                    <a:pt x="83" y="101"/>
                  </a:lnTo>
                  <a:lnTo>
                    <a:pt x="85" y="100"/>
                  </a:lnTo>
                  <a:lnTo>
                    <a:pt x="87" y="99"/>
                  </a:lnTo>
                  <a:lnTo>
                    <a:pt x="89" y="96"/>
                  </a:lnTo>
                  <a:lnTo>
                    <a:pt x="91" y="95"/>
                  </a:lnTo>
                  <a:lnTo>
                    <a:pt x="93" y="93"/>
                  </a:lnTo>
                  <a:lnTo>
                    <a:pt x="95" y="92"/>
                  </a:lnTo>
                  <a:lnTo>
                    <a:pt x="96" y="89"/>
                  </a:lnTo>
                  <a:lnTo>
                    <a:pt x="99" y="87"/>
                  </a:lnTo>
                  <a:lnTo>
                    <a:pt x="100" y="86"/>
                  </a:lnTo>
                  <a:lnTo>
                    <a:pt x="101" y="83"/>
                  </a:lnTo>
                  <a:lnTo>
                    <a:pt x="102" y="81"/>
                  </a:lnTo>
                  <a:lnTo>
                    <a:pt x="103" y="78"/>
                  </a:lnTo>
                  <a:lnTo>
                    <a:pt x="105" y="76"/>
                  </a:lnTo>
                  <a:lnTo>
                    <a:pt x="106" y="74"/>
                  </a:lnTo>
                  <a:lnTo>
                    <a:pt x="107" y="71"/>
                  </a:lnTo>
                  <a:lnTo>
                    <a:pt x="107" y="69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58"/>
                  </a:lnTo>
                  <a:lnTo>
                    <a:pt x="109" y="54"/>
                  </a:lnTo>
                  <a:lnTo>
                    <a:pt x="109" y="52"/>
                  </a:lnTo>
                  <a:lnTo>
                    <a:pt x="108" y="50"/>
                  </a:lnTo>
                  <a:lnTo>
                    <a:pt x="108" y="46"/>
                  </a:lnTo>
                  <a:lnTo>
                    <a:pt x="108" y="44"/>
                  </a:lnTo>
                  <a:lnTo>
                    <a:pt x="107" y="41"/>
                  </a:lnTo>
                  <a:lnTo>
                    <a:pt x="107" y="39"/>
                  </a:lnTo>
                  <a:lnTo>
                    <a:pt x="106" y="36"/>
                  </a:lnTo>
                  <a:lnTo>
                    <a:pt x="105" y="34"/>
                  </a:lnTo>
                  <a:lnTo>
                    <a:pt x="103" y="32"/>
                  </a:lnTo>
                  <a:lnTo>
                    <a:pt x="102" y="29"/>
                  </a:lnTo>
                  <a:lnTo>
                    <a:pt x="101" y="27"/>
                  </a:lnTo>
                  <a:lnTo>
                    <a:pt x="100" y="24"/>
                  </a:lnTo>
                  <a:lnTo>
                    <a:pt x="99" y="22"/>
                  </a:lnTo>
                  <a:lnTo>
                    <a:pt x="96" y="20"/>
                  </a:lnTo>
                  <a:lnTo>
                    <a:pt x="95" y="18"/>
                  </a:lnTo>
                  <a:lnTo>
                    <a:pt x="93" y="16"/>
                  </a:lnTo>
                  <a:lnTo>
                    <a:pt x="91" y="15"/>
                  </a:lnTo>
                  <a:lnTo>
                    <a:pt x="89" y="12"/>
                  </a:lnTo>
                  <a:lnTo>
                    <a:pt x="87" y="11"/>
                  </a:lnTo>
                  <a:lnTo>
                    <a:pt x="85" y="10"/>
                  </a:lnTo>
                  <a:lnTo>
                    <a:pt x="83" y="8"/>
                  </a:lnTo>
                  <a:lnTo>
                    <a:pt x="81" y="6"/>
                  </a:lnTo>
                  <a:lnTo>
                    <a:pt x="78" y="5"/>
                  </a:lnTo>
                  <a:lnTo>
                    <a:pt x="76" y="4"/>
                  </a:lnTo>
                  <a:lnTo>
                    <a:pt x="73" y="4"/>
                  </a:lnTo>
                  <a:lnTo>
                    <a:pt x="71" y="3"/>
                  </a:lnTo>
                  <a:lnTo>
                    <a:pt x="69" y="2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2" name="Line 58">
              <a:extLst>
                <a:ext uri="{FF2B5EF4-FFF2-40B4-BE49-F238E27FC236}">
                  <a16:creationId xmlns:a16="http://schemas.microsoft.com/office/drawing/2014/main" id="{FF62E749-FF95-3149-9366-173BBB4388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8100" y="3997325"/>
              <a:ext cx="30321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3" name="Line 59">
              <a:extLst>
                <a:ext uri="{FF2B5EF4-FFF2-40B4-BE49-F238E27FC236}">
                  <a16:creationId xmlns:a16="http://schemas.microsoft.com/office/drawing/2014/main" id="{082FDEA4-E472-2040-B600-5224A63FFE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8100" y="3467100"/>
              <a:ext cx="4000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4" name="Line 60">
              <a:extLst>
                <a:ext uri="{FF2B5EF4-FFF2-40B4-BE49-F238E27FC236}">
                  <a16:creationId xmlns:a16="http://schemas.microsoft.com/office/drawing/2014/main" id="{163D8C8D-8A86-004F-87FA-59E11F2F6D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14900" y="3467100"/>
              <a:ext cx="419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5" name="Line 61">
              <a:extLst>
                <a:ext uri="{FF2B5EF4-FFF2-40B4-BE49-F238E27FC236}">
                  <a16:creationId xmlns:a16="http://schemas.microsoft.com/office/drawing/2014/main" id="{A30C85D1-7B54-7B4A-A4B6-339B859BB1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14900" y="3997325"/>
              <a:ext cx="419100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6" name="Rectangle 62">
              <a:extLst>
                <a:ext uri="{FF2B5EF4-FFF2-40B4-BE49-F238E27FC236}">
                  <a16:creationId xmlns:a16="http://schemas.microsoft.com/office/drawing/2014/main" id="{6C678670-8BBE-4E4A-AFC8-6F29BF1C6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8" y="39116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0722" name="TextBox 125">
            <a:extLst>
              <a:ext uri="{FF2B5EF4-FFF2-40B4-BE49-F238E27FC236}">
                <a16:creationId xmlns:a16="http://schemas.microsoft.com/office/drawing/2014/main" id="{B3684BD2-A8C2-6047-AB0F-84E4F159B9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5.9c from the textbook ]</a:t>
            </a:r>
          </a:p>
        </p:txBody>
      </p:sp>
      <p:sp>
        <p:nvSpPr>
          <p:cNvPr id="30723" name="Title 1">
            <a:extLst>
              <a:ext uri="{FF2B5EF4-FFF2-40B4-BE49-F238E27FC236}">
                <a16:creationId xmlns:a16="http://schemas.microsoft.com/office/drawing/2014/main" id="{386B33BD-B26F-5C44-AC55-E54D45C8E70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Graphical Symbol for the Master-Slave D Flip-Flop</a:t>
            </a:r>
          </a:p>
        </p:txBody>
      </p:sp>
      <p:sp>
        <p:nvSpPr>
          <p:cNvPr id="30724" name="Oval 1">
            <a:extLst>
              <a:ext uri="{FF2B5EF4-FFF2-40B4-BE49-F238E27FC236}">
                <a16:creationId xmlns:a16="http://schemas.microsoft.com/office/drawing/2014/main" id="{98CE0C5E-260C-A64A-A257-ED51DE40E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3733800"/>
            <a:ext cx="533400" cy="4572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0725" name="TextBox 1">
            <a:extLst>
              <a:ext uri="{FF2B5EF4-FFF2-40B4-BE49-F238E27FC236}">
                <a16:creationId xmlns:a16="http://schemas.microsoft.com/office/drawing/2014/main" id="{641D05AB-FB04-094D-9202-403C822D38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5029201"/>
            <a:ext cx="63642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&gt; means that this is edge-triggered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small circle means that is is the negative edge</a:t>
            </a:r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45" name="Group 37">
            <a:extLst>
              <a:ext uri="{FF2B5EF4-FFF2-40B4-BE49-F238E27FC236}">
                <a16:creationId xmlns:a16="http://schemas.microsoft.com/office/drawing/2014/main" id="{04218B0C-0E60-BF4C-A7CA-900B3277D97F}"/>
              </a:ext>
            </a:extLst>
          </p:cNvPr>
          <p:cNvGrpSpPr>
            <a:grpSpLocks/>
          </p:cNvGrpSpPr>
          <p:nvPr/>
        </p:nvGrpSpPr>
        <p:grpSpPr bwMode="auto">
          <a:xfrm>
            <a:off x="1257301" y="990601"/>
            <a:ext cx="6191059" cy="2276475"/>
            <a:chOff x="1981200" y="2311400"/>
            <a:chExt cx="5448000" cy="2003426"/>
          </a:xfrm>
        </p:grpSpPr>
        <p:sp>
          <p:nvSpPr>
            <p:cNvPr id="31785" name="Rectangle 5">
              <a:extLst>
                <a:ext uri="{FF2B5EF4-FFF2-40B4-BE49-F238E27FC236}">
                  <a16:creationId xmlns:a16="http://schemas.microsoft.com/office/drawing/2014/main" id="{D198F6B3-7704-394F-9B37-EBFE128AF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1362" y="2563813"/>
              <a:ext cx="666750" cy="106680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86" name="Rectangle 6">
              <a:extLst>
                <a:ext uri="{FF2B5EF4-FFF2-40B4-BE49-F238E27FC236}">
                  <a16:creationId xmlns:a16="http://schemas.microsoft.com/office/drawing/2014/main" id="{ED1724D6-82F1-634E-A07E-A92B120C6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450" y="2743200"/>
              <a:ext cx="18056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87" name="Rectangle 7">
              <a:extLst>
                <a:ext uri="{FF2B5EF4-FFF2-40B4-BE49-F238E27FC236}">
                  <a16:creationId xmlns:a16="http://schemas.microsoft.com/office/drawing/2014/main" id="{628A94E3-CA77-E04D-B72F-B7904C040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1737" y="2736850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88" name="Line 8">
              <a:extLst>
                <a:ext uri="{FF2B5EF4-FFF2-40B4-BE49-F238E27FC236}">
                  <a16:creationId xmlns:a16="http://schemas.microsoft.com/office/drawing/2014/main" id="{24C28F28-36A4-9A40-A849-3028076CB1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7612" y="326866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9" name="Freeform 9">
              <a:extLst>
                <a:ext uri="{FF2B5EF4-FFF2-40B4-BE49-F238E27FC236}">
                  <a16:creationId xmlns:a16="http://schemas.microsoft.com/office/drawing/2014/main" id="{16C658DE-8E40-D242-BD12-711FC63D6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912" y="3363913"/>
              <a:ext cx="1065213" cy="817563"/>
            </a:xfrm>
            <a:custGeom>
              <a:avLst/>
              <a:gdLst>
                <a:gd name="T0" fmla="*/ 2147483646 w 1344"/>
                <a:gd name="T1" fmla="*/ 0 h 1031"/>
                <a:gd name="T2" fmla="*/ 2147483646 w 1344"/>
                <a:gd name="T3" fmla="*/ 0 h 1031"/>
                <a:gd name="T4" fmla="*/ 2147483646 w 1344"/>
                <a:gd name="T5" fmla="*/ 2147483646 h 1031"/>
                <a:gd name="T6" fmla="*/ 0 w 134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4"/>
                <a:gd name="T13" fmla="*/ 0 h 1031"/>
                <a:gd name="T14" fmla="*/ 1344 w 134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4" h="1031">
                  <a:moveTo>
                    <a:pt x="1344" y="0"/>
                  </a:moveTo>
                  <a:lnTo>
                    <a:pt x="1008" y="0"/>
                  </a:lnTo>
                  <a:lnTo>
                    <a:pt x="1008" y="1031"/>
                  </a:lnTo>
                  <a:lnTo>
                    <a:pt x="0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0" name="Freeform 10">
              <a:extLst>
                <a:ext uri="{FF2B5EF4-FFF2-40B4-BE49-F238E27FC236}">
                  <a16:creationId xmlns:a16="http://schemas.microsoft.com/office/drawing/2014/main" id="{F56D1275-A625-FC44-AB20-5512D7C56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212" y="3363913"/>
              <a:ext cx="1352550" cy="817563"/>
            </a:xfrm>
            <a:custGeom>
              <a:avLst/>
              <a:gdLst>
                <a:gd name="T0" fmla="*/ 0 w 1704"/>
                <a:gd name="T1" fmla="*/ 0 h 1031"/>
                <a:gd name="T2" fmla="*/ 2147483646 w 1704"/>
                <a:gd name="T3" fmla="*/ 0 h 1031"/>
                <a:gd name="T4" fmla="*/ 2147483646 w 1704"/>
                <a:gd name="T5" fmla="*/ 2147483646 h 1031"/>
                <a:gd name="T6" fmla="*/ 2147483646 w 170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04"/>
                <a:gd name="T13" fmla="*/ 0 h 1031"/>
                <a:gd name="T14" fmla="*/ 1704 w 170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04" h="1031">
                  <a:moveTo>
                    <a:pt x="0" y="0"/>
                  </a:moveTo>
                  <a:lnTo>
                    <a:pt x="696" y="0"/>
                  </a:lnTo>
                  <a:lnTo>
                    <a:pt x="696" y="1031"/>
                  </a:lnTo>
                  <a:lnTo>
                    <a:pt x="1704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1" name="Line 11">
              <a:extLst>
                <a:ext uri="{FF2B5EF4-FFF2-40B4-BE49-F238E27FC236}">
                  <a16:creationId xmlns:a16="http://schemas.microsoft.com/office/drawing/2014/main" id="{53401D2B-02CA-6545-9783-2AA3CAEEB9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14662" y="3365500"/>
              <a:ext cx="266700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2" name="Line 12">
              <a:extLst>
                <a:ext uri="{FF2B5EF4-FFF2-40B4-BE49-F238E27FC236}">
                  <a16:creationId xmlns:a16="http://schemas.microsoft.com/office/drawing/2014/main" id="{DA85B4ED-212B-3949-B32D-9DD409620A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2212" y="2830513"/>
              <a:ext cx="819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Line 13">
              <a:extLst>
                <a:ext uri="{FF2B5EF4-FFF2-40B4-BE49-F238E27FC236}">
                  <a16:creationId xmlns:a16="http://schemas.microsoft.com/office/drawing/2014/main" id="{718F068C-99DC-0C4A-A002-F490628761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112" y="2830513"/>
              <a:ext cx="17510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Line 14">
              <a:extLst>
                <a:ext uri="{FF2B5EF4-FFF2-40B4-BE49-F238E27FC236}">
                  <a16:creationId xmlns:a16="http://schemas.microsoft.com/office/drawing/2014/main" id="{DF1B4176-4286-C24A-BCA8-4DCE9B5A89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4925" y="2830513"/>
              <a:ext cx="800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5" name="Line 15">
              <a:extLst>
                <a:ext uri="{FF2B5EF4-FFF2-40B4-BE49-F238E27FC236}">
                  <a16:creationId xmlns:a16="http://schemas.microsoft.com/office/drawing/2014/main" id="{546C29B1-4505-1B4B-AF45-65F8106AC3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4925" y="3365500"/>
              <a:ext cx="800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Rectangle 17">
              <a:extLst>
                <a:ext uri="{FF2B5EF4-FFF2-40B4-BE49-F238E27FC236}">
                  <a16:creationId xmlns:a16="http://schemas.microsoft.com/office/drawing/2014/main" id="{8212E6A5-39EC-954D-8202-768509531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3281363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97" name="Rectangle 18">
              <a:extLst>
                <a:ext uri="{FF2B5EF4-FFF2-40B4-BE49-F238E27FC236}">
                  <a16:creationId xmlns:a16="http://schemas.microsoft.com/office/drawing/2014/main" id="{B70B954D-22D7-814C-8140-029BE2C44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8200" y="2311400"/>
              <a:ext cx="503588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Master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98" name="Rectangle 19">
              <a:extLst>
                <a:ext uri="{FF2B5EF4-FFF2-40B4-BE49-F238E27FC236}">
                  <a16:creationId xmlns:a16="http://schemas.microsoft.com/office/drawing/2014/main" id="{6ECAACFA-857D-E940-8548-0693FF66C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2311400"/>
              <a:ext cx="447163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Slave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99" name="Rectangle 20">
              <a:extLst>
                <a:ext uri="{FF2B5EF4-FFF2-40B4-BE49-F238E27FC236}">
                  <a16:creationId xmlns:a16="http://schemas.microsoft.com/office/drawing/2014/main" id="{ACCB25D0-FFAC-4448-81CE-91BE97E9E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7" y="2747963"/>
              <a:ext cx="18056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00" name="Rectangle 21">
              <a:extLst>
                <a:ext uri="{FF2B5EF4-FFF2-40B4-BE49-F238E27FC236}">
                  <a16:creationId xmlns:a16="http://schemas.microsoft.com/office/drawing/2014/main" id="{E1719D1D-5037-5049-88C8-9CC05D45E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3275013"/>
              <a:ext cx="476786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01" name="Rectangle 22">
              <a:extLst>
                <a:ext uri="{FF2B5EF4-FFF2-40B4-BE49-F238E27FC236}">
                  <a16:creationId xmlns:a16="http://schemas.microsoft.com/office/drawing/2014/main" id="{76CD314F-50DB-B040-BB83-00CB535D7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4285" y="2746375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02" name="Line 23">
              <a:extLst>
                <a:ext uri="{FF2B5EF4-FFF2-40B4-BE49-F238E27FC236}">
                  <a16:creationId xmlns:a16="http://schemas.microsoft.com/office/drawing/2014/main" id="{379D8FFA-0700-D94A-BB28-2807D2DCD2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6986" y="32877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3" name="Line 24">
              <a:extLst>
                <a:ext uri="{FF2B5EF4-FFF2-40B4-BE49-F238E27FC236}">
                  <a16:creationId xmlns:a16="http://schemas.microsoft.com/office/drawing/2014/main" id="{5536E6D6-F66B-354E-BABB-E87858ADE1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24362" y="4181475"/>
              <a:ext cx="2095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4" name="Line 25">
              <a:extLst>
                <a:ext uri="{FF2B5EF4-FFF2-40B4-BE49-F238E27FC236}">
                  <a16:creationId xmlns:a16="http://schemas.microsoft.com/office/drawing/2014/main" id="{6988B8E0-31B6-3147-9B5E-8F4B9FE0AD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4762" y="4181475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5" name="Freeform 26">
              <a:extLst>
                <a:ext uri="{FF2B5EF4-FFF2-40B4-BE49-F238E27FC236}">
                  <a16:creationId xmlns:a16="http://schemas.microsoft.com/office/drawing/2014/main" id="{51D0BF96-DEFE-6242-B996-ACCCB3DF5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462" y="4049713"/>
              <a:ext cx="285750" cy="265113"/>
            </a:xfrm>
            <a:custGeom>
              <a:avLst/>
              <a:gdLst>
                <a:gd name="T0" fmla="*/ 2147483646 w 360"/>
                <a:gd name="T1" fmla="*/ 2147483646 h 336"/>
                <a:gd name="T2" fmla="*/ 0 w 360"/>
                <a:gd name="T3" fmla="*/ 2147483646 h 336"/>
                <a:gd name="T4" fmla="*/ 0 w 360"/>
                <a:gd name="T5" fmla="*/ 0 h 336"/>
                <a:gd name="T6" fmla="*/ 2147483646 w 360"/>
                <a:gd name="T7" fmla="*/ 2147483646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0"/>
                <a:gd name="T13" fmla="*/ 0 h 336"/>
                <a:gd name="T14" fmla="*/ 360 w 360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0" h="336">
                  <a:moveTo>
                    <a:pt x="360" y="168"/>
                  </a:moveTo>
                  <a:lnTo>
                    <a:pt x="0" y="336"/>
                  </a:lnTo>
                  <a:lnTo>
                    <a:pt x="0" y="0"/>
                  </a:lnTo>
                  <a:lnTo>
                    <a:pt x="360" y="16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28">
              <a:extLst>
                <a:ext uri="{FF2B5EF4-FFF2-40B4-BE49-F238E27FC236}">
                  <a16:creationId xmlns:a16="http://schemas.microsoft.com/office/drawing/2014/main" id="{F5D55BB7-7AF0-AE42-946A-DC82F06D2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975" y="4138613"/>
              <a:ext cx="85725" cy="87313"/>
            </a:xfrm>
            <a:custGeom>
              <a:avLst/>
              <a:gdLst>
                <a:gd name="T0" fmla="*/ 2147483646 w 109"/>
                <a:gd name="T1" fmla="*/ 0 h 109"/>
                <a:gd name="T2" fmla="*/ 2147483646 w 109"/>
                <a:gd name="T3" fmla="*/ 2147483646 h 109"/>
                <a:gd name="T4" fmla="*/ 2147483646 w 109"/>
                <a:gd name="T5" fmla="*/ 2147483646 h 109"/>
                <a:gd name="T6" fmla="*/ 2147483646 w 109"/>
                <a:gd name="T7" fmla="*/ 2147483646 h 109"/>
                <a:gd name="T8" fmla="*/ 2147483646 w 109"/>
                <a:gd name="T9" fmla="*/ 2147483646 h 109"/>
                <a:gd name="T10" fmla="*/ 2147483646 w 109"/>
                <a:gd name="T11" fmla="*/ 2147483646 h 109"/>
                <a:gd name="T12" fmla="*/ 2147483646 w 109"/>
                <a:gd name="T13" fmla="*/ 2147483646 h 109"/>
                <a:gd name="T14" fmla="*/ 2147483646 w 109"/>
                <a:gd name="T15" fmla="*/ 2147483646 h 109"/>
                <a:gd name="T16" fmla="*/ 0 w 109"/>
                <a:gd name="T17" fmla="*/ 2147483646 h 109"/>
                <a:gd name="T18" fmla="*/ 0 w 109"/>
                <a:gd name="T19" fmla="*/ 2147483646 h 109"/>
                <a:gd name="T20" fmla="*/ 0 w 109"/>
                <a:gd name="T21" fmla="*/ 2147483646 h 109"/>
                <a:gd name="T22" fmla="*/ 0 w 109"/>
                <a:gd name="T23" fmla="*/ 2147483646 h 109"/>
                <a:gd name="T24" fmla="*/ 0 w 109"/>
                <a:gd name="T25" fmla="*/ 2147483646 h 109"/>
                <a:gd name="T26" fmla="*/ 2147483646 w 109"/>
                <a:gd name="T27" fmla="*/ 2147483646 h 109"/>
                <a:gd name="T28" fmla="*/ 2147483646 w 109"/>
                <a:gd name="T29" fmla="*/ 2147483646 h 109"/>
                <a:gd name="T30" fmla="*/ 2147483646 w 109"/>
                <a:gd name="T31" fmla="*/ 2147483646 h 109"/>
                <a:gd name="T32" fmla="*/ 2147483646 w 109"/>
                <a:gd name="T33" fmla="*/ 2147483646 h 109"/>
                <a:gd name="T34" fmla="*/ 2147483646 w 109"/>
                <a:gd name="T35" fmla="*/ 2147483646 h 109"/>
                <a:gd name="T36" fmla="*/ 2147483646 w 109"/>
                <a:gd name="T37" fmla="*/ 2147483646 h 109"/>
                <a:gd name="T38" fmla="*/ 2147483646 w 109"/>
                <a:gd name="T39" fmla="*/ 2147483646 h 109"/>
                <a:gd name="T40" fmla="*/ 2147483646 w 109"/>
                <a:gd name="T41" fmla="*/ 2147483646 h 109"/>
                <a:gd name="T42" fmla="*/ 2147483646 w 109"/>
                <a:gd name="T43" fmla="*/ 2147483646 h 109"/>
                <a:gd name="T44" fmla="*/ 2147483646 w 109"/>
                <a:gd name="T45" fmla="*/ 2147483646 h 109"/>
                <a:gd name="T46" fmla="*/ 2147483646 w 109"/>
                <a:gd name="T47" fmla="*/ 2147483646 h 109"/>
                <a:gd name="T48" fmla="*/ 2147483646 w 109"/>
                <a:gd name="T49" fmla="*/ 2147483646 h 109"/>
                <a:gd name="T50" fmla="*/ 2147483646 w 109"/>
                <a:gd name="T51" fmla="*/ 2147483646 h 109"/>
                <a:gd name="T52" fmla="*/ 2147483646 w 109"/>
                <a:gd name="T53" fmla="*/ 2147483646 h 109"/>
                <a:gd name="T54" fmla="*/ 2147483646 w 109"/>
                <a:gd name="T55" fmla="*/ 2147483646 h 109"/>
                <a:gd name="T56" fmla="*/ 2147483646 w 109"/>
                <a:gd name="T57" fmla="*/ 2147483646 h 109"/>
                <a:gd name="T58" fmla="*/ 2147483646 w 109"/>
                <a:gd name="T59" fmla="*/ 2147483646 h 109"/>
                <a:gd name="T60" fmla="*/ 2147483646 w 109"/>
                <a:gd name="T61" fmla="*/ 2147483646 h 109"/>
                <a:gd name="T62" fmla="*/ 2147483646 w 109"/>
                <a:gd name="T63" fmla="*/ 2147483646 h 109"/>
                <a:gd name="T64" fmla="*/ 2147483646 w 109"/>
                <a:gd name="T65" fmla="*/ 2147483646 h 109"/>
                <a:gd name="T66" fmla="*/ 2147483646 w 109"/>
                <a:gd name="T67" fmla="*/ 2147483646 h 109"/>
                <a:gd name="T68" fmla="*/ 2147483646 w 109"/>
                <a:gd name="T69" fmla="*/ 2147483646 h 109"/>
                <a:gd name="T70" fmla="*/ 2147483646 w 109"/>
                <a:gd name="T71" fmla="*/ 2147483646 h 109"/>
                <a:gd name="T72" fmla="*/ 2147483646 w 109"/>
                <a:gd name="T73" fmla="*/ 2147483646 h 109"/>
                <a:gd name="T74" fmla="*/ 2147483646 w 109"/>
                <a:gd name="T75" fmla="*/ 2147483646 h 109"/>
                <a:gd name="T76" fmla="*/ 2147483646 w 109"/>
                <a:gd name="T77" fmla="*/ 2147483646 h 109"/>
                <a:gd name="T78" fmla="*/ 2147483646 w 109"/>
                <a:gd name="T79" fmla="*/ 2147483646 h 109"/>
                <a:gd name="T80" fmla="*/ 2147483646 w 109"/>
                <a:gd name="T81" fmla="*/ 2147483646 h 109"/>
                <a:gd name="T82" fmla="*/ 2147483646 w 109"/>
                <a:gd name="T83" fmla="*/ 2147483646 h 109"/>
                <a:gd name="T84" fmla="*/ 2147483646 w 109"/>
                <a:gd name="T85" fmla="*/ 0 h 109"/>
                <a:gd name="T86" fmla="*/ 2147483646 w 109"/>
                <a:gd name="T87" fmla="*/ 0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09"/>
                <a:gd name="T134" fmla="*/ 109 w 109"/>
                <a:gd name="T135" fmla="*/ 109 h 1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09">
                  <a:moveTo>
                    <a:pt x="54" y="0"/>
                  </a:moveTo>
                  <a:lnTo>
                    <a:pt x="52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6" y="3"/>
                  </a:lnTo>
                  <a:lnTo>
                    <a:pt x="34" y="3"/>
                  </a:lnTo>
                  <a:lnTo>
                    <a:pt x="31" y="4"/>
                  </a:lnTo>
                  <a:lnTo>
                    <a:pt x="29" y="6"/>
                  </a:lnTo>
                  <a:lnTo>
                    <a:pt x="27" y="7"/>
                  </a:lnTo>
                  <a:lnTo>
                    <a:pt x="24" y="9"/>
                  </a:lnTo>
                  <a:lnTo>
                    <a:pt x="22" y="10"/>
                  </a:lnTo>
                  <a:lnTo>
                    <a:pt x="19" y="12"/>
                  </a:lnTo>
                  <a:lnTo>
                    <a:pt x="18" y="14"/>
                  </a:lnTo>
                  <a:lnTo>
                    <a:pt x="16" y="15"/>
                  </a:lnTo>
                  <a:lnTo>
                    <a:pt x="15" y="18"/>
                  </a:lnTo>
                  <a:lnTo>
                    <a:pt x="12" y="19"/>
                  </a:lnTo>
                  <a:lnTo>
                    <a:pt x="11" y="21"/>
                  </a:lnTo>
                  <a:lnTo>
                    <a:pt x="10" y="24"/>
                  </a:lnTo>
                  <a:lnTo>
                    <a:pt x="7" y="26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3"/>
                  </a:lnTo>
                  <a:lnTo>
                    <a:pt x="4" y="36"/>
                  </a:lnTo>
                  <a:lnTo>
                    <a:pt x="3" y="38"/>
                  </a:lnTo>
                  <a:lnTo>
                    <a:pt x="1" y="40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1" y="68"/>
                  </a:lnTo>
                  <a:lnTo>
                    <a:pt x="3" y="70"/>
                  </a:lnTo>
                  <a:lnTo>
                    <a:pt x="4" y="73"/>
                  </a:lnTo>
                  <a:lnTo>
                    <a:pt x="4" y="75"/>
                  </a:lnTo>
                  <a:lnTo>
                    <a:pt x="5" y="78"/>
                  </a:lnTo>
                  <a:lnTo>
                    <a:pt x="6" y="80"/>
                  </a:lnTo>
                  <a:lnTo>
                    <a:pt x="7" y="82"/>
                  </a:lnTo>
                  <a:lnTo>
                    <a:pt x="10" y="85"/>
                  </a:lnTo>
                  <a:lnTo>
                    <a:pt x="11" y="86"/>
                  </a:lnTo>
                  <a:lnTo>
                    <a:pt x="12" y="88"/>
                  </a:lnTo>
                  <a:lnTo>
                    <a:pt x="15" y="91"/>
                  </a:lnTo>
                  <a:lnTo>
                    <a:pt x="16" y="92"/>
                  </a:lnTo>
                  <a:lnTo>
                    <a:pt x="18" y="94"/>
                  </a:lnTo>
                  <a:lnTo>
                    <a:pt x="19" y="96"/>
                  </a:lnTo>
                  <a:lnTo>
                    <a:pt x="22" y="98"/>
                  </a:lnTo>
                  <a:lnTo>
                    <a:pt x="24" y="99"/>
                  </a:lnTo>
                  <a:lnTo>
                    <a:pt x="27" y="100"/>
                  </a:lnTo>
                  <a:lnTo>
                    <a:pt x="29" y="102"/>
                  </a:lnTo>
                  <a:lnTo>
                    <a:pt x="31" y="103"/>
                  </a:lnTo>
                  <a:lnTo>
                    <a:pt x="34" y="104"/>
                  </a:lnTo>
                  <a:lnTo>
                    <a:pt x="36" y="105"/>
                  </a:lnTo>
                  <a:lnTo>
                    <a:pt x="39" y="106"/>
                  </a:lnTo>
                  <a:lnTo>
                    <a:pt x="41" y="106"/>
                  </a:lnTo>
                  <a:lnTo>
                    <a:pt x="43" y="108"/>
                  </a:lnTo>
                  <a:lnTo>
                    <a:pt x="46" y="108"/>
                  </a:lnTo>
                  <a:lnTo>
                    <a:pt x="49" y="108"/>
                  </a:lnTo>
                  <a:lnTo>
                    <a:pt x="52" y="109"/>
                  </a:lnTo>
                  <a:lnTo>
                    <a:pt x="54" y="109"/>
                  </a:lnTo>
                  <a:lnTo>
                    <a:pt x="58" y="109"/>
                  </a:lnTo>
                  <a:lnTo>
                    <a:pt x="60" y="108"/>
                  </a:lnTo>
                  <a:lnTo>
                    <a:pt x="63" y="108"/>
                  </a:lnTo>
                  <a:lnTo>
                    <a:pt x="65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3" y="105"/>
                  </a:lnTo>
                  <a:lnTo>
                    <a:pt x="76" y="104"/>
                  </a:lnTo>
                  <a:lnTo>
                    <a:pt x="78" y="103"/>
                  </a:lnTo>
                  <a:lnTo>
                    <a:pt x="81" y="102"/>
                  </a:lnTo>
                  <a:lnTo>
                    <a:pt x="83" y="100"/>
                  </a:lnTo>
                  <a:lnTo>
                    <a:pt x="85" y="99"/>
                  </a:lnTo>
                  <a:lnTo>
                    <a:pt x="87" y="98"/>
                  </a:lnTo>
                  <a:lnTo>
                    <a:pt x="89" y="96"/>
                  </a:lnTo>
                  <a:lnTo>
                    <a:pt x="91" y="94"/>
                  </a:lnTo>
                  <a:lnTo>
                    <a:pt x="93" y="92"/>
                  </a:lnTo>
                  <a:lnTo>
                    <a:pt x="95" y="91"/>
                  </a:lnTo>
                  <a:lnTo>
                    <a:pt x="96" y="88"/>
                  </a:lnTo>
                  <a:lnTo>
                    <a:pt x="99" y="86"/>
                  </a:lnTo>
                  <a:lnTo>
                    <a:pt x="100" y="85"/>
                  </a:lnTo>
                  <a:lnTo>
                    <a:pt x="101" y="82"/>
                  </a:lnTo>
                  <a:lnTo>
                    <a:pt x="102" y="80"/>
                  </a:lnTo>
                  <a:lnTo>
                    <a:pt x="103" y="78"/>
                  </a:lnTo>
                  <a:lnTo>
                    <a:pt x="105" y="75"/>
                  </a:lnTo>
                  <a:lnTo>
                    <a:pt x="106" y="73"/>
                  </a:lnTo>
                  <a:lnTo>
                    <a:pt x="107" y="70"/>
                  </a:lnTo>
                  <a:lnTo>
                    <a:pt x="107" y="68"/>
                  </a:lnTo>
                  <a:lnTo>
                    <a:pt x="108" y="64"/>
                  </a:lnTo>
                  <a:lnTo>
                    <a:pt x="108" y="62"/>
                  </a:lnTo>
                  <a:lnTo>
                    <a:pt x="108" y="60"/>
                  </a:lnTo>
                  <a:lnTo>
                    <a:pt x="109" y="57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8" y="49"/>
                  </a:lnTo>
                  <a:lnTo>
                    <a:pt x="108" y="45"/>
                  </a:lnTo>
                  <a:lnTo>
                    <a:pt x="108" y="43"/>
                  </a:lnTo>
                  <a:lnTo>
                    <a:pt x="107" y="40"/>
                  </a:lnTo>
                  <a:lnTo>
                    <a:pt x="107" y="38"/>
                  </a:lnTo>
                  <a:lnTo>
                    <a:pt x="106" y="36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2" y="28"/>
                  </a:lnTo>
                  <a:lnTo>
                    <a:pt x="101" y="26"/>
                  </a:lnTo>
                  <a:lnTo>
                    <a:pt x="100" y="24"/>
                  </a:lnTo>
                  <a:lnTo>
                    <a:pt x="99" y="21"/>
                  </a:lnTo>
                  <a:lnTo>
                    <a:pt x="96" y="19"/>
                  </a:lnTo>
                  <a:lnTo>
                    <a:pt x="95" y="18"/>
                  </a:lnTo>
                  <a:lnTo>
                    <a:pt x="93" y="15"/>
                  </a:lnTo>
                  <a:lnTo>
                    <a:pt x="91" y="14"/>
                  </a:lnTo>
                  <a:lnTo>
                    <a:pt x="89" y="12"/>
                  </a:lnTo>
                  <a:lnTo>
                    <a:pt x="87" y="10"/>
                  </a:lnTo>
                  <a:lnTo>
                    <a:pt x="85" y="9"/>
                  </a:lnTo>
                  <a:lnTo>
                    <a:pt x="83" y="7"/>
                  </a:lnTo>
                  <a:lnTo>
                    <a:pt x="81" y="6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Rectangle 29">
              <a:extLst>
                <a:ext uri="{FF2B5EF4-FFF2-40B4-BE49-F238E27FC236}">
                  <a16:creationId xmlns:a16="http://schemas.microsoft.com/office/drawing/2014/main" id="{E0ECF90D-D0EC-874B-A471-46DBE9741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9125" y="2563813"/>
              <a:ext cx="685800" cy="106680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08" name="Rectangle 30">
              <a:extLst>
                <a:ext uri="{FF2B5EF4-FFF2-40B4-BE49-F238E27FC236}">
                  <a16:creationId xmlns:a16="http://schemas.microsoft.com/office/drawing/2014/main" id="{A4A06C3D-BC95-BB4C-82D6-196D02FD7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4285" y="3289300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09" name="Rectangle 31">
              <a:extLst>
                <a:ext uri="{FF2B5EF4-FFF2-40B4-BE49-F238E27FC236}">
                  <a16:creationId xmlns:a16="http://schemas.microsoft.com/office/drawing/2014/main" id="{AB019B40-65E1-2C44-A142-53F08CDF0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5325" y="2743200"/>
              <a:ext cx="18056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10" name="Rectangle 32">
              <a:extLst>
                <a:ext uri="{FF2B5EF4-FFF2-40B4-BE49-F238E27FC236}">
                  <a16:creationId xmlns:a16="http://schemas.microsoft.com/office/drawing/2014/main" id="{953DBF79-D1D1-A246-81AE-E7272F6F7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2" y="2736850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11" name="Line 33">
              <a:extLst>
                <a:ext uri="{FF2B5EF4-FFF2-40B4-BE49-F238E27FC236}">
                  <a16:creationId xmlns:a16="http://schemas.microsoft.com/office/drawing/2014/main" id="{E6F2DC33-2A8A-194A-A8B2-C76B2BFE44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94425" y="326866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Rectangle 38">
              <a:extLst>
                <a:ext uri="{FF2B5EF4-FFF2-40B4-BE49-F238E27FC236}">
                  <a16:creationId xmlns:a16="http://schemas.microsoft.com/office/drawing/2014/main" id="{EBC25CC9-FE9F-484D-A605-7C223C945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3281363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13" name="Rectangle 39">
              <a:extLst>
                <a:ext uri="{FF2B5EF4-FFF2-40B4-BE49-F238E27FC236}">
                  <a16:creationId xmlns:a16="http://schemas.microsoft.com/office/drawing/2014/main" id="{EBC1ADC5-74C0-A645-B24B-A584AB82A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737" y="2581275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14" name="Rectangle 40">
              <a:extLst>
                <a:ext uri="{FF2B5EF4-FFF2-40B4-BE49-F238E27FC236}">
                  <a16:creationId xmlns:a16="http://schemas.microsoft.com/office/drawing/2014/main" id="{2A026CBB-A783-DA4D-B506-05AC234F4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2912" y="2665413"/>
              <a:ext cx="139651" cy="1625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15" name="Rectangle 41">
              <a:extLst>
                <a:ext uri="{FF2B5EF4-FFF2-40B4-BE49-F238E27FC236}">
                  <a16:creationId xmlns:a16="http://schemas.microsoft.com/office/drawing/2014/main" id="{BD1DC3CE-4478-304C-B5AA-DDEC9EFAC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5900" y="2581275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16" name="Rectangle 42">
              <a:extLst>
                <a:ext uri="{FF2B5EF4-FFF2-40B4-BE49-F238E27FC236}">
                  <a16:creationId xmlns:a16="http://schemas.microsoft.com/office/drawing/2014/main" id="{AD8C0CDA-19EA-CF4D-8448-915C2C64D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6075" y="2665413"/>
              <a:ext cx="86048" cy="1625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17" name="Rectangle 66">
              <a:extLst>
                <a:ext uri="{FF2B5EF4-FFF2-40B4-BE49-F238E27FC236}">
                  <a16:creationId xmlns:a16="http://schemas.microsoft.com/office/drawing/2014/main" id="{9C67E04B-31DF-044E-9C8D-857AA2010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5325" y="3273425"/>
              <a:ext cx="31034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18" name="Rectangle 67">
              <a:extLst>
                <a:ext uri="{FF2B5EF4-FFF2-40B4-BE49-F238E27FC236}">
                  <a16:creationId xmlns:a16="http://schemas.microsoft.com/office/drawing/2014/main" id="{7CDB37CD-11AA-B546-BE2E-898258944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450" y="3273425"/>
              <a:ext cx="31034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19" name="Oval 68">
              <a:extLst>
                <a:ext uri="{FF2B5EF4-FFF2-40B4-BE49-F238E27FC236}">
                  <a16:creationId xmlns:a16="http://schemas.microsoft.com/office/drawing/2014/main" id="{18B97A40-2975-D04B-9221-1BFF67CFF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150" y="3330575"/>
              <a:ext cx="74613" cy="7302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31746" name="Title 1">
            <a:extLst>
              <a:ext uri="{FF2B5EF4-FFF2-40B4-BE49-F238E27FC236}">
                <a16:creationId xmlns:a16="http://schemas.microsoft.com/office/drawing/2014/main" id="{49E3061D-07B3-E34A-B734-DAF8AF554A8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Negative-Edge-Triggered Master-Slave D Flip-Flop</a:t>
            </a:r>
          </a:p>
        </p:txBody>
      </p:sp>
      <p:sp>
        <p:nvSpPr>
          <p:cNvPr id="31747" name="Title 1">
            <a:extLst>
              <a:ext uri="{FF2B5EF4-FFF2-40B4-BE49-F238E27FC236}">
                <a16:creationId xmlns:a16="http://schemas.microsoft.com/office/drawing/2014/main" id="{CD0B8924-7423-2347-9C0E-822C4250A0B7}"/>
              </a:ext>
            </a:extLst>
          </p:cNvPr>
          <p:cNvSpPr txBox="1">
            <a:spLocks/>
          </p:cNvSpPr>
          <p:nvPr/>
        </p:nvSpPr>
        <p:spPr bwMode="auto">
          <a:xfrm>
            <a:off x="893763" y="3733800"/>
            <a:ext cx="9144001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Positive-Edge-Triggered Master-Slave </a:t>
            </a:r>
            <a:r>
              <a:rPr lang="en-US" altLang="en-US" sz="2800"/>
              <a:t>D Flip-Flop</a:t>
            </a:r>
          </a:p>
        </p:txBody>
      </p:sp>
      <p:grpSp>
        <p:nvGrpSpPr>
          <p:cNvPr id="31748" name="Group 2">
            <a:extLst>
              <a:ext uri="{FF2B5EF4-FFF2-40B4-BE49-F238E27FC236}">
                <a16:creationId xmlns:a16="http://schemas.microsoft.com/office/drawing/2014/main" id="{5EB61EB5-D960-8042-8FF2-9F60313D9FBE}"/>
              </a:ext>
            </a:extLst>
          </p:cNvPr>
          <p:cNvGrpSpPr>
            <a:grpSpLocks/>
          </p:cNvGrpSpPr>
          <p:nvPr/>
        </p:nvGrpSpPr>
        <p:grpSpPr bwMode="auto">
          <a:xfrm>
            <a:off x="1096963" y="4473576"/>
            <a:ext cx="6351408" cy="2003425"/>
            <a:chOff x="1471047" y="4473575"/>
            <a:chExt cx="5949400" cy="1876950"/>
          </a:xfrm>
        </p:grpSpPr>
        <p:sp>
          <p:nvSpPr>
            <p:cNvPr id="31749" name="Rectangle 5">
              <a:extLst>
                <a:ext uri="{FF2B5EF4-FFF2-40B4-BE49-F238E27FC236}">
                  <a16:creationId xmlns:a16="http://schemas.microsoft.com/office/drawing/2014/main" id="{23405F9C-DF0E-ED42-AE0C-6B3922D15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642" y="4725988"/>
              <a:ext cx="666750" cy="1066799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50" name="Rectangle 6">
              <a:extLst>
                <a:ext uri="{FF2B5EF4-FFF2-40B4-BE49-F238E27FC236}">
                  <a16:creationId xmlns:a16="http://schemas.microsoft.com/office/drawing/2014/main" id="{82737220-6EDF-2C40-8092-21CF1039D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730" y="4905375"/>
              <a:ext cx="192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51" name="Rectangle 7">
              <a:extLst>
                <a:ext uri="{FF2B5EF4-FFF2-40B4-BE49-F238E27FC236}">
                  <a16:creationId xmlns:a16="http://schemas.microsoft.com/office/drawing/2014/main" id="{7298E6A8-2D42-404C-AA69-1873BFE8D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9017" y="4899025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52" name="Line 8">
              <a:extLst>
                <a:ext uri="{FF2B5EF4-FFF2-40B4-BE49-F238E27FC236}">
                  <a16:creationId xmlns:a16="http://schemas.microsoft.com/office/drawing/2014/main" id="{17ACFB8D-D287-CD4C-A533-D54FA93593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4892" y="5430838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Freeform 9">
              <a:extLst>
                <a:ext uri="{FF2B5EF4-FFF2-40B4-BE49-F238E27FC236}">
                  <a16:creationId xmlns:a16="http://schemas.microsoft.com/office/drawing/2014/main" id="{606CA731-6BE3-CD46-8846-5B4F7451B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192" y="5526087"/>
              <a:ext cx="1065213" cy="824438"/>
            </a:xfrm>
            <a:custGeom>
              <a:avLst/>
              <a:gdLst>
                <a:gd name="T0" fmla="*/ 2147483646 w 1344"/>
                <a:gd name="T1" fmla="*/ 0 h 1031"/>
                <a:gd name="T2" fmla="*/ 2147483646 w 1344"/>
                <a:gd name="T3" fmla="*/ 0 h 1031"/>
                <a:gd name="T4" fmla="*/ 2147483646 w 1344"/>
                <a:gd name="T5" fmla="*/ 2147483646 h 1031"/>
                <a:gd name="T6" fmla="*/ 0 w 134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4"/>
                <a:gd name="T13" fmla="*/ 0 h 1031"/>
                <a:gd name="T14" fmla="*/ 1344 w 134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4" h="1031">
                  <a:moveTo>
                    <a:pt x="1344" y="0"/>
                  </a:moveTo>
                  <a:lnTo>
                    <a:pt x="1008" y="0"/>
                  </a:lnTo>
                  <a:lnTo>
                    <a:pt x="1008" y="1031"/>
                  </a:lnTo>
                  <a:lnTo>
                    <a:pt x="0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Freeform 10">
              <a:extLst>
                <a:ext uri="{FF2B5EF4-FFF2-40B4-BE49-F238E27FC236}">
                  <a16:creationId xmlns:a16="http://schemas.microsoft.com/office/drawing/2014/main" id="{B14D476C-1948-204E-931C-6A4B2C0DA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908" y="5543959"/>
              <a:ext cx="1123950" cy="806566"/>
            </a:xfrm>
            <a:custGeom>
              <a:avLst/>
              <a:gdLst>
                <a:gd name="T0" fmla="*/ 0 w 1704"/>
                <a:gd name="T1" fmla="*/ 0 h 1031"/>
                <a:gd name="T2" fmla="*/ 2147483646 w 1704"/>
                <a:gd name="T3" fmla="*/ 0 h 1031"/>
                <a:gd name="T4" fmla="*/ 2147483646 w 1704"/>
                <a:gd name="T5" fmla="*/ 2147483646 h 1031"/>
                <a:gd name="T6" fmla="*/ 2147483646 w 170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04"/>
                <a:gd name="T13" fmla="*/ 0 h 1031"/>
                <a:gd name="T14" fmla="*/ 1704 w 170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04" h="1031">
                  <a:moveTo>
                    <a:pt x="0" y="0"/>
                  </a:moveTo>
                  <a:lnTo>
                    <a:pt x="696" y="0"/>
                  </a:lnTo>
                  <a:lnTo>
                    <a:pt x="696" y="1031"/>
                  </a:lnTo>
                  <a:lnTo>
                    <a:pt x="1704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Line 11">
              <a:extLst>
                <a:ext uri="{FF2B5EF4-FFF2-40B4-BE49-F238E27FC236}">
                  <a16:creationId xmlns:a16="http://schemas.microsoft.com/office/drawing/2014/main" id="{E2FD0306-F51F-B049-9A6C-F201708468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11942" y="5527674"/>
              <a:ext cx="266700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Line 12">
              <a:extLst>
                <a:ext uri="{FF2B5EF4-FFF2-40B4-BE49-F238E27FC236}">
                  <a16:creationId xmlns:a16="http://schemas.microsoft.com/office/drawing/2014/main" id="{741896DC-D9C1-6749-BB53-565FDFD6B0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8068" y="4992688"/>
              <a:ext cx="13905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Line 13">
              <a:extLst>
                <a:ext uri="{FF2B5EF4-FFF2-40B4-BE49-F238E27FC236}">
                  <a16:creationId xmlns:a16="http://schemas.microsoft.com/office/drawing/2014/main" id="{1C589317-897A-2A49-9287-1E3A309EC3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5392" y="4992688"/>
              <a:ext cx="17510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Line 14">
              <a:extLst>
                <a:ext uri="{FF2B5EF4-FFF2-40B4-BE49-F238E27FC236}">
                  <a16:creationId xmlns:a16="http://schemas.microsoft.com/office/drawing/2014/main" id="{503BB0D8-EE2C-6542-9ADC-6AA271FED3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2205" y="4992688"/>
              <a:ext cx="800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Line 15">
              <a:extLst>
                <a:ext uri="{FF2B5EF4-FFF2-40B4-BE49-F238E27FC236}">
                  <a16:creationId xmlns:a16="http://schemas.microsoft.com/office/drawing/2014/main" id="{D0D0A08D-ADD8-B148-B2FE-57F9C15278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2205" y="5527674"/>
              <a:ext cx="800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Rectangle 17">
              <a:extLst>
                <a:ext uri="{FF2B5EF4-FFF2-40B4-BE49-F238E27FC236}">
                  <a16:creationId xmlns:a16="http://schemas.microsoft.com/office/drawing/2014/main" id="{32505955-8881-9649-8FEF-AFA708D99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605" y="5443538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61" name="Rectangle 18">
              <a:extLst>
                <a:ext uri="{FF2B5EF4-FFF2-40B4-BE49-F238E27FC236}">
                  <a16:creationId xmlns:a16="http://schemas.microsoft.com/office/drawing/2014/main" id="{18B5391F-D14D-E644-AA87-DD602B9AC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5480" y="4473575"/>
              <a:ext cx="53605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Master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62" name="Rectangle 19">
              <a:extLst>
                <a:ext uri="{FF2B5EF4-FFF2-40B4-BE49-F238E27FC236}">
                  <a16:creationId xmlns:a16="http://schemas.microsoft.com/office/drawing/2014/main" id="{8B8AC48F-FA1D-6F4C-9868-894DDF07D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1980" y="4473575"/>
              <a:ext cx="475989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Slave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63" name="Rectangle 20">
              <a:extLst>
                <a:ext uri="{FF2B5EF4-FFF2-40B4-BE49-F238E27FC236}">
                  <a16:creationId xmlns:a16="http://schemas.microsoft.com/office/drawing/2014/main" id="{5915AE6B-3682-CA48-B2CD-1E28B90FE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032" y="4910138"/>
              <a:ext cx="192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64" name="Rectangle 21">
              <a:extLst>
                <a:ext uri="{FF2B5EF4-FFF2-40B4-BE49-F238E27FC236}">
                  <a16:creationId xmlns:a16="http://schemas.microsoft.com/office/drawing/2014/main" id="{08DE7812-C287-A54C-9E58-718A3CC91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1047" y="5437188"/>
              <a:ext cx="50752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65" name="Rectangle 22">
              <a:extLst>
                <a:ext uri="{FF2B5EF4-FFF2-40B4-BE49-F238E27FC236}">
                  <a16:creationId xmlns:a16="http://schemas.microsoft.com/office/drawing/2014/main" id="{5234F1AD-7F80-6B4A-A7ED-B9CB21F02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4256" y="4908550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66" name="Line 23">
              <a:extLst>
                <a:ext uri="{FF2B5EF4-FFF2-40B4-BE49-F238E27FC236}">
                  <a16:creationId xmlns:a16="http://schemas.microsoft.com/office/drawing/2014/main" id="{7654574B-7AC6-9C49-8E74-09C8D218BC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46957" y="5449888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Line 25">
              <a:extLst>
                <a:ext uri="{FF2B5EF4-FFF2-40B4-BE49-F238E27FC236}">
                  <a16:creationId xmlns:a16="http://schemas.microsoft.com/office/drawing/2014/main" id="{3754B401-2976-8B4A-8349-CF994A1221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84381" y="6350525"/>
              <a:ext cx="164424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768" name="Group 1">
              <a:extLst>
                <a:ext uri="{FF2B5EF4-FFF2-40B4-BE49-F238E27FC236}">
                  <a16:creationId xmlns:a16="http://schemas.microsoft.com/office/drawing/2014/main" id="{8BCD8EC0-5CAA-D343-A144-D78DAE5FC6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4847" y="5400656"/>
              <a:ext cx="376238" cy="265113"/>
              <a:chOff x="990600" y="5638800"/>
              <a:chExt cx="376238" cy="265113"/>
            </a:xfrm>
          </p:grpSpPr>
          <p:sp>
            <p:nvSpPr>
              <p:cNvPr id="31783" name="Freeform 26">
                <a:extLst>
                  <a:ext uri="{FF2B5EF4-FFF2-40B4-BE49-F238E27FC236}">
                    <a16:creationId xmlns:a16="http://schemas.microsoft.com/office/drawing/2014/main" id="{B8B17ECC-E2E0-C84B-A77D-75C421511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600" y="5638800"/>
                <a:ext cx="285750" cy="265113"/>
              </a:xfrm>
              <a:custGeom>
                <a:avLst/>
                <a:gdLst>
                  <a:gd name="T0" fmla="*/ 2147483646 w 360"/>
                  <a:gd name="T1" fmla="*/ 2147483646 h 336"/>
                  <a:gd name="T2" fmla="*/ 0 w 360"/>
                  <a:gd name="T3" fmla="*/ 2147483646 h 336"/>
                  <a:gd name="T4" fmla="*/ 0 w 360"/>
                  <a:gd name="T5" fmla="*/ 0 h 336"/>
                  <a:gd name="T6" fmla="*/ 2147483646 w 360"/>
                  <a:gd name="T7" fmla="*/ 2147483646 h 3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60"/>
                  <a:gd name="T13" fmla="*/ 0 h 336"/>
                  <a:gd name="T14" fmla="*/ 360 w 360"/>
                  <a:gd name="T15" fmla="*/ 336 h 3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60" h="336">
                    <a:moveTo>
                      <a:pt x="360" y="168"/>
                    </a:moveTo>
                    <a:lnTo>
                      <a:pt x="0" y="336"/>
                    </a:lnTo>
                    <a:lnTo>
                      <a:pt x="0" y="0"/>
                    </a:lnTo>
                    <a:lnTo>
                      <a:pt x="360" y="168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4" name="Freeform 28">
                <a:extLst>
                  <a:ext uri="{FF2B5EF4-FFF2-40B4-BE49-F238E27FC236}">
                    <a16:creationId xmlns:a16="http://schemas.microsoft.com/office/drawing/2014/main" id="{6C19E9C3-DE73-C343-AB89-E204D6CDE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113" y="5727700"/>
                <a:ext cx="85725" cy="87313"/>
              </a:xfrm>
              <a:custGeom>
                <a:avLst/>
                <a:gdLst>
                  <a:gd name="T0" fmla="*/ 2147483646 w 109"/>
                  <a:gd name="T1" fmla="*/ 0 h 109"/>
                  <a:gd name="T2" fmla="*/ 2147483646 w 109"/>
                  <a:gd name="T3" fmla="*/ 2147483646 h 109"/>
                  <a:gd name="T4" fmla="*/ 2147483646 w 109"/>
                  <a:gd name="T5" fmla="*/ 2147483646 h 109"/>
                  <a:gd name="T6" fmla="*/ 2147483646 w 109"/>
                  <a:gd name="T7" fmla="*/ 2147483646 h 109"/>
                  <a:gd name="T8" fmla="*/ 2147483646 w 109"/>
                  <a:gd name="T9" fmla="*/ 2147483646 h 109"/>
                  <a:gd name="T10" fmla="*/ 2147483646 w 109"/>
                  <a:gd name="T11" fmla="*/ 2147483646 h 109"/>
                  <a:gd name="T12" fmla="*/ 2147483646 w 109"/>
                  <a:gd name="T13" fmla="*/ 2147483646 h 109"/>
                  <a:gd name="T14" fmla="*/ 2147483646 w 109"/>
                  <a:gd name="T15" fmla="*/ 2147483646 h 109"/>
                  <a:gd name="T16" fmla="*/ 0 w 109"/>
                  <a:gd name="T17" fmla="*/ 2147483646 h 109"/>
                  <a:gd name="T18" fmla="*/ 0 w 109"/>
                  <a:gd name="T19" fmla="*/ 2147483646 h 109"/>
                  <a:gd name="T20" fmla="*/ 0 w 109"/>
                  <a:gd name="T21" fmla="*/ 2147483646 h 109"/>
                  <a:gd name="T22" fmla="*/ 0 w 109"/>
                  <a:gd name="T23" fmla="*/ 2147483646 h 109"/>
                  <a:gd name="T24" fmla="*/ 0 w 109"/>
                  <a:gd name="T25" fmla="*/ 2147483646 h 109"/>
                  <a:gd name="T26" fmla="*/ 2147483646 w 109"/>
                  <a:gd name="T27" fmla="*/ 2147483646 h 109"/>
                  <a:gd name="T28" fmla="*/ 2147483646 w 109"/>
                  <a:gd name="T29" fmla="*/ 2147483646 h 109"/>
                  <a:gd name="T30" fmla="*/ 2147483646 w 109"/>
                  <a:gd name="T31" fmla="*/ 2147483646 h 109"/>
                  <a:gd name="T32" fmla="*/ 2147483646 w 109"/>
                  <a:gd name="T33" fmla="*/ 2147483646 h 109"/>
                  <a:gd name="T34" fmla="*/ 2147483646 w 109"/>
                  <a:gd name="T35" fmla="*/ 2147483646 h 109"/>
                  <a:gd name="T36" fmla="*/ 2147483646 w 109"/>
                  <a:gd name="T37" fmla="*/ 2147483646 h 109"/>
                  <a:gd name="T38" fmla="*/ 2147483646 w 109"/>
                  <a:gd name="T39" fmla="*/ 2147483646 h 109"/>
                  <a:gd name="T40" fmla="*/ 2147483646 w 109"/>
                  <a:gd name="T41" fmla="*/ 2147483646 h 109"/>
                  <a:gd name="T42" fmla="*/ 2147483646 w 109"/>
                  <a:gd name="T43" fmla="*/ 2147483646 h 109"/>
                  <a:gd name="T44" fmla="*/ 2147483646 w 109"/>
                  <a:gd name="T45" fmla="*/ 2147483646 h 109"/>
                  <a:gd name="T46" fmla="*/ 2147483646 w 109"/>
                  <a:gd name="T47" fmla="*/ 2147483646 h 109"/>
                  <a:gd name="T48" fmla="*/ 2147483646 w 109"/>
                  <a:gd name="T49" fmla="*/ 2147483646 h 109"/>
                  <a:gd name="T50" fmla="*/ 2147483646 w 109"/>
                  <a:gd name="T51" fmla="*/ 2147483646 h 109"/>
                  <a:gd name="T52" fmla="*/ 2147483646 w 109"/>
                  <a:gd name="T53" fmla="*/ 2147483646 h 109"/>
                  <a:gd name="T54" fmla="*/ 2147483646 w 109"/>
                  <a:gd name="T55" fmla="*/ 2147483646 h 109"/>
                  <a:gd name="T56" fmla="*/ 2147483646 w 109"/>
                  <a:gd name="T57" fmla="*/ 2147483646 h 109"/>
                  <a:gd name="T58" fmla="*/ 2147483646 w 109"/>
                  <a:gd name="T59" fmla="*/ 2147483646 h 109"/>
                  <a:gd name="T60" fmla="*/ 2147483646 w 109"/>
                  <a:gd name="T61" fmla="*/ 2147483646 h 109"/>
                  <a:gd name="T62" fmla="*/ 2147483646 w 109"/>
                  <a:gd name="T63" fmla="*/ 2147483646 h 109"/>
                  <a:gd name="T64" fmla="*/ 2147483646 w 109"/>
                  <a:gd name="T65" fmla="*/ 2147483646 h 109"/>
                  <a:gd name="T66" fmla="*/ 2147483646 w 109"/>
                  <a:gd name="T67" fmla="*/ 2147483646 h 109"/>
                  <a:gd name="T68" fmla="*/ 2147483646 w 109"/>
                  <a:gd name="T69" fmla="*/ 2147483646 h 109"/>
                  <a:gd name="T70" fmla="*/ 2147483646 w 109"/>
                  <a:gd name="T71" fmla="*/ 2147483646 h 109"/>
                  <a:gd name="T72" fmla="*/ 2147483646 w 109"/>
                  <a:gd name="T73" fmla="*/ 2147483646 h 109"/>
                  <a:gd name="T74" fmla="*/ 2147483646 w 109"/>
                  <a:gd name="T75" fmla="*/ 2147483646 h 109"/>
                  <a:gd name="T76" fmla="*/ 2147483646 w 109"/>
                  <a:gd name="T77" fmla="*/ 2147483646 h 109"/>
                  <a:gd name="T78" fmla="*/ 2147483646 w 109"/>
                  <a:gd name="T79" fmla="*/ 2147483646 h 109"/>
                  <a:gd name="T80" fmla="*/ 2147483646 w 109"/>
                  <a:gd name="T81" fmla="*/ 2147483646 h 109"/>
                  <a:gd name="T82" fmla="*/ 2147483646 w 109"/>
                  <a:gd name="T83" fmla="*/ 2147483646 h 109"/>
                  <a:gd name="T84" fmla="*/ 2147483646 w 109"/>
                  <a:gd name="T85" fmla="*/ 0 h 109"/>
                  <a:gd name="T86" fmla="*/ 2147483646 w 109"/>
                  <a:gd name="T87" fmla="*/ 0 h 1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9"/>
                  <a:gd name="T133" fmla="*/ 0 h 109"/>
                  <a:gd name="T134" fmla="*/ 109 w 109"/>
                  <a:gd name="T135" fmla="*/ 109 h 1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9" h="109">
                    <a:moveTo>
                      <a:pt x="54" y="0"/>
                    </a:moveTo>
                    <a:lnTo>
                      <a:pt x="52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39" y="2"/>
                    </a:lnTo>
                    <a:lnTo>
                      <a:pt x="36" y="3"/>
                    </a:lnTo>
                    <a:lnTo>
                      <a:pt x="34" y="3"/>
                    </a:lnTo>
                    <a:lnTo>
                      <a:pt x="31" y="4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4" y="9"/>
                    </a:lnTo>
                    <a:lnTo>
                      <a:pt x="22" y="10"/>
                    </a:lnTo>
                    <a:lnTo>
                      <a:pt x="19" y="12"/>
                    </a:lnTo>
                    <a:lnTo>
                      <a:pt x="18" y="14"/>
                    </a:lnTo>
                    <a:lnTo>
                      <a:pt x="16" y="15"/>
                    </a:lnTo>
                    <a:lnTo>
                      <a:pt x="15" y="18"/>
                    </a:lnTo>
                    <a:lnTo>
                      <a:pt x="12" y="19"/>
                    </a:lnTo>
                    <a:lnTo>
                      <a:pt x="11" y="21"/>
                    </a:lnTo>
                    <a:lnTo>
                      <a:pt x="10" y="24"/>
                    </a:lnTo>
                    <a:lnTo>
                      <a:pt x="7" y="26"/>
                    </a:lnTo>
                    <a:lnTo>
                      <a:pt x="6" y="28"/>
                    </a:lnTo>
                    <a:lnTo>
                      <a:pt x="5" y="31"/>
                    </a:lnTo>
                    <a:lnTo>
                      <a:pt x="4" y="33"/>
                    </a:lnTo>
                    <a:lnTo>
                      <a:pt x="4" y="36"/>
                    </a:lnTo>
                    <a:lnTo>
                      <a:pt x="3" y="38"/>
                    </a:lnTo>
                    <a:lnTo>
                      <a:pt x="1" y="40"/>
                    </a:lnTo>
                    <a:lnTo>
                      <a:pt x="1" y="43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1" y="64"/>
                    </a:lnTo>
                    <a:lnTo>
                      <a:pt x="1" y="68"/>
                    </a:lnTo>
                    <a:lnTo>
                      <a:pt x="3" y="70"/>
                    </a:lnTo>
                    <a:lnTo>
                      <a:pt x="4" y="73"/>
                    </a:lnTo>
                    <a:lnTo>
                      <a:pt x="4" y="75"/>
                    </a:lnTo>
                    <a:lnTo>
                      <a:pt x="5" y="78"/>
                    </a:lnTo>
                    <a:lnTo>
                      <a:pt x="6" y="80"/>
                    </a:lnTo>
                    <a:lnTo>
                      <a:pt x="7" y="82"/>
                    </a:lnTo>
                    <a:lnTo>
                      <a:pt x="10" y="85"/>
                    </a:lnTo>
                    <a:lnTo>
                      <a:pt x="11" y="86"/>
                    </a:lnTo>
                    <a:lnTo>
                      <a:pt x="12" y="88"/>
                    </a:lnTo>
                    <a:lnTo>
                      <a:pt x="15" y="91"/>
                    </a:lnTo>
                    <a:lnTo>
                      <a:pt x="16" y="92"/>
                    </a:lnTo>
                    <a:lnTo>
                      <a:pt x="18" y="94"/>
                    </a:lnTo>
                    <a:lnTo>
                      <a:pt x="19" y="96"/>
                    </a:lnTo>
                    <a:lnTo>
                      <a:pt x="22" y="98"/>
                    </a:lnTo>
                    <a:lnTo>
                      <a:pt x="24" y="99"/>
                    </a:lnTo>
                    <a:lnTo>
                      <a:pt x="27" y="100"/>
                    </a:lnTo>
                    <a:lnTo>
                      <a:pt x="29" y="102"/>
                    </a:lnTo>
                    <a:lnTo>
                      <a:pt x="31" y="103"/>
                    </a:lnTo>
                    <a:lnTo>
                      <a:pt x="34" y="104"/>
                    </a:lnTo>
                    <a:lnTo>
                      <a:pt x="36" y="105"/>
                    </a:lnTo>
                    <a:lnTo>
                      <a:pt x="39" y="106"/>
                    </a:lnTo>
                    <a:lnTo>
                      <a:pt x="41" y="106"/>
                    </a:lnTo>
                    <a:lnTo>
                      <a:pt x="43" y="108"/>
                    </a:lnTo>
                    <a:lnTo>
                      <a:pt x="46" y="108"/>
                    </a:lnTo>
                    <a:lnTo>
                      <a:pt x="49" y="108"/>
                    </a:lnTo>
                    <a:lnTo>
                      <a:pt x="52" y="109"/>
                    </a:lnTo>
                    <a:lnTo>
                      <a:pt x="54" y="109"/>
                    </a:lnTo>
                    <a:lnTo>
                      <a:pt x="58" y="109"/>
                    </a:lnTo>
                    <a:lnTo>
                      <a:pt x="60" y="108"/>
                    </a:lnTo>
                    <a:lnTo>
                      <a:pt x="63" y="108"/>
                    </a:lnTo>
                    <a:lnTo>
                      <a:pt x="65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3" y="105"/>
                    </a:lnTo>
                    <a:lnTo>
                      <a:pt x="76" y="104"/>
                    </a:lnTo>
                    <a:lnTo>
                      <a:pt x="78" y="103"/>
                    </a:lnTo>
                    <a:lnTo>
                      <a:pt x="81" y="102"/>
                    </a:lnTo>
                    <a:lnTo>
                      <a:pt x="83" y="100"/>
                    </a:lnTo>
                    <a:lnTo>
                      <a:pt x="85" y="99"/>
                    </a:lnTo>
                    <a:lnTo>
                      <a:pt x="87" y="98"/>
                    </a:lnTo>
                    <a:lnTo>
                      <a:pt x="89" y="96"/>
                    </a:lnTo>
                    <a:lnTo>
                      <a:pt x="91" y="94"/>
                    </a:lnTo>
                    <a:lnTo>
                      <a:pt x="93" y="92"/>
                    </a:lnTo>
                    <a:lnTo>
                      <a:pt x="95" y="91"/>
                    </a:lnTo>
                    <a:lnTo>
                      <a:pt x="96" y="88"/>
                    </a:lnTo>
                    <a:lnTo>
                      <a:pt x="99" y="86"/>
                    </a:lnTo>
                    <a:lnTo>
                      <a:pt x="100" y="85"/>
                    </a:lnTo>
                    <a:lnTo>
                      <a:pt x="101" y="82"/>
                    </a:lnTo>
                    <a:lnTo>
                      <a:pt x="102" y="80"/>
                    </a:lnTo>
                    <a:lnTo>
                      <a:pt x="103" y="78"/>
                    </a:lnTo>
                    <a:lnTo>
                      <a:pt x="105" y="75"/>
                    </a:lnTo>
                    <a:lnTo>
                      <a:pt x="106" y="73"/>
                    </a:lnTo>
                    <a:lnTo>
                      <a:pt x="107" y="70"/>
                    </a:lnTo>
                    <a:lnTo>
                      <a:pt x="107" y="68"/>
                    </a:lnTo>
                    <a:lnTo>
                      <a:pt x="108" y="64"/>
                    </a:lnTo>
                    <a:lnTo>
                      <a:pt x="108" y="62"/>
                    </a:lnTo>
                    <a:lnTo>
                      <a:pt x="108" y="60"/>
                    </a:lnTo>
                    <a:lnTo>
                      <a:pt x="109" y="57"/>
                    </a:lnTo>
                    <a:lnTo>
                      <a:pt x="109" y="54"/>
                    </a:lnTo>
                    <a:lnTo>
                      <a:pt x="109" y="51"/>
                    </a:lnTo>
                    <a:lnTo>
                      <a:pt x="108" y="49"/>
                    </a:lnTo>
                    <a:lnTo>
                      <a:pt x="108" y="45"/>
                    </a:lnTo>
                    <a:lnTo>
                      <a:pt x="108" y="43"/>
                    </a:lnTo>
                    <a:lnTo>
                      <a:pt x="107" y="40"/>
                    </a:lnTo>
                    <a:lnTo>
                      <a:pt x="107" y="38"/>
                    </a:lnTo>
                    <a:lnTo>
                      <a:pt x="106" y="36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2" y="28"/>
                    </a:lnTo>
                    <a:lnTo>
                      <a:pt x="101" y="26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6" y="19"/>
                    </a:lnTo>
                    <a:lnTo>
                      <a:pt x="95" y="18"/>
                    </a:lnTo>
                    <a:lnTo>
                      <a:pt x="93" y="15"/>
                    </a:lnTo>
                    <a:lnTo>
                      <a:pt x="91" y="14"/>
                    </a:lnTo>
                    <a:lnTo>
                      <a:pt x="89" y="12"/>
                    </a:lnTo>
                    <a:lnTo>
                      <a:pt x="87" y="10"/>
                    </a:lnTo>
                    <a:lnTo>
                      <a:pt x="85" y="9"/>
                    </a:lnTo>
                    <a:lnTo>
                      <a:pt x="83" y="7"/>
                    </a:lnTo>
                    <a:lnTo>
                      <a:pt x="81" y="6"/>
                    </a:lnTo>
                    <a:lnTo>
                      <a:pt x="78" y="4"/>
                    </a:lnTo>
                    <a:lnTo>
                      <a:pt x="76" y="3"/>
                    </a:lnTo>
                    <a:lnTo>
                      <a:pt x="73" y="3"/>
                    </a:lnTo>
                    <a:lnTo>
                      <a:pt x="71" y="2"/>
                    </a:lnTo>
                    <a:lnTo>
                      <a:pt x="69" y="1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769" name="Rectangle 29">
              <a:extLst>
                <a:ext uri="{FF2B5EF4-FFF2-40B4-BE49-F238E27FC236}">
                  <a16:creationId xmlns:a16="http://schemas.microsoft.com/office/drawing/2014/main" id="{E370C05C-D746-E141-8129-2A1D6D5E9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6405" y="4725988"/>
              <a:ext cx="685800" cy="1066799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70" name="Rectangle 30">
              <a:extLst>
                <a:ext uri="{FF2B5EF4-FFF2-40B4-BE49-F238E27FC236}">
                  <a16:creationId xmlns:a16="http://schemas.microsoft.com/office/drawing/2014/main" id="{0EE9914C-B76F-3943-A6A7-B122B520C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4256" y="5451475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71" name="Rectangle 31">
              <a:extLst>
                <a:ext uri="{FF2B5EF4-FFF2-40B4-BE49-F238E27FC236}">
                  <a16:creationId xmlns:a16="http://schemas.microsoft.com/office/drawing/2014/main" id="{6AEC7A8C-9F5C-4941-8E6F-BF0A171B4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2605" y="4905375"/>
              <a:ext cx="192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72" name="Rectangle 32">
              <a:extLst>
                <a:ext uri="{FF2B5EF4-FFF2-40B4-BE49-F238E27FC236}">
                  <a16:creationId xmlns:a16="http://schemas.microsoft.com/office/drawing/2014/main" id="{F300EA03-9337-7545-BA84-0A5EBAB88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7892" y="4899025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73" name="Line 33">
              <a:extLst>
                <a:ext uri="{FF2B5EF4-FFF2-40B4-BE49-F238E27FC236}">
                  <a16:creationId xmlns:a16="http://schemas.microsoft.com/office/drawing/2014/main" id="{9FF42CC7-7FBA-FD4D-A53B-C83E40175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91705" y="5430838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4" name="Rectangle 38">
              <a:extLst>
                <a:ext uri="{FF2B5EF4-FFF2-40B4-BE49-F238E27FC236}">
                  <a16:creationId xmlns:a16="http://schemas.microsoft.com/office/drawing/2014/main" id="{B8428270-0215-444D-B51E-F0D012AD7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480" y="5443538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75" name="Rectangle 39">
              <a:extLst>
                <a:ext uri="{FF2B5EF4-FFF2-40B4-BE49-F238E27FC236}">
                  <a16:creationId xmlns:a16="http://schemas.microsoft.com/office/drawing/2014/main" id="{D42F65F6-864A-584F-88C7-A55DEDCDA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017" y="4743450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76" name="Rectangle 40">
              <a:extLst>
                <a:ext uri="{FF2B5EF4-FFF2-40B4-BE49-F238E27FC236}">
                  <a16:creationId xmlns:a16="http://schemas.microsoft.com/office/drawing/2014/main" id="{BA715BC3-7B8A-334C-8D57-91B5E8085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192" y="4827588"/>
              <a:ext cx="148653" cy="173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77" name="Rectangle 41">
              <a:extLst>
                <a:ext uri="{FF2B5EF4-FFF2-40B4-BE49-F238E27FC236}">
                  <a16:creationId xmlns:a16="http://schemas.microsoft.com/office/drawing/2014/main" id="{0F8D961A-8BCF-8043-940C-EFC6E649C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3180" y="4743450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78" name="Rectangle 42">
              <a:extLst>
                <a:ext uri="{FF2B5EF4-FFF2-40B4-BE49-F238E27FC236}">
                  <a16:creationId xmlns:a16="http://schemas.microsoft.com/office/drawing/2014/main" id="{235870D5-145B-014D-B3C7-4FE80A9CA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355" y="4827588"/>
              <a:ext cx="91595" cy="173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79" name="Rectangle 66">
              <a:extLst>
                <a:ext uri="{FF2B5EF4-FFF2-40B4-BE49-F238E27FC236}">
                  <a16:creationId xmlns:a16="http://schemas.microsoft.com/office/drawing/2014/main" id="{A006687D-EE3D-5F4B-A503-CF52FA091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2605" y="5435600"/>
              <a:ext cx="330330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80" name="Rectangle 67">
              <a:extLst>
                <a:ext uri="{FF2B5EF4-FFF2-40B4-BE49-F238E27FC236}">
                  <a16:creationId xmlns:a16="http://schemas.microsoft.com/office/drawing/2014/main" id="{57E22484-1831-7648-8BD1-B56F379D5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730" y="5435600"/>
              <a:ext cx="330330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81" name="Oval 68">
              <a:extLst>
                <a:ext uri="{FF2B5EF4-FFF2-40B4-BE49-F238E27FC236}">
                  <a16:creationId xmlns:a16="http://schemas.microsoft.com/office/drawing/2014/main" id="{2EAD7CC2-A80E-3F40-8C97-FDA4CB34B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380" y="5512255"/>
              <a:ext cx="74613" cy="7302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82" name="Line 11">
              <a:extLst>
                <a:ext uri="{FF2B5EF4-FFF2-40B4-BE49-F238E27FC236}">
                  <a16:creationId xmlns:a16="http://schemas.microsoft.com/office/drawing/2014/main" id="{85076242-4C73-5F4D-83E8-F65F23FE9C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47889" y="5543991"/>
              <a:ext cx="266700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Rectangle 100">
            <a:extLst>
              <a:ext uri="{FF2B5EF4-FFF2-40B4-BE49-F238E27FC236}">
                <a16:creationId xmlns:a16="http://schemas.microsoft.com/office/drawing/2014/main" id="{4A79B6C1-007F-8B44-8BB9-0969C14B0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319588"/>
            <a:ext cx="4857750" cy="2309812"/>
          </a:xfrm>
          <a:prstGeom prst="rect">
            <a:avLst/>
          </a:prstGeom>
          <a:solidFill>
            <a:srgbClr val="28F3FF"/>
          </a:solidFill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32770" name="Rectangle 1">
            <a:extLst>
              <a:ext uri="{FF2B5EF4-FFF2-40B4-BE49-F238E27FC236}">
                <a16:creationId xmlns:a16="http://schemas.microsoft.com/office/drawing/2014/main" id="{43F15DB7-35F8-394B-B102-750822350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2651" y="914400"/>
            <a:ext cx="4640263" cy="2438400"/>
          </a:xfrm>
          <a:prstGeom prst="rect">
            <a:avLst/>
          </a:prstGeom>
          <a:solidFill>
            <a:srgbClr val="28F3FF"/>
          </a:solidFill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grpSp>
        <p:nvGrpSpPr>
          <p:cNvPr id="32771" name="Group 37">
            <a:extLst>
              <a:ext uri="{FF2B5EF4-FFF2-40B4-BE49-F238E27FC236}">
                <a16:creationId xmlns:a16="http://schemas.microsoft.com/office/drawing/2014/main" id="{0720D076-42B4-104B-92B8-111038617AF7}"/>
              </a:ext>
            </a:extLst>
          </p:cNvPr>
          <p:cNvGrpSpPr>
            <a:grpSpLocks/>
          </p:cNvGrpSpPr>
          <p:nvPr/>
        </p:nvGrpSpPr>
        <p:grpSpPr bwMode="auto">
          <a:xfrm>
            <a:off x="1257301" y="990601"/>
            <a:ext cx="6191059" cy="2276475"/>
            <a:chOff x="1981200" y="2311400"/>
            <a:chExt cx="5448000" cy="2003426"/>
          </a:xfrm>
        </p:grpSpPr>
        <p:sp>
          <p:nvSpPr>
            <p:cNvPr id="32815" name="Rectangle 5">
              <a:extLst>
                <a:ext uri="{FF2B5EF4-FFF2-40B4-BE49-F238E27FC236}">
                  <a16:creationId xmlns:a16="http://schemas.microsoft.com/office/drawing/2014/main" id="{A2A3E4AE-D9FB-A442-8BEB-80FF3B592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1362" y="2563813"/>
              <a:ext cx="666750" cy="106680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16" name="Rectangle 6">
              <a:extLst>
                <a:ext uri="{FF2B5EF4-FFF2-40B4-BE49-F238E27FC236}">
                  <a16:creationId xmlns:a16="http://schemas.microsoft.com/office/drawing/2014/main" id="{75A1E5B7-998E-2C4E-9473-7E4D4145A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450" y="2743200"/>
              <a:ext cx="18056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17" name="Rectangle 7">
              <a:extLst>
                <a:ext uri="{FF2B5EF4-FFF2-40B4-BE49-F238E27FC236}">
                  <a16:creationId xmlns:a16="http://schemas.microsoft.com/office/drawing/2014/main" id="{369EA89A-A4EB-8C4C-921C-C0B66FC80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1737" y="2736850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18" name="Line 8">
              <a:extLst>
                <a:ext uri="{FF2B5EF4-FFF2-40B4-BE49-F238E27FC236}">
                  <a16:creationId xmlns:a16="http://schemas.microsoft.com/office/drawing/2014/main" id="{DD885F70-AB96-9048-9FE8-BDDD1F96C3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7612" y="326866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9">
              <a:extLst>
                <a:ext uri="{FF2B5EF4-FFF2-40B4-BE49-F238E27FC236}">
                  <a16:creationId xmlns:a16="http://schemas.microsoft.com/office/drawing/2014/main" id="{A4474EDB-6689-1C4A-81AF-2BF1B5264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912" y="3363913"/>
              <a:ext cx="1065213" cy="817563"/>
            </a:xfrm>
            <a:custGeom>
              <a:avLst/>
              <a:gdLst>
                <a:gd name="T0" fmla="*/ 2147483646 w 1344"/>
                <a:gd name="T1" fmla="*/ 0 h 1031"/>
                <a:gd name="T2" fmla="*/ 2147483646 w 1344"/>
                <a:gd name="T3" fmla="*/ 0 h 1031"/>
                <a:gd name="T4" fmla="*/ 2147483646 w 1344"/>
                <a:gd name="T5" fmla="*/ 2147483646 h 1031"/>
                <a:gd name="T6" fmla="*/ 0 w 134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4"/>
                <a:gd name="T13" fmla="*/ 0 h 1031"/>
                <a:gd name="T14" fmla="*/ 1344 w 134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4" h="1031">
                  <a:moveTo>
                    <a:pt x="1344" y="0"/>
                  </a:moveTo>
                  <a:lnTo>
                    <a:pt x="1008" y="0"/>
                  </a:lnTo>
                  <a:lnTo>
                    <a:pt x="1008" y="1031"/>
                  </a:lnTo>
                  <a:lnTo>
                    <a:pt x="0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10">
              <a:extLst>
                <a:ext uri="{FF2B5EF4-FFF2-40B4-BE49-F238E27FC236}">
                  <a16:creationId xmlns:a16="http://schemas.microsoft.com/office/drawing/2014/main" id="{BD691691-7835-0848-9D8D-7C2449A4A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212" y="3363913"/>
              <a:ext cx="1352550" cy="817563"/>
            </a:xfrm>
            <a:custGeom>
              <a:avLst/>
              <a:gdLst>
                <a:gd name="T0" fmla="*/ 0 w 1704"/>
                <a:gd name="T1" fmla="*/ 0 h 1031"/>
                <a:gd name="T2" fmla="*/ 2147483646 w 1704"/>
                <a:gd name="T3" fmla="*/ 0 h 1031"/>
                <a:gd name="T4" fmla="*/ 2147483646 w 1704"/>
                <a:gd name="T5" fmla="*/ 2147483646 h 1031"/>
                <a:gd name="T6" fmla="*/ 2147483646 w 170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04"/>
                <a:gd name="T13" fmla="*/ 0 h 1031"/>
                <a:gd name="T14" fmla="*/ 1704 w 170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04" h="1031">
                  <a:moveTo>
                    <a:pt x="0" y="0"/>
                  </a:moveTo>
                  <a:lnTo>
                    <a:pt x="696" y="0"/>
                  </a:lnTo>
                  <a:lnTo>
                    <a:pt x="696" y="1031"/>
                  </a:lnTo>
                  <a:lnTo>
                    <a:pt x="1704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Line 11">
              <a:extLst>
                <a:ext uri="{FF2B5EF4-FFF2-40B4-BE49-F238E27FC236}">
                  <a16:creationId xmlns:a16="http://schemas.microsoft.com/office/drawing/2014/main" id="{7EB089A4-3567-654C-9E67-752CDB347A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14662" y="3365500"/>
              <a:ext cx="266700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Line 12">
              <a:extLst>
                <a:ext uri="{FF2B5EF4-FFF2-40B4-BE49-F238E27FC236}">
                  <a16:creationId xmlns:a16="http://schemas.microsoft.com/office/drawing/2014/main" id="{48EE73F8-B699-844C-8D96-2BD50EF5FE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2212" y="2830513"/>
              <a:ext cx="819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Line 13">
              <a:extLst>
                <a:ext uri="{FF2B5EF4-FFF2-40B4-BE49-F238E27FC236}">
                  <a16:creationId xmlns:a16="http://schemas.microsoft.com/office/drawing/2014/main" id="{55C3E7B0-7582-4C46-8A66-15131BD0F3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112" y="2830513"/>
              <a:ext cx="17510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Line 14">
              <a:extLst>
                <a:ext uri="{FF2B5EF4-FFF2-40B4-BE49-F238E27FC236}">
                  <a16:creationId xmlns:a16="http://schemas.microsoft.com/office/drawing/2014/main" id="{DFAFD50C-EB8A-934C-902D-A7F6D2C910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4925" y="2830513"/>
              <a:ext cx="800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Line 15">
              <a:extLst>
                <a:ext uri="{FF2B5EF4-FFF2-40B4-BE49-F238E27FC236}">
                  <a16:creationId xmlns:a16="http://schemas.microsoft.com/office/drawing/2014/main" id="{B7E57DAA-809D-2A4A-BE9E-6E6E799CFB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4925" y="3365500"/>
              <a:ext cx="800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Rectangle 17">
              <a:extLst>
                <a:ext uri="{FF2B5EF4-FFF2-40B4-BE49-F238E27FC236}">
                  <a16:creationId xmlns:a16="http://schemas.microsoft.com/office/drawing/2014/main" id="{26FB189B-9FBF-1C4C-A01D-54EB20DC6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3281363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27" name="Rectangle 18">
              <a:extLst>
                <a:ext uri="{FF2B5EF4-FFF2-40B4-BE49-F238E27FC236}">
                  <a16:creationId xmlns:a16="http://schemas.microsoft.com/office/drawing/2014/main" id="{B19DA2B1-0340-FB45-91DE-FBF619261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8200" y="2311400"/>
              <a:ext cx="503588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Master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28" name="Rectangle 19">
              <a:extLst>
                <a:ext uri="{FF2B5EF4-FFF2-40B4-BE49-F238E27FC236}">
                  <a16:creationId xmlns:a16="http://schemas.microsoft.com/office/drawing/2014/main" id="{C6592E9F-341C-AA40-A5C4-606597B1D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2311400"/>
              <a:ext cx="447163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Slave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29" name="Rectangle 20">
              <a:extLst>
                <a:ext uri="{FF2B5EF4-FFF2-40B4-BE49-F238E27FC236}">
                  <a16:creationId xmlns:a16="http://schemas.microsoft.com/office/drawing/2014/main" id="{68563EB7-8EBF-4C4E-BA1B-F2594379D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7" y="2747963"/>
              <a:ext cx="18056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30" name="Rectangle 21">
              <a:extLst>
                <a:ext uri="{FF2B5EF4-FFF2-40B4-BE49-F238E27FC236}">
                  <a16:creationId xmlns:a16="http://schemas.microsoft.com/office/drawing/2014/main" id="{6AE22430-25A6-2146-A20D-317A83903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3275013"/>
              <a:ext cx="476786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31" name="Rectangle 22">
              <a:extLst>
                <a:ext uri="{FF2B5EF4-FFF2-40B4-BE49-F238E27FC236}">
                  <a16:creationId xmlns:a16="http://schemas.microsoft.com/office/drawing/2014/main" id="{258A232C-0DE5-B949-8307-1A001CCD3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4285" y="2746375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32" name="Line 23">
              <a:extLst>
                <a:ext uri="{FF2B5EF4-FFF2-40B4-BE49-F238E27FC236}">
                  <a16:creationId xmlns:a16="http://schemas.microsoft.com/office/drawing/2014/main" id="{4B498178-27E4-CC4E-A80D-3E26DAA0B0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6986" y="32877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Line 24">
              <a:extLst>
                <a:ext uri="{FF2B5EF4-FFF2-40B4-BE49-F238E27FC236}">
                  <a16:creationId xmlns:a16="http://schemas.microsoft.com/office/drawing/2014/main" id="{58D7A1DE-B205-934A-8F92-AB6691F945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24362" y="4181475"/>
              <a:ext cx="2095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Line 25">
              <a:extLst>
                <a:ext uri="{FF2B5EF4-FFF2-40B4-BE49-F238E27FC236}">
                  <a16:creationId xmlns:a16="http://schemas.microsoft.com/office/drawing/2014/main" id="{014CED82-D71F-C649-AFBF-983DA6BCC6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4762" y="4181475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26">
              <a:extLst>
                <a:ext uri="{FF2B5EF4-FFF2-40B4-BE49-F238E27FC236}">
                  <a16:creationId xmlns:a16="http://schemas.microsoft.com/office/drawing/2014/main" id="{B6A36C39-64E9-CD4F-B2F6-A4C42F277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462" y="4049713"/>
              <a:ext cx="285750" cy="265113"/>
            </a:xfrm>
            <a:custGeom>
              <a:avLst/>
              <a:gdLst>
                <a:gd name="T0" fmla="*/ 2147483646 w 360"/>
                <a:gd name="T1" fmla="*/ 2147483646 h 336"/>
                <a:gd name="T2" fmla="*/ 0 w 360"/>
                <a:gd name="T3" fmla="*/ 2147483646 h 336"/>
                <a:gd name="T4" fmla="*/ 0 w 360"/>
                <a:gd name="T5" fmla="*/ 0 h 336"/>
                <a:gd name="T6" fmla="*/ 2147483646 w 360"/>
                <a:gd name="T7" fmla="*/ 2147483646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0"/>
                <a:gd name="T13" fmla="*/ 0 h 336"/>
                <a:gd name="T14" fmla="*/ 360 w 360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0" h="336">
                  <a:moveTo>
                    <a:pt x="360" y="168"/>
                  </a:moveTo>
                  <a:lnTo>
                    <a:pt x="0" y="336"/>
                  </a:lnTo>
                  <a:lnTo>
                    <a:pt x="0" y="0"/>
                  </a:lnTo>
                  <a:lnTo>
                    <a:pt x="360" y="16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28">
              <a:extLst>
                <a:ext uri="{FF2B5EF4-FFF2-40B4-BE49-F238E27FC236}">
                  <a16:creationId xmlns:a16="http://schemas.microsoft.com/office/drawing/2014/main" id="{F730647E-12D8-4748-B588-FDE83BFAE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975" y="4138613"/>
              <a:ext cx="85725" cy="87313"/>
            </a:xfrm>
            <a:custGeom>
              <a:avLst/>
              <a:gdLst>
                <a:gd name="T0" fmla="*/ 2147483646 w 109"/>
                <a:gd name="T1" fmla="*/ 0 h 109"/>
                <a:gd name="T2" fmla="*/ 2147483646 w 109"/>
                <a:gd name="T3" fmla="*/ 2147483646 h 109"/>
                <a:gd name="T4" fmla="*/ 2147483646 w 109"/>
                <a:gd name="T5" fmla="*/ 2147483646 h 109"/>
                <a:gd name="T6" fmla="*/ 2147483646 w 109"/>
                <a:gd name="T7" fmla="*/ 2147483646 h 109"/>
                <a:gd name="T8" fmla="*/ 2147483646 w 109"/>
                <a:gd name="T9" fmla="*/ 2147483646 h 109"/>
                <a:gd name="T10" fmla="*/ 2147483646 w 109"/>
                <a:gd name="T11" fmla="*/ 2147483646 h 109"/>
                <a:gd name="T12" fmla="*/ 2147483646 w 109"/>
                <a:gd name="T13" fmla="*/ 2147483646 h 109"/>
                <a:gd name="T14" fmla="*/ 2147483646 w 109"/>
                <a:gd name="T15" fmla="*/ 2147483646 h 109"/>
                <a:gd name="T16" fmla="*/ 0 w 109"/>
                <a:gd name="T17" fmla="*/ 2147483646 h 109"/>
                <a:gd name="T18" fmla="*/ 0 w 109"/>
                <a:gd name="T19" fmla="*/ 2147483646 h 109"/>
                <a:gd name="T20" fmla="*/ 0 w 109"/>
                <a:gd name="T21" fmla="*/ 2147483646 h 109"/>
                <a:gd name="T22" fmla="*/ 0 w 109"/>
                <a:gd name="T23" fmla="*/ 2147483646 h 109"/>
                <a:gd name="T24" fmla="*/ 0 w 109"/>
                <a:gd name="T25" fmla="*/ 2147483646 h 109"/>
                <a:gd name="T26" fmla="*/ 2147483646 w 109"/>
                <a:gd name="T27" fmla="*/ 2147483646 h 109"/>
                <a:gd name="T28" fmla="*/ 2147483646 w 109"/>
                <a:gd name="T29" fmla="*/ 2147483646 h 109"/>
                <a:gd name="T30" fmla="*/ 2147483646 w 109"/>
                <a:gd name="T31" fmla="*/ 2147483646 h 109"/>
                <a:gd name="T32" fmla="*/ 2147483646 w 109"/>
                <a:gd name="T33" fmla="*/ 2147483646 h 109"/>
                <a:gd name="T34" fmla="*/ 2147483646 w 109"/>
                <a:gd name="T35" fmla="*/ 2147483646 h 109"/>
                <a:gd name="T36" fmla="*/ 2147483646 w 109"/>
                <a:gd name="T37" fmla="*/ 2147483646 h 109"/>
                <a:gd name="T38" fmla="*/ 2147483646 w 109"/>
                <a:gd name="T39" fmla="*/ 2147483646 h 109"/>
                <a:gd name="T40" fmla="*/ 2147483646 w 109"/>
                <a:gd name="T41" fmla="*/ 2147483646 h 109"/>
                <a:gd name="T42" fmla="*/ 2147483646 w 109"/>
                <a:gd name="T43" fmla="*/ 2147483646 h 109"/>
                <a:gd name="T44" fmla="*/ 2147483646 w 109"/>
                <a:gd name="T45" fmla="*/ 2147483646 h 109"/>
                <a:gd name="T46" fmla="*/ 2147483646 w 109"/>
                <a:gd name="T47" fmla="*/ 2147483646 h 109"/>
                <a:gd name="T48" fmla="*/ 2147483646 w 109"/>
                <a:gd name="T49" fmla="*/ 2147483646 h 109"/>
                <a:gd name="T50" fmla="*/ 2147483646 w 109"/>
                <a:gd name="T51" fmla="*/ 2147483646 h 109"/>
                <a:gd name="T52" fmla="*/ 2147483646 w 109"/>
                <a:gd name="T53" fmla="*/ 2147483646 h 109"/>
                <a:gd name="T54" fmla="*/ 2147483646 w 109"/>
                <a:gd name="T55" fmla="*/ 2147483646 h 109"/>
                <a:gd name="T56" fmla="*/ 2147483646 w 109"/>
                <a:gd name="T57" fmla="*/ 2147483646 h 109"/>
                <a:gd name="T58" fmla="*/ 2147483646 w 109"/>
                <a:gd name="T59" fmla="*/ 2147483646 h 109"/>
                <a:gd name="T60" fmla="*/ 2147483646 w 109"/>
                <a:gd name="T61" fmla="*/ 2147483646 h 109"/>
                <a:gd name="T62" fmla="*/ 2147483646 w 109"/>
                <a:gd name="T63" fmla="*/ 2147483646 h 109"/>
                <a:gd name="T64" fmla="*/ 2147483646 w 109"/>
                <a:gd name="T65" fmla="*/ 2147483646 h 109"/>
                <a:gd name="T66" fmla="*/ 2147483646 w 109"/>
                <a:gd name="T67" fmla="*/ 2147483646 h 109"/>
                <a:gd name="T68" fmla="*/ 2147483646 w 109"/>
                <a:gd name="T69" fmla="*/ 2147483646 h 109"/>
                <a:gd name="T70" fmla="*/ 2147483646 w 109"/>
                <a:gd name="T71" fmla="*/ 2147483646 h 109"/>
                <a:gd name="T72" fmla="*/ 2147483646 w 109"/>
                <a:gd name="T73" fmla="*/ 2147483646 h 109"/>
                <a:gd name="T74" fmla="*/ 2147483646 w 109"/>
                <a:gd name="T75" fmla="*/ 2147483646 h 109"/>
                <a:gd name="T76" fmla="*/ 2147483646 w 109"/>
                <a:gd name="T77" fmla="*/ 2147483646 h 109"/>
                <a:gd name="T78" fmla="*/ 2147483646 w 109"/>
                <a:gd name="T79" fmla="*/ 2147483646 h 109"/>
                <a:gd name="T80" fmla="*/ 2147483646 w 109"/>
                <a:gd name="T81" fmla="*/ 2147483646 h 109"/>
                <a:gd name="T82" fmla="*/ 2147483646 w 109"/>
                <a:gd name="T83" fmla="*/ 2147483646 h 109"/>
                <a:gd name="T84" fmla="*/ 2147483646 w 109"/>
                <a:gd name="T85" fmla="*/ 0 h 109"/>
                <a:gd name="T86" fmla="*/ 2147483646 w 109"/>
                <a:gd name="T87" fmla="*/ 0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09"/>
                <a:gd name="T134" fmla="*/ 109 w 109"/>
                <a:gd name="T135" fmla="*/ 109 h 1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09">
                  <a:moveTo>
                    <a:pt x="54" y="0"/>
                  </a:moveTo>
                  <a:lnTo>
                    <a:pt x="52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6" y="3"/>
                  </a:lnTo>
                  <a:lnTo>
                    <a:pt x="34" y="3"/>
                  </a:lnTo>
                  <a:lnTo>
                    <a:pt x="31" y="4"/>
                  </a:lnTo>
                  <a:lnTo>
                    <a:pt x="29" y="6"/>
                  </a:lnTo>
                  <a:lnTo>
                    <a:pt x="27" y="7"/>
                  </a:lnTo>
                  <a:lnTo>
                    <a:pt x="24" y="9"/>
                  </a:lnTo>
                  <a:lnTo>
                    <a:pt x="22" y="10"/>
                  </a:lnTo>
                  <a:lnTo>
                    <a:pt x="19" y="12"/>
                  </a:lnTo>
                  <a:lnTo>
                    <a:pt x="18" y="14"/>
                  </a:lnTo>
                  <a:lnTo>
                    <a:pt x="16" y="15"/>
                  </a:lnTo>
                  <a:lnTo>
                    <a:pt x="15" y="18"/>
                  </a:lnTo>
                  <a:lnTo>
                    <a:pt x="12" y="19"/>
                  </a:lnTo>
                  <a:lnTo>
                    <a:pt x="11" y="21"/>
                  </a:lnTo>
                  <a:lnTo>
                    <a:pt x="10" y="24"/>
                  </a:lnTo>
                  <a:lnTo>
                    <a:pt x="7" y="26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3"/>
                  </a:lnTo>
                  <a:lnTo>
                    <a:pt x="4" y="36"/>
                  </a:lnTo>
                  <a:lnTo>
                    <a:pt x="3" y="38"/>
                  </a:lnTo>
                  <a:lnTo>
                    <a:pt x="1" y="40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1" y="68"/>
                  </a:lnTo>
                  <a:lnTo>
                    <a:pt x="3" y="70"/>
                  </a:lnTo>
                  <a:lnTo>
                    <a:pt x="4" y="73"/>
                  </a:lnTo>
                  <a:lnTo>
                    <a:pt x="4" y="75"/>
                  </a:lnTo>
                  <a:lnTo>
                    <a:pt x="5" y="78"/>
                  </a:lnTo>
                  <a:lnTo>
                    <a:pt x="6" y="80"/>
                  </a:lnTo>
                  <a:lnTo>
                    <a:pt x="7" y="82"/>
                  </a:lnTo>
                  <a:lnTo>
                    <a:pt x="10" y="85"/>
                  </a:lnTo>
                  <a:lnTo>
                    <a:pt x="11" y="86"/>
                  </a:lnTo>
                  <a:lnTo>
                    <a:pt x="12" y="88"/>
                  </a:lnTo>
                  <a:lnTo>
                    <a:pt x="15" y="91"/>
                  </a:lnTo>
                  <a:lnTo>
                    <a:pt x="16" y="92"/>
                  </a:lnTo>
                  <a:lnTo>
                    <a:pt x="18" y="94"/>
                  </a:lnTo>
                  <a:lnTo>
                    <a:pt x="19" y="96"/>
                  </a:lnTo>
                  <a:lnTo>
                    <a:pt x="22" y="98"/>
                  </a:lnTo>
                  <a:lnTo>
                    <a:pt x="24" y="99"/>
                  </a:lnTo>
                  <a:lnTo>
                    <a:pt x="27" y="100"/>
                  </a:lnTo>
                  <a:lnTo>
                    <a:pt x="29" y="102"/>
                  </a:lnTo>
                  <a:lnTo>
                    <a:pt x="31" y="103"/>
                  </a:lnTo>
                  <a:lnTo>
                    <a:pt x="34" y="104"/>
                  </a:lnTo>
                  <a:lnTo>
                    <a:pt x="36" y="105"/>
                  </a:lnTo>
                  <a:lnTo>
                    <a:pt x="39" y="106"/>
                  </a:lnTo>
                  <a:lnTo>
                    <a:pt x="41" y="106"/>
                  </a:lnTo>
                  <a:lnTo>
                    <a:pt x="43" y="108"/>
                  </a:lnTo>
                  <a:lnTo>
                    <a:pt x="46" y="108"/>
                  </a:lnTo>
                  <a:lnTo>
                    <a:pt x="49" y="108"/>
                  </a:lnTo>
                  <a:lnTo>
                    <a:pt x="52" y="109"/>
                  </a:lnTo>
                  <a:lnTo>
                    <a:pt x="54" y="109"/>
                  </a:lnTo>
                  <a:lnTo>
                    <a:pt x="58" y="109"/>
                  </a:lnTo>
                  <a:lnTo>
                    <a:pt x="60" y="108"/>
                  </a:lnTo>
                  <a:lnTo>
                    <a:pt x="63" y="108"/>
                  </a:lnTo>
                  <a:lnTo>
                    <a:pt x="65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3" y="105"/>
                  </a:lnTo>
                  <a:lnTo>
                    <a:pt x="76" y="104"/>
                  </a:lnTo>
                  <a:lnTo>
                    <a:pt x="78" y="103"/>
                  </a:lnTo>
                  <a:lnTo>
                    <a:pt x="81" y="102"/>
                  </a:lnTo>
                  <a:lnTo>
                    <a:pt x="83" y="100"/>
                  </a:lnTo>
                  <a:lnTo>
                    <a:pt x="85" y="99"/>
                  </a:lnTo>
                  <a:lnTo>
                    <a:pt x="87" y="98"/>
                  </a:lnTo>
                  <a:lnTo>
                    <a:pt x="89" y="96"/>
                  </a:lnTo>
                  <a:lnTo>
                    <a:pt x="91" y="94"/>
                  </a:lnTo>
                  <a:lnTo>
                    <a:pt x="93" y="92"/>
                  </a:lnTo>
                  <a:lnTo>
                    <a:pt x="95" y="91"/>
                  </a:lnTo>
                  <a:lnTo>
                    <a:pt x="96" y="88"/>
                  </a:lnTo>
                  <a:lnTo>
                    <a:pt x="99" y="86"/>
                  </a:lnTo>
                  <a:lnTo>
                    <a:pt x="100" y="85"/>
                  </a:lnTo>
                  <a:lnTo>
                    <a:pt x="101" y="82"/>
                  </a:lnTo>
                  <a:lnTo>
                    <a:pt x="102" y="80"/>
                  </a:lnTo>
                  <a:lnTo>
                    <a:pt x="103" y="78"/>
                  </a:lnTo>
                  <a:lnTo>
                    <a:pt x="105" y="75"/>
                  </a:lnTo>
                  <a:lnTo>
                    <a:pt x="106" y="73"/>
                  </a:lnTo>
                  <a:lnTo>
                    <a:pt x="107" y="70"/>
                  </a:lnTo>
                  <a:lnTo>
                    <a:pt x="107" y="68"/>
                  </a:lnTo>
                  <a:lnTo>
                    <a:pt x="108" y="64"/>
                  </a:lnTo>
                  <a:lnTo>
                    <a:pt x="108" y="62"/>
                  </a:lnTo>
                  <a:lnTo>
                    <a:pt x="108" y="60"/>
                  </a:lnTo>
                  <a:lnTo>
                    <a:pt x="109" y="57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8" y="49"/>
                  </a:lnTo>
                  <a:lnTo>
                    <a:pt x="108" y="45"/>
                  </a:lnTo>
                  <a:lnTo>
                    <a:pt x="108" y="43"/>
                  </a:lnTo>
                  <a:lnTo>
                    <a:pt x="107" y="40"/>
                  </a:lnTo>
                  <a:lnTo>
                    <a:pt x="107" y="38"/>
                  </a:lnTo>
                  <a:lnTo>
                    <a:pt x="106" y="36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2" y="28"/>
                  </a:lnTo>
                  <a:lnTo>
                    <a:pt x="101" y="26"/>
                  </a:lnTo>
                  <a:lnTo>
                    <a:pt x="100" y="24"/>
                  </a:lnTo>
                  <a:lnTo>
                    <a:pt x="99" y="21"/>
                  </a:lnTo>
                  <a:lnTo>
                    <a:pt x="96" y="19"/>
                  </a:lnTo>
                  <a:lnTo>
                    <a:pt x="95" y="18"/>
                  </a:lnTo>
                  <a:lnTo>
                    <a:pt x="93" y="15"/>
                  </a:lnTo>
                  <a:lnTo>
                    <a:pt x="91" y="14"/>
                  </a:lnTo>
                  <a:lnTo>
                    <a:pt x="89" y="12"/>
                  </a:lnTo>
                  <a:lnTo>
                    <a:pt x="87" y="10"/>
                  </a:lnTo>
                  <a:lnTo>
                    <a:pt x="85" y="9"/>
                  </a:lnTo>
                  <a:lnTo>
                    <a:pt x="83" y="7"/>
                  </a:lnTo>
                  <a:lnTo>
                    <a:pt x="81" y="6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Rectangle 29">
              <a:extLst>
                <a:ext uri="{FF2B5EF4-FFF2-40B4-BE49-F238E27FC236}">
                  <a16:creationId xmlns:a16="http://schemas.microsoft.com/office/drawing/2014/main" id="{014B652F-A9B8-4447-8395-D17CCFCF9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9125" y="2563813"/>
              <a:ext cx="685800" cy="106680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38" name="Rectangle 30">
              <a:extLst>
                <a:ext uri="{FF2B5EF4-FFF2-40B4-BE49-F238E27FC236}">
                  <a16:creationId xmlns:a16="http://schemas.microsoft.com/office/drawing/2014/main" id="{F45D8AB2-1B8C-954F-B9DB-61445E18C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4285" y="3289300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39" name="Rectangle 31">
              <a:extLst>
                <a:ext uri="{FF2B5EF4-FFF2-40B4-BE49-F238E27FC236}">
                  <a16:creationId xmlns:a16="http://schemas.microsoft.com/office/drawing/2014/main" id="{DC638694-0D43-6F42-8D6D-8CEF42F8C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5325" y="2743200"/>
              <a:ext cx="18056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40" name="Rectangle 32">
              <a:extLst>
                <a:ext uri="{FF2B5EF4-FFF2-40B4-BE49-F238E27FC236}">
                  <a16:creationId xmlns:a16="http://schemas.microsoft.com/office/drawing/2014/main" id="{83C48F45-10A1-2C44-8FBF-E10F51CB7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2" y="2736850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41" name="Line 33">
              <a:extLst>
                <a:ext uri="{FF2B5EF4-FFF2-40B4-BE49-F238E27FC236}">
                  <a16:creationId xmlns:a16="http://schemas.microsoft.com/office/drawing/2014/main" id="{962E077A-75BE-9746-96D9-18FE8711A5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94425" y="326866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Rectangle 38">
              <a:extLst>
                <a:ext uri="{FF2B5EF4-FFF2-40B4-BE49-F238E27FC236}">
                  <a16:creationId xmlns:a16="http://schemas.microsoft.com/office/drawing/2014/main" id="{60DB8C83-DF68-9844-882C-437D86A27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3281363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43" name="Rectangle 39">
              <a:extLst>
                <a:ext uri="{FF2B5EF4-FFF2-40B4-BE49-F238E27FC236}">
                  <a16:creationId xmlns:a16="http://schemas.microsoft.com/office/drawing/2014/main" id="{0CA39146-C49D-7F44-A4E7-643FEFC13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737" y="2581275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44" name="Rectangle 40">
              <a:extLst>
                <a:ext uri="{FF2B5EF4-FFF2-40B4-BE49-F238E27FC236}">
                  <a16:creationId xmlns:a16="http://schemas.microsoft.com/office/drawing/2014/main" id="{C5702AAF-9FE5-D344-A200-0F0EF9D42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2912" y="2665413"/>
              <a:ext cx="139651" cy="1625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45" name="Rectangle 41">
              <a:extLst>
                <a:ext uri="{FF2B5EF4-FFF2-40B4-BE49-F238E27FC236}">
                  <a16:creationId xmlns:a16="http://schemas.microsoft.com/office/drawing/2014/main" id="{FE5D2F82-7490-4B4D-8E13-E88E14346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5900" y="2581275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46" name="Rectangle 42">
              <a:extLst>
                <a:ext uri="{FF2B5EF4-FFF2-40B4-BE49-F238E27FC236}">
                  <a16:creationId xmlns:a16="http://schemas.microsoft.com/office/drawing/2014/main" id="{66956953-02F9-D94D-97B0-DE9E0C8B3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6075" y="2665413"/>
              <a:ext cx="86048" cy="1625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47" name="Rectangle 66">
              <a:extLst>
                <a:ext uri="{FF2B5EF4-FFF2-40B4-BE49-F238E27FC236}">
                  <a16:creationId xmlns:a16="http://schemas.microsoft.com/office/drawing/2014/main" id="{BB4B073A-4A40-AC4F-A341-63A37B545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5325" y="3273425"/>
              <a:ext cx="31034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48" name="Rectangle 67">
              <a:extLst>
                <a:ext uri="{FF2B5EF4-FFF2-40B4-BE49-F238E27FC236}">
                  <a16:creationId xmlns:a16="http://schemas.microsoft.com/office/drawing/2014/main" id="{8FBC9668-D421-2047-A563-1299A321F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450" y="3273425"/>
              <a:ext cx="31034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49" name="Oval 68">
              <a:extLst>
                <a:ext uri="{FF2B5EF4-FFF2-40B4-BE49-F238E27FC236}">
                  <a16:creationId xmlns:a16="http://schemas.microsoft.com/office/drawing/2014/main" id="{C0A544A6-7C45-8B4E-9169-90C98478F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150" y="3330575"/>
              <a:ext cx="74613" cy="7302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32772" name="Title 1">
            <a:extLst>
              <a:ext uri="{FF2B5EF4-FFF2-40B4-BE49-F238E27FC236}">
                <a16:creationId xmlns:a16="http://schemas.microsoft.com/office/drawing/2014/main" id="{04B54E6F-6EC4-1D4D-AE64-82883EE864D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Negative-Edge-Triggered Master-Slave D Flip-Flop</a:t>
            </a:r>
          </a:p>
        </p:txBody>
      </p:sp>
      <p:sp>
        <p:nvSpPr>
          <p:cNvPr id="32773" name="Title 1">
            <a:extLst>
              <a:ext uri="{FF2B5EF4-FFF2-40B4-BE49-F238E27FC236}">
                <a16:creationId xmlns:a16="http://schemas.microsoft.com/office/drawing/2014/main" id="{CBAC2FA6-E055-904C-A7FA-3CEC6A02E0BF}"/>
              </a:ext>
            </a:extLst>
          </p:cNvPr>
          <p:cNvSpPr txBox="1">
            <a:spLocks/>
          </p:cNvSpPr>
          <p:nvPr/>
        </p:nvSpPr>
        <p:spPr bwMode="auto">
          <a:xfrm>
            <a:off x="893763" y="3733800"/>
            <a:ext cx="9144001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Positive-Edge-Triggered Master-Slave </a:t>
            </a:r>
            <a:r>
              <a:rPr lang="en-US" altLang="en-US" sz="2800"/>
              <a:t>D Flip-Flop</a:t>
            </a:r>
          </a:p>
        </p:txBody>
      </p:sp>
      <p:grpSp>
        <p:nvGrpSpPr>
          <p:cNvPr id="32774" name="Group 2">
            <a:extLst>
              <a:ext uri="{FF2B5EF4-FFF2-40B4-BE49-F238E27FC236}">
                <a16:creationId xmlns:a16="http://schemas.microsoft.com/office/drawing/2014/main" id="{ADA9DEAD-4E32-F548-8D25-8CDEFF503732}"/>
              </a:ext>
            </a:extLst>
          </p:cNvPr>
          <p:cNvGrpSpPr>
            <a:grpSpLocks/>
          </p:cNvGrpSpPr>
          <p:nvPr/>
        </p:nvGrpSpPr>
        <p:grpSpPr bwMode="auto">
          <a:xfrm>
            <a:off x="1096963" y="4473576"/>
            <a:ext cx="6351408" cy="2003425"/>
            <a:chOff x="1471047" y="4473575"/>
            <a:chExt cx="5949400" cy="1876950"/>
          </a:xfrm>
        </p:grpSpPr>
        <p:sp>
          <p:nvSpPr>
            <p:cNvPr id="32779" name="Rectangle 5">
              <a:extLst>
                <a:ext uri="{FF2B5EF4-FFF2-40B4-BE49-F238E27FC236}">
                  <a16:creationId xmlns:a16="http://schemas.microsoft.com/office/drawing/2014/main" id="{BC2DE65B-E940-B247-8C40-567642E99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642" y="4725988"/>
              <a:ext cx="666750" cy="1066799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780" name="Rectangle 6">
              <a:extLst>
                <a:ext uri="{FF2B5EF4-FFF2-40B4-BE49-F238E27FC236}">
                  <a16:creationId xmlns:a16="http://schemas.microsoft.com/office/drawing/2014/main" id="{8387FACD-9FC7-A848-A7FD-50AED51C2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730" y="4905375"/>
              <a:ext cx="192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781" name="Rectangle 7">
              <a:extLst>
                <a:ext uri="{FF2B5EF4-FFF2-40B4-BE49-F238E27FC236}">
                  <a16:creationId xmlns:a16="http://schemas.microsoft.com/office/drawing/2014/main" id="{6DE6C342-F502-6F4D-8BCA-BDB0BE40F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9017" y="4899025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782" name="Line 8">
              <a:extLst>
                <a:ext uri="{FF2B5EF4-FFF2-40B4-BE49-F238E27FC236}">
                  <a16:creationId xmlns:a16="http://schemas.microsoft.com/office/drawing/2014/main" id="{CF4FC082-6719-7F42-B781-1DD3C512FA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4892" y="5430838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9">
              <a:extLst>
                <a:ext uri="{FF2B5EF4-FFF2-40B4-BE49-F238E27FC236}">
                  <a16:creationId xmlns:a16="http://schemas.microsoft.com/office/drawing/2014/main" id="{7A64F337-07C6-964C-A2C1-11C3E32DE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192" y="5526087"/>
              <a:ext cx="1065213" cy="824438"/>
            </a:xfrm>
            <a:custGeom>
              <a:avLst/>
              <a:gdLst>
                <a:gd name="T0" fmla="*/ 2147483646 w 1344"/>
                <a:gd name="T1" fmla="*/ 0 h 1031"/>
                <a:gd name="T2" fmla="*/ 2147483646 w 1344"/>
                <a:gd name="T3" fmla="*/ 0 h 1031"/>
                <a:gd name="T4" fmla="*/ 2147483646 w 1344"/>
                <a:gd name="T5" fmla="*/ 2147483646 h 1031"/>
                <a:gd name="T6" fmla="*/ 0 w 134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4"/>
                <a:gd name="T13" fmla="*/ 0 h 1031"/>
                <a:gd name="T14" fmla="*/ 1344 w 134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4" h="1031">
                  <a:moveTo>
                    <a:pt x="1344" y="0"/>
                  </a:moveTo>
                  <a:lnTo>
                    <a:pt x="1008" y="0"/>
                  </a:lnTo>
                  <a:lnTo>
                    <a:pt x="1008" y="1031"/>
                  </a:lnTo>
                  <a:lnTo>
                    <a:pt x="0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10">
              <a:extLst>
                <a:ext uri="{FF2B5EF4-FFF2-40B4-BE49-F238E27FC236}">
                  <a16:creationId xmlns:a16="http://schemas.microsoft.com/office/drawing/2014/main" id="{B3123EB5-D7C0-7F4C-B6AA-31139D652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908" y="5543959"/>
              <a:ext cx="1123950" cy="806566"/>
            </a:xfrm>
            <a:custGeom>
              <a:avLst/>
              <a:gdLst>
                <a:gd name="T0" fmla="*/ 0 w 1704"/>
                <a:gd name="T1" fmla="*/ 0 h 1031"/>
                <a:gd name="T2" fmla="*/ 2147483646 w 1704"/>
                <a:gd name="T3" fmla="*/ 0 h 1031"/>
                <a:gd name="T4" fmla="*/ 2147483646 w 1704"/>
                <a:gd name="T5" fmla="*/ 2147483646 h 1031"/>
                <a:gd name="T6" fmla="*/ 2147483646 w 170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04"/>
                <a:gd name="T13" fmla="*/ 0 h 1031"/>
                <a:gd name="T14" fmla="*/ 1704 w 170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04" h="1031">
                  <a:moveTo>
                    <a:pt x="0" y="0"/>
                  </a:moveTo>
                  <a:lnTo>
                    <a:pt x="696" y="0"/>
                  </a:lnTo>
                  <a:lnTo>
                    <a:pt x="696" y="1031"/>
                  </a:lnTo>
                  <a:lnTo>
                    <a:pt x="1704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Line 11">
              <a:extLst>
                <a:ext uri="{FF2B5EF4-FFF2-40B4-BE49-F238E27FC236}">
                  <a16:creationId xmlns:a16="http://schemas.microsoft.com/office/drawing/2014/main" id="{1876D08A-E431-C848-B93E-27B64D450E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11942" y="5527674"/>
              <a:ext cx="266700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Line 12">
              <a:extLst>
                <a:ext uri="{FF2B5EF4-FFF2-40B4-BE49-F238E27FC236}">
                  <a16:creationId xmlns:a16="http://schemas.microsoft.com/office/drawing/2014/main" id="{ABDC61DF-C796-EF44-BD1A-D77B7218D0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8068" y="4992688"/>
              <a:ext cx="13905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Line 13">
              <a:extLst>
                <a:ext uri="{FF2B5EF4-FFF2-40B4-BE49-F238E27FC236}">
                  <a16:creationId xmlns:a16="http://schemas.microsoft.com/office/drawing/2014/main" id="{583810D0-1A26-0F4C-AFB6-C9ADF53C66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5392" y="4992688"/>
              <a:ext cx="17510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Line 14">
              <a:extLst>
                <a:ext uri="{FF2B5EF4-FFF2-40B4-BE49-F238E27FC236}">
                  <a16:creationId xmlns:a16="http://schemas.microsoft.com/office/drawing/2014/main" id="{E1BEA3C0-8204-0F40-A7DB-C47EEFC335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2205" y="4992688"/>
              <a:ext cx="800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Line 15">
              <a:extLst>
                <a:ext uri="{FF2B5EF4-FFF2-40B4-BE49-F238E27FC236}">
                  <a16:creationId xmlns:a16="http://schemas.microsoft.com/office/drawing/2014/main" id="{D9F1154B-75A6-F348-AF1B-A5A2D04B8D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2205" y="5527674"/>
              <a:ext cx="800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Rectangle 17">
              <a:extLst>
                <a:ext uri="{FF2B5EF4-FFF2-40B4-BE49-F238E27FC236}">
                  <a16:creationId xmlns:a16="http://schemas.microsoft.com/office/drawing/2014/main" id="{43847FCE-CBC8-354D-A7D8-FFFF4EC0D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605" y="5443538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791" name="Rectangle 18">
              <a:extLst>
                <a:ext uri="{FF2B5EF4-FFF2-40B4-BE49-F238E27FC236}">
                  <a16:creationId xmlns:a16="http://schemas.microsoft.com/office/drawing/2014/main" id="{BB5BF6A9-2555-8E4B-A90D-3C6F198E3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5480" y="4473575"/>
              <a:ext cx="53605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Master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792" name="Rectangle 19">
              <a:extLst>
                <a:ext uri="{FF2B5EF4-FFF2-40B4-BE49-F238E27FC236}">
                  <a16:creationId xmlns:a16="http://schemas.microsoft.com/office/drawing/2014/main" id="{107A36BB-24C1-C048-8BCF-E878C760D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1980" y="4473575"/>
              <a:ext cx="475989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Slave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793" name="Rectangle 20">
              <a:extLst>
                <a:ext uri="{FF2B5EF4-FFF2-40B4-BE49-F238E27FC236}">
                  <a16:creationId xmlns:a16="http://schemas.microsoft.com/office/drawing/2014/main" id="{EEC5B6EA-E4BE-C743-B72B-1B117DB4B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032" y="4910138"/>
              <a:ext cx="192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794" name="Rectangle 21">
              <a:extLst>
                <a:ext uri="{FF2B5EF4-FFF2-40B4-BE49-F238E27FC236}">
                  <a16:creationId xmlns:a16="http://schemas.microsoft.com/office/drawing/2014/main" id="{59EC3B82-FFC2-D244-88ED-5E866AEA8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1047" y="5437188"/>
              <a:ext cx="50752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795" name="Rectangle 22">
              <a:extLst>
                <a:ext uri="{FF2B5EF4-FFF2-40B4-BE49-F238E27FC236}">
                  <a16:creationId xmlns:a16="http://schemas.microsoft.com/office/drawing/2014/main" id="{983636B1-FF13-4049-B2F1-6B207BBCC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4256" y="4908550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796" name="Line 23">
              <a:extLst>
                <a:ext uri="{FF2B5EF4-FFF2-40B4-BE49-F238E27FC236}">
                  <a16:creationId xmlns:a16="http://schemas.microsoft.com/office/drawing/2014/main" id="{B5189BB7-1A6A-3246-872B-39BEA55ED4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46957" y="5449888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Line 25">
              <a:extLst>
                <a:ext uri="{FF2B5EF4-FFF2-40B4-BE49-F238E27FC236}">
                  <a16:creationId xmlns:a16="http://schemas.microsoft.com/office/drawing/2014/main" id="{0710FDF9-F4AE-6940-8639-4548E4FC4A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84381" y="6350525"/>
              <a:ext cx="164424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798" name="Group 1">
              <a:extLst>
                <a:ext uri="{FF2B5EF4-FFF2-40B4-BE49-F238E27FC236}">
                  <a16:creationId xmlns:a16="http://schemas.microsoft.com/office/drawing/2014/main" id="{464E576D-4DF2-E249-8FE3-FF2510FC84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4847" y="5400656"/>
              <a:ext cx="376238" cy="265113"/>
              <a:chOff x="990600" y="5638800"/>
              <a:chExt cx="376238" cy="265113"/>
            </a:xfrm>
          </p:grpSpPr>
          <p:sp>
            <p:nvSpPr>
              <p:cNvPr id="32813" name="Freeform 26">
                <a:extLst>
                  <a:ext uri="{FF2B5EF4-FFF2-40B4-BE49-F238E27FC236}">
                    <a16:creationId xmlns:a16="http://schemas.microsoft.com/office/drawing/2014/main" id="{D8F9B928-6333-2C46-A478-01CA322F3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600" y="5638800"/>
                <a:ext cx="285750" cy="265113"/>
              </a:xfrm>
              <a:custGeom>
                <a:avLst/>
                <a:gdLst>
                  <a:gd name="T0" fmla="*/ 2147483646 w 360"/>
                  <a:gd name="T1" fmla="*/ 2147483646 h 336"/>
                  <a:gd name="T2" fmla="*/ 0 w 360"/>
                  <a:gd name="T3" fmla="*/ 2147483646 h 336"/>
                  <a:gd name="T4" fmla="*/ 0 w 360"/>
                  <a:gd name="T5" fmla="*/ 0 h 336"/>
                  <a:gd name="T6" fmla="*/ 2147483646 w 360"/>
                  <a:gd name="T7" fmla="*/ 2147483646 h 3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60"/>
                  <a:gd name="T13" fmla="*/ 0 h 336"/>
                  <a:gd name="T14" fmla="*/ 360 w 360"/>
                  <a:gd name="T15" fmla="*/ 336 h 3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60" h="336">
                    <a:moveTo>
                      <a:pt x="360" y="168"/>
                    </a:moveTo>
                    <a:lnTo>
                      <a:pt x="0" y="336"/>
                    </a:lnTo>
                    <a:lnTo>
                      <a:pt x="0" y="0"/>
                    </a:lnTo>
                    <a:lnTo>
                      <a:pt x="360" y="168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4" name="Freeform 28">
                <a:extLst>
                  <a:ext uri="{FF2B5EF4-FFF2-40B4-BE49-F238E27FC236}">
                    <a16:creationId xmlns:a16="http://schemas.microsoft.com/office/drawing/2014/main" id="{4C6CED2F-9B84-9D4D-8415-0BD4840A3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113" y="5727700"/>
                <a:ext cx="85725" cy="87313"/>
              </a:xfrm>
              <a:custGeom>
                <a:avLst/>
                <a:gdLst>
                  <a:gd name="T0" fmla="*/ 2147483646 w 109"/>
                  <a:gd name="T1" fmla="*/ 0 h 109"/>
                  <a:gd name="T2" fmla="*/ 2147483646 w 109"/>
                  <a:gd name="T3" fmla="*/ 2147483646 h 109"/>
                  <a:gd name="T4" fmla="*/ 2147483646 w 109"/>
                  <a:gd name="T5" fmla="*/ 2147483646 h 109"/>
                  <a:gd name="T6" fmla="*/ 2147483646 w 109"/>
                  <a:gd name="T7" fmla="*/ 2147483646 h 109"/>
                  <a:gd name="T8" fmla="*/ 2147483646 w 109"/>
                  <a:gd name="T9" fmla="*/ 2147483646 h 109"/>
                  <a:gd name="T10" fmla="*/ 2147483646 w 109"/>
                  <a:gd name="T11" fmla="*/ 2147483646 h 109"/>
                  <a:gd name="T12" fmla="*/ 2147483646 w 109"/>
                  <a:gd name="T13" fmla="*/ 2147483646 h 109"/>
                  <a:gd name="T14" fmla="*/ 2147483646 w 109"/>
                  <a:gd name="T15" fmla="*/ 2147483646 h 109"/>
                  <a:gd name="T16" fmla="*/ 0 w 109"/>
                  <a:gd name="T17" fmla="*/ 2147483646 h 109"/>
                  <a:gd name="T18" fmla="*/ 0 w 109"/>
                  <a:gd name="T19" fmla="*/ 2147483646 h 109"/>
                  <a:gd name="T20" fmla="*/ 0 w 109"/>
                  <a:gd name="T21" fmla="*/ 2147483646 h 109"/>
                  <a:gd name="T22" fmla="*/ 0 w 109"/>
                  <a:gd name="T23" fmla="*/ 2147483646 h 109"/>
                  <a:gd name="T24" fmla="*/ 0 w 109"/>
                  <a:gd name="T25" fmla="*/ 2147483646 h 109"/>
                  <a:gd name="T26" fmla="*/ 2147483646 w 109"/>
                  <a:gd name="T27" fmla="*/ 2147483646 h 109"/>
                  <a:gd name="T28" fmla="*/ 2147483646 w 109"/>
                  <a:gd name="T29" fmla="*/ 2147483646 h 109"/>
                  <a:gd name="T30" fmla="*/ 2147483646 w 109"/>
                  <a:gd name="T31" fmla="*/ 2147483646 h 109"/>
                  <a:gd name="T32" fmla="*/ 2147483646 w 109"/>
                  <a:gd name="T33" fmla="*/ 2147483646 h 109"/>
                  <a:gd name="T34" fmla="*/ 2147483646 w 109"/>
                  <a:gd name="T35" fmla="*/ 2147483646 h 109"/>
                  <a:gd name="T36" fmla="*/ 2147483646 w 109"/>
                  <a:gd name="T37" fmla="*/ 2147483646 h 109"/>
                  <a:gd name="T38" fmla="*/ 2147483646 w 109"/>
                  <a:gd name="T39" fmla="*/ 2147483646 h 109"/>
                  <a:gd name="T40" fmla="*/ 2147483646 w 109"/>
                  <a:gd name="T41" fmla="*/ 2147483646 h 109"/>
                  <a:gd name="T42" fmla="*/ 2147483646 w 109"/>
                  <a:gd name="T43" fmla="*/ 2147483646 h 109"/>
                  <a:gd name="T44" fmla="*/ 2147483646 w 109"/>
                  <a:gd name="T45" fmla="*/ 2147483646 h 109"/>
                  <a:gd name="T46" fmla="*/ 2147483646 w 109"/>
                  <a:gd name="T47" fmla="*/ 2147483646 h 109"/>
                  <a:gd name="T48" fmla="*/ 2147483646 w 109"/>
                  <a:gd name="T49" fmla="*/ 2147483646 h 109"/>
                  <a:gd name="T50" fmla="*/ 2147483646 w 109"/>
                  <a:gd name="T51" fmla="*/ 2147483646 h 109"/>
                  <a:gd name="T52" fmla="*/ 2147483646 w 109"/>
                  <a:gd name="T53" fmla="*/ 2147483646 h 109"/>
                  <a:gd name="T54" fmla="*/ 2147483646 w 109"/>
                  <a:gd name="T55" fmla="*/ 2147483646 h 109"/>
                  <a:gd name="T56" fmla="*/ 2147483646 w 109"/>
                  <a:gd name="T57" fmla="*/ 2147483646 h 109"/>
                  <a:gd name="T58" fmla="*/ 2147483646 w 109"/>
                  <a:gd name="T59" fmla="*/ 2147483646 h 109"/>
                  <a:gd name="T60" fmla="*/ 2147483646 w 109"/>
                  <a:gd name="T61" fmla="*/ 2147483646 h 109"/>
                  <a:gd name="T62" fmla="*/ 2147483646 w 109"/>
                  <a:gd name="T63" fmla="*/ 2147483646 h 109"/>
                  <a:gd name="T64" fmla="*/ 2147483646 w 109"/>
                  <a:gd name="T65" fmla="*/ 2147483646 h 109"/>
                  <a:gd name="T66" fmla="*/ 2147483646 w 109"/>
                  <a:gd name="T67" fmla="*/ 2147483646 h 109"/>
                  <a:gd name="T68" fmla="*/ 2147483646 w 109"/>
                  <a:gd name="T69" fmla="*/ 2147483646 h 109"/>
                  <a:gd name="T70" fmla="*/ 2147483646 w 109"/>
                  <a:gd name="T71" fmla="*/ 2147483646 h 109"/>
                  <a:gd name="T72" fmla="*/ 2147483646 w 109"/>
                  <a:gd name="T73" fmla="*/ 2147483646 h 109"/>
                  <a:gd name="T74" fmla="*/ 2147483646 w 109"/>
                  <a:gd name="T75" fmla="*/ 2147483646 h 109"/>
                  <a:gd name="T76" fmla="*/ 2147483646 w 109"/>
                  <a:gd name="T77" fmla="*/ 2147483646 h 109"/>
                  <a:gd name="T78" fmla="*/ 2147483646 w 109"/>
                  <a:gd name="T79" fmla="*/ 2147483646 h 109"/>
                  <a:gd name="T80" fmla="*/ 2147483646 w 109"/>
                  <a:gd name="T81" fmla="*/ 2147483646 h 109"/>
                  <a:gd name="T82" fmla="*/ 2147483646 w 109"/>
                  <a:gd name="T83" fmla="*/ 2147483646 h 109"/>
                  <a:gd name="T84" fmla="*/ 2147483646 w 109"/>
                  <a:gd name="T85" fmla="*/ 0 h 109"/>
                  <a:gd name="T86" fmla="*/ 2147483646 w 109"/>
                  <a:gd name="T87" fmla="*/ 0 h 1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9"/>
                  <a:gd name="T133" fmla="*/ 0 h 109"/>
                  <a:gd name="T134" fmla="*/ 109 w 109"/>
                  <a:gd name="T135" fmla="*/ 109 h 1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9" h="109">
                    <a:moveTo>
                      <a:pt x="54" y="0"/>
                    </a:moveTo>
                    <a:lnTo>
                      <a:pt x="52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39" y="2"/>
                    </a:lnTo>
                    <a:lnTo>
                      <a:pt x="36" y="3"/>
                    </a:lnTo>
                    <a:lnTo>
                      <a:pt x="34" y="3"/>
                    </a:lnTo>
                    <a:lnTo>
                      <a:pt x="31" y="4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4" y="9"/>
                    </a:lnTo>
                    <a:lnTo>
                      <a:pt x="22" y="10"/>
                    </a:lnTo>
                    <a:lnTo>
                      <a:pt x="19" y="12"/>
                    </a:lnTo>
                    <a:lnTo>
                      <a:pt x="18" y="14"/>
                    </a:lnTo>
                    <a:lnTo>
                      <a:pt x="16" y="15"/>
                    </a:lnTo>
                    <a:lnTo>
                      <a:pt x="15" y="18"/>
                    </a:lnTo>
                    <a:lnTo>
                      <a:pt x="12" y="19"/>
                    </a:lnTo>
                    <a:lnTo>
                      <a:pt x="11" y="21"/>
                    </a:lnTo>
                    <a:lnTo>
                      <a:pt x="10" y="24"/>
                    </a:lnTo>
                    <a:lnTo>
                      <a:pt x="7" y="26"/>
                    </a:lnTo>
                    <a:lnTo>
                      <a:pt x="6" y="28"/>
                    </a:lnTo>
                    <a:lnTo>
                      <a:pt x="5" y="31"/>
                    </a:lnTo>
                    <a:lnTo>
                      <a:pt x="4" y="33"/>
                    </a:lnTo>
                    <a:lnTo>
                      <a:pt x="4" y="36"/>
                    </a:lnTo>
                    <a:lnTo>
                      <a:pt x="3" y="38"/>
                    </a:lnTo>
                    <a:lnTo>
                      <a:pt x="1" y="40"/>
                    </a:lnTo>
                    <a:lnTo>
                      <a:pt x="1" y="43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1" y="64"/>
                    </a:lnTo>
                    <a:lnTo>
                      <a:pt x="1" y="68"/>
                    </a:lnTo>
                    <a:lnTo>
                      <a:pt x="3" y="70"/>
                    </a:lnTo>
                    <a:lnTo>
                      <a:pt x="4" y="73"/>
                    </a:lnTo>
                    <a:lnTo>
                      <a:pt x="4" y="75"/>
                    </a:lnTo>
                    <a:lnTo>
                      <a:pt x="5" y="78"/>
                    </a:lnTo>
                    <a:lnTo>
                      <a:pt x="6" y="80"/>
                    </a:lnTo>
                    <a:lnTo>
                      <a:pt x="7" y="82"/>
                    </a:lnTo>
                    <a:lnTo>
                      <a:pt x="10" y="85"/>
                    </a:lnTo>
                    <a:lnTo>
                      <a:pt x="11" y="86"/>
                    </a:lnTo>
                    <a:lnTo>
                      <a:pt x="12" y="88"/>
                    </a:lnTo>
                    <a:lnTo>
                      <a:pt x="15" y="91"/>
                    </a:lnTo>
                    <a:lnTo>
                      <a:pt x="16" y="92"/>
                    </a:lnTo>
                    <a:lnTo>
                      <a:pt x="18" y="94"/>
                    </a:lnTo>
                    <a:lnTo>
                      <a:pt x="19" y="96"/>
                    </a:lnTo>
                    <a:lnTo>
                      <a:pt x="22" y="98"/>
                    </a:lnTo>
                    <a:lnTo>
                      <a:pt x="24" y="99"/>
                    </a:lnTo>
                    <a:lnTo>
                      <a:pt x="27" y="100"/>
                    </a:lnTo>
                    <a:lnTo>
                      <a:pt x="29" y="102"/>
                    </a:lnTo>
                    <a:lnTo>
                      <a:pt x="31" y="103"/>
                    </a:lnTo>
                    <a:lnTo>
                      <a:pt x="34" y="104"/>
                    </a:lnTo>
                    <a:lnTo>
                      <a:pt x="36" y="105"/>
                    </a:lnTo>
                    <a:lnTo>
                      <a:pt x="39" y="106"/>
                    </a:lnTo>
                    <a:lnTo>
                      <a:pt x="41" y="106"/>
                    </a:lnTo>
                    <a:lnTo>
                      <a:pt x="43" y="108"/>
                    </a:lnTo>
                    <a:lnTo>
                      <a:pt x="46" y="108"/>
                    </a:lnTo>
                    <a:lnTo>
                      <a:pt x="49" y="108"/>
                    </a:lnTo>
                    <a:lnTo>
                      <a:pt x="52" y="109"/>
                    </a:lnTo>
                    <a:lnTo>
                      <a:pt x="54" y="109"/>
                    </a:lnTo>
                    <a:lnTo>
                      <a:pt x="58" y="109"/>
                    </a:lnTo>
                    <a:lnTo>
                      <a:pt x="60" y="108"/>
                    </a:lnTo>
                    <a:lnTo>
                      <a:pt x="63" y="108"/>
                    </a:lnTo>
                    <a:lnTo>
                      <a:pt x="65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3" y="105"/>
                    </a:lnTo>
                    <a:lnTo>
                      <a:pt x="76" y="104"/>
                    </a:lnTo>
                    <a:lnTo>
                      <a:pt x="78" y="103"/>
                    </a:lnTo>
                    <a:lnTo>
                      <a:pt x="81" y="102"/>
                    </a:lnTo>
                    <a:lnTo>
                      <a:pt x="83" y="100"/>
                    </a:lnTo>
                    <a:lnTo>
                      <a:pt x="85" y="99"/>
                    </a:lnTo>
                    <a:lnTo>
                      <a:pt x="87" y="98"/>
                    </a:lnTo>
                    <a:lnTo>
                      <a:pt x="89" y="96"/>
                    </a:lnTo>
                    <a:lnTo>
                      <a:pt x="91" y="94"/>
                    </a:lnTo>
                    <a:lnTo>
                      <a:pt x="93" y="92"/>
                    </a:lnTo>
                    <a:lnTo>
                      <a:pt x="95" y="91"/>
                    </a:lnTo>
                    <a:lnTo>
                      <a:pt x="96" y="88"/>
                    </a:lnTo>
                    <a:lnTo>
                      <a:pt x="99" y="86"/>
                    </a:lnTo>
                    <a:lnTo>
                      <a:pt x="100" y="85"/>
                    </a:lnTo>
                    <a:lnTo>
                      <a:pt x="101" y="82"/>
                    </a:lnTo>
                    <a:lnTo>
                      <a:pt x="102" y="80"/>
                    </a:lnTo>
                    <a:lnTo>
                      <a:pt x="103" y="78"/>
                    </a:lnTo>
                    <a:lnTo>
                      <a:pt x="105" y="75"/>
                    </a:lnTo>
                    <a:lnTo>
                      <a:pt x="106" y="73"/>
                    </a:lnTo>
                    <a:lnTo>
                      <a:pt x="107" y="70"/>
                    </a:lnTo>
                    <a:lnTo>
                      <a:pt x="107" y="68"/>
                    </a:lnTo>
                    <a:lnTo>
                      <a:pt x="108" y="64"/>
                    </a:lnTo>
                    <a:lnTo>
                      <a:pt x="108" y="62"/>
                    </a:lnTo>
                    <a:lnTo>
                      <a:pt x="108" y="60"/>
                    </a:lnTo>
                    <a:lnTo>
                      <a:pt x="109" y="57"/>
                    </a:lnTo>
                    <a:lnTo>
                      <a:pt x="109" y="54"/>
                    </a:lnTo>
                    <a:lnTo>
                      <a:pt x="109" y="51"/>
                    </a:lnTo>
                    <a:lnTo>
                      <a:pt x="108" y="49"/>
                    </a:lnTo>
                    <a:lnTo>
                      <a:pt x="108" y="45"/>
                    </a:lnTo>
                    <a:lnTo>
                      <a:pt x="108" y="43"/>
                    </a:lnTo>
                    <a:lnTo>
                      <a:pt x="107" y="40"/>
                    </a:lnTo>
                    <a:lnTo>
                      <a:pt x="107" y="38"/>
                    </a:lnTo>
                    <a:lnTo>
                      <a:pt x="106" y="36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2" y="28"/>
                    </a:lnTo>
                    <a:lnTo>
                      <a:pt x="101" y="26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6" y="19"/>
                    </a:lnTo>
                    <a:lnTo>
                      <a:pt x="95" y="18"/>
                    </a:lnTo>
                    <a:lnTo>
                      <a:pt x="93" y="15"/>
                    </a:lnTo>
                    <a:lnTo>
                      <a:pt x="91" y="14"/>
                    </a:lnTo>
                    <a:lnTo>
                      <a:pt x="89" y="12"/>
                    </a:lnTo>
                    <a:lnTo>
                      <a:pt x="87" y="10"/>
                    </a:lnTo>
                    <a:lnTo>
                      <a:pt x="85" y="9"/>
                    </a:lnTo>
                    <a:lnTo>
                      <a:pt x="83" y="7"/>
                    </a:lnTo>
                    <a:lnTo>
                      <a:pt x="81" y="6"/>
                    </a:lnTo>
                    <a:lnTo>
                      <a:pt x="78" y="4"/>
                    </a:lnTo>
                    <a:lnTo>
                      <a:pt x="76" y="3"/>
                    </a:lnTo>
                    <a:lnTo>
                      <a:pt x="73" y="3"/>
                    </a:lnTo>
                    <a:lnTo>
                      <a:pt x="71" y="2"/>
                    </a:lnTo>
                    <a:lnTo>
                      <a:pt x="69" y="1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799" name="Rectangle 29">
              <a:extLst>
                <a:ext uri="{FF2B5EF4-FFF2-40B4-BE49-F238E27FC236}">
                  <a16:creationId xmlns:a16="http://schemas.microsoft.com/office/drawing/2014/main" id="{E49ED16B-7469-424C-8969-9BA6ED983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6405" y="4725988"/>
              <a:ext cx="685800" cy="1066799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00" name="Rectangle 30">
              <a:extLst>
                <a:ext uri="{FF2B5EF4-FFF2-40B4-BE49-F238E27FC236}">
                  <a16:creationId xmlns:a16="http://schemas.microsoft.com/office/drawing/2014/main" id="{1627654B-32C1-754E-B93C-C963AA2AD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4256" y="5451475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01" name="Rectangle 31">
              <a:extLst>
                <a:ext uri="{FF2B5EF4-FFF2-40B4-BE49-F238E27FC236}">
                  <a16:creationId xmlns:a16="http://schemas.microsoft.com/office/drawing/2014/main" id="{CC50D060-586F-DB4E-8820-E57C31828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2605" y="4905375"/>
              <a:ext cx="192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02" name="Rectangle 32">
              <a:extLst>
                <a:ext uri="{FF2B5EF4-FFF2-40B4-BE49-F238E27FC236}">
                  <a16:creationId xmlns:a16="http://schemas.microsoft.com/office/drawing/2014/main" id="{E1F4183C-5729-6A47-85FA-6E27CB653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7892" y="4899025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03" name="Line 33">
              <a:extLst>
                <a:ext uri="{FF2B5EF4-FFF2-40B4-BE49-F238E27FC236}">
                  <a16:creationId xmlns:a16="http://schemas.microsoft.com/office/drawing/2014/main" id="{E87469EA-CC63-3C4B-AE08-1EC5785D21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91705" y="5430838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Rectangle 38">
              <a:extLst>
                <a:ext uri="{FF2B5EF4-FFF2-40B4-BE49-F238E27FC236}">
                  <a16:creationId xmlns:a16="http://schemas.microsoft.com/office/drawing/2014/main" id="{2428B884-9FE4-5D4C-BEF3-52AB4CA5F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480" y="5443538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05" name="Rectangle 39">
              <a:extLst>
                <a:ext uri="{FF2B5EF4-FFF2-40B4-BE49-F238E27FC236}">
                  <a16:creationId xmlns:a16="http://schemas.microsoft.com/office/drawing/2014/main" id="{3A59E4F5-6E22-1C46-988D-8FE369A2D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017" y="4743450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06" name="Rectangle 40">
              <a:extLst>
                <a:ext uri="{FF2B5EF4-FFF2-40B4-BE49-F238E27FC236}">
                  <a16:creationId xmlns:a16="http://schemas.microsoft.com/office/drawing/2014/main" id="{B3482962-B544-CB4A-8375-9BB69CB97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192" y="4827588"/>
              <a:ext cx="148653" cy="173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07" name="Rectangle 41">
              <a:extLst>
                <a:ext uri="{FF2B5EF4-FFF2-40B4-BE49-F238E27FC236}">
                  <a16:creationId xmlns:a16="http://schemas.microsoft.com/office/drawing/2014/main" id="{7BDE0BD8-C511-1B49-A48F-230C13CF7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3180" y="4743450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08" name="Rectangle 42">
              <a:extLst>
                <a:ext uri="{FF2B5EF4-FFF2-40B4-BE49-F238E27FC236}">
                  <a16:creationId xmlns:a16="http://schemas.microsoft.com/office/drawing/2014/main" id="{EF0AC0E0-2100-0145-ACFA-38F216A29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355" y="4827588"/>
              <a:ext cx="91595" cy="173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09" name="Rectangle 66">
              <a:extLst>
                <a:ext uri="{FF2B5EF4-FFF2-40B4-BE49-F238E27FC236}">
                  <a16:creationId xmlns:a16="http://schemas.microsoft.com/office/drawing/2014/main" id="{019B42C7-D7A9-9340-9CE0-6BABE8ED5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2605" y="5435600"/>
              <a:ext cx="330330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10" name="Rectangle 67">
              <a:extLst>
                <a:ext uri="{FF2B5EF4-FFF2-40B4-BE49-F238E27FC236}">
                  <a16:creationId xmlns:a16="http://schemas.microsoft.com/office/drawing/2014/main" id="{FDB039AD-46FC-6C41-A857-E79A407F4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730" y="5435600"/>
              <a:ext cx="330330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11" name="Oval 68">
              <a:extLst>
                <a:ext uri="{FF2B5EF4-FFF2-40B4-BE49-F238E27FC236}">
                  <a16:creationId xmlns:a16="http://schemas.microsoft.com/office/drawing/2014/main" id="{105F23F5-EAE1-2B4F-A785-4D25E18FC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380" y="5512255"/>
              <a:ext cx="74613" cy="7302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12" name="Line 11">
              <a:extLst>
                <a:ext uri="{FF2B5EF4-FFF2-40B4-BE49-F238E27FC236}">
                  <a16:creationId xmlns:a16="http://schemas.microsoft.com/office/drawing/2014/main" id="{9110AC6F-D482-8446-ACA9-C88DEA763C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47889" y="5543991"/>
              <a:ext cx="266700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32775" name="Elbow Connector 2">
            <a:extLst>
              <a:ext uri="{FF2B5EF4-FFF2-40B4-BE49-F238E27FC236}">
                <a16:creationId xmlns:a16="http://schemas.microsoft.com/office/drawing/2014/main" id="{29704EC5-14C7-BA45-9769-89447DADEBA8}"/>
              </a:ext>
            </a:extLst>
          </p:cNvPr>
          <p:cNvCxnSpPr>
            <a:cxnSpLocks/>
          </p:cNvCxnSpPr>
          <p:nvPr/>
        </p:nvCxnSpPr>
        <p:spPr bwMode="auto">
          <a:xfrm>
            <a:off x="8274050" y="1709738"/>
            <a:ext cx="776288" cy="436562"/>
          </a:xfrm>
          <a:prstGeom prst="bentConnector3">
            <a:avLst>
              <a:gd name="adj1" fmla="val 50000"/>
            </a:avLst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776" name="TextBox 5">
            <a:extLst>
              <a:ext uri="{FF2B5EF4-FFF2-40B4-BE49-F238E27FC236}">
                <a16:creationId xmlns:a16="http://schemas.microsoft.com/office/drawing/2014/main" id="{E5EC41DE-E2E2-3447-8272-BA2B28F25C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2401" y="2651126"/>
            <a:ext cx="190976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negative edge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(of the Clock)</a:t>
            </a:r>
          </a:p>
        </p:txBody>
      </p:sp>
      <p:cxnSp>
        <p:nvCxnSpPr>
          <p:cNvPr id="32777" name="Elbow Connector 83">
            <a:extLst>
              <a:ext uri="{FF2B5EF4-FFF2-40B4-BE49-F238E27FC236}">
                <a16:creationId xmlns:a16="http://schemas.microsoft.com/office/drawing/2014/main" id="{FC2AF142-A2D9-A945-AC37-61874CDA40B0}"/>
              </a:ext>
            </a:extLst>
          </p:cNvPr>
          <p:cNvCxnSpPr>
            <a:cxnSpLocks/>
          </p:cNvCxnSpPr>
          <p:nvPr/>
        </p:nvCxnSpPr>
        <p:spPr bwMode="auto">
          <a:xfrm flipV="1">
            <a:off x="8326438" y="5035551"/>
            <a:ext cx="685800" cy="461963"/>
          </a:xfrm>
          <a:prstGeom prst="bentConnector3">
            <a:avLst>
              <a:gd name="adj1" fmla="val 50000"/>
            </a:avLst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778" name="TextBox 84">
            <a:extLst>
              <a:ext uri="{FF2B5EF4-FFF2-40B4-BE49-F238E27FC236}">
                <a16:creationId xmlns:a16="http://schemas.microsoft.com/office/drawing/2014/main" id="{2F57E425-631E-2F43-BA9F-EFCC6658D4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94626" y="5830888"/>
            <a:ext cx="211137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positive edge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(of the Clock)</a:t>
            </a: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3C2FB464-6CDA-CF4A-A8B0-38BBB6F0D8C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6146" name="Rectangle 3">
            <a:extLst>
              <a:ext uri="{FF2B5EF4-FFF2-40B4-BE49-F238E27FC236}">
                <a16:creationId xmlns:a16="http://schemas.microsoft.com/office/drawing/2014/main" id="{ABD144C3-7FD1-6149-9EDE-701B014EB6E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Homework 8 is due on Monday Oct 28 @ 10pm.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Homework 9 is due on Monday Nov 4@ 10pm.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The second midterm exam is next week		(Friday Nov 1).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>
              <a:sym typeface="Wingdings" pitchFamily="2" charset="2"/>
            </a:endParaRP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Rectangle 100">
            <a:extLst>
              <a:ext uri="{FF2B5EF4-FFF2-40B4-BE49-F238E27FC236}">
                <a16:creationId xmlns:a16="http://schemas.microsoft.com/office/drawing/2014/main" id="{8474FFFB-1BE0-1648-A090-8C62017FF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319588"/>
            <a:ext cx="4857750" cy="2309812"/>
          </a:xfrm>
          <a:prstGeom prst="rect">
            <a:avLst/>
          </a:prstGeom>
          <a:solidFill>
            <a:srgbClr val="28F3FF"/>
          </a:solidFill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33794" name="Rectangle 1">
            <a:extLst>
              <a:ext uri="{FF2B5EF4-FFF2-40B4-BE49-F238E27FC236}">
                <a16:creationId xmlns:a16="http://schemas.microsoft.com/office/drawing/2014/main" id="{4517B6C7-F215-3D4D-8B61-A8CA080AD0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2651" y="914400"/>
            <a:ext cx="4640263" cy="2438400"/>
          </a:xfrm>
          <a:prstGeom prst="rect">
            <a:avLst/>
          </a:prstGeom>
          <a:solidFill>
            <a:srgbClr val="28F3FF"/>
          </a:solidFill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grpSp>
        <p:nvGrpSpPr>
          <p:cNvPr id="33795" name="Group 37">
            <a:extLst>
              <a:ext uri="{FF2B5EF4-FFF2-40B4-BE49-F238E27FC236}">
                <a16:creationId xmlns:a16="http://schemas.microsoft.com/office/drawing/2014/main" id="{B3046FA9-53EA-EB4F-9F13-8DCD69EBC07C}"/>
              </a:ext>
            </a:extLst>
          </p:cNvPr>
          <p:cNvGrpSpPr>
            <a:grpSpLocks/>
          </p:cNvGrpSpPr>
          <p:nvPr/>
        </p:nvGrpSpPr>
        <p:grpSpPr bwMode="auto">
          <a:xfrm>
            <a:off x="1257301" y="990601"/>
            <a:ext cx="6191059" cy="2276475"/>
            <a:chOff x="1981200" y="2311400"/>
            <a:chExt cx="5448000" cy="2003426"/>
          </a:xfrm>
        </p:grpSpPr>
        <p:sp>
          <p:nvSpPr>
            <p:cNvPr id="33858" name="Rectangle 5">
              <a:extLst>
                <a:ext uri="{FF2B5EF4-FFF2-40B4-BE49-F238E27FC236}">
                  <a16:creationId xmlns:a16="http://schemas.microsoft.com/office/drawing/2014/main" id="{A26E4E40-F0B6-8D42-B6D5-1CCB6626C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1362" y="2563813"/>
              <a:ext cx="666750" cy="106680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59" name="Rectangle 6">
              <a:extLst>
                <a:ext uri="{FF2B5EF4-FFF2-40B4-BE49-F238E27FC236}">
                  <a16:creationId xmlns:a16="http://schemas.microsoft.com/office/drawing/2014/main" id="{2E1A0A58-7868-EA4C-9822-BD48C3981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450" y="2743200"/>
              <a:ext cx="18056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60" name="Rectangle 7">
              <a:extLst>
                <a:ext uri="{FF2B5EF4-FFF2-40B4-BE49-F238E27FC236}">
                  <a16:creationId xmlns:a16="http://schemas.microsoft.com/office/drawing/2014/main" id="{53CC8E9C-B874-1B4F-999F-59C5E981E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1737" y="2736850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61" name="Line 8">
              <a:extLst>
                <a:ext uri="{FF2B5EF4-FFF2-40B4-BE49-F238E27FC236}">
                  <a16:creationId xmlns:a16="http://schemas.microsoft.com/office/drawing/2014/main" id="{9D9BD5ED-CB59-C14E-BB56-136FD32991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7612" y="326866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9">
              <a:extLst>
                <a:ext uri="{FF2B5EF4-FFF2-40B4-BE49-F238E27FC236}">
                  <a16:creationId xmlns:a16="http://schemas.microsoft.com/office/drawing/2014/main" id="{C2489A36-B498-6740-92E0-C0409854A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912" y="3363913"/>
              <a:ext cx="1065213" cy="817563"/>
            </a:xfrm>
            <a:custGeom>
              <a:avLst/>
              <a:gdLst>
                <a:gd name="T0" fmla="*/ 2147483646 w 1344"/>
                <a:gd name="T1" fmla="*/ 0 h 1031"/>
                <a:gd name="T2" fmla="*/ 2147483646 w 1344"/>
                <a:gd name="T3" fmla="*/ 0 h 1031"/>
                <a:gd name="T4" fmla="*/ 2147483646 w 1344"/>
                <a:gd name="T5" fmla="*/ 2147483646 h 1031"/>
                <a:gd name="T6" fmla="*/ 0 w 134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4"/>
                <a:gd name="T13" fmla="*/ 0 h 1031"/>
                <a:gd name="T14" fmla="*/ 1344 w 134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4" h="1031">
                  <a:moveTo>
                    <a:pt x="1344" y="0"/>
                  </a:moveTo>
                  <a:lnTo>
                    <a:pt x="1008" y="0"/>
                  </a:lnTo>
                  <a:lnTo>
                    <a:pt x="1008" y="1031"/>
                  </a:lnTo>
                  <a:lnTo>
                    <a:pt x="0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Freeform 10">
              <a:extLst>
                <a:ext uri="{FF2B5EF4-FFF2-40B4-BE49-F238E27FC236}">
                  <a16:creationId xmlns:a16="http://schemas.microsoft.com/office/drawing/2014/main" id="{16299349-C66E-674C-AF3E-0F262DCAD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212" y="3363913"/>
              <a:ext cx="1352550" cy="817563"/>
            </a:xfrm>
            <a:custGeom>
              <a:avLst/>
              <a:gdLst>
                <a:gd name="T0" fmla="*/ 0 w 1704"/>
                <a:gd name="T1" fmla="*/ 0 h 1031"/>
                <a:gd name="T2" fmla="*/ 2147483646 w 1704"/>
                <a:gd name="T3" fmla="*/ 0 h 1031"/>
                <a:gd name="T4" fmla="*/ 2147483646 w 1704"/>
                <a:gd name="T5" fmla="*/ 2147483646 h 1031"/>
                <a:gd name="T6" fmla="*/ 2147483646 w 170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04"/>
                <a:gd name="T13" fmla="*/ 0 h 1031"/>
                <a:gd name="T14" fmla="*/ 1704 w 170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04" h="1031">
                  <a:moveTo>
                    <a:pt x="0" y="0"/>
                  </a:moveTo>
                  <a:lnTo>
                    <a:pt x="696" y="0"/>
                  </a:lnTo>
                  <a:lnTo>
                    <a:pt x="696" y="1031"/>
                  </a:lnTo>
                  <a:lnTo>
                    <a:pt x="1704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Line 11">
              <a:extLst>
                <a:ext uri="{FF2B5EF4-FFF2-40B4-BE49-F238E27FC236}">
                  <a16:creationId xmlns:a16="http://schemas.microsoft.com/office/drawing/2014/main" id="{BB2B8A3A-02E3-F444-A5F1-D8AB30FF77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14662" y="3365500"/>
              <a:ext cx="266700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Line 12">
              <a:extLst>
                <a:ext uri="{FF2B5EF4-FFF2-40B4-BE49-F238E27FC236}">
                  <a16:creationId xmlns:a16="http://schemas.microsoft.com/office/drawing/2014/main" id="{9BDAF28F-C2C6-AA49-92D8-78593D7775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2212" y="2830513"/>
              <a:ext cx="819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Line 13">
              <a:extLst>
                <a:ext uri="{FF2B5EF4-FFF2-40B4-BE49-F238E27FC236}">
                  <a16:creationId xmlns:a16="http://schemas.microsoft.com/office/drawing/2014/main" id="{6AB677E9-0669-5A40-B3BB-6ACD1EF040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112" y="2830513"/>
              <a:ext cx="17510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Line 14">
              <a:extLst>
                <a:ext uri="{FF2B5EF4-FFF2-40B4-BE49-F238E27FC236}">
                  <a16:creationId xmlns:a16="http://schemas.microsoft.com/office/drawing/2014/main" id="{65F341EA-5251-9E4B-B622-B60ECBC78C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4925" y="2830513"/>
              <a:ext cx="800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Line 15">
              <a:extLst>
                <a:ext uri="{FF2B5EF4-FFF2-40B4-BE49-F238E27FC236}">
                  <a16:creationId xmlns:a16="http://schemas.microsoft.com/office/drawing/2014/main" id="{B94319B5-F48E-764B-9E5B-A461DF1103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4925" y="3365500"/>
              <a:ext cx="800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Rectangle 17">
              <a:extLst>
                <a:ext uri="{FF2B5EF4-FFF2-40B4-BE49-F238E27FC236}">
                  <a16:creationId xmlns:a16="http://schemas.microsoft.com/office/drawing/2014/main" id="{B4C287E0-4408-B948-B793-D3CD74A28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3281363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70" name="Rectangle 18">
              <a:extLst>
                <a:ext uri="{FF2B5EF4-FFF2-40B4-BE49-F238E27FC236}">
                  <a16:creationId xmlns:a16="http://schemas.microsoft.com/office/drawing/2014/main" id="{223C41B5-3627-C049-9ED8-5A6B552EC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8200" y="2311400"/>
              <a:ext cx="503588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Master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71" name="Rectangle 19">
              <a:extLst>
                <a:ext uri="{FF2B5EF4-FFF2-40B4-BE49-F238E27FC236}">
                  <a16:creationId xmlns:a16="http://schemas.microsoft.com/office/drawing/2014/main" id="{F8A987D9-6A04-0748-9334-7AEAA13F5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2311400"/>
              <a:ext cx="447163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Slave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72" name="Rectangle 20">
              <a:extLst>
                <a:ext uri="{FF2B5EF4-FFF2-40B4-BE49-F238E27FC236}">
                  <a16:creationId xmlns:a16="http://schemas.microsoft.com/office/drawing/2014/main" id="{9DF7445C-66BE-8D44-A10C-B6E8CCC3F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7" y="2747963"/>
              <a:ext cx="18056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73" name="Rectangle 21">
              <a:extLst>
                <a:ext uri="{FF2B5EF4-FFF2-40B4-BE49-F238E27FC236}">
                  <a16:creationId xmlns:a16="http://schemas.microsoft.com/office/drawing/2014/main" id="{7A02164E-4672-1043-9327-7DFBBDB28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3275013"/>
              <a:ext cx="476786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74" name="Rectangle 22">
              <a:extLst>
                <a:ext uri="{FF2B5EF4-FFF2-40B4-BE49-F238E27FC236}">
                  <a16:creationId xmlns:a16="http://schemas.microsoft.com/office/drawing/2014/main" id="{DB055FDC-C67A-E94D-8311-838887001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4285" y="2746375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75" name="Line 23">
              <a:extLst>
                <a:ext uri="{FF2B5EF4-FFF2-40B4-BE49-F238E27FC236}">
                  <a16:creationId xmlns:a16="http://schemas.microsoft.com/office/drawing/2014/main" id="{6738B0BD-6CD5-5945-8D57-99AE825B4B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6986" y="32877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6" name="Line 24">
              <a:extLst>
                <a:ext uri="{FF2B5EF4-FFF2-40B4-BE49-F238E27FC236}">
                  <a16:creationId xmlns:a16="http://schemas.microsoft.com/office/drawing/2014/main" id="{B33AE660-63DB-5B4E-8BD8-D19CCE26BE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24362" y="4181475"/>
              <a:ext cx="2095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7" name="Line 25">
              <a:extLst>
                <a:ext uri="{FF2B5EF4-FFF2-40B4-BE49-F238E27FC236}">
                  <a16:creationId xmlns:a16="http://schemas.microsoft.com/office/drawing/2014/main" id="{9DA95B70-8BAF-7F4F-A6E4-8145B3D1C7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4762" y="4181475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8" name="Freeform 26">
              <a:extLst>
                <a:ext uri="{FF2B5EF4-FFF2-40B4-BE49-F238E27FC236}">
                  <a16:creationId xmlns:a16="http://schemas.microsoft.com/office/drawing/2014/main" id="{81063E6B-D907-C948-A8A5-9727E96BD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462" y="4049713"/>
              <a:ext cx="285750" cy="265113"/>
            </a:xfrm>
            <a:custGeom>
              <a:avLst/>
              <a:gdLst>
                <a:gd name="T0" fmla="*/ 2147483646 w 360"/>
                <a:gd name="T1" fmla="*/ 2147483646 h 336"/>
                <a:gd name="T2" fmla="*/ 0 w 360"/>
                <a:gd name="T3" fmla="*/ 2147483646 h 336"/>
                <a:gd name="T4" fmla="*/ 0 w 360"/>
                <a:gd name="T5" fmla="*/ 0 h 336"/>
                <a:gd name="T6" fmla="*/ 2147483646 w 360"/>
                <a:gd name="T7" fmla="*/ 2147483646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0"/>
                <a:gd name="T13" fmla="*/ 0 h 336"/>
                <a:gd name="T14" fmla="*/ 360 w 360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0" h="336">
                  <a:moveTo>
                    <a:pt x="360" y="168"/>
                  </a:moveTo>
                  <a:lnTo>
                    <a:pt x="0" y="336"/>
                  </a:lnTo>
                  <a:lnTo>
                    <a:pt x="0" y="0"/>
                  </a:lnTo>
                  <a:lnTo>
                    <a:pt x="360" y="16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79" name="Freeform 28">
              <a:extLst>
                <a:ext uri="{FF2B5EF4-FFF2-40B4-BE49-F238E27FC236}">
                  <a16:creationId xmlns:a16="http://schemas.microsoft.com/office/drawing/2014/main" id="{3745A9D1-80D7-AA4C-AE88-584F23F1A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975" y="4138613"/>
              <a:ext cx="85725" cy="87313"/>
            </a:xfrm>
            <a:custGeom>
              <a:avLst/>
              <a:gdLst>
                <a:gd name="T0" fmla="*/ 2147483646 w 109"/>
                <a:gd name="T1" fmla="*/ 0 h 109"/>
                <a:gd name="T2" fmla="*/ 2147483646 w 109"/>
                <a:gd name="T3" fmla="*/ 2147483646 h 109"/>
                <a:gd name="T4" fmla="*/ 2147483646 w 109"/>
                <a:gd name="T5" fmla="*/ 2147483646 h 109"/>
                <a:gd name="T6" fmla="*/ 2147483646 w 109"/>
                <a:gd name="T7" fmla="*/ 2147483646 h 109"/>
                <a:gd name="T8" fmla="*/ 2147483646 w 109"/>
                <a:gd name="T9" fmla="*/ 2147483646 h 109"/>
                <a:gd name="T10" fmla="*/ 2147483646 w 109"/>
                <a:gd name="T11" fmla="*/ 2147483646 h 109"/>
                <a:gd name="T12" fmla="*/ 2147483646 w 109"/>
                <a:gd name="T13" fmla="*/ 2147483646 h 109"/>
                <a:gd name="T14" fmla="*/ 2147483646 w 109"/>
                <a:gd name="T15" fmla="*/ 2147483646 h 109"/>
                <a:gd name="T16" fmla="*/ 0 w 109"/>
                <a:gd name="T17" fmla="*/ 2147483646 h 109"/>
                <a:gd name="T18" fmla="*/ 0 w 109"/>
                <a:gd name="T19" fmla="*/ 2147483646 h 109"/>
                <a:gd name="T20" fmla="*/ 0 w 109"/>
                <a:gd name="T21" fmla="*/ 2147483646 h 109"/>
                <a:gd name="T22" fmla="*/ 0 w 109"/>
                <a:gd name="T23" fmla="*/ 2147483646 h 109"/>
                <a:gd name="T24" fmla="*/ 0 w 109"/>
                <a:gd name="T25" fmla="*/ 2147483646 h 109"/>
                <a:gd name="T26" fmla="*/ 2147483646 w 109"/>
                <a:gd name="T27" fmla="*/ 2147483646 h 109"/>
                <a:gd name="T28" fmla="*/ 2147483646 w 109"/>
                <a:gd name="T29" fmla="*/ 2147483646 h 109"/>
                <a:gd name="T30" fmla="*/ 2147483646 w 109"/>
                <a:gd name="T31" fmla="*/ 2147483646 h 109"/>
                <a:gd name="T32" fmla="*/ 2147483646 w 109"/>
                <a:gd name="T33" fmla="*/ 2147483646 h 109"/>
                <a:gd name="T34" fmla="*/ 2147483646 w 109"/>
                <a:gd name="T35" fmla="*/ 2147483646 h 109"/>
                <a:gd name="T36" fmla="*/ 2147483646 w 109"/>
                <a:gd name="T37" fmla="*/ 2147483646 h 109"/>
                <a:gd name="T38" fmla="*/ 2147483646 w 109"/>
                <a:gd name="T39" fmla="*/ 2147483646 h 109"/>
                <a:gd name="T40" fmla="*/ 2147483646 w 109"/>
                <a:gd name="T41" fmla="*/ 2147483646 h 109"/>
                <a:gd name="T42" fmla="*/ 2147483646 w 109"/>
                <a:gd name="T43" fmla="*/ 2147483646 h 109"/>
                <a:gd name="T44" fmla="*/ 2147483646 w 109"/>
                <a:gd name="T45" fmla="*/ 2147483646 h 109"/>
                <a:gd name="T46" fmla="*/ 2147483646 w 109"/>
                <a:gd name="T47" fmla="*/ 2147483646 h 109"/>
                <a:gd name="T48" fmla="*/ 2147483646 w 109"/>
                <a:gd name="T49" fmla="*/ 2147483646 h 109"/>
                <a:gd name="T50" fmla="*/ 2147483646 w 109"/>
                <a:gd name="T51" fmla="*/ 2147483646 h 109"/>
                <a:gd name="T52" fmla="*/ 2147483646 w 109"/>
                <a:gd name="T53" fmla="*/ 2147483646 h 109"/>
                <a:gd name="T54" fmla="*/ 2147483646 w 109"/>
                <a:gd name="T55" fmla="*/ 2147483646 h 109"/>
                <a:gd name="T56" fmla="*/ 2147483646 w 109"/>
                <a:gd name="T57" fmla="*/ 2147483646 h 109"/>
                <a:gd name="T58" fmla="*/ 2147483646 w 109"/>
                <a:gd name="T59" fmla="*/ 2147483646 h 109"/>
                <a:gd name="T60" fmla="*/ 2147483646 w 109"/>
                <a:gd name="T61" fmla="*/ 2147483646 h 109"/>
                <a:gd name="T62" fmla="*/ 2147483646 w 109"/>
                <a:gd name="T63" fmla="*/ 2147483646 h 109"/>
                <a:gd name="T64" fmla="*/ 2147483646 w 109"/>
                <a:gd name="T65" fmla="*/ 2147483646 h 109"/>
                <a:gd name="T66" fmla="*/ 2147483646 w 109"/>
                <a:gd name="T67" fmla="*/ 2147483646 h 109"/>
                <a:gd name="T68" fmla="*/ 2147483646 w 109"/>
                <a:gd name="T69" fmla="*/ 2147483646 h 109"/>
                <a:gd name="T70" fmla="*/ 2147483646 w 109"/>
                <a:gd name="T71" fmla="*/ 2147483646 h 109"/>
                <a:gd name="T72" fmla="*/ 2147483646 w 109"/>
                <a:gd name="T73" fmla="*/ 2147483646 h 109"/>
                <a:gd name="T74" fmla="*/ 2147483646 w 109"/>
                <a:gd name="T75" fmla="*/ 2147483646 h 109"/>
                <a:gd name="T76" fmla="*/ 2147483646 w 109"/>
                <a:gd name="T77" fmla="*/ 2147483646 h 109"/>
                <a:gd name="T78" fmla="*/ 2147483646 w 109"/>
                <a:gd name="T79" fmla="*/ 2147483646 h 109"/>
                <a:gd name="T80" fmla="*/ 2147483646 w 109"/>
                <a:gd name="T81" fmla="*/ 2147483646 h 109"/>
                <a:gd name="T82" fmla="*/ 2147483646 w 109"/>
                <a:gd name="T83" fmla="*/ 2147483646 h 109"/>
                <a:gd name="T84" fmla="*/ 2147483646 w 109"/>
                <a:gd name="T85" fmla="*/ 0 h 109"/>
                <a:gd name="T86" fmla="*/ 2147483646 w 109"/>
                <a:gd name="T87" fmla="*/ 0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09"/>
                <a:gd name="T134" fmla="*/ 109 w 109"/>
                <a:gd name="T135" fmla="*/ 109 h 1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09">
                  <a:moveTo>
                    <a:pt x="54" y="0"/>
                  </a:moveTo>
                  <a:lnTo>
                    <a:pt x="52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6" y="3"/>
                  </a:lnTo>
                  <a:lnTo>
                    <a:pt x="34" y="3"/>
                  </a:lnTo>
                  <a:lnTo>
                    <a:pt x="31" y="4"/>
                  </a:lnTo>
                  <a:lnTo>
                    <a:pt x="29" y="6"/>
                  </a:lnTo>
                  <a:lnTo>
                    <a:pt x="27" y="7"/>
                  </a:lnTo>
                  <a:lnTo>
                    <a:pt x="24" y="9"/>
                  </a:lnTo>
                  <a:lnTo>
                    <a:pt x="22" y="10"/>
                  </a:lnTo>
                  <a:lnTo>
                    <a:pt x="19" y="12"/>
                  </a:lnTo>
                  <a:lnTo>
                    <a:pt x="18" y="14"/>
                  </a:lnTo>
                  <a:lnTo>
                    <a:pt x="16" y="15"/>
                  </a:lnTo>
                  <a:lnTo>
                    <a:pt x="15" y="18"/>
                  </a:lnTo>
                  <a:lnTo>
                    <a:pt x="12" y="19"/>
                  </a:lnTo>
                  <a:lnTo>
                    <a:pt x="11" y="21"/>
                  </a:lnTo>
                  <a:lnTo>
                    <a:pt x="10" y="24"/>
                  </a:lnTo>
                  <a:lnTo>
                    <a:pt x="7" y="26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3"/>
                  </a:lnTo>
                  <a:lnTo>
                    <a:pt x="4" y="36"/>
                  </a:lnTo>
                  <a:lnTo>
                    <a:pt x="3" y="38"/>
                  </a:lnTo>
                  <a:lnTo>
                    <a:pt x="1" y="40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1" y="68"/>
                  </a:lnTo>
                  <a:lnTo>
                    <a:pt x="3" y="70"/>
                  </a:lnTo>
                  <a:lnTo>
                    <a:pt x="4" y="73"/>
                  </a:lnTo>
                  <a:lnTo>
                    <a:pt x="4" y="75"/>
                  </a:lnTo>
                  <a:lnTo>
                    <a:pt x="5" y="78"/>
                  </a:lnTo>
                  <a:lnTo>
                    <a:pt x="6" y="80"/>
                  </a:lnTo>
                  <a:lnTo>
                    <a:pt x="7" y="82"/>
                  </a:lnTo>
                  <a:lnTo>
                    <a:pt x="10" y="85"/>
                  </a:lnTo>
                  <a:lnTo>
                    <a:pt x="11" y="86"/>
                  </a:lnTo>
                  <a:lnTo>
                    <a:pt x="12" y="88"/>
                  </a:lnTo>
                  <a:lnTo>
                    <a:pt x="15" y="91"/>
                  </a:lnTo>
                  <a:lnTo>
                    <a:pt x="16" y="92"/>
                  </a:lnTo>
                  <a:lnTo>
                    <a:pt x="18" y="94"/>
                  </a:lnTo>
                  <a:lnTo>
                    <a:pt x="19" y="96"/>
                  </a:lnTo>
                  <a:lnTo>
                    <a:pt x="22" y="98"/>
                  </a:lnTo>
                  <a:lnTo>
                    <a:pt x="24" y="99"/>
                  </a:lnTo>
                  <a:lnTo>
                    <a:pt x="27" y="100"/>
                  </a:lnTo>
                  <a:lnTo>
                    <a:pt x="29" y="102"/>
                  </a:lnTo>
                  <a:lnTo>
                    <a:pt x="31" y="103"/>
                  </a:lnTo>
                  <a:lnTo>
                    <a:pt x="34" y="104"/>
                  </a:lnTo>
                  <a:lnTo>
                    <a:pt x="36" y="105"/>
                  </a:lnTo>
                  <a:lnTo>
                    <a:pt x="39" y="106"/>
                  </a:lnTo>
                  <a:lnTo>
                    <a:pt x="41" y="106"/>
                  </a:lnTo>
                  <a:lnTo>
                    <a:pt x="43" y="108"/>
                  </a:lnTo>
                  <a:lnTo>
                    <a:pt x="46" y="108"/>
                  </a:lnTo>
                  <a:lnTo>
                    <a:pt x="49" y="108"/>
                  </a:lnTo>
                  <a:lnTo>
                    <a:pt x="52" y="109"/>
                  </a:lnTo>
                  <a:lnTo>
                    <a:pt x="54" y="109"/>
                  </a:lnTo>
                  <a:lnTo>
                    <a:pt x="58" y="109"/>
                  </a:lnTo>
                  <a:lnTo>
                    <a:pt x="60" y="108"/>
                  </a:lnTo>
                  <a:lnTo>
                    <a:pt x="63" y="108"/>
                  </a:lnTo>
                  <a:lnTo>
                    <a:pt x="65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3" y="105"/>
                  </a:lnTo>
                  <a:lnTo>
                    <a:pt x="76" y="104"/>
                  </a:lnTo>
                  <a:lnTo>
                    <a:pt x="78" y="103"/>
                  </a:lnTo>
                  <a:lnTo>
                    <a:pt x="81" y="102"/>
                  </a:lnTo>
                  <a:lnTo>
                    <a:pt x="83" y="100"/>
                  </a:lnTo>
                  <a:lnTo>
                    <a:pt x="85" y="99"/>
                  </a:lnTo>
                  <a:lnTo>
                    <a:pt x="87" y="98"/>
                  </a:lnTo>
                  <a:lnTo>
                    <a:pt x="89" y="96"/>
                  </a:lnTo>
                  <a:lnTo>
                    <a:pt x="91" y="94"/>
                  </a:lnTo>
                  <a:lnTo>
                    <a:pt x="93" y="92"/>
                  </a:lnTo>
                  <a:lnTo>
                    <a:pt x="95" y="91"/>
                  </a:lnTo>
                  <a:lnTo>
                    <a:pt x="96" y="88"/>
                  </a:lnTo>
                  <a:lnTo>
                    <a:pt x="99" y="86"/>
                  </a:lnTo>
                  <a:lnTo>
                    <a:pt x="100" y="85"/>
                  </a:lnTo>
                  <a:lnTo>
                    <a:pt x="101" y="82"/>
                  </a:lnTo>
                  <a:lnTo>
                    <a:pt x="102" y="80"/>
                  </a:lnTo>
                  <a:lnTo>
                    <a:pt x="103" y="78"/>
                  </a:lnTo>
                  <a:lnTo>
                    <a:pt x="105" y="75"/>
                  </a:lnTo>
                  <a:lnTo>
                    <a:pt x="106" y="73"/>
                  </a:lnTo>
                  <a:lnTo>
                    <a:pt x="107" y="70"/>
                  </a:lnTo>
                  <a:lnTo>
                    <a:pt x="107" y="68"/>
                  </a:lnTo>
                  <a:lnTo>
                    <a:pt x="108" y="64"/>
                  </a:lnTo>
                  <a:lnTo>
                    <a:pt x="108" y="62"/>
                  </a:lnTo>
                  <a:lnTo>
                    <a:pt x="108" y="60"/>
                  </a:lnTo>
                  <a:lnTo>
                    <a:pt x="109" y="57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8" y="49"/>
                  </a:lnTo>
                  <a:lnTo>
                    <a:pt x="108" y="45"/>
                  </a:lnTo>
                  <a:lnTo>
                    <a:pt x="108" y="43"/>
                  </a:lnTo>
                  <a:lnTo>
                    <a:pt x="107" y="40"/>
                  </a:lnTo>
                  <a:lnTo>
                    <a:pt x="107" y="38"/>
                  </a:lnTo>
                  <a:lnTo>
                    <a:pt x="106" y="36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2" y="28"/>
                  </a:lnTo>
                  <a:lnTo>
                    <a:pt x="101" y="26"/>
                  </a:lnTo>
                  <a:lnTo>
                    <a:pt x="100" y="24"/>
                  </a:lnTo>
                  <a:lnTo>
                    <a:pt x="99" y="21"/>
                  </a:lnTo>
                  <a:lnTo>
                    <a:pt x="96" y="19"/>
                  </a:lnTo>
                  <a:lnTo>
                    <a:pt x="95" y="18"/>
                  </a:lnTo>
                  <a:lnTo>
                    <a:pt x="93" y="15"/>
                  </a:lnTo>
                  <a:lnTo>
                    <a:pt x="91" y="14"/>
                  </a:lnTo>
                  <a:lnTo>
                    <a:pt x="89" y="12"/>
                  </a:lnTo>
                  <a:lnTo>
                    <a:pt x="87" y="10"/>
                  </a:lnTo>
                  <a:lnTo>
                    <a:pt x="85" y="9"/>
                  </a:lnTo>
                  <a:lnTo>
                    <a:pt x="83" y="7"/>
                  </a:lnTo>
                  <a:lnTo>
                    <a:pt x="81" y="6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80" name="Rectangle 29">
              <a:extLst>
                <a:ext uri="{FF2B5EF4-FFF2-40B4-BE49-F238E27FC236}">
                  <a16:creationId xmlns:a16="http://schemas.microsoft.com/office/drawing/2014/main" id="{5A36910A-68DF-B647-A82C-BB36BBF50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9125" y="2563813"/>
              <a:ext cx="685800" cy="106680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81" name="Rectangle 30">
              <a:extLst>
                <a:ext uri="{FF2B5EF4-FFF2-40B4-BE49-F238E27FC236}">
                  <a16:creationId xmlns:a16="http://schemas.microsoft.com/office/drawing/2014/main" id="{8A519E25-9B1C-0943-8B4D-F7ABCC5D6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4285" y="3289300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82" name="Rectangle 31">
              <a:extLst>
                <a:ext uri="{FF2B5EF4-FFF2-40B4-BE49-F238E27FC236}">
                  <a16:creationId xmlns:a16="http://schemas.microsoft.com/office/drawing/2014/main" id="{299430E4-6C68-8244-9EEE-089F112D3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5325" y="2743200"/>
              <a:ext cx="18056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83" name="Rectangle 32">
              <a:extLst>
                <a:ext uri="{FF2B5EF4-FFF2-40B4-BE49-F238E27FC236}">
                  <a16:creationId xmlns:a16="http://schemas.microsoft.com/office/drawing/2014/main" id="{D44DF7F1-0FC0-FF44-9EE6-CCAD28180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2" y="2736850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84" name="Line 33">
              <a:extLst>
                <a:ext uri="{FF2B5EF4-FFF2-40B4-BE49-F238E27FC236}">
                  <a16:creationId xmlns:a16="http://schemas.microsoft.com/office/drawing/2014/main" id="{6BADF93D-1BAC-3E4B-9C87-19FE85DD48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94425" y="326866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5" name="Rectangle 38">
              <a:extLst>
                <a:ext uri="{FF2B5EF4-FFF2-40B4-BE49-F238E27FC236}">
                  <a16:creationId xmlns:a16="http://schemas.microsoft.com/office/drawing/2014/main" id="{20E2C8F2-2A82-CE4B-B633-5930934B5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3281363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86" name="Rectangle 39">
              <a:extLst>
                <a:ext uri="{FF2B5EF4-FFF2-40B4-BE49-F238E27FC236}">
                  <a16:creationId xmlns:a16="http://schemas.microsoft.com/office/drawing/2014/main" id="{6A3D3A8E-70A5-1948-84E6-336FB0544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737" y="2581275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87" name="Rectangle 40">
              <a:extLst>
                <a:ext uri="{FF2B5EF4-FFF2-40B4-BE49-F238E27FC236}">
                  <a16:creationId xmlns:a16="http://schemas.microsoft.com/office/drawing/2014/main" id="{519E92C2-E32F-DC44-8F5B-A57B755CA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2912" y="2665413"/>
              <a:ext cx="139651" cy="1625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88" name="Rectangle 41">
              <a:extLst>
                <a:ext uri="{FF2B5EF4-FFF2-40B4-BE49-F238E27FC236}">
                  <a16:creationId xmlns:a16="http://schemas.microsoft.com/office/drawing/2014/main" id="{8848C801-C83E-7345-B83C-C8C71BD86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5900" y="2581275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89" name="Rectangle 42">
              <a:extLst>
                <a:ext uri="{FF2B5EF4-FFF2-40B4-BE49-F238E27FC236}">
                  <a16:creationId xmlns:a16="http://schemas.microsoft.com/office/drawing/2014/main" id="{32BB3518-2C74-D845-9DFD-3F23DCAC3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6075" y="2665413"/>
              <a:ext cx="86048" cy="1625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90" name="Rectangle 66">
              <a:extLst>
                <a:ext uri="{FF2B5EF4-FFF2-40B4-BE49-F238E27FC236}">
                  <a16:creationId xmlns:a16="http://schemas.microsoft.com/office/drawing/2014/main" id="{D1B57EAB-4BBE-CD4B-A543-379B6E76D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5325" y="3273425"/>
              <a:ext cx="31034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91" name="Rectangle 67">
              <a:extLst>
                <a:ext uri="{FF2B5EF4-FFF2-40B4-BE49-F238E27FC236}">
                  <a16:creationId xmlns:a16="http://schemas.microsoft.com/office/drawing/2014/main" id="{5D378BA5-9E9E-1D46-9333-A39B74BB1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450" y="3273425"/>
              <a:ext cx="31034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92" name="Oval 68">
              <a:extLst>
                <a:ext uri="{FF2B5EF4-FFF2-40B4-BE49-F238E27FC236}">
                  <a16:creationId xmlns:a16="http://schemas.microsoft.com/office/drawing/2014/main" id="{9016B3CF-3BB5-DE49-A425-066F8BA23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150" y="3330575"/>
              <a:ext cx="74613" cy="7302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33796" name="Title 1">
            <a:extLst>
              <a:ext uri="{FF2B5EF4-FFF2-40B4-BE49-F238E27FC236}">
                <a16:creationId xmlns:a16="http://schemas.microsoft.com/office/drawing/2014/main" id="{AB3C1473-24DB-6D47-BFB4-9302DDD718B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Negative-Edge-Triggered Master-Slave D Flip-Flop</a:t>
            </a:r>
          </a:p>
        </p:txBody>
      </p:sp>
      <p:sp>
        <p:nvSpPr>
          <p:cNvPr id="33797" name="Title 1">
            <a:extLst>
              <a:ext uri="{FF2B5EF4-FFF2-40B4-BE49-F238E27FC236}">
                <a16:creationId xmlns:a16="http://schemas.microsoft.com/office/drawing/2014/main" id="{EF314BA4-A373-424D-9677-DF3B6D40B494}"/>
              </a:ext>
            </a:extLst>
          </p:cNvPr>
          <p:cNvSpPr txBox="1">
            <a:spLocks/>
          </p:cNvSpPr>
          <p:nvPr/>
        </p:nvSpPr>
        <p:spPr bwMode="auto">
          <a:xfrm>
            <a:off x="893763" y="3733800"/>
            <a:ext cx="9144001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Positive-Edge-Triggered Master-Slave </a:t>
            </a:r>
            <a:r>
              <a:rPr lang="en-US" altLang="en-US" sz="2800"/>
              <a:t>D Flip-Flop</a:t>
            </a:r>
          </a:p>
        </p:txBody>
      </p:sp>
      <p:grpSp>
        <p:nvGrpSpPr>
          <p:cNvPr id="33798" name="Group 2">
            <a:extLst>
              <a:ext uri="{FF2B5EF4-FFF2-40B4-BE49-F238E27FC236}">
                <a16:creationId xmlns:a16="http://schemas.microsoft.com/office/drawing/2014/main" id="{6B706CC0-84D7-6640-BCFE-FD26498771BE}"/>
              </a:ext>
            </a:extLst>
          </p:cNvPr>
          <p:cNvGrpSpPr>
            <a:grpSpLocks/>
          </p:cNvGrpSpPr>
          <p:nvPr/>
        </p:nvGrpSpPr>
        <p:grpSpPr bwMode="auto">
          <a:xfrm>
            <a:off x="1096963" y="4473576"/>
            <a:ext cx="6351408" cy="2003425"/>
            <a:chOff x="1471047" y="4473575"/>
            <a:chExt cx="5949400" cy="1876950"/>
          </a:xfrm>
        </p:grpSpPr>
        <p:sp>
          <p:nvSpPr>
            <p:cNvPr id="33822" name="Rectangle 5">
              <a:extLst>
                <a:ext uri="{FF2B5EF4-FFF2-40B4-BE49-F238E27FC236}">
                  <a16:creationId xmlns:a16="http://schemas.microsoft.com/office/drawing/2014/main" id="{4BB291ED-343F-4245-94E8-427F4C6AB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642" y="4725988"/>
              <a:ext cx="666750" cy="1066799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23" name="Rectangle 6">
              <a:extLst>
                <a:ext uri="{FF2B5EF4-FFF2-40B4-BE49-F238E27FC236}">
                  <a16:creationId xmlns:a16="http://schemas.microsoft.com/office/drawing/2014/main" id="{97952C6F-0B66-8444-8500-B86E887DE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730" y="4905375"/>
              <a:ext cx="192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24" name="Rectangle 7">
              <a:extLst>
                <a:ext uri="{FF2B5EF4-FFF2-40B4-BE49-F238E27FC236}">
                  <a16:creationId xmlns:a16="http://schemas.microsoft.com/office/drawing/2014/main" id="{2312B776-3C08-8348-BE31-ABC186E86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9017" y="4899025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25" name="Line 8">
              <a:extLst>
                <a:ext uri="{FF2B5EF4-FFF2-40B4-BE49-F238E27FC236}">
                  <a16:creationId xmlns:a16="http://schemas.microsoft.com/office/drawing/2014/main" id="{CA8F9E7D-4346-6E47-A2DA-614DD1A1A3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4892" y="5430838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6" name="Freeform 9">
              <a:extLst>
                <a:ext uri="{FF2B5EF4-FFF2-40B4-BE49-F238E27FC236}">
                  <a16:creationId xmlns:a16="http://schemas.microsoft.com/office/drawing/2014/main" id="{20047EFB-9075-8348-8814-6D6C21494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192" y="5526087"/>
              <a:ext cx="1065213" cy="824438"/>
            </a:xfrm>
            <a:custGeom>
              <a:avLst/>
              <a:gdLst>
                <a:gd name="T0" fmla="*/ 2147483646 w 1344"/>
                <a:gd name="T1" fmla="*/ 0 h 1031"/>
                <a:gd name="T2" fmla="*/ 2147483646 w 1344"/>
                <a:gd name="T3" fmla="*/ 0 h 1031"/>
                <a:gd name="T4" fmla="*/ 2147483646 w 1344"/>
                <a:gd name="T5" fmla="*/ 2147483646 h 1031"/>
                <a:gd name="T6" fmla="*/ 0 w 134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4"/>
                <a:gd name="T13" fmla="*/ 0 h 1031"/>
                <a:gd name="T14" fmla="*/ 1344 w 134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4" h="1031">
                  <a:moveTo>
                    <a:pt x="1344" y="0"/>
                  </a:moveTo>
                  <a:lnTo>
                    <a:pt x="1008" y="0"/>
                  </a:lnTo>
                  <a:lnTo>
                    <a:pt x="1008" y="1031"/>
                  </a:lnTo>
                  <a:lnTo>
                    <a:pt x="0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7" name="Freeform 10">
              <a:extLst>
                <a:ext uri="{FF2B5EF4-FFF2-40B4-BE49-F238E27FC236}">
                  <a16:creationId xmlns:a16="http://schemas.microsoft.com/office/drawing/2014/main" id="{3F8A54B7-429A-2944-AA42-31FC0082F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908" y="5543959"/>
              <a:ext cx="1123950" cy="806566"/>
            </a:xfrm>
            <a:custGeom>
              <a:avLst/>
              <a:gdLst>
                <a:gd name="T0" fmla="*/ 0 w 1704"/>
                <a:gd name="T1" fmla="*/ 0 h 1031"/>
                <a:gd name="T2" fmla="*/ 2147483646 w 1704"/>
                <a:gd name="T3" fmla="*/ 0 h 1031"/>
                <a:gd name="T4" fmla="*/ 2147483646 w 1704"/>
                <a:gd name="T5" fmla="*/ 2147483646 h 1031"/>
                <a:gd name="T6" fmla="*/ 2147483646 w 170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04"/>
                <a:gd name="T13" fmla="*/ 0 h 1031"/>
                <a:gd name="T14" fmla="*/ 1704 w 170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04" h="1031">
                  <a:moveTo>
                    <a:pt x="0" y="0"/>
                  </a:moveTo>
                  <a:lnTo>
                    <a:pt x="696" y="0"/>
                  </a:lnTo>
                  <a:lnTo>
                    <a:pt x="696" y="1031"/>
                  </a:lnTo>
                  <a:lnTo>
                    <a:pt x="1704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8" name="Line 11">
              <a:extLst>
                <a:ext uri="{FF2B5EF4-FFF2-40B4-BE49-F238E27FC236}">
                  <a16:creationId xmlns:a16="http://schemas.microsoft.com/office/drawing/2014/main" id="{BE80E0AE-3108-D843-AC82-E9396CBECE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11942" y="5527674"/>
              <a:ext cx="266700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9" name="Line 12">
              <a:extLst>
                <a:ext uri="{FF2B5EF4-FFF2-40B4-BE49-F238E27FC236}">
                  <a16:creationId xmlns:a16="http://schemas.microsoft.com/office/drawing/2014/main" id="{FFE2BDB6-9DDA-DA48-92EB-FACD9F7F92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8068" y="4992688"/>
              <a:ext cx="13905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0" name="Line 13">
              <a:extLst>
                <a:ext uri="{FF2B5EF4-FFF2-40B4-BE49-F238E27FC236}">
                  <a16:creationId xmlns:a16="http://schemas.microsoft.com/office/drawing/2014/main" id="{5C384A16-D3DD-CD40-BFAB-966E55742D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5392" y="4992688"/>
              <a:ext cx="17510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1" name="Line 14">
              <a:extLst>
                <a:ext uri="{FF2B5EF4-FFF2-40B4-BE49-F238E27FC236}">
                  <a16:creationId xmlns:a16="http://schemas.microsoft.com/office/drawing/2014/main" id="{0808743A-6615-1D4C-9F27-D47FE42C42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2205" y="4992688"/>
              <a:ext cx="800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2" name="Line 15">
              <a:extLst>
                <a:ext uri="{FF2B5EF4-FFF2-40B4-BE49-F238E27FC236}">
                  <a16:creationId xmlns:a16="http://schemas.microsoft.com/office/drawing/2014/main" id="{61EF4AB8-75C6-EB46-889D-D6A3F6B063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2205" y="5527674"/>
              <a:ext cx="800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3" name="Rectangle 17">
              <a:extLst>
                <a:ext uri="{FF2B5EF4-FFF2-40B4-BE49-F238E27FC236}">
                  <a16:creationId xmlns:a16="http://schemas.microsoft.com/office/drawing/2014/main" id="{C94AC334-2826-3641-B8D3-8BD4C3F61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605" y="5443538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34" name="Rectangle 18">
              <a:extLst>
                <a:ext uri="{FF2B5EF4-FFF2-40B4-BE49-F238E27FC236}">
                  <a16:creationId xmlns:a16="http://schemas.microsoft.com/office/drawing/2014/main" id="{9F2D367A-66D3-F743-9ACE-5DED0CDB7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5480" y="4473575"/>
              <a:ext cx="53605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Master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35" name="Rectangle 19">
              <a:extLst>
                <a:ext uri="{FF2B5EF4-FFF2-40B4-BE49-F238E27FC236}">
                  <a16:creationId xmlns:a16="http://schemas.microsoft.com/office/drawing/2014/main" id="{80432F73-53EE-4844-92CB-543AE31FD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1980" y="4473575"/>
              <a:ext cx="475989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Slave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36" name="Rectangle 20">
              <a:extLst>
                <a:ext uri="{FF2B5EF4-FFF2-40B4-BE49-F238E27FC236}">
                  <a16:creationId xmlns:a16="http://schemas.microsoft.com/office/drawing/2014/main" id="{8E982082-91D4-7343-A903-A61EA2C2D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032" y="4910138"/>
              <a:ext cx="192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37" name="Rectangle 21">
              <a:extLst>
                <a:ext uri="{FF2B5EF4-FFF2-40B4-BE49-F238E27FC236}">
                  <a16:creationId xmlns:a16="http://schemas.microsoft.com/office/drawing/2014/main" id="{E196B47B-614A-A74F-BDD2-CC103D9F0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1047" y="5437188"/>
              <a:ext cx="50752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38" name="Rectangle 22">
              <a:extLst>
                <a:ext uri="{FF2B5EF4-FFF2-40B4-BE49-F238E27FC236}">
                  <a16:creationId xmlns:a16="http://schemas.microsoft.com/office/drawing/2014/main" id="{99783EBD-2A76-204D-95AE-7F13E853B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4256" y="4908550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39" name="Line 23">
              <a:extLst>
                <a:ext uri="{FF2B5EF4-FFF2-40B4-BE49-F238E27FC236}">
                  <a16:creationId xmlns:a16="http://schemas.microsoft.com/office/drawing/2014/main" id="{26A02BB9-E93C-2C46-82D6-145C02E6A9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46957" y="5449888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0" name="Line 25">
              <a:extLst>
                <a:ext uri="{FF2B5EF4-FFF2-40B4-BE49-F238E27FC236}">
                  <a16:creationId xmlns:a16="http://schemas.microsoft.com/office/drawing/2014/main" id="{D0BFCE4C-E757-8F4F-9FBF-6485EB7993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84381" y="6350525"/>
              <a:ext cx="164424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3841" name="Group 1">
              <a:extLst>
                <a:ext uri="{FF2B5EF4-FFF2-40B4-BE49-F238E27FC236}">
                  <a16:creationId xmlns:a16="http://schemas.microsoft.com/office/drawing/2014/main" id="{3A128800-90B5-8D46-B0EE-F7197E80D8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4847" y="5400656"/>
              <a:ext cx="376238" cy="265113"/>
              <a:chOff x="990600" y="5638800"/>
              <a:chExt cx="376238" cy="265113"/>
            </a:xfrm>
          </p:grpSpPr>
          <p:sp>
            <p:nvSpPr>
              <p:cNvPr id="33856" name="Freeform 26">
                <a:extLst>
                  <a:ext uri="{FF2B5EF4-FFF2-40B4-BE49-F238E27FC236}">
                    <a16:creationId xmlns:a16="http://schemas.microsoft.com/office/drawing/2014/main" id="{E8C8D929-A2F3-844A-885E-E76502861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600" y="5638800"/>
                <a:ext cx="285750" cy="265113"/>
              </a:xfrm>
              <a:custGeom>
                <a:avLst/>
                <a:gdLst>
                  <a:gd name="T0" fmla="*/ 2147483646 w 360"/>
                  <a:gd name="T1" fmla="*/ 2147483646 h 336"/>
                  <a:gd name="T2" fmla="*/ 0 w 360"/>
                  <a:gd name="T3" fmla="*/ 2147483646 h 336"/>
                  <a:gd name="T4" fmla="*/ 0 w 360"/>
                  <a:gd name="T5" fmla="*/ 0 h 336"/>
                  <a:gd name="T6" fmla="*/ 2147483646 w 360"/>
                  <a:gd name="T7" fmla="*/ 2147483646 h 3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60"/>
                  <a:gd name="T13" fmla="*/ 0 h 336"/>
                  <a:gd name="T14" fmla="*/ 360 w 360"/>
                  <a:gd name="T15" fmla="*/ 336 h 3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60" h="336">
                    <a:moveTo>
                      <a:pt x="360" y="168"/>
                    </a:moveTo>
                    <a:lnTo>
                      <a:pt x="0" y="336"/>
                    </a:lnTo>
                    <a:lnTo>
                      <a:pt x="0" y="0"/>
                    </a:lnTo>
                    <a:lnTo>
                      <a:pt x="360" y="168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7" name="Freeform 28">
                <a:extLst>
                  <a:ext uri="{FF2B5EF4-FFF2-40B4-BE49-F238E27FC236}">
                    <a16:creationId xmlns:a16="http://schemas.microsoft.com/office/drawing/2014/main" id="{7DFC98B8-289A-174B-A321-929D72C0A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113" y="5727700"/>
                <a:ext cx="85725" cy="87313"/>
              </a:xfrm>
              <a:custGeom>
                <a:avLst/>
                <a:gdLst>
                  <a:gd name="T0" fmla="*/ 2147483646 w 109"/>
                  <a:gd name="T1" fmla="*/ 0 h 109"/>
                  <a:gd name="T2" fmla="*/ 2147483646 w 109"/>
                  <a:gd name="T3" fmla="*/ 2147483646 h 109"/>
                  <a:gd name="T4" fmla="*/ 2147483646 w 109"/>
                  <a:gd name="T5" fmla="*/ 2147483646 h 109"/>
                  <a:gd name="T6" fmla="*/ 2147483646 w 109"/>
                  <a:gd name="T7" fmla="*/ 2147483646 h 109"/>
                  <a:gd name="T8" fmla="*/ 2147483646 w 109"/>
                  <a:gd name="T9" fmla="*/ 2147483646 h 109"/>
                  <a:gd name="T10" fmla="*/ 2147483646 w 109"/>
                  <a:gd name="T11" fmla="*/ 2147483646 h 109"/>
                  <a:gd name="T12" fmla="*/ 2147483646 w 109"/>
                  <a:gd name="T13" fmla="*/ 2147483646 h 109"/>
                  <a:gd name="T14" fmla="*/ 2147483646 w 109"/>
                  <a:gd name="T15" fmla="*/ 2147483646 h 109"/>
                  <a:gd name="T16" fmla="*/ 0 w 109"/>
                  <a:gd name="T17" fmla="*/ 2147483646 h 109"/>
                  <a:gd name="T18" fmla="*/ 0 w 109"/>
                  <a:gd name="T19" fmla="*/ 2147483646 h 109"/>
                  <a:gd name="T20" fmla="*/ 0 w 109"/>
                  <a:gd name="T21" fmla="*/ 2147483646 h 109"/>
                  <a:gd name="T22" fmla="*/ 0 w 109"/>
                  <a:gd name="T23" fmla="*/ 2147483646 h 109"/>
                  <a:gd name="T24" fmla="*/ 0 w 109"/>
                  <a:gd name="T25" fmla="*/ 2147483646 h 109"/>
                  <a:gd name="T26" fmla="*/ 2147483646 w 109"/>
                  <a:gd name="T27" fmla="*/ 2147483646 h 109"/>
                  <a:gd name="T28" fmla="*/ 2147483646 w 109"/>
                  <a:gd name="T29" fmla="*/ 2147483646 h 109"/>
                  <a:gd name="T30" fmla="*/ 2147483646 w 109"/>
                  <a:gd name="T31" fmla="*/ 2147483646 h 109"/>
                  <a:gd name="T32" fmla="*/ 2147483646 w 109"/>
                  <a:gd name="T33" fmla="*/ 2147483646 h 109"/>
                  <a:gd name="T34" fmla="*/ 2147483646 w 109"/>
                  <a:gd name="T35" fmla="*/ 2147483646 h 109"/>
                  <a:gd name="T36" fmla="*/ 2147483646 w 109"/>
                  <a:gd name="T37" fmla="*/ 2147483646 h 109"/>
                  <a:gd name="T38" fmla="*/ 2147483646 w 109"/>
                  <a:gd name="T39" fmla="*/ 2147483646 h 109"/>
                  <a:gd name="T40" fmla="*/ 2147483646 w 109"/>
                  <a:gd name="T41" fmla="*/ 2147483646 h 109"/>
                  <a:gd name="T42" fmla="*/ 2147483646 w 109"/>
                  <a:gd name="T43" fmla="*/ 2147483646 h 109"/>
                  <a:gd name="T44" fmla="*/ 2147483646 w 109"/>
                  <a:gd name="T45" fmla="*/ 2147483646 h 109"/>
                  <a:gd name="T46" fmla="*/ 2147483646 w 109"/>
                  <a:gd name="T47" fmla="*/ 2147483646 h 109"/>
                  <a:gd name="T48" fmla="*/ 2147483646 w 109"/>
                  <a:gd name="T49" fmla="*/ 2147483646 h 109"/>
                  <a:gd name="T50" fmla="*/ 2147483646 w 109"/>
                  <a:gd name="T51" fmla="*/ 2147483646 h 109"/>
                  <a:gd name="T52" fmla="*/ 2147483646 w 109"/>
                  <a:gd name="T53" fmla="*/ 2147483646 h 109"/>
                  <a:gd name="T54" fmla="*/ 2147483646 w 109"/>
                  <a:gd name="T55" fmla="*/ 2147483646 h 109"/>
                  <a:gd name="T56" fmla="*/ 2147483646 w 109"/>
                  <a:gd name="T57" fmla="*/ 2147483646 h 109"/>
                  <a:gd name="T58" fmla="*/ 2147483646 w 109"/>
                  <a:gd name="T59" fmla="*/ 2147483646 h 109"/>
                  <a:gd name="T60" fmla="*/ 2147483646 w 109"/>
                  <a:gd name="T61" fmla="*/ 2147483646 h 109"/>
                  <a:gd name="T62" fmla="*/ 2147483646 w 109"/>
                  <a:gd name="T63" fmla="*/ 2147483646 h 109"/>
                  <a:gd name="T64" fmla="*/ 2147483646 w 109"/>
                  <a:gd name="T65" fmla="*/ 2147483646 h 109"/>
                  <a:gd name="T66" fmla="*/ 2147483646 w 109"/>
                  <a:gd name="T67" fmla="*/ 2147483646 h 109"/>
                  <a:gd name="T68" fmla="*/ 2147483646 w 109"/>
                  <a:gd name="T69" fmla="*/ 2147483646 h 109"/>
                  <a:gd name="T70" fmla="*/ 2147483646 w 109"/>
                  <a:gd name="T71" fmla="*/ 2147483646 h 109"/>
                  <a:gd name="T72" fmla="*/ 2147483646 w 109"/>
                  <a:gd name="T73" fmla="*/ 2147483646 h 109"/>
                  <a:gd name="T74" fmla="*/ 2147483646 w 109"/>
                  <a:gd name="T75" fmla="*/ 2147483646 h 109"/>
                  <a:gd name="T76" fmla="*/ 2147483646 w 109"/>
                  <a:gd name="T77" fmla="*/ 2147483646 h 109"/>
                  <a:gd name="T78" fmla="*/ 2147483646 w 109"/>
                  <a:gd name="T79" fmla="*/ 2147483646 h 109"/>
                  <a:gd name="T80" fmla="*/ 2147483646 w 109"/>
                  <a:gd name="T81" fmla="*/ 2147483646 h 109"/>
                  <a:gd name="T82" fmla="*/ 2147483646 w 109"/>
                  <a:gd name="T83" fmla="*/ 2147483646 h 109"/>
                  <a:gd name="T84" fmla="*/ 2147483646 w 109"/>
                  <a:gd name="T85" fmla="*/ 0 h 109"/>
                  <a:gd name="T86" fmla="*/ 2147483646 w 109"/>
                  <a:gd name="T87" fmla="*/ 0 h 1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9"/>
                  <a:gd name="T133" fmla="*/ 0 h 109"/>
                  <a:gd name="T134" fmla="*/ 109 w 109"/>
                  <a:gd name="T135" fmla="*/ 109 h 1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9" h="109">
                    <a:moveTo>
                      <a:pt x="54" y="0"/>
                    </a:moveTo>
                    <a:lnTo>
                      <a:pt x="52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39" y="2"/>
                    </a:lnTo>
                    <a:lnTo>
                      <a:pt x="36" y="3"/>
                    </a:lnTo>
                    <a:lnTo>
                      <a:pt x="34" y="3"/>
                    </a:lnTo>
                    <a:lnTo>
                      <a:pt x="31" y="4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4" y="9"/>
                    </a:lnTo>
                    <a:lnTo>
                      <a:pt x="22" y="10"/>
                    </a:lnTo>
                    <a:lnTo>
                      <a:pt x="19" y="12"/>
                    </a:lnTo>
                    <a:lnTo>
                      <a:pt x="18" y="14"/>
                    </a:lnTo>
                    <a:lnTo>
                      <a:pt x="16" y="15"/>
                    </a:lnTo>
                    <a:lnTo>
                      <a:pt x="15" y="18"/>
                    </a:lnTo>
                    <a:lnTo>
                      <a:pt x="12" y="19"/>
                    </a:lnTo>
                    <a:lnTo>
                      <a:pt x="11" y="21"/>
                    </a:lnTo>
                    <a:lnTo>
                      <a:pt x="10" y="24"/>
                    </a:lnTo>
                    <a:lnTo>
                      <a:pt x="7" y="26"/>
                    </a:lnTo>
                    <a:lnTo>
                      <a:pt x="6" y="28"/>
                    </a:lnTo>
                    <a:lnTo>
                      <a:pt x="5" y="31"/>
                    </a:lnTo>
                    <a:lnTo>
                      <a:pt x="4" y="33"/>
                    </a:lnTo>
                    <a:lnTo>
                      <a:pt x="4" y="36"/>
                    </a:lnTo>
                    <a:lnTo>
                      <a:pt x="3" y="38"/>
                    </a:lnTo>
                    <a:lnTo>
                      <a:pt x="1" y="40"/>
                    </a:lnTo>
                    <a:lnTo>
                      <a:pt x="1" y="43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1" y="64"/>
                    </a:lnTo>
                    <a:lnTo>
                      <a:pt x="1" y="68"/>
                    </a:lnTo>
                    <a:lnTo>
                      <a:pt x="3" y="70"/>
                    </a:lnTo>
                    <a:lnTo>
                      <a:pt x="4" y="73"/>
                    </a:lnTo>
                    <a:lnTo>
                      <a:pt x="4" y="75"/>
                    </a:lnTo>
                    <a:lnTo>
                      <a:pt x="5" y="78"/>
                    </a:lnTo>
                    <a:lnTo>
                      <a:pt x="6" y="80"/>
                    </a:lnTo>
                    <a:lnTo>
                      <a:pt x="7" y="82"/>
                    </a:lnTo>
                    <a:lnTo>
                      <a:pt x="10" y="85"/>
                    </a:lnTo>
                    <a:lnTo>
                      <a:pt x="11" y="86"/>
                    </a:lnTo>
                    <a:lnTo>
                      <a:pt x="12" y="88"/>
                    </a:lnTo>
                    <a:lnTo>
                      <a:pt x="15" y="91"/>
                    </a:lnTo>
                    <a:lnTo>
                      <a:pt x="16" y="92"/>
                    </a:lnTo>
                    <a:lnTo>
                      <a:pt x="18" y="94"/>
                    </a:lnTo>
                    <a:lnTo>
                      <a:pt x="19" y="96"/>
                    </a:lnTo>
                    <a:lnTo>
                      <a:pt x="22" y="98"/>
                    </a:lnTo>
                    <a:lnTo>
                      <a:pt x="24" y="99"/>
                    </a:lnTo>
                    <a:lnTo>
                      <a:pt x="27" y="100"/>
                    </a:lnTo>
                    <a:lnTo>
                      <a:pt x="29" y="102"/>
                    </a:lnTo>
                    <a:lnTo>
                      <a:pt x="31" y="103"/>
                    </a:lnTo>
                    <a:lnTo>
                      <a:pt x="34" y="104"/>
                    </a:lnTo>
                    <a:lnTo>
                      <a:pt x="36" y="105"/>
                    </a:lnTo>
                    <a:lnTo>
                      <a:pt x="39" y="106"/>
                    </a:lnTo>
                    <a:lnTo>
                      <a:pt x="41" y="106"/>
                    </a:lnTo>
                    <a:lnTo>
                      <a:pt x="43" y="108"/>
                    </a:lnTo>
                    <a:lnTo>
                      <a:pt x="46" y="108"/>
                    </a:lnTo>
                    <a:lnTo>
                      <a:pt x="49" y="108"/>
                    </a:lnTo>
                    <a:lnTo>
                      <a:pt x="52" y="109"/>
                    </a:lnTo>
                    <a:lnTo>
                      <a:pt x="54" y="109"/>
                    </a:lnTo>
                    <a:lnTo>
                      <a:pt x="58" y="109"/>
                    </a:lnTo>
                    <a:lnTo>
                      <a:pt x="60" y="108"/>
                    </a:lnTo>
                    <a:lnTo>
                      <a:pt x="63" y="108"/>
                    </a:lnTo>
                    <a:lnTo>
                      <a:pt x="65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3" y="105"/>
                    </a:lnTo>
                    <a:lnTo>
                      <a:pt x="76" y="104"/>
                    </a:lnTo>
                    <a:lnTo>
                      <a:pt x="78" y="103"/>
                    </a:lnTo>
                    <a:lnTo>
                      <a:pt x="81" y="102"/>
                    </a:lnTo>
                    <a:lnTo>
                      <a:pt x="83" y="100"/>
                    </a:lnTo>
                    <a:lnTo>
                      <a:pt x="85" y="99"/>
                    </a:lnTo>
                    <a:lnTo>
                      <a:pt x="87" y="98"/>
                    </a:lnTo>
                    <a:lnTo>
                      <a:pt x="89" y="96"/>
                    </a:lnTo>
                    <a:lnTo>
                      <a:pt x="91" y="94"/>
                    </a:lnTo>
                    <a:lnTo>
                      <a:pt x="93" y="92"/>
                    </a:lnTo>
                    <a:lnTo>
                      <a:pt x="95" y="91"/>
                    </a:lnTo>
                    <a:lnTo>
                      <a:pt x="96" y="88"/>
                    </a:lnTo>
                    <a:lnTo>
                      <a:pt x="99" y="86"/>
                    </a:lnTo>
                    <a:lnTo>
                      <a:pt x="100" y="85"/>
                    </a:lnTo>
                    <a:lnTo>
                      <a:pt x="101" y="82"/>
                    </a:lnTo>
                    <a:lnTo>
                      <a:pt x="102" y="80"/>
                    </a:lnTo>
                    <a:lnTo>
                      <a:pt x="103" y="78"/>
                    </a:lnTo>
                    <a:lnTo>
                      <a:pt x="105" y="75"/>
                    </a:lnTo>
                    <a:lnTo>
                      <a:pt x="106" y="73"/>
                    </a:lnTo>
                    <a:lnTo>
                      <a:pt x="107" y="70"/>
                    </a:lnTo>
                    <a:lnTo>
                      <a:pt x="107" y="68"/>
                    </a:lnTo>
                    <a:lnTo>
                      <a:pt x="108" y="64"/>
                    </a:lnTo>
                    <a:lnTo>
                      <a:pt x="108" y="62"/>
                    </a:lnTo>
                    <a:lnTo>
                      <a:pt x="108" y="60"/>
                    </a:lnTo>
                    <a:lnTo>
                      <a:pt x="109" y="57"/>
                    </a:lnTo>
                    <a:lnTo>
                      <a:pt x="109" y="54"/>
                    </a:lnTo>
                    <a:lnTo>
                      <a:pt x="109" y="51"/>
                    </a:lnTo>
                    <a:lnTo>
                      <a:pt x="108" y="49"/>
                    </a:lnTo>
                    <a:lnTo>
                      <a:pt x="108" y="45"/>
                    </a:lnTo>
                    <a:lnTo>
                      <a:pt x="108" y="43"/>
                    </a:lnTo>
                    <a:lnTo>
                      <a:pt x="107" y="40"/>
                    </a:lnTo>
                    <a:lnTo>
                      <a:pt x="107" y="38"/>
                    </a:lnTo>
                    <a:lnTo>
                      <a:pt x="106" y="36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2" y="28"/>
                    </a:lnTo>
                    <a:lnTo>
                      <a:pt x="101" y="26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6" y="19"/>
                    </a:lnTo>
                    <a:lnTo>
                      <a:pt x="95" y="18"/>
                    </a:lnTo>
                    <a:lnTo>
                      <a:pt x="93" y="15"/>
                    </a:lnTo>
                    <a:lnTo>
                      <a:pt x="91" y="14"/>
                    </a:lnTo>
                    <a:lnTo>
                      <a:pt x="89" y="12"/>
                    </a:lnTo>
                    <a:lnTo>
                      <a:pt x="87" y="10"/>
                    </a:lnTo>
                    <a:lnTo>
                      <a:pt x="85" y="9"/>
                    </a:lnTo>
                    <a:lnTo>
                      <a:pt x="83" y="7"/>
                    </a:lnTo>
                    <a:lnTo>
                      <a:pt x="81" y="6"/>
                    </a:lnTo>
                    <a:lnTo>
                      <a:pt x="78" y="4"/>
                    </a:lnTo>
                    <a:lnTo>
                      <a:pt x="76" y="3"/>
                    </a:lnTo>
                    <a:lnTo>
                      <a:pt x="73" y="3"/>
                    </a:lnTo>
                    <a:lnTo>
                      <a:pt x="71" y="2"/>
                    </a:lnTo>
                    <a:lnTo>
                      <a:pt x="69" y="1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842" name="Rectangle 29">
              <a:extLst>
                <a:ext uri="{FF2B5EF4-FFF2-40B4-BE49-F238E27FC236}">
                  <a16:creationId xmlns:a16="http://schemas.microsoft.com/office/drawing/2014/main" id="{27EECE17-30B3-5144-9324-E157114DE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6405" y="4725988"/>
              <a:ext cx="685800" cy="1066799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43" name="Rectangle 30">
              <a:extLst>
                <a:ext uri="{FF2B5EF4-FFF2-40B4-BE49-F238E27FC236}">
                  <a16:creationId xmlns:a16="http://schemas.microsoft.com/office/drawing/2014/main" id="{52DFDA4E-6F0B-2846-93F2-A1277F56E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4256" y="5451475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44" name="Rectangle 31">
              <a:extLst>
                <a:ext uri="{FF2B5EF4-FFF2-40B4-BE49-F238E27FC236}">
                  <a16:creationId xmlns:a16="http://schemas.microsoft.com/office/drawing/2014/main" id="{529B8AA0-558E-3840-80EA-A6DC78402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2605" y="4905375"/>
              <a:ext cx="192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45" name="Rectangle 32">
              <a:extLst>
                <a:ext uri="{FF2B5EF4-FFF2-40B4-BE49-F238E27FC236}">
                  <a16:creationId xmlns:a16="http://schemas.microsoft.com/office/drawing/2014/main" id="{CBE70E6B-2B34-7D41-B855-F87C2390F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7892" y="4899025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46" name="Line 33">
              <a:extLst>
                <a:ext uri="{FF2B5EF4-FFF2-40B4-BE49-F238E27FC236}">
                  <a16:creationId xmlns:a16="http://schemas.microsoft.com/office/drawing/2014/main" id="{B12B2694-3456-8B46-BBD9-1787E71759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91705" y="5430838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Rectangle 38">
              <a:extLst>
                <a:ext uri="{FF2B5EF4-FFF2-40B4-BE49-F238E27FC236}">
                  <a16:creationId xmlns:a16="http://schemas.microsoft.com/office/drawing/2014/main" id="{FF73E056-0D73-A046-A77F-B1F972ADD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480" y="5443538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48" name="Rectangle 39">
              <a:extLst>
                <a:ext uri="{FF2B5EF4-FFF2-40B4-BE49-F238E27FC236}">
                  <a16:creationId xmlns:a16="http://schemas.microsoft.com/office/drawing/2014/main" id="{E64FE4F6-0AE7-8744-9F8F-5CAAA778B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017" y="4743450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49" name="Rectangle 40">
              <a:extLst>
                <a:ext uri="{FF2B5EF4-FFF2-40B4-BE49-F238E27FC236}">
                  <a16:creationId xmlns:a16="http://schemas.microsoft.com/office/drawing/2014/main" id="{7AFD5AC6-EC2F-404F-A8C7-0378D2D3B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192" y="4827588"/>
              <a:ext cx="148653" cy="173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50" name="Rectangle 41">
              <a:extLst>
                <a:ext uri="{FF2B5EF4-FFF2-40B4-BE49-F238E27FC236}">
                  <a16:creationId xmlns:a16="http://schemas.microsoft.com/office/drawing/2014/main" id="{65BDDC5C-FC4E-ED4C-B0F4-F88671B79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3180" y="4743450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51" name="Rectangle 42">
              <a:extLst>
                <a:ext uri="{FF2B5EF4-FFF2-40B4-BE49-F238E27FC236}">
                  <a16:creationId xmlns:a16="http://schemas.microsoft.com/office/drawing/2014/main" id="{CCDAAB05-6F23-B348-98CC-19E2DD86D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355" y="4827588"/>
              <a:ext cx="91595" cy="173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52" name="Rectangle 66">
              <a:extLst>
                <a:ext uri="{FF2B5EF4-FFF2-40B4-BE49-F238E27FC236}">
                  <a16:creationId xmlns:a16="http://schemas.microsoft.com/office/drawing/2014/main" id="{80FFF712-7589-AB47-B133-D09C02931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2605" y="5435600"/>
              <a:ext cx="330330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53" name="Rectangle 67">
              <a:extLst>
                <a:ext uri="{FF2B5EF4-FFF2-40B4-BE49-F238E27FC236}">
                  <a16:creationId xmlns:a16="http://schemas.microsoft.com/office/drawing/2014/main" id="{52A2B812-7340-5948-A494-B53DF6E0E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730" y="5435600"/>
              <a:ext cx="330330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54" name="Oval 68">
              <a:extLst>
                <a:ext uri="{FF2B5EF4-FFF2-40B4-BE49-F238E27FC236}">
                  <a16:creationId xmlns:a16="http://schemas.microsoft.com/office/drawing/2014/main" id="{AA82468B-C8DD-E944-B80D-621A5C220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380" y="5512255"/>
              <a:ext cx="74613" cy="7302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55" name="Line 11">
              <a:extLst>
                <a:ext uri="{FF2B5EF4-FFF2-40B4-BE49-F238E27FC236}">
                  <a16:creationId xmlns:a16="http://schemas.microsoft.com/office/drawing/2014/main" id="{5364596A-08E9-EE40-980F-08471E8B67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47889" y="5543991"/>
              <a:ext cx="266700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9" name="Group 12">
            <a:extLst>
              <a:ext uri="{FF2B5EF4-FFF2-40B4-BE49-F238E27FC236}">
                <a16:creationId xmlns:a16="http://schemas.microsoft.com/office/drawing/2014/main" id="{85E5881B-A57D-F647-90E0-D852FF74E729}"/>
              </a:ext>
            </a:extLst>
          </p:cNvPr>
          <p:cNvGrpSpPr>
            <a:grpSpLocks/>
          </p:cNvGrpSpPr>
          <p:nvPr/>
        </p:nvGrpSpPr>
        <p:grpSpPr bwMode="auto">
          <a:xfrm>
            <a:off x="7924800" y="1216025"/>
            <a:ext cx="1944688" cy="1392238"/>
            <a:chOff x="3848100" y="3200400"/>
            <a:chExt cx="1485900" cy="1063625"/>
          </a:xfrm>
        </p:grpSpPr>
        <p:sp>
          <p:nvSpPr>
            <p:cNvPr id="33811" name="Rectangle 50">
              <a:extLst>
                <a:ext uri="{FF2B5EF4-FFF2-40B4-BE49-F238E27FC236}">
                  <a16:creationId xmlns:a16="http://schemas.microsoft.com/office/drawing/2014/main" id="{DE9A5863-788F-C54B-BDC4-F3EC82CD1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8150" y="3200400"/>
              <a:ext cx="666750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32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12" name="Rectangle 52">
              <a:extLst>
                <a:ext uri="{FF2B5EF4-FFF2-40B4-BE49-F238E27FC236}">
                  <a16:creationId xmlns:a16="http://schemas.microsoft.com/office/drawing/2014/main" id="{BF631CD1-7C77-6242-918B-6EDAC8436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3373438"/>
              <a:ext cx="171475" cy="21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32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13" name="Rectangle 53">
              <a:extLst>
                <a:ext uri="{FF2B5EF4-FFF2-40B4-BE49-F238E27FC236}">
                  <a16:creationId xmlns:a16="http://schemas.microsoft.com/office/drawing/2014/main" id="{AB5A221D-4F78-3046-915E-BF8F24C35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3367088"/>
              <a:ext cx="171475" cy="21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32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14" name="Line 54">
              <a:extLst>
                <a:ext uri="{FF2B5EF4-FFF2-40B4-BE49-F238E27FC236}">
                  <a16:creationId xmlns:a16="http://schemas.microsoft.com/office/drawing/2014/main" id="{E9DE76C5-F1CF-8144-96EB-60FBAC4722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24400" y="3902075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55">
              <a:extLst>
                <a:ext uri="{FF2B5EF4-FFF2-40B4-BE49-F238E27FC236}">
                  <a16:creationId xmlns:a16="http://schemas.microsoft.com/office/drawing/2014/main" id="{C410E858-24C2-DF44-B88B-EC50C8DDC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3940175"/>
              <a:ext cx="133350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57">
              <a:extLst>
                <a:ext uri="{FF2B5EF4-FFF2-40B4-BE49-F238E27FC236}">
                  <a16:creationId xmlns:a16="http://schemas.microsoft.com/office/drawing/2014/main" id="{64605B82-0F1E-7A4F-8946-C8FA42D21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313" y="3957638"/>
              <a:ext cx="85725" cy="87313"/>
            </a:xfrm>
            <a:custGeom>
              <a:avLst/>
              <a:gdLst>
                <a:gd name="T0" fmla="*/ 2147483646 w 109"/>
                <a:gd name="T1" fmla="*/ 0 h 109"/>
                <a:gd name="T2" fmla="*/ 2147483646 w 109"/>
                <a:gd name="T3" fmla="*/ 2147483646 h 109"/>
                <a:gd name="T4" fmla="*/ 2147483646 w 109"/>
                <a:gd name="T5" fmla="*/ 2147483646 h 109"/>
                <a:gd name="T6" fmla="*/ 2147483646 w 109"/>
                <a:gd name="T7" fmla="*/ 2147483646 h 109"/>
                <a:gd name="T8" fmla="*/ 2147483646 w 109"/>
                <a:gd name="T9" fmla="*/ 2147483646 h 109"/>
                <a:gd name="T10" fmla="*/ 2147483646 w 109"/>
                <a:gd name="T11" fmla="*/ 2147483646 h 109"/>
                <a:gd name="T12" fmla="*/ 2147483646 w 109"/>
                <a:gd name="T13" fmla="*/ 2147483646 h 109"/>
                <a:gd name="T14" fmla="*/ 2147483646 w 109"/>
                <a:gd name="T15" fmla="*/ 2147483646 h 109"/>
                <a:gd name="T16" fmla="*/ 0 w 109"/>
                <a:gd name="T17" fmla="*/ 2147483646 h 109"/>
                <a:gd name="T18" fmla="*/ 0 w 109"/>
                <a:gd name="T19" fmla="*/ 2147483646 h 109"/>
                <a:gd name="T20" fmla="*/ 0 w 109"/>
                <a:gd name="T21" fmla="*/ 2147483646 h 109"/>
                <a:gd name="T22" fmla="*/ 0 w 109"/>
                <a:gd name="T23" fmla="*/ 2147483646 h 109"/>
                <a:gd name="T24" fmla="*/ 0 w 109"/>
                <a:gd name="T25" fmla="*/ 2147483646 h 109"/>
                <a:gd name="T26" fmla="*/ 2147483646 w 109"/>
                <a:gd name="T27" fmla="*/ 2147483646 h 109"/>
                <a:gd name="T28" fmla="*/ 2147483646 w 109"/>
                <a:gd name="T29" fmla="*/ 2147483646 h 109"/>
                <a:gd name="T30" fmla="*/ 2147483646 w 109"/>
                <a:gd name="T31" fmla="*/ 2147483646 h 109"/>
                <a:gd name="T32" fmla="*/ 2147483646 w 109"/>
                <a:gd name="T33" fmla="*/ 2147483646 h 109"/>
                <a:gd name="T34" fmla="*/ 2147483646 w 109"/>
                <a:gd name="T35" fmla="*/ 2147483646 h 109"/>
                <a:gd name="T36" fmla="*/ 2147483646 w 109"/>
                <a:gd name="T37" fmla="*/ 2147483646 h 109"/>
                <a:gd name="T38" fmla="*/ 2147483646 w 109"/>
                <a:gd name="T39" fmla="*/ 2147483646 h 109"/>
                <a:gd name="T40" fmla="*/ 2147483646 w 109"/>
                <a:gd name="T41" fmla="*/ 2147483646 h 109"/>
                <a:gd name="T42" fmla="*/ 2147483646 w 109"/>
                <a:gd name="T43" fmla="*/ 2147483646 h 109"/>
                <a:gd name="T44" fmla="*/ 2147483646 w 109"/>
                <a:gd name="T45" fmla="*/ 2147483646 h 109"/>
                <a:gd name="T46" fmla="*/ 2147483646 w 109"/>
                <a:gd name="T47" fmla="*/ 2147483646 h 109"/>
                <a:gd name="T48" fmla="*/ 2147483646 w 109"/>
                <a:gd name="T49" fmla="*/ 2147483646 h 109"/>
                <a:gd name="T50" fmla="*/ 2147483646 w 109"/>
                <a:gd name="T51" fmla="*/ 2147483646 h 109"/>
                <a:gd name="T52" fmla="*/ 2147483646 w 109"/>
                <a:gd name="T53" fmla="*/ 2147483646 h 109"/>
                <a:gd name="T54" fmla="*/ 2147483646 w 109"/>
                <a:gd name="T55" fmla="*/ 2147483646 h 109"/>
                <a:gd name="T56" fmla="*/ 2147483646 w 109"/>
                <a:gd name="T57" fmla="*/ 2147483646 h 109"/>
                <a:gd name="T58" fmla="*/ 2147483646 w 109"/>
                <a:gd name="T59" fmla="*/ 2147483646 h 109"/>
                <a:gd name="T60" fmla="*/ 2147483646 w 109"/>
                <a:gd name="T61" fmla="*/ 2147483646 h 109"/>
                <a:gd name="T62" fmla="*/ 2147483646 w 109"/>
                <a:gd name="T63" fmla="*/ 2147483646 h 109"/>
                <a:gd name="T64" fmla="*/ 2147483646 w 109"/>
                <a:gd name="T65" fmla="*/ 2147483646 h 109"/>
                <a:gd name="T66" fmla="*/ 2147483646 w 109"/>
                <a:gd name="T67" fmla="*/ 2147483646 h 109"/>
                <a:gd name="T68" fmla="*/ 2147483646 w 109"/>
                <a:gd name="T69" fmla="*/ 2147483646 h 109"/>
                <a:gd name="T70" fmla="*/ 2147483646 w 109"/>
                <a:gd name="T71" fmla="*/ 2147483646 h 109"/>
                <a:gd name="T72" fmla="*/ 2147483646 w 109"/>
                <a:gd name="T73" fmla="*/ 2147483646 h 109"/>
                <a:gd name="T74" fmla="*/ 2147483646 w 109"/>
                <a:gd name="T75" fmla="*/ 2147483646 h 109"/>
                <a:gd name="T76" fmla="*/ 2147483646 w 109"/>
                <a:gd name="T77" fmla="*/ 2147483646 h 109"/>
                <a:gd name="T78" fmla="*/ 2147483646 w 109"/>
                <a:gd name="T79" fmla="*/ 2147483646 h 109"/>
                <a:gd name="T80" fmla="*/ 2147483646 w 109"/>
                <a:gd name="T81" fmla="*/ 2147483646 h 109"/>
                <a:gd name="T82" fmla="*/ 2147483646 w 109"/>
                <a:gd name="T83" fmla="*/ 2147483646 h 109"/>
                <a:gd name="T84" fmla="*/ 2147483646 w 109"/>
                <a:gd name="T85" fmla="*/ 0 h 109"/>
                <a:gd name="T86" fmla="*/ 2147483646 w 109"/>
                <a:gd name="T87" fmla="*/ 0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09"/>
                <a:gd name="T134" fmla="*/ 109 w 109"/>
                <a:gd name="T135" fmla="*/ 109 h 1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09">
                  <a:moveTo>
                    <a:pt x="54" y="0"/>
                  </a:moveTo>
                  <a:lnTo>
                    <a:pt x="52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1" y="5"/>
                  </a:lnTo>
                  <a:lnTo>
                    <a:pt x="29" y="6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2" y="11"/>
                  </a:lnTo>
                  <a:lnTo>
                    <a:pt x="19" y="12"/>
                  </a:lnTo>
                  <a:lnTo>
                    <a:pt x="18" y="15"/>
                  </a:lnTo>
                  <a:lnTo>
                    <a:pt x="16" y="16"/>
                  </a:lnTo>
                  <a:lnTo>
                    <a:pt x="15" y="18"/>
                  </a:lnTo>
                  <a:lnTo>
                    <a:pt x="12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7" y="27"/>
                  </a:lnTo>
                  <a:lnTo>
                    <a:pt x="6" y="29"/>
                  </a:lnTo>
                  <a:lnTo>
                    <a:pt x="5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3" y="39"/>
                  </a:lnTo>
                  <a:lnTo>
                    <a:pt x="1" y="41"/>
                  </a:lnTo>
                  <a:lnTo>
                    <a:pt x="1" y="44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4" y="74"/>
                  </a:lnTo>
                  <a:lnTo>
                    <a:pt x="4" y="76"/>
                  </a:lnTo>
                  <a:lnTo>
                    <a:pt x="5" y="78"/>
                  </a:lnTo>
                  <a:lnTo>
                    <a:pt x="6" y="81"/>
                  </a:lnTo>
                  <a:lnTo>
                    <a:pt x="7" y="83"/>
                  </a:lnTo>
                  <a:lnTo>
                    <a:pt x="10" y="86"/>
                  </a:lnTo>
                  <a:lnTo>
                    <a:pt x="11" y="87"/>
                  </a:lnTo>
                  <a:lnTo>
                    <a:pt x="12" y="89"/>
                  </a:lnTo>
                  <a:lnTo>
                    <a:pt x="15" y="92"/>
                  </a:lnTo>
                  <a:lnTo>
                    <a:pt x="16" y="93"/>
                  </a:lnTo>
                  <a:lnTo>
                    <a:pt x="18" y="95"/>
                  </a:lnTo>
                  <a:lnTo>
                    <a:pt x="19" y="96"/>
                  </a:lnTo>
                  <a:lnTo>
                    <a:pt x="22" y="99"/>
                  </a:lnTo>
                  <a:lnTo>
                    <a:pt x="24" y="100"/>
                  </a:lnTo>
                  <a:lnTo>
                    <a:pt x="27" y="101"/>
                  </a:lnTo>
                  <a:lnTo>
                    <a:pt x="29" y="102"/>
                  </a:lnTo>
                  <a:lnTo>
                    <a:pt x="31" y="103"/>
                  </a:lnTo>
                  <a:lnTo>
                    <a:pt x="34" y="105"/>
                  </a:lnTo>
                  <a:lnTo>
                    <a:pt x="36" y="106"/>
                  </a:lnTo>
                  <a:lnTo>
                    <a:pt x="39" y="107"/>
                  </a:lnTo>
                  <a:lnTo>
                    <a:pt x="41" y="107"/>
                  </a:lnTo>
                  <a:lnTo>
                    <a:pt x="43" y="108"/>
                  </a:lnTo>
                  <a:lnTo>
                    <a:pt x="46" y="108"/>
                  </a:lnTo>
                  <a:lnTo>
                    <a:pt x="49" y="108"/>
                  </a:lnTo>
                  <a:lnTo>
                    <a:pt x="52" y="109"/>
                  </a:lnTo>
                  <a:lnTo>
                    <a:pt x="54" y="109"/>
                  </a:lnTo>
                  <a:lnTo>
                    <a:pt x="58" y="109"/>
                  </a:lnTo>
                  <a:lnTo>
                    <a:pt x="60" y="108"/>
                  </a:lnTo>
                  <a:lnTo>
                    <a:pt x="63" y="108"/>
                  </a:lnTo>
                  <a:lnTo>
                    <a:pt x="65" y="108"/>
                  </a:lnTo>
                  <a:lnTo>
                    <a:pt x="69" y="107"/>
                  </a:lnTo>
                  <a:lnTo>
                    <a:pt x="71" y="107"/>
                  </a:lnTo>
                  <a:lnTo>
                    <a:pt x="73" y="106"/>
                  </a:lnTo>
                  <a:lnTo>
                    <a:pt x="76" y="105"/>
                  </a:lnTo>
                  <a:lnTo>
                    <a:pt x="78" y="103"/>
                  </a:lnTo>
                  <a:lnTo>
                    <a:pt x="81" y="102"/>
                  </a:lnTo>
                  <a:lnTo>
                    <a:pt x="83" y="101"/>
                  </a:lnTo>
                  <a:lnTo>
                    <a:pt x="85" y="100"/>
                  </a:lnTo>
                  <a:lnTo>
                    <a:pt x="87" y="99"/>
                  </a:lnTo>
                  <a:lnTo>
                    <a:pt x="89" y="96"/>
                  </a:lnTo>
                  <a:lnTo>
                    <a:pt x="91" y="95"/>
                  </a:lnTo>
                  <a:lnTo>
                    <a:pt x="93" y="93"/>
                  </a:lnTo>
                  <a:lnTo>
                    <a:pt x="95" y="92"/>
                  </a:lnTo>
                  <a:lnTo>
                    <a:pt x="96" y="89"/>
                  </a:lnTo>
                  <a:lnTo>
                    <a:pt x="99" y="87"/>
                  </a:lnTo>
                  <a:lnTo>
                    <a:pt x="100" y="86"/>
                  </a:lnTo>
                  <a:lnTo>
                    <a:pt x="101" y="83"/>
                  </a:lnTo>
                  <a:lnTo>
                    <a:pt x="102" y="81"/>
                  </a:lnTo>
                  <a:lnTo>
                    <a:pt x="103" y="78"/>
                  </a:lnTo>
                  <a:lnTo>
                    <a:pt x="105" y="76"/>
                  </a:lnTo>
                  <a:lnTo>
                    <a:pt x="106" y="74"/>
                  </a:lnTo>
                  <a:lnTo>
                    <a:pt x="107" y="71"/>
                  </a:lnTo>
                  <a:lnTo>
                    <a:pt x="107" y="69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58"/>
                  </a:lnTo>
                  <a:lnTo>
                    <a:pt x="109" y="54"/>
                  </a:lnTo>
                  <a:lnTo>
                    <a:pt x="109" y="52"/>
                  </a:lnTo>
                  <a:lnTo>
                    <a:pt x="108" y="50"/>
                  </a:lnTo>
                  <a:lnTo>
                    <a:pt x="108" y="46"/>
                  </a:lnTo>
                  <a:lnTo>
                    <a:pt x="108" y="44"/>
                  </a:lnTo>
                  <a:lnTo>
                    <a:pt x="107" y="41"/>
                  </a:lnTo>
                  <a:lnTo>
                    <a:pt x="107" y="39"/>
                  </a:lnTo>
                  <a:lnTo>
                    <a:pt x="106" y="36"/>
                  </a:lnTo>
                  <a:lnTo>
                    <a:pt x="105" y="34"/>
                  </a:lnTo>
                  <a:lnTo>
                    <a:pt x="103" y="32"/>
                  </a:lnTo>
                  <a:lnTo>
                    <a:pt x="102" y="29"/>
                  </a:lnTo>
                  <a:lnTo>
                    <a:pt x="101" y="27"/>
                  </a:lnTo>
                  <a:lnTo>
                    <a:pt x="100" y="24"/>
                  </a:lnTo>
                  <a:lnTo>
                    <a:pt x="99" y="22"/>
                  </a:lnTo>
                  <a:lnTo>
                    <a:pt x="96" y="20"/>
                  </a:lnTo>
                  <a:lnTo>
                    <a:pt x="95" y="18"/>
                  </a:lnTo>
                  <a:lnTo>
                    <a:pt x="93" y="16"/>
                  </a:lnTo>
                  <a:lnTo>
                    <a:pt x="91" y="15"/>
                  </a:lnTo>
                  <a:lnTo>
                    <a:pt x="89" y="12"/>
                  </a:lnTo>
                  <a:lnTo>
                    <a:pt x="87" y="11"/>
                  </a:lnTo>
                  <a:lnTo>
                    <a:pt x="85" y="10"/>
                  </a:lnTo>
                  <a:lnTo>
                    <a:pt x="83" y="8"/>
                  </a:lnTo>
                  <a:lnTo>
                    <a:pt x="81" y="6"/>
                  </a:lnTo>
                  <a:lnTo>
                    <a:pt x="78" y="5"/>
                  </a:lnTo>
                  <a:lnTo>
                    <a:pt x="76" y="4"/>
                  </a:lnTo>
                  <a:lnTo>
                    <a:pt x="73" y="4"/>
                  </a:lnTo>
                  <a:lnTo>
                    <a:pt x="71" y="3"/>
                  </a:lnTo>
                  <a:lnTo>
                    <a:pt x="69" y="2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Line 58">
              <a:extLst>
                <a:ext uri="{FF2B5EF4-FFF2-40B4-BE49-F238E27FC236}">
                  <a16:creationId xmlns:a16="http://schemas.microsoft.com/office/drawing/2014/main" id="{D495C06E-A0AE-FC47-9E73-3071A4FC8F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8100" y="3997325"/>
              <a:ext cx="30321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Line 59">
              <a:extLst>
                <a:ext uri="{FF2B5EF4-FFF2-40B4-BE49-F238E27FC236}">
                  <a16:creationId xmlns:a16="http://schemas.microsoft.com/office/drawing/2014/main" id="{EB96DD37-E2F1-0E43-91DA-C42B090536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8100" y="3467100"/>
              <a:ext cx="4000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9" name="Line 60">
              <a:extLst>
                <a:ext uri="{FF2B5EF4-FFF2-40B4-BE49-F238E27FC236}">
                  <a16:creationId xmlns:a16="http://schemas.microsoft.com/office/drawing/2014/main" id="{01DD81E9-C61D-FE46-BBFA-F872E6948B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14900" y="3467100"/>
              <a:ext cx="419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0" name="Line 61">
              <a:extLst>
                <a:ext uri="{FF2B5EF4-FFF2-40B4-BE49-F238E27FC236}">
                  <a16:creationId xmlns:a16="http://schemas.microsoft.com/office/drawing/2014/main" id="{6E4073A9-FF66-144E-8FE5-B33C8CB636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14900" y="3997325"/>
              <a:ext cx="419100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1" name="Rectangle 62">
              <a:extLst>
                <a:ext uri="{FF2B5EF4-FFF2-40B4-BE49-F238E27FC236}">
                  <a16:creationId xmlns:a16="http://schemas.microsoft.com/office/drawing/2014/main" id="{409E5252-2EFB-B940-A72A-86A38B7D2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8" y="3911600"/>
              <a:ext cx="171475" cy="21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32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grpSp>
        <p:nvGrpSpPr>
          <p:cNvPr id="33800" name="Group 3">
            <a:extLst>
              <a:ext uri="{FF2B5EF4-FFF2-40B4-BE49-F238E27FC236}">
                <a16:creationId xmlns:a16="http://schemas.microsoft.com/office/drawing/2014/main" id="{8D709A02-2CA3-6F42-8075-478DCF836E4A}"/>
              </a:ext>
            </a:extLst>
          </p:cNvPr>
          <p:cNvGrpSpPr>
            <a:grpSpLocks/>
          </p:cNvGrpSpPr>
          <p:nvPr/>
        </p:nvGrpSpPr>
        <p:grpSpPr bwMode="auto">
          <a:xfrm>
            <a:off x="7961314" y="4627564"/>
            <a:ext cx="1944687" cy="1392237"/>
            <a:chOff x="3581400" y="4936682"/>
            <a:chExt cx="1485900" cy="1063625"/>
          </a:xfrm>
        </p:grpSpPr>
        <p:sp>
          <p:nvSpPr>
            <p:cNvPr id="33801" name="Rectangle 50">
              <a:extLst>
                <a:ext uri="{FF2B5EF4-FFF2-40B4-BE49-F238E27FC236}">
                  <a16:creationId xmlns:a16="http://schemas.microsoft.com/office/drawing/2014/main" id="{4B3D9A26-9B94-4B4B-A18B-E450A9C0A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450" y="4936682"/>
              <a:ext cx="666750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32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02" name="Rectangle 52">
              <a:extLst>
                <a:ext uri="{FF2B5EF4-FFF2-40B4-BE49-F238E27FC236}">
                  <a16:creationId xmlns:a16="http://schemas.microsoft.com/office/drawing/2014/main" id="{148E63CC-7366-E84A-8D5D-246F24362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5109720"/>
              <a:ext cx="171475" cy="21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32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03" name="Rectangle 53">
              <a:extLst>
                <a:ext uri="{FF2B5EF4-FFF2-40B4-BE49-F238E27FC236}">
                  <a16:creationId xmlns:a16="http://schemas.microsoft.com/office/drawing/2014/main" id="{FA9BCFF1-213A-B744-A1B4-AC69BEAAC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000" y="5103370"/>
              <a:ext cx="171475" cy="21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32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04" name="Line 54">
              <a:extLst>
                <a:ext uri="{FF2B5EF4-FFF2-40B4-BE49-F238E27FC236}">
                  <a16:creationId xmlns:a16="http://schemas.microsoft.com/office/drawing/2014/main" id="{87E4BE1D-B811-054A-A517-C5B149A3F2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43483" y="5641532"/>
              <a:ext cx="133194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55">
              <a:extLst>
                <a:ext uri="{FF2B5EF4-FFF2-40B4-BE49-F238E27FC236}">
                  <a16:creationId xmlns:a16="http://schemas.microsoft.com/office/drawing/2014/main" id="{8C6E98B6-A8E6-F746-929E-D908FBCDC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0" y="5676457"/>
              <a:ext cx="133350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Line 58">
              <a:extLst>
                <a:ext uri="{FF2B5EF4-FFF2-40B4-BE49-F238E27FC236}">
                  <a16:creationId xmlns:a16="http://schemas.microsoft.com/office/drawing/2014/main" id="{C9A237E1-83C9-8247-99C5-B9DFE1D381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400" y="5733607"/>
              <a:ext cx="410152" cy="454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Line 59">
              <a:extLst>
                <a:ext uri="{FF2B5EF4-FFF2-40B4-BE49-F238E27FC236}">
                  <a16:creationId xmlns:a16="http://schemas.microsoft.com/office/drawing/2014/main" id="{73F2F7F9-2F20-AF4A-B14B-9AE8C86ED7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400" y="5203382"/>
              <a:ext cx="4000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Line 60">
              <a:extLst>
                <a:ext uri="{FF2B5EF4-FFF2-40B4-BE49-F238E27FC236}">
                  <a16:creationId xmlns:a16="http://schemas.microsoft.com/office/drawing/2014/main" id="{22B396F4-A659-744B-A6F8-C8061A863B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8200" y="5203382"/>
              <a:ext cx="419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Line 61">
              <a:extLst>
                <a:ext uri="{FF2B5EF4-FFF2-40B4-BE49-F238E27FC236}">
                  <a16:creationId xmlns:a16="http://schemas.microsoft.com/office/drawing/2014/main" id="{F9D4F5F7-5BB2-1A4A-8B85-A077E48712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8200" y="5733607"/>
              <a:ext cx="419100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Rectangle 62">
              <a:extLst>
                <a:ext uri="{FF2B5EF4-FFF2-40B4-BE49-F238E27FC236}">
                  <a16:creationId xmlns:a16="http://schemas.microsoft.com/office/drawing/2014/main" id="{451121C2-FA2C-F345-832E-0BA5D6FE7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5647882"/>
              <a:ext cx="171475" cy="21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32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itle 1">
            <a:extLst>
              <a:ext uri="{FF2B5EF4-FFF2-40B4-BE49-F238E27FC236}">
                <a16:creationId xmlns:a16="http://schemas.microsoft.com/office/drawing/2014/main" id="{3BE97716-AA13-9241-AF65-2E785A990A8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Negative-Edge-Triggered Master-Slave D Flip-Flop</a:t>
            </a:r>
          </a:p>
        </p:txBody>
      </p:sp>
      <p:sp>
        <p:nvSpPr>
          <p:cNvPr id="34818" name="Title 1">
            <a:extLst>
              <a:ext uri="{FF2B5EF4-FFF2-40B4-BE49-F238E27FC236}">
                <a16:creationId xmlns:a16="http://schemas.microsoft.com/office/drawing/2014/main" id="{C0AE1286-E71F-E949-813C-4746D4B69489}"/>
              </a:ext>
            </a:extLst>
          </p:cNvPr>
          <p:cNvSpPr txBox="1">
            <a:spLocks/>
          </p:cNvSpPr>
          <p:nvPr/>
        </p:nvSpPr>
        <p:spPr bwMode="auto">
          <a:xfrm>
            <a:off x="893763" y="3733800"/>
            <a:ext cx="9144001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Positive-Edge-Triggered Master-Slave D Flip-Flop</a:t>
            </a:r>
          </a:p>
        </p:txBody>
      </p:sp>
      <p:grpSp>
        <p:nvGrpSpPr>
          <p:cNvPr id="34819" name="Group 12">
            <a:extLst>
              <a:ext uri="{FF2B5EF4-FFF2-40B4-BE49-F238E27FC236}">
                <a16:creationId xmlns:a16="http://schemas.microsoft.com/office/drawing/2014/main" id="{A945F1CB-C653-0E41-9F00-5C72B7A2E978}"/>
              </a:ext>
            </a:extLst>
          </p:cNvPr>
          <p:cNvGrpSpPr>
            <a:grpSpLocks/>
          </p:cNvGrpSpPr>
          <p:nvPr/>
        </p:nvGrpSpPr>
        <p:grpSpPr bwMode="auto">
          <a:xfrm>
            <a:off x="4459288" y="1849439"/>
            <a:ext cx="1485900" cy="1063625"/>
            <a:chOff x="3848100" y="3200400"/>
            <a:chExt cx="1485900" cy="1063625"/>
          </a:xfrm>
        </p:grpSpPr>
        <p:sp>
          <p:nvSpPr>
            <p:cNvPr id="34831" name="Rectangle 50">
              <a:extLst>
                <a:ext uri="{FF2B5EF4-FFF2-40B4-BE49-F238E27FC236}">
                  <a16:creationId xmlns:a16="http://schemas.microsoft.com/office/drawing/2014/main" id="{3667BFB5-1D9A-D34C-98D9-582C42B88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8150" y="3200400"/>
              <a:ext cx="666750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32" name="Rectangle 52">
              <a:extLst>
                <a:ext uri="{FF2B5EF4-FFF2-40B4-BE49-F238E27FC236}">
                  <a16:creationId xmlns:a16="http://schemas.microsoft.com/office/drawing/2014/main" id="{971F9804-9754-644A-A97D-49EEE5E31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33734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33" name="Rectangle 53">
              <a:extLst>
                <a:ext uri="{FF2B5EF4-FFF2-40B4-BE49-F238E27FC236}">
                  <a16:creationId xmlns:a16="http://schemas.microsoft.com/office/drawing/2014/main" id="{11A2288C-6BA9-4440-BBB4-88FCD343B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33670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34" name="Line 54">
              <a:extLst>
                <a:ext uri="{FF2B5EF4-FFF2-40B4-BE49-F238E27FC236}">
                  <a16:creationId xmlns:a16="http://schemas.microsoft.com/office/drawing/2014/main" id="{B29CB9DC-257B-FD41-99B8-7A5E4B3381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24400" y="3902075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5" name="Freeform 55">
              <a:extLst>
                <a:ext uri="{FF2B5EF4-FFF2-40B4-BE49-F238E27FC236}">
                  <a16:creationId xmlns:a16="http://schemas.microsoft.com/office/drawing/2014/main" id="{0273F516-22ED-1941-BAB5-422F6C03E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3940175"/>
              <a:ext cx="133350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6" name="Freeform 57">
              <a:extLst>
                <a:ext uri="{FF2B5EF4-FFF2-40B4-BE49-F238E27FC236}">
                  <a16:creationId xmlns:a16="http://schemas.microsoft.com/office/drawing/2014/main" id="{B57F509C-9D10-0346-85F2-BF3819F6E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313" y="3957638"/>
              <a:ext cx="85725" cy="87313"/>
            </a:xfrm>
            <a:custGeom>
              <a:avLst/>
              <a:gdLst>
                <a:gd name="T0" fmla="*/ 2147483646 w 109"/>
                <a:gd name="T1" fmla="*/ 0 h 109"/>
                <a:gd name="T2" fmla="*/ 2147483646 w 109"/>
                <a:gd name="T3" fmla="*/ 2147483646 h 109"/>
                <a:gd name="T4" fmla="*/ 2147483646 w 109"/>
                <a:gd name="T5" fmla="*/ 2147483646 h 109"/>
                <a:gd name="T6" fmla="*/ 2147483646 w 109"/>
                <a:gd name="T7" fmla="*/ 2147483646 h 109"/>
                <a:gd name="T8" fmla="*/ 2147483646 w 109"/>
                <a:gd name="T9" fmla="*/ 2147483646 h 109"/>
                <a:gd name="T10" fmla="*/ 2147483646 w 109"/>
                <a:gd name="T11" fmla="*/ 2147483646 h 109"/>
                <a:gd name="T12" fmla="*/ 2147483646 w 109"/>
                <a:gd name="T13" fmla="*/ 2147483646 h 109"/>
                <a:gd name="T14" fmla="*/ 2147483646 w 109"/>
                <a:gd name="T15" fmla="*/ 2147483646 h 109"/>
                <a:gd name="T16" fmla="*/ 0 w 109"/>
                <a:gd name="T17" fmla="*/ 2147483646 h 109"/>
                <a:gd name="T18" fmla="*/ 0 w 109"/>
                <a:gd name="T19" fmla="*/ 2147483646 h 109"/>
                <a:gd name="T20" fmla="*/ 0 w 109"/>
                <a:gd name="T21" fmla="*/ 2147483646 h 109"/>
                <a:gd name="T22" fmla="*/ 0 w 109"/>
                <a:gd name="T23" fmla="*/ 2147483646 h 109"/>
                <a:gd name="T24" fmla="*/ 0 w 109"/>
                <a:gd name="T25" fmla="*/ 2147483646 h 109"/>
                <a:gd name="T26" fmla="*/ 2147483646 w 109"/>
                <a:gd name="T27" fmla="*/ 2147483646 h 109"/>
                <a:gd name="T28" fmla="*/ 2147483646 w 109"/>
                <a:gd name="T29" fmla="*/ 2147483646 h 109"/>
                <a:gd name="T30" fmla="*/ 2147483646 w 109"/>
                <a:gd name="T31" fmla="*/ 2147483646 h 109"/>
                <a:gd name="T32" fmla="*/ 2147483646 w 109"/>
                <a:gd name="T33" fmla="*/ 2147483646 h 109"/>
                <a:gd name="T34" fmla="*/ 2147483646 w 109"/>
                <a:gd name="T35" fmla="*/ 2147483646 h 109"/>
                <a:gd name="T36" fmla="*/ 2147483646 w 109"/>
                <a:gd name="T37" fmla="*/ 2147483646 h 109"/>
                <a:gd name="T38" fmla="*/ 2147483646 w 109"/>
                <a:gd name="T39" fmla="*/ 2147483646 h 109"/>
                <a:gd name="T40" fmla="*/ 2147483646 w 109"/>
                <a:gd name="T41" fmla="*/ 2147483646 h 109"/>
                <a:gd name="T42" fmla="*/ 2147483646 w 109"/>
                <a:gd name="T43" fmla="*/ 2147483646 h 109"/>
                <a:gd name="T44" fmla="*/ 2147483646 w 109"/>
                <a:gd name="T45" fmla="*/ 2147483646 h 109"/>
                <a:gd name="T46" fmla="*/ 2147483646 w 109"/>
                <a:gd name="T47" fmla="*/ 2147483646 h 109"/>
                <a:gd name="T48" fmla="*/ 2147483646 w 109"/>
                <a:gd name="T49" fmla="*/ 2147483646 h 109"/>
                <a:gd name="T50" fmla="*/ 2147483646 w 109"/>
                <a:gd name="T51" fmla="*/ 2147483646 h 109"/>
                <a:gd name="T52" fmla="*/ 2147483646 w 109"/>
                <a:gd name="T53" fmla="*/ 2147483646 h 109"/>
                <a:gd name="T54" fmla="*/ 2147483646 w 109"/>
                <a:gd name="T55" fmla="*/ 2147483646 h 109"/>
                <a:gd name="T56" fmla="*/ 2147483646 w 109"/>
                <a:gd name="T57" fmla="*/ 2147483646 h 109"/>
                <a:gd name="T58" fmla="*/ 2147483646 w 109"/>
                <a:gd name="T59" fmla="*/ 2147483646 h 109"/>
                <a:gd name="T60" fmla="*/ 2147483646 w 109"/>
                <a:gd name="T61" fmla="*/ 2147483646 h 109"/>
                <a:gd name="T62" fmla="*/ 2147483646 w 109"/>
                <a:gd name="T63" fmla="*/ 2147483646 h 109"/>
                <a:gd name="T64" fmla="*/ 2147483646 w 109"/>
                <a:gd name="T65" fmla="*/ 2147483646 h 109"/>
                <a:gd name="T66" fmla="*/ 2147483646 w 109"/>
                <a:gd name="T67" fmla="*/ 2147483646 h 109"/>
                <a:gd name="T68" fmla="*/ 2147483646 w 109"/>
                <a:gd name="T69" fmla="*/ 2147483646 h 109"/>
                <a:gd name="T70" fmla="*/ 2147483646 w 109"/>
                <a:gd name="T71" fmla="*/ 2147483646 h 109"/>
                <a:gd name="T72" fmla="*/ 2147483646 w 109"/>
                <a:gd name="T73" fmla="*/ 2147483646 h 109"/>
                <a:gd name="T74" fmla="*/ 2147483646 w 109"/>
                <a:gd name="T75" fmla="*/ 2147483646 h 109"/>
                <a:gd name="T76" fmla="*/ 2147483646 w 109"/>
                <a:gd name="T77" fmla="*/ 2147483646 h 109"/>
                <a:gd name="T78" fmla="*/ 2147483646 w 109"/>
                <a:gd name="T79" fmla="*/ 2147483646 h 109"/>
                <a:gd name="T80" fmla="*/ 2147483646 w 109"/>
                <a:gd name="T81" fmla="*/ 2147483646 h 109"/>
                <a:gd name="T82" fmla="*/ 2147483646 w 109"/>
                <a:gd name="T83" fmla="*/ 2147483646 h 109"/>
                <a:gd name="T84" fmla="*/ 2147483646 w 109"/>
                <a:gd name="T85" fmla="*/ 0 h 109"/>
                <a:gd name="T86" fmla="*/ 2147483646 w 109"/>
                <a:gd name="T87" fmla="*/ 0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09"/>
                <a:gd name="T134" fmla="*/ 109 w 109"/>
                <a:gd name="T135" fmla="*/ 109 h 1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09">
                  <a:moveTo>
                    <a:pt x="54" y="0"/>
                  </a:moveTo>
                  <a:lnTo>
                    <a:pt x="52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1" y="5"/>
                  </a:lnTo>
                  <a:lnTo>
                    <a:pt x="29" y="6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2" y="11"/>
                  </a:lnTo>
                  <a:lnTo>
                    <a:pt x="19" y="12"/>
                  </a:lnTo>
                  <a:lnTo>
                    <a:pt x="18" y="15"/>
                  </a:lnTo>
                  <a:lnTo>
                    <a:pt x="16" y="16"/>
                  </a:lnTo>
                  <a:lnTo>
                    <a:pt x="15" y="18"/>
                  </a:lnTo>
                  <a:lnTo>
                    <a:pt x="12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7" y="27"/>
                  </a:lnTo>
                  <a:lnTo>
                    <a:pt x="6" y="29"/>
                  </a:lnTo>
                  <a:lnTo>
                    <a:pt x="5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3" y="39"/>
                  </a:lnTo>
                  <a:lnTo>
                    <a:pt x="1" y="41"/>
                  </a:lnTo>
                  <a:lnTo>
                    <a:pt x="1" y="44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4" y="74"/>
                  </a:lnTo>
                  <a:lnTo>
                    <a:pt x="4" y="76"/>
                  </a:lnTo>
                  <a:lnTo>
                    <a:pt x="5" y="78"/>
                  </a:lnTo>
                  <a:lnTo>
                    <a:pt x="6" y="81"/>
                  </a:lnTo>
                  <a:lnTo>
                    <a:pt x="7" y="83"/>
                  </a:lnTo>
                  <a:lnTo>
                    <a:pt x="10" y="86"/>
                  </a:lnTo>
                  <a:lnTo>
                    <a:pt x="11" y="87"/>
                  </a:lnTo>
                  <a:lnTo>
                    <a:pt x="12" y="89"/>
                  </a:lnTo>
                  <a:lnTo>
                    <a:pt x="15" y="92"/>
                  </a:lnTo>
                  <a:lnTo>
                    <a:pt x="16" y="93"/>
                  </a:lnTo>
                  <a:lnTo>
                    <a:pt x="18" y="95"/>
                  </a:lnTo>
                  <a:lnTo>
                    <a:pt x="19" y="96"/>
                  </a:lnTo>
                  <a:lnTo>
                    <a:pt x="22" y="99"/>
                  </a:lnTo>
                  <a:lnTo>
                    <a:pt x="24" y="100"/>
                  </a:lnTo>
                  <a:lnTo>
                    <a:pt x="27" y="101"/>
                  </a:lnTo>
                  <a:lnTo>
                    <a:pt x="29" y="102"/>
                  </a:lnTo>
                  <a:lnTo>
                    <a:pt x="31" y="103"/>
                  </a:lnTo>
                  <a:lnTo>
                    <a:pt x="34" y="105"/>
                  </a:lnTo>
                  <a:lnTo>
                    <a:pt x="36" y="106"/>
                  </a:lnTo>
                  <a:lnTo>
                    <a:pt x="39" y="107"/>
                  </a:lnTo>
                  <a:lnTo>
                    <a:pt x="41" y="107"/>
                  </a:lnTo>
                  <a:lnTo>
                    <a:pt x="43" y="108"/>
                  </a:lnTo>
                  <a:lnTo>
                    <a:pt x="46" y="108"/>
                  </a:lnTo>
                  <a:lnTo>
                    <a:pt x="49" y="108"/>
                  </a:lnTo>
                  <a:lnTo>
                    <a:pt x="52" y="109"/>
                  </a:lnTo>
                  <a:lnTo>
                    <a:pt x="54" y="109"/>
                  </a:lnTo>
                  <a:lnTo>
                    <a:pt x="58" y="109"/>
                  </a:lnTo>
                  <a:lnTo>
                    <a:pt x="60" y="108"/>
                  </a:lnTo>
                  <a:lnTo>
                    <a:pt x="63" y="108"/>
                  </a:lnTo>
                  <a:lnTo>
                    <a:pt x="65" y="108"/>
                  </a:lnTo>
                  <a:lnTo>
                    <a:pt x="69" y="107"/>
                  </a:lnTo>
                  <a:lnTo>
                    <a:pt x="71" y="107"/>
                  </a:lnTo>
                  <a:lnTo>
                    <a:pt x="73" y="106"/>
                  </a:lnTo>
                  <a:lnTo>
                    <a:pt x="76" y="105"/>
                  </a:lnTo>
                  <a:lnTo>
                    <a:pt x="78" y="103"/>
                  </a:lnTo>
                  <a:lnTo>
                    <a:pt x="81" y="102"/>
                  </a:lnTo>
                  <a:lnTo>
                    <a:pt x="83" y="101"/>
                  </a:lnTo>
                  <a:lnTo>
                    <a:pt x="85" y="100"/>
                  </a:lnTo>
                  <a:lnTo>
                    <a:pt x="87" y="99"/>
                  </a:lnTo>
                  <a:lnTo>
                    <a:pt x="89" y="96"/>
                  </a:lnTo>
                  <a:lnTo>
                    <a:pt x="91" y="95"/>
                  </a:lnTo>
                  <a:lnTo>
                    <a:pt x="93" y="93"/>
                  </a:lnTo>
                  <a:lnTo>
                    <a:pt x="95" y="92"/>
                  </a:lnTo>
                  <a:lnTo>
                    <a:pt x="96" y="89"/>
                  </a:lnTo>
                  <a:lnTo>
                    <a:pt x="99" y="87"/>
                  </a:lnTo>
                  <a:lnTo>
                    <a:pt x="100" y="86"/>
                  </a:lnTo>
                  <a:lnTo>
                    <a:pt x="101" y="83"/>
                  </a:lnTo>
                  <a:lnTo>
                    <a:pt x="102" y="81"/>
                  </a:lnTo>
                  <a:lnTo>
                    <a:pt x="103" y="78"/>
                  </a:lnTo>
                  <a:lnTo>
                    <a:pt x="105" y="76"/>
                  </a:lnTo>
                  <a:lnTo>
                    <a:pt x="106" y="74"/>
                  </a:lnTo>
                  <a:lnTo>
                    <a:pt x="107" y="71"/>
                  </a:lnTo>
                  <a:lnTo>
                    <a:pt x="107" y="69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58"/>
                  </a:lnTo>
                  <a:lnTo>
                    <a:pt x="109" y="54"/>
                  </a:lnTo>
                  <a:lnTo>
                    <a:pt x="109" y="52"/>
                  </a:lnTo>
                  <a:lnTo>
                    <a:pt x="108" y="50"/>
                  </a:lnTo>
                  <a:lnTo>
                    <a:pt x="108" y="46"/>
                  </a:lnTo>
                  <a:lnTo>
                    <a:pt x="108" y="44"/>
                  </a:lnTo>
                  <a:lnTo>
                    <a:pt x="107" y="41"/>
                  </a:lnTo>
                  <a:lnTo>
                    <a:pt x="107" y="39"/>
                  </a:lnTo>
                  <a:lnTo>
                    <a:pt x="106" y="36"/>
                  </a:lnTo>
                  <a:lnTo>
                    <a:pt x="105" y="34"/>
                  </a:lnTo>
                  <a:lnTo>
                    <a:pt x="103" y="32"/>
                  </a:lnTo>
                  <a:lnTo>
                    <a:pt x="102" y="29"/>
                  </a:lnTo>
                  <a:lnTo>
                    <a:pt x="101" y="27"/>
                  </a:lnTo>
                  <a:lnTo>
                    <a:pt x="100" y="24"/>
                  </a:lnTo>
                  <a:lnTo>
                    <a:pt x="99" y="22"/>
                  </a:lnTo>
                  <a:lnTo>
                    <a:pt x="96" y="20"/>
                  </a:lnTo>
                  <a:lnTo>
                    <a:pt x="95" y="18"/>
                  </a:lnTo>
                  <a:lnTo>
                    <a:pt x="93" y="16"/>
                  </a:lnTo>
                  <a:lnTo>
                    <a:pt x="91" y="15"/>
                  </a:lnTo>
                  <a:lnTo>
                    <a:pt x="89" y="12"/>
                  </a:lnTo>
                  <a:lnTo>
                    <a:pt x="87" y="11"/>
                  </a:lnTo>
                  <a:lnTo>
                    <a:pt x="85" y="10"/>
                  </a:lnTo>
                  <a:lnTo>
                    <a:pt x="83" y="8"/>
                  </a:lnTo>
                  <a:lnTo>
                    <a:pt x="81" y="6"/>
                  </a:lnTo>
                  <a:lnTo>
                    <a:pt x="78" y="5"/>
                  </a:lnTo>
                  <a:lnTo>
                    <a:pt x="76" y="4"/>
                  </a:lnTo>
                  <a:lnTo>
                    <a:pt x="73" y="4"/>
                  </a:lnTo>
                  <a:lnTo>
                    <a:pt x="71" y="3"/>
                  </a:lnTo>
                  <a:lnTo>
                    <a:pt x="69" y="2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Line 58">
              <a:extLst>
                <a:ext uri="{FF2B5EF4-FFF2-40B4-BE49-F238E27FC236}">
                  <a16:creationId xmlns:a16="http://schemas.microsoft.com/office/drawing/2014/main" id="{3E2C7439-5054-A24D-82B0-C4589A81D0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8100" y="3997325"/>
              <a:ext cx="30321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Line 59">
              <a:extLst>
                <a:ext uri="{FF2B5EF4-FFF2-40B4-BE49-F238E27FC236}">
                  <a16:creationId xmlns:a16="http://schemas.microsoft.com/office/drawing/2014/main" id="{95999D9C-FBFE-FF41-8054-44B9E14DF6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8100" y="3467100"/>
              <a:ext cx="4000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Line 60">
              <a:extLst>
                <a:ext uri="{FF2B5EF4-FFF2-40B4-BE49-F238E27FC236}">
                  <a16:creationId xmlns:a16="http://schemas.microsoft.com/office/drawing/2014/main" id="{C2EB26E7-BA7A-F447-A723-346CD45D66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14900" y="3467100"/>
              <a:ext cx="419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Line 61">
              <a:extLst>
                <a:ext uri="{FF2B5EF4-FFF2-40B4-BE49-F238E27FC236}">
                  <a16:creationId xmlns:a16="http://schemas.microsoft.com/office/drawing/2014/main" id="{4B441C24-F0CC-D041-8A24-FE0B51B5B3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14900" y="3997325"/>
              <a:ext cx="419100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Rectangle 62">
              <a:extLst>
                <a:ext uri="{FF2B5EF4-FFF2-40B4-BE49-F238E27FC236}">
                  <a16:creationId xmlns:a16="http://schemas.microsoft.com/office/drawing/2014/main" id="{12414F96-CBCD-ED41-BC47-652D12174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8" y="39116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34820" name="Group 3">
            <a:extLst>
              <a:ext uri="{FF2B5EF4-FFF2-40B4-BE49-F238E27FC236}">
                <a16:creationId xmlns:a16="http://schemas.microsoft.com/office/drawing/2014/main" id="{4472FA2E-B178-D341-BC5C-7D4E3DFB78ED}"/>
              </a:ext>
            </a:extLst>
          </p:cNvPr>
          <p:cNvGrpSpPr>
            <a:grpSpLocks/>
          </p:cNvGrpSpPr>
          <p:nvPr/>
        </p:nvGrpSpPr>
        <p:grpSpPr bwMode="auto">
          <a:xfrm>
            <a:off x="4495800" y="4937126"/>
            <a:ext cx="1485900" cy="1063625"/>
            <a:chOff x="3581400" y="4936682"/>
            <a:chExt cx="1485900" cy="1063625"/>
          </a:xfrm>
        </p:grpSpPr>
        <p:sp>
          <p:nvSpPr>
            <p:cNvPr id="34821" name="Rectangle 50">
              <a:extLst>
                <a:ext uri="{FF2B5EF4-FFF2-40B4-BE49-F238E27FC236}">
                  <a16:creationId xmlns:a16="http://schemas.microsoft.com/office/drawing/2014/main" id="{31822201-41EE-3D46-BBA8-E436E4510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450" y="4936682"/>
              <a:ext cx="666750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22" name="Rectangle 52">
              <a:extLst>
                <a:ext uri="{FF2B5EF4-FFF2-40B4-BE49-F238E27FC236}">
                  <a16:creationId xmlns:a16="http://schemas.microsoft.com/office/drawing/2014/main" id="{B96920C1-63B5-C047-A535-0051A65FB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510972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23" name="Rectangle 53">
              <a:extLst>
                <a:ext uri="{FF2B5EF4-FFF2-40B4-BE49-F238E27FC236}">
                  <a16:creationId xmlns:a16="http://schemas.microsoft.com/office/drawing/2014/main" id="{EE7F2D3F-1511-1E45-A2B5-E0E5068D6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000" y="510337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24" name="Line 54">
              <a:extLst>
                <a:ext uri="{FF2B5EF4-FFF2-40B4-BE49-F238E27FC236}">
                  <a16:creationId xmlns:a16="http://schemas.microsoft.com/office/drawing/2014/main" id="{624705F7-A788-9049-9C5C-9B9FDCEB99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7700" y="5638357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55">
              <a:extLst>
                <a:ext uri="{FF2B5EF4-FFF2-40B4-BE49-F238E27FC236}">
                  <a16:creationId xmlns:a16="http://schemas.microsoft.com/office/drawing/2014/main" id="{516E2863-CC45-954B-89A3-448CAB382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0" y="5676457"/>
              <a:ext cx="133350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Line 58">
              <a:extLst>
                <a:ext uri="{FF2B5EF4-FFF2-40B4-BE49-F238E27FC236}">
                  <a16:creationId xmlns:a16="http://schemas.microsoft.com/office/drawing/2014/main" id="{398C6F1C-5EDA-5B44-87D8-E635A86453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400" y="5733607"/>
              <a:ext cx="410152" cy="454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Line 59">
              <a:extLst>
                <a:ext uri="{FF2B5EF4-FFF2-40B4-BE49-F238E27FC236}">
                  <a16:creationId xmlns:a16="http://schemas.microsoft.com/office/drawing/2014/main" id="{76B5A2DA-ED4E-5D4A-8C50-3B25C0360B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400" y="5203382"/>
              <a:ext cx="4000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Line 60">
              <a:extLst>
                <a:ext uri="{FF2B5EF4-FFF2-40B4-BE49-F238E27FC236}">
                  <a16:creationId xmlns:a16="http://schemas.microsoft.com/office/drawing/2014/main" id="{722660F5-0B5A-064E-AD0D-7929081D05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8200" y="5203382"/>
              <a:ext cx="419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Line 61">
              <a:extLst>
                <a:ext uri="{FF2B5EF4-FFF2-40B4-BE49-F238E27FC236}">
                  <a16:creationId xmlns:a16="http://schemas.microsoft.com/office/drawing/2014/main" id="{EBA645BD-7432-B546-8B84-F8B8215EE5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8200" y="5733607"/>
              <a:ext cx="419100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Rectangle 62">
              <a:extLst>
                <a:ext uri="{FF2B5EF4-FFF2-40B4-BE49-F238E27FC236}">
                  <a16:creationId xmlns:a16="http://schemas.microsoft.com/office/drawing/2014/main" id="{67AF2CEB-0C08-5F40-8545-951F748B2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5647882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Rectangle 3">
            <a:extLst>
              <a:ext uri="{FF2B5EF4-FFF2-40B4-BE49-F238E27FC236}">
                <a16:creationId xmlns:a16="http://schemas.microsoft.com/office/drawing/2014/main" id="{D3E7DFCC-C6E7-3647-B933-347977A4C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2125663"/>
            <a:ext cx="9144000" cy="187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Flip-Flop Analogy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4000">
              <a:solidFill>
                <a:srgbClr val="000000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(Airlock)</a:t>
            </a: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5" name="Picture 2" descr="https://upload.wikimedia.org/wikipedia/commons/thumb/3/34/Quest_airlock_exterior_-_STS-127.jpg/450px-Quest_airlock_exterior_-_STS-127.jpg">
            <a:extLst>
              <a:ext uri="{FF2B5EF4-FFF2-40B4-BE49-F238E27FC236}">
                <a16:creationId xmlns:a16="http://schemas.microsoft.com/office/drawing/2014/main" id="{4CB81C09-0DE6-DA44-BDD2-D7643FB769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2636838" y="825500"/>
            <a:ext cx="5715000" cy="513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6" name="TextBox 3">
            <a:extLst>
              <a:ext uri="{FF2B5EF4-FFF2-40B4-BE49-F238E27FC236}">
                <a16:creationId xmlns:a16="http://schemas.microsoft.com/office/drawing/2014/main" id="{60D5C9C7-C8F7-C44C-AF0A-9562233F73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2800" y="6521450"/>
            <a:ext cx="285750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latin typeface="Times" pitchFamily="2" charset="0"/>
              </a:rPr>
              <a:t>[https://en.wikipedia.org/wiki/Quest_Joint_Airlock]</a:t>
            </a: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extBox 3">
            <a:extLst>
              <a:ext uri="{FF2B5EF4-FFF2-40B4-BE49-F238E27FC236}">
                <a16:creationId xmlns:a16="http://schemas.microsoft.com/office/drawing/2014/main" id="{18D85EE0-0975-834B-92FB-637AD9F674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5001" y="6573838"/>
            <a:ext cx="567531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" b="0">
                <a:latin typeface="Times" pitchFamily="2" charset="0"/>
              </a:rPr>
              <a:t>[https://www.allposters.com/-sp/Astronaut-Ingresses-the-Airlock-Hatch-on-the-International-Space-Station-Posters_i12684251_.htm]</a:t>
            </a:r>
          </a:p>
        </p:txBody>
      </p:sp>
      <p:pic>
        <p:nvPicPr>
          <p:cNvPr id="37890" name="Picture 7">
            <a:extLst>
              <a:ext uri="{FF2B5EF4-FFF2-40B4-BE49-F238E27FC236}">
                <a16:creationId xmlns:a16="http://schemas.microsoft.com/office/drawing/2014/main" id="{68FB833B-C3F7-EC4D-AFB8-8E2A61AAA7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4175" y="777876"/>
            <a:ext cx="7829550" cy="520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3" name="Picture 2" descr="Astronaut Ricky Arnold exits the Quest airlock at the start of U.S. EVA-51. Photo Credit: Oleg Artemyev / Roscosmos">
            <a:extLst>
              <a:ext uri="{FF2B5EF4-FFF2-40B4-BE49-F238E27FC236}">
                <a16:creationId xmlns:a16="http://schemas.microsoft.com/office/drawing/2014/main" id="{02CE0F92-0A59-4F4A-B392-283F5186AA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7326" y="1016000"/>
            <a:ext cx="8164513" cy="4586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4" name="TextBox 3">
            <a:extLst>
              <a:ext uri="{FF2B5EF4-FFF2-40B4-BE49-F238E27FC236}">
                <a16:creationId xmlns:a16="http://schemas.microsoft.com/office/drawing/2014/main" id="{78898AAC-905A-AE4A-9E64-589C1F4FC5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5175" y="6554788"/>
            <a:ext cx="54673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" b="0">
                <a:latin typeface="Times" pitchFamily="2" charset="0"/>
              </a:rPr>
              <a:t>[https://www.spaceflightinsider.com/missions/iss/astronauts-install-high-definition-cameras-outside-international-space-station/]</a:t>
            </a: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7" name="Picture 4">
            <a:extLst>
              <a:ext uri="{FF2B5EF4-FFF2-40B4-BE49-F238E27FC236}">
                <a16:creationId xmlns:a16="http://schemas.microsoft.com/office/drawing/2014/main" id="{AF050472-E6C1-6543-A649-4A0C0486C8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1001" y="903289"/>
            <a:ext cx="7661275" cy="506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38" name="TextBox 5">
            <a:extLst>
              <a:ext uri="{FF2B5EF4-FFF2-40B4-BE49-F238E27FC236}">
                <a16:creationId xmlns:a16="http://schemas.microsoft.com/office/drawing/2014/main" id="{6343A632-C5A6-0A45-B5AF-807E15B45B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2800" y="6521450"/>
            <a:ext cx="285750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latin typeface="Times" pitchFamily="2" charset="0"/>
              </a:rPr>
              <a:t>[https://en.wikipedia.org/wiki/Quest_Joint_Airlock]</a:t>
            </a: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>
            <a:extLst>
              <a:ext uri="{FF2B5EF4-FFF2-40B4-BE49-F238E27FC236}">
                <a16:creationId xmlns:a16="http://schemas.microsoft.com/office/drawing/2014/main" id="{B82A13FC-8949-7241-86EC-3547509F38A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04775"/>
            <a:ext cx="9144000" cy="685800"/>
          </a:xfrm>
        </p:spPr>
        <p:txBody>
          <a:bodyPr/>
          <a:lstStyle/>
          <a:p>
            <a:r>
              <a:rPr lang="en-US" altLang="en-US"/>
              <a:t>Airlock on Earth</a:t>
            </a:r>
          </a:p>
        </p:txBody>
      </p:sp>
      <p:pic>
        <p:nvPicPr>
          <p:cNvPr id="41986" name="Picture 2" descr="https://www.maglocks.com/mm5/graphics/00000001/interlockingsystema.jpg">
            <a:extLst>
              <a:ext uri="{FF2B5EF4-FFF2-40B4-BE49-F238E27FC236}">
                <a16:creationId xmlns:a16="http://schemas.microsoft.com/office/drawing/2014/main" id="{EF6F1226-E3BD-D943-90E4-A165E9068E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613" y="1235075"/>
            <a:ext cx="4648200" cy="463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87" name="TextBox 3">
            <a:extLst>
              <a:ext uri="{FF2B5EF4-FFF2-40B4-BE49-F238E27FC236}">
                <a16:creationId xmlns:a16="http://schemas.microsoft.com/office/drawing/2014/main" id="{5AE4CF69-281E-9A4B-A3F0-B7882148CC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0001" y="6630988"/>
            <a:ext cx="371316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" b="0">
                <a:latin typeface="Times" pitchFamily="2" charset="0"/>
              </a:rPr>
              <a:t>[https://www.maglocks.com/sdc-two-door-airlockmantrapcleanroom-level-1-kit.html]</a:t>
            </a:r>
          </a:p>
        </p:txBody>
      </p: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extBox 3">
            <a:extLst>
              <a:ext uri="{FF2B5EF4-FFF2-40B4-BE49-F238E27FC236}">
                <a16:creationId xmlns:a16="http://schemas.microsoft.com/office/drawing/2014/main" id="{ED34A50B-BD0C-0C47-8D97-0C9F4BB067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7075" y="6505575"/>
            <a:ext cx="292893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" b="0">
                <a:latin typeface="Times" pitchFamily="2" charset="0"/>
              </a:rPr>
              <a:t>[https://www.nortechcontrol.com/solutions/people/door-interlock/]</a:t>
            </a:r>
          </a:p>
        </p:txBody>
      </p:sp>
      <p:pic>
        <p:nvPicPr>
          <p:cNvPr id="43010" name="Picture 5">
            <a:extLst>
              <a:ext uri="{FF2B5EF4-FFF2-40B4-BE49-F238E27FC236}">
                <a16:creationId xmlns:a16="http://schemas.microsoft.com/office/drawing/2014/main" id="{073B4C1D-E8A0-5249-B158-16E5FFA9D0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1" y="1752601"/>
            <a:ext cx="4181475" cy="3878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1" name="Title 1">
            <a:extLst>
              <a:ext uri="{FF2B5EF4-FFF2-40B4-BE49-F238E27FC236}">
                <a16:creationId xmlns:a16="http://schemas.microsoft.com/office/drawing/2014/main" id="{01CD7E7D-4BE9-804E-9B3D-6D2E0B05192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D Flip-Flop Analogy</a:t>
            </a: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EEDECC6A-80F0-3345-84AC-FF2B11E6F01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7170" name="Rectangle 3">
            <a:extLst>
              <a:ext uri="{FF2B5EF4-FFF2-40B4-BE49-F238E27FC236}">
                <a16:creationId xmlns:a16="http://schemas.microsoft.com/office/drawing/2014/main" id="{C0708E4B-8C5C-BB42-8A38-90D743AAC2C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5486400"/>
          </a:xfrm>
        </p:spPr>
        <p:txBody>
          <a:bodyPr/>
          <a:lstStyle/>
          <a:p>
            <a:pPr eaLnBrk="1" hangingPunct="1"/>
            <a:r>
              <a:rPr lang="en-US" altLang="en-US" dirty="0"/>
              <a:t>Midterm Exam #2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When: Friday, November 1 @ 4:20pm.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Where: This room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What: Chapters 1, 2, 3, 4 and  5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The exam will be closed book but open notes   	  (you can bring up to 3 pages of handwritten notes).</a:t>
            </a:r>
          </a:p>
          <a:p>
            <a:pPr eaLnBrk="1" hangingPunct="1">
              <a:buFontTx/>
              <a:buNone/>
            </a:pPr>
            <a:endParaRPr lang="en-US" altLang="en-US" dirty="0"/>
          </a:p>
          <a:p>
            <a:pPr lvl="1" eaLnBrk="1" hangingPunct="1"/>
            <a:endParaRPr lang="en-US" altLang="en-US" dirty="0"/>
          </a:p>
          <a:p>
            <a:pPr lvl="1" eaLnBrk="1" hangingPunct="1">
              <a:buFont typeface="Wingdings" pitchFamily="2" charset="2"/>
              <a:buNone/>
            </a:pPr>
            <a:endParaRPr lang="en-US" altLang="en-US" dirty="0"/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extBox 3">
            <a:extLst>
              <a:ext uri="{FF2B5EF4-FFF2-40B4-BE49-F238E27FC236}">
                <a16:creationId xmlns:a16="http://schemas.microsoft.com/office/drawing/2014/main" id="{CD70B8E7-DD6F-2A43-9295-721208124D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7813" y="6564313"/>
            <a:ext cx="210026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" b="0">
                <a:latin typeface="Times" pitchFamily="2" charset="0"/>
              </a:rPr>
              <a:t>[https://www.insafe.com/activa-pro-interlock/]</a:t>
            </a:r>
          </a:p>
        </p:txBody>
      </p:sp>
      <p:pic>
        <p:nvPicPr>
          <p:cNvPr id="44034" name="Picture 5">
            <a:extLst>
              <a:ext uri="{FF2B5EF4-FFF2-40B4-BE49-F238E27FC236}">
                <a16:creationId xmlns:a16="http://schemas.microsoft.com/office/drawing/2014/main" id="{8C5FFA13-17F5-C348-AEC6-A475968098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1" y="1371600"/>
            <a:ext cx="4329113" cy="434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7" name="Picture 1" descr="Screen shot 2013-10-21 at 1.31.19 PM.png">
            <a:extLst>
              <a:ext uri="{FF2B5EF4-FFF2-40B4-BE49-F238E27FC236}">
                <a16:creationId xmlns:a16="http://schemas.microsoft.com/office/drawing/2014/main" id="{7DA69F25-AF9F-6A4C-A575-4E20B30A81A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64" y="2416175"/>
            <a:ext cx="4554537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58" name="Picture 1" descr="Screen shot 2013-10-21 at 1.31.19 PM.png">
            <a:extLst>
              <a:ext uri="{FF2B5EF4-FFF2-40B4-BE49-F238E27FC236}">
                <a16:creationId xmlns:a16="http://schemas.microsoft.com/office/drawing/2014/main" id="{771A998C-797D-F740-8628-05F25FE546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2667000"/>
            <a:ext cx="4554538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59" name="TextBox 1">
            <a:extLst>
              <a:ext uri="{FF2B5EF4-FFF2-40B4-BE49-F238E27FC236}">
                <a16:creationId xmlns:a16="http://schemas.microsoft.com/office/drawing/2014/main" id="{59AD90F9-3277-A14F-9AEA-B77076BBD1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1" y="1600201"/>
            <a:ext cx="10445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Master</a:t>
            </a:r>
          </a:p>
        </p:txBody>
      </p:sp>
      <p:sp>
        <p:nvSpPr>
          <p:cNvPr id="45060" name="TextBox 5">
            <a:extLst>
              <a:ext uri="{FF2B5EF4-FFF2-40B4-BE49-F238E27FC236}">
                <a16:creationId xmlns:a16="http://schemas.microsoft.com/office/drawing/2014/main" id="{739F82B2-FAED-DC4B-983F-D5473D17DA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66038" y="1600201"/>
            <a:ext cx="8683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Slave</a:t>
            </a:r>
          </a:p>
        </p:txBody>
      </p:sp>
      <p:cxnSp>
        <p:nvCxnSpPr>
          <p:cNvPr id="45061" name="Straight Connector 6">
            <a:extLst>
              <a:ext uri="{FF2B5EF4-FFF2-40B4-BE49-F238E27FC236}">
                <a16:creationId xmlns:a16="http://schemas.microsoft.com/office/drawing/2014/main" id="{11A2FC89-231C-5242-B013-70FC77782DD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159375" y="2947989"/>
            <a:ext cx="966788" cy="15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062" name="Straight Connector 8">
            <a:extLst>
              <a:ext uri="{FF2B5EF4-FFF2-40B4-BE49-F238E27FC236}">
                <a16:creationId xmlns:a16="http://schemas.microsoft.com/office/drawing/2014/main" id="{B1B895D4-6ED1-8348-AE8D-BB99CF63B16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633538" y="5072064"/>
            <a:ext cx="2405062" cy="15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063" name="Straight Connector 9">
            <a:extLst>
              <a:ext uri="{FF2B5EF4-FFF2-40B4-BE49-F238E27FC236}">
                <a16:creationId xmlns:a16="http://schemas.microsoft.com/office/drawing/2014/main" id="{F7D56974-3F25-814D-B484-9A203EE86C0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644650" y="3451226"/>
            <a:ext cx="0" cy="164306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064" name="Straight Connector 10">
            <a:extLst>
              <a:ext uri="{FF2B5EF4-FFF2-40B4-BE49-F238E27FC236}">
                <a16:creationId xmlns:a16="http://schemas.microsoft.com/office/drawing/2014/main" id="{6B837E7B-35E5-8846-8747-389BFE1461A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169025" y="3702051"/>
            <a:ext cx="6350" cy="135096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5065" name="Isosceles Triangle 11">
            <a:extLst>
              <a:ext uri="{FF2B5EF4-FFF2-40B4-BE49-F238E27FC236}">
                <a16:creationId xmlns:a16="http://schemas.microsoft.com/office/drawing/2014/main" id="{352FFAD3-6FEC-DE40-9D8B-F2D22AEB91D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026694" y="4887119"/>
            <a:ext cx="366712" cy="3810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6" name="Oval 12">
            <a:extLst>
              <a:ext uri="{FF2B5EF4-FFF2-40B4-BE49-F238E27FC236}">
                <a16:creationId xmlns:a16="http://schemas.microsoft.com/office/drawing/2014/main" id="{182A5CD1-CF83-D54E-9A3A-5EC6FC6A3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6901" y="5019676"/>
            <a:ext cx="87313" cy="98425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45067" name="Straight Connector 13">
            <a:extLst>
              <a:ext uri="{FF2B5EF4-FFF2-40B4-BE49-F238E27FC236}">
                <a16:creationId xmlns:a16="http://schemas.microsoft.com/office/drawing/2014/main" id="{5D02DB51-06A6-CA46-828C-F754F74C2D3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11676" y="5064125"/>
            <a:ext cx="167957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5068" name="Oval 19">
            <a:extLst>
              <a:ext uri="{FF2B5EF4-FFF2-40B4-BE49-F238E27FC236}">
                <a16:creationId xmlns:a16="http://schemas.microsoft.com/office/drawing/2014/main" id="{C84FF139-D830-384E-A6C8-F5EED8CC73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3376" y="3419476"/>
            <a:ext cx="87313" cy="100013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9" name="Oval 20">
            <a:extLst>
              <a:ext uri="{FF2B5EF4-FFF2-40B4-BE49-F238E27FC236}">
                <a16:creationId xmlns:a16="http://schemas.microsoft.com/office/drawing/2014/main" id="{6DECC58D-8DD3-784B-83A6-EFAA94501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863" y="3667126"/>
            <a:ext cx="87312" cy="9842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70" name="Rectangle 1">
            <a:extLst>
              <a:ext uri="{FF2B5EF4-FFF2-40B4-BE49-F238E27FC236}">
                <a16:creationId xmlns:a16="http://schemas.microsoft.com/office/drawing/2014/main" id="{3AEBE4B2-3E5E-2341-87E7-1FE1D510D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438" y="2332038"/>
            <a:ext cx="3409950" cy="24384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45071" name="Rectangle 1">
            <a:extLst>
              <a:ext uri="{FF2B5EF4-FFF2-40B4-BE49-F238E27FC236}">
                <a16:creationId xmlns:a16="http://schemas.microsoft.com/office/drawing/2014/main" id="{03E8A31C-E256-844A-A116-CBE5F8A8A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9513" y="2328863"/>
            <a:ext cx="3421062" cy="24384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45072" name="Title 1">
            <a:extLst>
              <a:ext uri="{FF2B5EF4-FFF2-40B4-BE49-F238E27FC236}">
                <a16:creationId xmlns:a16="http://schemas.microsoft.com/office/drawing/2014/main" id="{6F6527A6-0EC0-2D4E-9DDA-73B079FC3616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D Flip-Flop Analogy</a:t>
            </a:r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Rectangle 3">
            <a:extLst>
              <a:ext uri="{FF2B5EF4-FFF2-40B4-BE49-F238E27FC236}">
                <a16:creationId xmlns:a16="http://schemas.microsoft.com/office/drawing/2014/main" id="{CE3EE737-68B3-3A47-93E2-B890C1D18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D Flip-Flop: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A Double Door Analogy</a:t>
            </a: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>
            <a:extLst>
              <a:ext uri="{FF2B5EF4-FFF2-40B4-BE49-F238E27FC236}">
                <a16:creationId xmlns:a16="http://schemas.microsoft.com/office/drawing/2014/main" id="{BCF36054-7EAC-BB48-990E-03BE48CF352D}"/>
              </a:ext>
            </a:extLst>
          </p:cNvPr>
          <p:cNvSpPr txBox="1">
            <a:spLocks/>
          </p:cNvSpPr>
          <p:nvPr/>
        </p:nvSpPr>
        <p:spPr bwMode="auto">
          <a:xfrm>
            <a:off x="914400" y="1"/>
            <a:ext cx="9144000" cy="120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Positive-Edge-Triggered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Master-Slave D Flip-Flop</a:t>
            </a:r>
          </a:p>
        </p:txBody>
      </p:sp>
      <p:grpSp>
        <p:nvGrpSpPr>
          <p:cNvPr id="47106" name="Group 132">
            <a:extLst>
              <a:ext uri="{FF2B5EF4-FFF2-40B4-BE49-F238E27FC236}">
                <a16:creationId xmlns:a16="http://schemas.microsoft.com/office/drawing/2014/main" id="{ED94FCAC-F232-5A4C-B4AD-15AE891B5ADF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5638800"/>
            <a:ext cx="5105400" cy="369888"/>
            <a:chOff x="1752600" y="5638800"/>
            <a:chExt cx="5105399" cy="369332"/>
          </a:xfrm>
        </p:grpSpPr>
        <p:sp>
          <p:nvSpPr>
            <p:cNvPr id="47154" name="Freeform 13">
              <a:extLst>
                <a:ext uri="{FF2B5EF4-FFF2-40B4-BE49-F238E27FC236}">
                  <a16:creationId xmlns:a16="http://schemas.microsoft.com/office/drawing/2014/main" id="{52EABC03-2684-F642-927F-86C2343F6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458" y="5638800"/>
              <a:ext cx="4175541" cy="268288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5" name="TextBox 134">
              <a:extLst>
                <a:ext uri="{FF2B5EF4-FFF2-40B4-BE49-F238E27FC236}">
                  <a16:creationId xmlns:a16="http://schemas.microsoft.com/office/drawing/2014/main" id="{E9FB95F5-673B-1C4F-B8D8-6D26CADFAC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73609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47107" name="Oval 135">
            <a:extLst>
              <a:ext uri="{FF2B5EF4-FFF2-40B4-BE49-F238E27FC236}">
                <a16:creationId xmlns:a16="http://schemas.microsoft.com/office/drawing/2014/main" id="{9445005F-D585-E142-80C7-2BA43EFDB354}"/>
              </a:ext>
            </a:extLst>
          </p:cNvPr>
          <p:cNvSpPr>
            <a:spLocks noChangeAspect="1"/>
          </p:cNvSpPr>
          <p:nvPr/>
        </p:nvSpPr>
        <p:spPr bwMode="auto">
          <a:xfrm>
            <a:off x="3733801" y="5862639"/>
            <a:ext cx="85725" cy="85725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47108" name="Group 3">
            <a:extLst>
              <a:ext uri="{FF2B5EF4-FFF2-40B4-BE49-F238E27FC236}">
                <a16:creationId xmlns:a16="http://schemas.microsoft.com/office/drawing/2014/main" id="{9B93D35D-E63B-554C-A12D-22117F3573CB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085976"/>
            <a:ext cx="6124696" cy="1876425"/>
            <a:chOff x="1600200" y="1863363"/>
            <a:chExt cx="6124696" cy="1876425"/>
          </a:xfrm>
        </p:grpSpPr>
        <p:grpSp>
          <p:nvGrpSpPr>
            <p:cNvPr id="47115" name="Group 2">
              <a:extLst>
                <a:ext uri="{FF2B5EF4-FFF2-40B4-BE49-F238E27FC236}">
                  <a16:creationId xmlns:a16="http://schemas.microsoft.com/office/drawing/2014/main" id="{92B6E3D2-591A-E945-8CB9-6BCB216895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0200" y="1863363"/>
              <a:ext cx="6124696" cy="1876425"/>
              <a:chOff x="1371600" y="4473575"/>
              <a:chExt cx="6125146" cy="1876950"/>
            </a:xfrm>
          </p:grpSpPr>
          <p:sp>
            <p:nvSpPr>
              <p:cNvPr id="47118" name="Rectangle 5">
                <a:extLst>
                  <a:ext uri="{FF2B5EF4-FFF2-40B4-BE49-F238E27FC236}">
                    <a16:creationId xmlns:a16="http://schemas.microsoft.com/office/drawing/2014/main" id="{86D82798-03F7-0645-B8D3-FFD7A5171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642" y="4725988"/>
                <a:ext cx="66675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19" name="Rectangle 6">
                <a:extLst>
                  <a:ext uri="{FF2B5EF4-FFF2-40B4-BE49-F238E27FC236}">
                    <a16:creationId xmlns:a16="http://schemas.microsoft.com/office/drawing/2014/main" id="{C55981F6-88D2-CC40-8E63-A8AA2C85D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20" name="Rectangle 7">
                <a:extLst>
                  <a:ext uri="{FF2B5EF4-FFF2-40B4-BE49-F238E27FC236}">
                    <a16:creationId xmlns:a16="http://schemas.microsoft.com/office/drawing/2014/main" id="{8024E1CE-97D0-7C4C-91FE-AD4ACCF4F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017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21" name="Line 8">
                <a:extLst>
                  <a:ext uri="{FF2B5EF4-FFF2-40B4-BE49-F238E27FC236}">
                    <a16:creationId xmlns:a16="http://schemas.microsoft.com/office/drawing/2014/main" id="{1C1B073D-749A-404A-BFE8-4659752BE2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4892" y="543083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2" name="Freeform 9">
                <a:extLst>
                  <a:ext uri="{FF2B5EF4-FFF2-40B4-BE49-F238E27FC236}">
                    <a16:creationId xmlns:a16="http://schemas.microsoft.com/office/drawing/2014/main" id="{D8BF6B2E-6FF3-764F-B6DC-5F1D9666D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192" y="5526087"/>
                <a:ext cx="1065213" cy="824438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3" name="Freeform 10">
                <a:extLst>
                  <a:ext uri="{FF2B5EF4-FFF2-40B4-BE49-F238E27FC236}">
                    <a16:creationId xmlns:a16="http://schemas.microsoft.com/office/drawing/2014/main" id="{451BF335-A231-214D-B746-8791A0191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908" y="5543959"/>
                <a:ext cx="1123950" cy="806566"/>
              </a:xfrm>
              <a:custGeom>
                <a:avLst/>
                <a:gdLst>
                  <a:gd name="T0" fmla="*/ 0 w 1704"/>
                  <a:gd name="T1" fmla="*/ 0 h 1031"/>
                  <a:gd name="T2" fmla="*/ 2147483646 w 1704"/>
                  <a:gd name="T3" fmla="*/ 0 h 1031"/>
                  <a:gd name="T4" fmla="*/ 2147483646 w 1704"/>
                  <a:gd name="T5" fmla="*/ 2147483646 h 1031"/>
                  <a:gd name="T6" fmla="*/ 2147483646 w 170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04"/>
                  <a:gd name="T13" fmla="*/ 0 h 1031"/>
                  <a:gd name="T14" fmla="*/ 1704 w 170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04" h="1031">
                    <a:moveTo>
                      <a:pt x="0" y="0"/>
                    </a:moveTo>
                    <a:lnTo>
                      <a:pt x="696" y="0"/>
                    </a:lnTo>
                    <a:lnTo>
                      <a:pt x="696" y="1031"/>
                    </a:lnTo>
                    <a:lnTo>
                      <a:pt x="1704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4" name="Line 11">
                <a:extLst>
                  <a:ext uri="{FF2B5EF4-FFF2-40B4-BE49-F238E27FC236}">
                    <a16:creationId xmlns:a16="http://schemas.microsoft.com/office/drawing/2014/main" id="{BE1548C3-A79A-9D45-9E95-351C0B8DD8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11942" y="5527674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5" name="Line 12">
                <a:extLst>
                  <a:ext uri="{FF2B5EF4-FFF2-40B4-BE49-F238E27FC236}">
                    <a16:creationId xmlns:a16="http://schemas.microsoft.com/office/drawing/2014/main" id="{5AE1F0B1-F834-0F47-8C60-EC54710AE5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59492" y="4992688"/>
                <a:ext cx="81915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6" name="Line 13">
                <a:extLst>
                  <a:ext uri="{FF2B5EF4-FFF2-40B4-BE49-F238E27FC236}">
                    <a16:creationId xmlns:a16="http://schemas.microsoft.com/office/drawing/2014/main" id="{4B98BBE7-3331-D941-BC49-0F5A2A10B5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45392" y="4992688"/>
                <a:ext cx="1751013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7" name="Line 14">
                <a:extLst>
                  <a:ext uri="{FF2B5EF4-FFF2-40B4-BE49-F238E27FC236}">
                    <a16:creationId xmlns:a16="http://schemas.microsoft.com/office/drawing/2014/main" id="{40236419-68FD-7B46-B8A9-81A1BB2AC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4992688"/>
                <a:ext cx="8001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8" name="Line 15">
                <a:extLst>
                  <a:ext uri="{FF2B5EF4-FFF2-40B4-BE49-F238E27FC236}">
                    <a16:creationId xmlns:a16="http://schemas.microsoft.com/office/drawing/2014/main" id="{FB3A3F12-0030-E940-9D86-F6322E6159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5527674"/>
                <a:ext cx="80010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9" name="Rectangle 17">
                <a:extLst>
                  <a:ext uri="{FF2B5EF4-FFF2-40B4-BE49-F238E27FC236}">
                    <a16:creationId xmlns:a16="http://schemas.microsoft.com/office/drawing/2014/main" id="{BAC36920-1222-0D44-937E-97039BB97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605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30" name="Rectangle 18">
                <a:extLst>
                  <a:ext uri="{FF2B5EF4-FFF2-40B4-BE49-F238E27FC236}">
                    <a16:creationId xmlns:a16="http://schemas.microsoft.com/office/drawing/2014/main" id="{A3F59D57-1E4F-8E46-B7E0-2D92FC69F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480" y="4473575"/>
                <a:ext cx="50017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31" name="Rectangle 19">
                <a:extLst>
                  <a:ext uri="{FF2B5EF4-FFF2-40B4-BE49-F238E27FC236}">
                    <a16:creationId xmlns:a16="http://schemas.microsoft.com/office/drawing/2014/main" id="{C29FD149-243A-E348-B216-F1B1ED44B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1980" y="4473575"/>
                <a:ext cx="444065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32" name="Rectangle 20">
                <a:extLst>
                  <a:ext uri="{FF2B5EF4-FFF2-40B4-BE49-F238E27FC236}">
                    <a16:creationId xmlns:a16="http://schemas.microsoft.com/office/drawing/2014/main" id="{CB356073-02A6-4F47-888D-EE3B71B6C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967" y="49101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33" name="Rectangle 21">
                <a:extLst>
                  <a:ext uri="{FF2B5EF4-FFF2-40B4-BE49-F238E27FC236}">
                    <a16:creationId xmlns:a16="http://schemas.microsoft.com/office/drawing/2014/main" id="{3930A2CF-35C1-9947-A0AB-23FD44EAB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5437188"/>
                <a:ext cx="47452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Clock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34" name="Rectangle 22">
                <a:extLst>
                  <a:ext uri="{FF2B5EF4-FFF2-40B4-BE49-F238E27FC236}">
                    <a16:creationId xmlns:a16="http://schemas.microsoft.com/office/drawing/2014/main" id="{485ACCAC-265D-5A48-83F8-E6BDBBD5A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49085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35" name="Line 23">
                <a:extLst>
                  <a:ext uri="{FF2B5EF4-FFF2-40B4-BE49-F238E27FC236}">
                    <a16:creationId xmlns:a16="http://schemas.microsoft.com/office/drawing/2014/main" id="{13C00F58-B41B-3C49-B54F-EFA7571F6D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34705" y="544988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36" name="Line 25">
                <a:extLst>
                  <a:ext uri="{FF2B5EF4-FFF2-40B4-BE49-F238E27FC236}">
                    <a16:creationId xmlns:a16="http://schemas.microsoft.com/office/drawing/2014/main" id="{7BA49375-D934-DB41-9F88-0CB90C498C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4381" y="6350525"/>
                <a:ext cx="1644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7137" name="Group 1">
                <a:extLst>
                  <a:ext uri="{FF2B5EF4-FFF2-40B4-BE49-F238E27FC236}">
                    <a16:creationId xmlns:a16="http://schemas.microsoft.com/office/drawing/2014/main" id="{E931B08B-4B4B-2648-91D7-0C55CB5265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4847" y="5400656"/>
                <a:ext cx="376238" cy="265113"/>
                <a:chOff x="990600" y="5638800"/>
                <a:chExt cx="376238" cy="265113"/>
              </a:xfrm>
            </p:grpSpPr>
            <p:sp>
              <p:nvSpPr>
                <p:cNvPr id="47152" name="Freeform 26">
                  <a:extLst>
                    <a:ext uri="{FF2B5EF4-FFF2-40B4-BE49-F238E27FC236}">
                      <a16:creationId xmlns:a16="http://schemas.microsoft.com/office/drawing/2014/main" id="{8B263F48-8F18-0E4B-B925-6F828FF11E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3" name="Freeform 28">
                  <a:extLst>
                    <a:ext uri="{FF2B5EF4-FFF2-40B4-BE49-F238E27FC236}">
                      <a16:creationId xmlns:a16="http://schemas.microsoft.com/office/drawing/2014/main" id="{E18E67A4-E667-D545-B23B-83F6E1116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7138" name="Rectangle 29">
                <a:extLst>
                  <a:ext uri="{FF2B5EF4-FFF2-40B4-BE49-F238E27FC236}">
                    <a16:creationId xmlns:a16="http://schemas.microsoft.com/office/drawing/2014/main" id="{4E2F033E-F44B-294A-A578-185512E99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405" y="4725988"/>
                <a:ext cx="68580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39" name="Rectangle 30">
                <a:extLst>
                  <a:ext uri="{FF2B5EF4-FFF2-40B4-BE49-F238E27FC236}">
                    <a16:creationId xmlns:a16="http://schemas.microsoft.com/office/drawing/2014/main" id="{2DC9B8AC-E92C-D34D-99E2-B81BC4ACD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54514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40" name="Rectangle 31">
                <a:extLst>
                  <a:ext uri="{FF2B5EF4-FFF2-40B4-BE49-F238E27FC236}">
                    <a16:creationId xmlns:a16="http://schemas.microsoft.com/office/drawing/2014/main" id="{9AFB7C43-2ED8-7F46-A77E-36CF1A60B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41" name="Rectangle 32">
                <a:extLst>
                  <a:ext uri="{FF2B5EF4-FFF2-40B4-BE49-F238E27FC236}">
                    <a16:creationId xmlns:a16="http://schemas.microsoft.com/office/drawing/2014/main" id="{96E0A689-9BFD-CE4E-8AF4-6EFFE8891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7892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42" name="Line 33">
                <a:extLst>
                  <a:ext uri="{FF2B5EF4-FFF2-40B4-BE49-F238E27FC236}">
                    <a16:creationId xmlns:a16="http://schemas.microsoft.com/office/drawing/2014/main" id="{7CE67C79-6BB7-5A40-B624-E0A7F7E109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191705" y="5430838"/>
                <a:ext cx="7620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43" name="Rectangle 38">
                <a:extLst>
                  <a:ext uri="{FF2B5EF4-FFF2-40B4-BE49-F238E27FC236}">
                    <a16:creationId xmlns:a16="http://schemas.microsoft.com/office/drawing/2014/main" id="{3505E5C7-4D8F-0241-AA17-0C3DFEB1F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9480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44" name="Rectangle 39">
                <a:extLst>
                  <a:ext uri="{FF2B5EF4-FFF2-40B4-BE49-F238E27FC236}">
                    <a16:creationId xmlns:a16="http://schemas.microsoft.com/office/drawing/2014/main" id="{F4F2743C-EC91-7943-8F5D-90AE67A33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017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45" name="Rectangle 40">
                <a:extLst>
                  <a:ext uri="{FF2B5EF4-FFF2-40B4-BE49-F238E27FC236}">
                    <a16:creationId xmlns:a16="http://schemas.microsoft.com/office/drawing/2014/main" id="{70D6FEA4-8B40-9E47-B31D-575845307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192" y="4827588"/>
                <a:ext cx="144281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m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46" name="Rectangle 41">
                <a:extLst>
                  <a:ext uri="{FF2B5EF4-FFF2-40B4-BE49-F238E27FC236}">
                    <a16:creationId xmlns:a16="http://schemas.microsoft.com/office/drawing/2014/main" id="{A8C48199-1FFF-1E4C-8FDE-169F69155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3180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47" name="Rectangle 42">
                <a:extLst>
                  <a:ext uri="{FF2B5EF4-FFF2-40B4-BE49-F238E27FC236}">
                    <a16:creationId xmlns:a16="http://schemas.microsoft.com/office/drawing/2014/main" id="{E07CD82A-C8A2-7142-92FA-81CC87105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3355" y="4827588"/>
                <a:ext cx="89775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48" name="Rectangle 66">
                <a:extLst>
                  <a:ext uri="{FF2B5EF4-FFF2-40B4-BE49-F238E27FC236}">
                    <a16:creationId xmlns:a16="http://schemas.microsoft.com/office/drawing/2014/main" id="{E87A9BCF-9E01-7145-A197-4CA27824F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49" name="Rectangle 67">
                <a:extLst>
                  <a:ext uri="{FF2B5EF4-FFF2-40B4-BE49-F238E27FC236}">
                    <a16:creationId xmlns:a16="http://schemas.microsoft.com/office/drawing/2014/main" id="{4421454A-DF1E-204A-91D1-B80BCA49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50" name="Oval 68">
                <a:extLst>
                  <a:ext uri="{FF2B5EF4-FFF2-40B4-BE49-F238E27FC236}">
                    <a16:creationId xmlns:a16="http://schemas.microsoft.com/office/drawing/2014/main" id="{BF9E0FC2-1B02-B848-92C3-4B5F6605E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4380" y="5512255"/>
                <a:ext cx="74613" cy="7302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51" name="Line 11">
                <a:extLst>
                  <a:ext uri="{FF2B5EF4-FFF2-40B4-BE49-F238E27FC236}">
                    <a16:creationId xmlns:a16="http://schemas.microsoft.com/office/drawing/2014/main" id="{28438432-7415-AF41-B966-AE8A57984D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47889" y="5543991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47116" name="Straight Connector 205">
              <a:extLst>
                <a:ext uri="{FF2B5EF4-FFF2-40B4-BE49-F238E27FC236}">
                  <a16:creationId xmlns:a16="http://schemas.microsoft.com/office/drawing/2014/main" id="{11BBF53F-14FD-B140-A181-92F4FCC9591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67627" y="2124857"/>
              <a:ext cx="647173" cy="11034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117" name="Straight Connector 206">
              <a:extLst>
                <a:ext uri="{FF2B5EF4-FFF2-40B4-BE49-F238E27FC236}">
                  <a16:creationId xmlns:a16="http://schemas.microsoft.com/office/drawing/2014/main" id="{BFDCE7D9-F420-CF42-9EE3-2502747801B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884893" y="2135017"/>
              <a:ext cx="815" cy="56904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7109" name="TextBox 49">
            <a:extLst>
              <a:ext uri="{FF2B5EF4-FFF2-40B4-BE49-F238E27FC236}">
                <a16:creationId xmlns:a16="http://schemas.microsoft.com/office/drawing/2014/main" id="{15531667-59DA-A840-9283-756D713073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9" y="2155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7110" name="TextBox 50">
            <a:extLst>
              <a:ext uri="{FF2B5EF4-FFF2-40B4-BE49-F238E27FC236}">
                <a16:creationId xmlns:a16="http://schemas.microsoft.com/office/drawing/2014/main" id="{D8C338C1-95A0-4A4C-AD66-4CF86E0DF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4976" y="216376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7111" name="TextBox 51">
            <a:extLst>
              <a:ext uri="{FF2B5EF4-FFF2-40B4-BE49-F238E27FC236}">
                <a16:creationId xmlns:a16="http://schemas.microsoft.com/office/drawing/2014/main" id="{457939E7-2637-5B42-AE1B-0450555B43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4" y="2162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47112" name="Group 6">
            <a:extLst>
              <a:ext uri="{FF2B5EF4-FFF2-40B4-BE49-F238E27FC236}">
                <a16:creationId xmlns:a16="http://schemas.microsoft.com/office/drawing/2014/main" id="{8883AC83-0F1C-9E4B-8AE6-722BB49B302C}"/>
              </a:ext>
            </a:extLst>
          </p:cNvPr>
          <p:cNvGrpSpPr>
            <a:grpSpLocks/>
          </p:cNvGrpSpPr>
          <p:nvPr/>
        </p:nvGrpSpPr>
        <p:grpSpPr bwMode="auto">
          <a:xfrm>
            <a:off x="2674939" y="4973639"/>
            <a:ext cx="5114925" cy="371475"/>
            <a:chOff x="1752600" y="5635874"/>
            <a:chExt cx="5114584" cy="371703"/>
          </a:xfrm>
        </p:grpSpPr>
        <p:sp>
          <p:nvSpPr>
            <p:cNvPr id="47113" name="Freeform 13">
              <a:extLst>
                <a:ext uri="{FF2B5EF4-FFF2-40B4-BE49-F238E27FC236}">
                  <a16:creationId xmlns:a16="http://schemas.microsoft.com/office/drawing/2014/main" id="{120653B3-3676-5447-B51A-7F5814C23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502" y="5635874"/>
              <a:ext cx="4202682" cy="307379"/>
            </a:xfrm>
            <a:custGeom>
              <a:avLst/>
              <a:gdLst>
                <a:gd name="T0" fmla="*/ 2147483646 w 10065"/>
                <a:gd name="T1" fmla="*/ 2147483646 h 11457"/>
                <a:gd name="T2" fmla="*/ 2147483646 w 10065"/>
                <a:gd name="T3" fmla="*/ 2147483646 h 11457"/>
                <a:gd name="T4" fmla="*/ 2147483646 w 10065"/>
                <a:gd name="T5" fmla="*/ 2147483646 h 11457"/>
                <a:gd name="T6" fmla="*/ 0 w 10065"/>
                <a:gd name="T7" fmla="*/ 0 h 114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5" h="11457">
                  <a:moveTo>
                    <a:pt x="10065" y="11457"/>
                  </a:moveTo>
                  <a:lnTo>
                    <a:pt x="5941" y="11457"/>
                  </a:lnTo>
                  <a:cubicBezTo>
                    <a:pt x="5937" y="7674"/>
                    <a:pt x="5933" y="3892"/>
                    <a:pt x="5929" y="109"/>
                  </a:cubicBez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TextBox 5">
              <a:extLst>
                <a:ext uri="{FF2B5EF4-FFF2-40B4-BE49-F238E27FC236}">
                  <a16:creationId xmlns:a16="http://schemas.microsoft.com/office/drawing/2014/main" id="{4504460C-512D-534E-8AC7-AD1CD0641B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351378" cy="368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</a:p>
          </p:txBody>
        </p:sp>
      </p:grp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>
            <a:extLst>
              <a:ext uri="{FF2B5EF4-FFF2-40B4-BE49-F238E27FC236}">
                <a16:creationId xmlns:a16="http://schemas.microsoft.com/office/drawing/2014/main" id="{BA815A9D-0769-624D-8B26-8C1590C4DCA6}"/>
              </a:ext>
            </a:extLst>
          </p:cNvPr>
          <p:cNvSpPr txBox="1">
            <a:spLocks/>
          </p:cNvSpPr>
          <p:nvPr/>
        </p:nvSpPr>
        <p:spPr bwMode="auto">
          <a:xfrm>
            <a:off x="914400" y="1"/>
            <a:ext cx="9144000" cy="120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Positive-Edge-Triggered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Master-Slave D Flip-Flop</a:t>
            </a:r>
          </a:p>
        </p:txBody>
      </p:sp>
      <p:grpSp>
        <p:nvGrpSpPr>
          <p:cNvPr id="48130" name="Group 132">
            <a:extLst>
              <a:ext uri="{FF2B5EF4-FFF2-40B4-BE49-F238E27FC236}">
                <a16:creationId xmlns:a16="http://schemas.microsoft.com/office/drawing/2014/main" id="{E27E1CA6-D2BE-A043-A045-82C4B75764C3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5638800"/>
            <a:ext cx="5105400" cy="369888"/>
            <a:chOff x="1752600" y="5638800"/>
            <a:chExt cx="5105399" cy="369332"/>
          </a:xfrm>
        </p:grpSpPr>
        <p:sp>
          <p:nvSpPr>
            <p:cNvPr id="48178" name="Freeform 13">
              <a:extLst>
                <a:ext uri="{FF2B5EF4-FFF2-40B4-BE49-F238E27FC236}">
                  <a16:creationId xmlns:a16="http://schemas.microsoft.com/office/drawing/2014/main" id="{6F13837B-253A-E44F-8696-A81363CBC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458" y="5638800"/>
              <a:ext cx="4175541" cy="268288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9" name="TextBox 134">
              <a:extLst>
                <a:ext uri="{FF2B5EF4-FFF2-40B4-BE49-F238E27FC236}">
                  <a16:creationId xmlns:a16="http://schemas.microsoft.com/office/drawing/2014/main" id="{04CD4D92-FA25-114E-89DD-073552A1E9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73609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48131" name="Oval 135">
            <a:extLst>
              <a:ext uri="{FF2B5EF4-FFF2-40B4-BE49-F238E27FC236}">
                <a16:creationId xmlns:a16="http://schemas.microsoft.com/office/drawing/2014/main" id="{187E0AF1-926C-D544-BAB5-7D120BAB1952}"/>
              </a:ext>
            </a:extLst>
          </p:cNvPr>
          <p:cNvSpPr>
            <a:spLocks noChangeAspect="1"/>
          </p:cNvSpPr>
          <p:nvPr/>
        </p:nvSpPr>
        <p:spPr bwMode="auto">
          <a:xfrm>
            <a:off x="4552951" y="5862639"/>
            <a:ext cx="85725" cy="85725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48132" name="Group 3">
            <a:extLst>
              <a:ext uri="{FF2B5EF4-FFF2-40B4-BE49-F238E27FC236}">
                <a16:creationId xmlns:a16="http://schemas.microsoft.com/office/drawing/2014/main" id="{906B8FC6-F3C3-A049-9CD9-E9F06B640502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085976"/>
            <a:ext cx="6124696" cy="1876425"/>
            <a:chOff x="1600200" y="1863363"/>
            <a:chExt cx="6124696" cy="1876425"/>
          </a:xfrm>
        </p:grpSpPr>
        <p:grpSp>
          <p:nvGrpSpPr>
            <p:cNvPr id="48139" name="Group 2">
              <a:extLst>
                <a:ext uri="{FF2B5EF4-FFF2-40B4-BE49-F238E27FC236}">
                  <a16:creationId xmlns:a16="http://schemas.microsoft.com/office/drawing/2014/main" id="{A5D45892-95A7-F04A-8F5D-1ADCFCFEE8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0200" y="1863363"/>
              <a:ext cx="6124696" cy="1876425"/>
              <a:chOff x="1371600" y="4473575"/>
              <a:chExt cx="6125146" cy="1876950"/>
            </a:xfrm>
          </p:grpSpPr>
          <p:sp>
            <p:nvSpPr>
              <p:cNvPr id="48142" name="Rectangle 5">
                <a:extLst>
                  <a:ext uri="{FF2B5EF4-FFF2-40B4-BE49-F238E27FC236}">
                    <a16:creationId xmlns:a16="http://schemas.microsoft.com/office/drawing/2014/main" id="{2CB05666-4C83-5247-9C6E-E4B5FC469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642" y="4725988"/>
                <a:ext cx="66675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43" name="Rectangle 6">
                <a:extLst>
                  <a:ext uri="{FF2B5EF4-FFF2-40B4-BE49-F238E27FC236}">
                    <a16:creationId xmlns:a16="http://schemas.microsoft.com/office/drawing/2014/main" id="{EB43FCB3-D124-234D-8AA4-7A57EF983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44" name="Rectangle 7">
                <a:extLst>
                  <a:ext uri="{FF2B5EF4-FFF2-40B4-BE49-F238E27FC236}">
                    <a16:creationId xmlns:a16="http://schemas.microsoft.com/office/drawing/2014/main" id="{47EC256A-CAEF-424C-951D-59FCE4321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017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45" name="Line 8">
                <a:extLst>
                  <a:ext uri="{FF2B5EF4-FFF2-40B4-BE49-F238E27FC236}">
                    <a16:creationId xmlns:a16="http://schemas.microsoft.com/office/drawing/2014/main" id="{EBCE59C7-042E-FB49-B869-E186285B4B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4892" y="543083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46" name="Freeform 9">
                <a:extLst>
                  <a:ext uri="{FF2B5EF4-FFF2-40B4-BE49-F238E27FC236}">
                    <a16:creationId xmlns:a16="http://schemas.microsoft.com/office/drawing/2014/main" id="{4EEF9962-4CB6-514E-9551-231ACFB9E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192" y="5526087"/>
                <a:ext cx="1065213" cy="824438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47" name="Freeform 10">
                <a:extLst>
                  <a:ext uri="{FF2B5EF4-FFF2-40B4-BE49-F238E27FC236}">
                    <a16:creationId xmlns:a16="http://schemas.microsoft.com/office/drawing/2014/main" id="{DDF47083-3F47-1B46-A14E-4D88C3D15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908" y="5543959"/>
                <a:ext cx="1123950" cy="806566"/>
              </a:xfrm>
              <a:custGeom>
                <a:avLst/>
                <a:gdLst>
                  <a:gd name="T0" fmla="*/ 0 w 1704"/>
                  <a:gd name="T1" fmla="*/ 0 h 1031"/>
                  <a:gd name="T2" fmla="*/ 2147483646 w 1704"/>
                  <a:gd name="T3" fmla="*/ 0 h 1031"/>
                  <a:gd name="T4" fmla="*/ 2147483646 w 1704"/>
                  <a:gd name="T5" fmla="*/ 2147483646 h 1031"/>
                  <a:gd name="T6" fmla="*/ 2147483646 w 170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04"/>
                  <a:gd name="T13" fmla="*/ 0 h 1031"/>
                  <a:gd name="T14" fmla="*/ 1704 w 170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04" h="1031">
                    <a:moveTo>
                      <a:pt x="0" y="0"/>
                    </a:moveTo>
                    <a:lnTo>
                      <a:pt x="696" y="0"/>
                    </a:lnTo>
                    <a:lnTo>
                      <a:pt x="696" y="1031"/>
                    </a:lnTo>
                    <a:lnTo>
                      <a:pt x="1704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48" name="Line 11">
                <a:extLst>
                  <a:ext uri="{FF2B5EF4-FFF2-40B4-BE49-F238E27FC236}">
                    <a16:creationId xmlns:a16="http://schemas.microsoft.com/office/drawing/2014/main" id="{EE788875-9B2D-154F-9EE7-881ED9C878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11942" y="5527674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49" name="Line 12">
                <a:extLst>
                  <a:ext uri="{FF2B5EF4-FFF2-40B4-BE49-F238E27FC236}">
                    <a16:creationId xmlns:a16="http://schemas.microsoft.com/office/drawing/2014/main" id="{628F81BD-E31C-A545-ACBB-A81DCCF28D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59492" y="4992688"/>
                <a:ext cx="81915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0" name="Line 13">
                <a:extLst>
                  <a:ext uri="{FF2B5EF4-FFF2-40B4-BE49-F238E27FC236}">
                    <a16:creationId xmlns:a16="http://schemas.microsoft.com/office/drawing/2014/main" id="{DD367C96-0C28-C24E-8C5A-348669CA0B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45392" y="4992688"/>
                <a:ext cx="1751013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1" name="Line 14">
                <a:extLst>
                  <a:ext uri="{FF2B5EF4-FFF2-40B4-BE49-F238E27FC236}">
                    <a16:creationId xmlns:a16="http://schemas.microsoft.com/office/drawing/2014/main" id="{525A0F05-6C18-B344-9F13-4855FE8BBA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4992688"/>
                <a:ext cx="8001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2" name="Line 15">
                <a:extLst>
                  <a:ext uri="{FF2B5EF4-FFF2-40B4-BE49-F238E27FC236}">
                    <a16:creationId xmlns:a16="http://schemas.microsoft.com/office/drawing/2014/main" id="{D9511CDB-265B-2940-86F1-FFBAB68504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5527674"/>
                <a:ext cx="80010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3" name="Rectangle 17">
                <a:extLst>
                  <a:ext uri="{FF2B5EF4-FFF2-40B4-BE49-F238E27FC236}">
                    <a16:creationId xmlns:a16="http://schemas.microsoft.com/office/drawing/2014/main" id="{2A38089E-8A84-4748-AF3D-50BCE1FAC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605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54" name="Rectangle 18">
                <a:extLst>
                  <a:ext uri="{FF2B5EF4-FFF2-40B4-BE49-F238E27FC236}">
                    <a16:creationId xmlns:a16="http://schemas.microsoft.com/office/drawing/2014/main" id="{BB237CE3-15D7-DD4F-BD04-C1C609C6B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480" y="4473575"/>
                <a:ext cx="50017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55" name="Rectangle 19">
                <a:extLst>
                  <a:ext uri="{FF2B5EF4-FFF2-40B4-BE49-F238E27FC236}">
                    <a16:creationId xmlns:a16="http://schemas.microsoft.com/office/drawing/2014/main" id="{A3A9591D-39D6-C149-BAFE-64C9BC9A6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1980" y="4473575"/>
                <a:ext cx="444065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56" name="Rectangle 20">
                <a:extLst>
                  <a:ext uri="{FF2B5EF4-FFF2-40B4-BE49-F238E27FC236}">
                    <a16:creationId xmlns:a16="http://schemas.microsoft.com/office/drawing/2014/main" id="{4D14F500-F6E4-304A-9DC3-CAF693E93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967" y="49101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57" name="Rectangle 21">
                <a:extLst>
                  <a:ext uri="{FF2B5EF4-FFF2-40B4-BE49-F238E27FC236}">
                    <a16:creationId xmlns:a16="http://schemas.microsoft.com/office/drawing/2014/main" id="{1792374D-B2BD-3B4A-A75E-68A6109D9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5437188"/>
                <a:ext cx="47452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Clock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58" name="Rectangle 22">
                <a:extLst>
                  <a:ext uri="{FF2B5EF4-FFF2-40B4-BE49-F238E27FC236}">
                    <a16:creationId xmlns:a16="http://schemas.microsoft.com/office/drawing/2014/main" id="{70A4B43C-9530-F34D-82D1-1C51BBD3D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49085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59" name="Line 23">
                <a:extLst>
                  <a:ext uri="{FF2B5EF4-FFF2-40B4-BE49-F238E27FC236}">
                    <a16:creationId xmlns:a16="http://schemas.microsoft.com/office/drawing/2014/main" id="{4B3AF39A-CECF-B043-BD9D-2C2A174F75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34705" y="544988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0" name="Line 25">
                <a:extLst>
                  <a:ext uri="{FF2B5EF4-FFF2-40B4-BE49-F238E27FC236}">
                    <a16:creationId xmlns:a16="http://schemas.microsoft.com/office/drawing/2014/main" id="{31A77BA5-A1C8-8246-A6DB-92D38B82E7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4381" y="6350525"/>
                <a:ext cx="1644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8161" name="Group 1">
                <a:extLst>
                  <a:ext uri="{FF2B5EF4-FFF2-40B4-BE49-F238E27FC236}">
                    <a16:creationId xmlns:a16="http://schemas.microsoft.com/office/drawing/2014/main" id="{EDA101D3-3E9A-DD43-8BE1-E35573E46F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4847" y="5400656"/>
                <a:ext cx="376238" cy="265113"/>
                <a:chOff x="990600" y="5638800"/>
                <a:chExt cx="376238" cy="265113"/>
              </a:xfrm>
            </p:grpSpPr>
            <p:sp>
              <p:nvSpPr>
                <p:cNvPr id="48176" name="Freeform 26">
                  <a:extLst>
                    <a:ext uri="{FF2B5EF4-FFF2-40B4-BE49-F238E27FC236}">
                      <a16:creationId xmlns:a16="http://schemas.microsoft.com/office/drawing/2014/main" id="{6F830E81-835F-514D-BA5A-50FAC8EE4A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7" name="Freeform 28">
                  <a:extLst>
                    <a:ext uri="{FF2B5EF4-FFF2-40B4-BE49-F238E27FC236}">
                      <a16:creationId xmlns:a16="http://schemas.microsoft.com/office/drawing/2014/main" id="{9EA6C9F6-58BC-BC40-82EB-E127F93B44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8162" name="Rectangle 29">
                <a:extLst>
                  <a:ext uri="{FF2B5EF4-FFF2-40B4-BE49-F238E27FC236}">
                    <a16:creationId xmlns:a16="http://schemas.microsoft.com/office/drawing/2014/main" id="{B1DED7DC-75E3-5140-9369-B3D30D423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405" y="4725988"/>
                <a:ext cx="68580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63" name="Rectangle 30">
                <a:extLst>
                  <a:ext uri="{FF2B5EF4-FFF2-40B4-BE49-F238E27FC236}">
                    <a16:creationId xmlns:a16="http://schemas.microsoft.com/office/drawing/2014/main" id="{CE1E6011-7267-314B-BECD-FC94D0829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54514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64" name="Rectangle 31">
                <a:extLst>
                  <a:ext uri="{FF2B5EF4-FFF2-40B4-BE49-F238E27FC236}">
                    <a16:creationId xmlns:a16="http://schemas.microsoft.com/office/drawing/2014/main" id="{DE15938C-2F91-FB47-82F3-B6AF9FE67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65" name="Rectangle 32">
                <a:extLst>
                  <a:ext uri="{FF2B5EF4-FFF2-40B4-BE49-F238E27FC236}">
                    <a16:creationId xmlns:a16="http://schemas.microsoft.com/office/drawing/2014/main" id="{584C0E81-1502-104D-BBA9-7291CA384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7892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66" name="Line 33">
                <a:extLst>
                  <a:ext uri="{FF2B5EF4-FFF2-40B4-BE49-F238E27FC236}">
                    <a16:creationId xmlns:a16="http://schemas.microsoft.com/office/drawing/2014/main" id="{57F821B9-36C4-334A-998A-500B30DD5B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191705" y="5430838"/>
                <a:ext cx="7620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7" name="Rectangle 38">
                <a:extLst>
                  <a:ext uri="{FF2B5EF4-FFF2-40B4-BE49-F238E27FC236}">
                    <a16:creationId xmlns:a16="http://schemas.microsoft.com/office/drawing/2014/main" id="{2E39292A-1C8E-5C48-8214-F74B01430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9480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68" name="Rectangle 39">
                <a:extLst>
                  <a:ext uri="{FF2B5EF4-FFF2-40B4-BE49-F238E27FC236}">
                    <a16:creationId xmlns:a16="http://schemas.microsoft.com/office/drawing/2014/main" id="{1E6492AA-E11E-C54A-8C77-63A9C2C25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017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69" name="Rectangle 40">
                <a:extLst>
                  <a:ext uri="{FF2B5EF4-FFF2-40B4-BE49-F238E27FC236}">
                    <a16:creationId xmlns:a16="http://schemas.microsoft.com/office/drawing/2014/main" id="{ABEDC91F-D5C1-1A4C-B55C-7FAA4A6F1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192" y="4827588"/>
                <a:ext cx="144281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m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70" name="Rectangle 41">
                <a:extLst>
                  <a:ext uri="{FF2B5EF4-FFF2-40B4-BE49-F238E27FC236}">
                    <a16:creationId xmlns:a16="http://schemas.microsoft.com/office/drawing/2014/main" id="{F34FCF94-A595-E343-A59E-BA3CAB777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3180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71" name="Rectangle 42">
                <a:extLst>
                  <a:ext uri="{FF2B5EF4-FFF2-40B4-BE49-F238E27FC236}">
                    <a16:creationId xmlns:a16="http://schemas.microsoft.com/office/drawing/2014/main" id="{EF4339CC-F99F-D445-8BCE-F555CDA5D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3355" y="4827588"/>
                <a:ext cx="89775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72" name="Rectangle 66">
                <a:extLst>
                  <a:ext uri="{FF2B5EF4-FFF2-40B4-BE49-F238E27FC236}">
                    <a16:creationId xmlns:a16="http://schemas.microsoft.com/office/drawing/2014/main" id="{F248C8F4-D3D9-4442-B625-30283A690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73" name="Rectangle 67">
                <a:extLst>
                  <a:ext uri="{FF2B5EF4-FFF2-40B4-BE49-F238E27FC236}">
                    <a16:creationId xmlns:a16="http://schemas.microsoft.com/office/drawing/2014/main" id="{D42E3D41-6D35-4944-95C4-10D7A7776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74" name="Oval 68">
                <a:extLst>
                  <a:ext uri="{FF2B5EF4-FFF2-40B4-BE49-F238E27FC236}">
                    <a16:creationId xmlns:a16="http://schemas.microsoft.com/office/drawing/2014/main" id="{3A04C984-32B8-8747-A4A4-710243FB9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4380" y="5512255"/>
                <a:ext cx="74613" cy="7302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75" name="Line 11">
                <a:extLst>
                  <a:ext uri="{FF2B5EF4-FFF2-40B4-BE49-F238E27FC236}">
                    <a16:creationId xmlns:a16="http://schemas.microsoft.com/office/drawing/2014/main" id="{A40D0C81-246B-A34D-B256-0A33D9E467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47889" y="5543991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48140" name="Straight Connector 205">
              <a:extLst>
                <a:ext uri="{FF2B5EF4-FFF2-40B4-BE49-F238E27FC236}">
                  <a16:creationId xmlns:a16="http://schemas.microsoft.com/office/drawing/2014/main" id="{D98AB669-1E9F-844D-8E54-1674AF9F7A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67627" y="2124857"/>
              <a:ext cx="647173" cy="11034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141" name="Straight Connector 206">
              <a:extLst>
                <a:ext uri="{FF2B5EF4-FFF2-40B4-BE49-F238E27FC236}">
                  <a16:creationId xmlns:a16="http://schemas.microsoft.com/office/drawing/2014/main" id="{6AFB93A4-1B96-BE4F-AD6B-BD0C9261A1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884893" y="2135017"/>
              <a:ext cx="815" cy="56904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8133" name="TextBox 46">
            <a:extLst>
              <a:ext uri="{FF2B5EF4-FFF2-40B4-BE49-F238E27FC236}">
                <a16:creationId xmlns:a16="http://schemas.microsoft.com/office/drawing/2014/main" id="{ECC185E6-42BD-1444-99FD-7A7F4F0C53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9" y="2155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8134" name="TextBox 47">
            <a:extLst>
              <a:ext uri="{FF2B5EF4-FFF2-40B4-BE49-F238E27FC236}">
                <a16:creationId xmlns:a16="http://schemas.microsoft.com/office/drawing/2014/main" id="{7F6D31A2-3DAB-7E4A-B004-D7D1E7AFD9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4976" y="216376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8135" name="TextBox 48">
            <a:extLst>
              <a:ext uri="{FF2B5EF4-FFF2-40B4-BE49-F238E27FC236}">
                <a16:creationId xmlns:a16="http://schemas.microsoft.com/office/drawing/2014/main" id="{260B50DD-2582-174D-93F3-AC6D87EF9C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4" y="2162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48136" name="Group 6">
            <a:extLst>
              <a:ext uri="{FF2B5EF4-FFF2-40B4-BE49-F238E27FC236}">
                <a16:creationId xmlns:a16="http://schemas.microsoft.com/office/drawing/2014/main" id="{B79FA32D-4D48-4A4F-B035-EF1CFB3CE65E}"/>
              </a:ext>
            </a:extLst>
          </p:cNvPr>
          <p:cNvGrpSpPr>
            <a:grpSpLocks/>
          </p:cNvGrpSpPr>
          <p:nvPr/>
        </p:nvGrpSpPr>
        <p:grpSpPr bwMode="auto">
          <a:xfrm>
            <a:off x="2674939" y="4973639"/>
            <a:ext cx="5114925" cy="371475"/>
            <a:chOff x="1752600" y="5635874"/>
            <a:chExt cx="5114584" cy="371703"/>
          </a:xfrm>
        </p:grpSpPr>
        <p:sp>
          <p:nvSpPr>
            <p:cNvPr id="48137" name="Freeform 13">
              <a:extLst>
                <a:ext uri="{FF2B5EF4-FFF2-40B4-BE49-F238E27FC236}">
                  <a16:creationId xmlns:a16="http://schemas.microsoft.com/office/drawing/2014/main" id="{2CC11284-FE73-804E-8981-5A8D7D6D6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502" y="5635874"/>
              <a:ext cx="4202682" cy="307379"/>
            </a:xfrm>
            <a:custGeom>
              <a:avLst/>
              <a:gdLst>
                <a:gd name="T0" fmla="*/ 2147483646 w 10065"/>
                <a:gd name="T1" fmla="*/ 2147483646 h 11457"/>
                <a:gd name="T2" fmla="*/ 2147483646 w 10065"/>
                <a:gd name="T3" fmla="*/ 2147483646 h 11457"/>
                <a:gd name="T4" fmla="*/ 2147483646 w 10065"/>
                <a:gd name="T5" fmla="*/ 2147483646 h 11457"/>
                <a:gd name="T6" fmla="*/ 0 w 10065"/>
                <a:gd name="T7" fmla="*/ 0 h 114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5" h="11457">
                  <a:moveTo>
                    <a:pt x="10065" y="11457"/>
                  </a:moveTo>
                  <a:lnTo>
                    <a:pt x="5941" y="11457"/>
                  </a:lnTo>
                  <a:cubicBezTo>
                    <a:pt x="5937" y="7674"/>
                    <a:pt x="5933" y="3892"/>
                    <a:pt x="5929" y="109"/>
                  </a:cubicBez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TextBox 5">
              <a:extLst>
                <a:ext uri="{FF2B5EF4-FFF2-40B4-BE49-F238E27FC236}">
                  <a16:creationId xmlns:a16="http://schemas.microsoft.com/office/drawing/2014/main" id="{EC41CFF2-73B0-514A-A737-183FDB6A7A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351378" cy="368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</a:p>
          </p:txBody>
        </p:sp>
      </p:grp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3" name="Group 125">
            <a:extLst>
              <a:ext uri="{FF2B5EF4-FFF2-40B4-BE49-F238E27FC236}">
                <a16:creationId xmlns:a16="http://schemas.microsoft.com/office/drawing/2014/main" id="{26F21A9D-56B0-1D4E-92A4-EE00B983E074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5638800"/>
            <a:ext cx="5105400" cy="369888"/>
            <a:chOff x="1752600" y="5638800"/>
            <a:chExt cx="5105399" cy="369332"/>
          </a:xfrm>
        </p:grpSpPr>
        <p:sp>
          <p:nvSpPr>
            <p:cNvPr id="49202" name="Freeform 13">
              <a:extLst>
                <a:ext uri="{FF2B5EF4-FFF2-40B4-BE49-F238E27FC236}">
                  <a16:creationId xmlns:a16="http://schemas.microsoft.com/office/drawing/2014/main" id="{0EB3123E-8C0C-6C43-A923-5DF043FDF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458" y="5638800"/>
              <a:ext cx="4175541" cy="268288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TextBox 131">
              <a:extLst>
                <a:ext uri="{FF2B5EF4-FFF2-40B4-BE49-F238E27FC236}">
                  <a16:creationId xmlns:a16="http://schemas.microsoft.com/office/drawing/2014/main" id="{563D8678-A360-4748-9005-8B44CC2224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73609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49154" name="Oval 132">
            <a:extLst>
              <a:ext uri="{FF2B5EF4-FFF2-40B4-BE49-F238E27FC236}">
                <a16:creationId xmlns:a16="http://schemas.microsoft.com/office/drawing/2014/main" id="{CDD4DBA9-6F40-4B49-8A8B-18AA51AA3E0B}"/>
              </a:ext>
            </a:extLst>
          </p:cNvPr>
          <p:cNvSpPr>
            <a:spLocks noChangeAspect="1"/>
          </p:cNvSpPr>
          <p:nvPr/>
        </p:nvSpPr>
        <p:spPr bwMode="auto">
          <a:xfrm>
            <a:off x="4689476" y="5595938"/>
            <a:ext cx="85725" cy="87312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49155" name="Group 167">
            <a:extLst>
              <a:ext uri="{FF2B5EF4-FFF2-40B4-BE49-F238E27FC236}">
                <a16:creationId xmlns:a16="http://schemas.microsoft.com/office/drawing/2014/main" id="{87A9227D-0BC7-3C40-8A6B-11ECD3D1EEF7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085976"/>
            <a:ext cx="6124696" cy="1876425"/>
            <a:chOff x="1600200" y="1863363"/>
            <a:chExt cx="6124696" cy="1876425"/>
          </a:xfrm>
        </p:grpSpPr>
        <p:grpSp>
          <p:nvGrpSpPr>
            <p:cNvPr id="49163" name="Group 168">
              <a:extLst>
                <a:ext uri="{FF2B5EF4-FFF2-40B4-BE49-F238E27FC236}">
                  <a16:creationId xmlns:a16="http://schemas.microsoft.com/office/drawing/2014/main" id="{5D5AE51C-F8B7-1F4C-A76A-DB3CCE6B47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0200" y="1863363"/>
              <a:ext cx="6124696" cy="1876425"/>
              <a:chOff x="1371600" y="4473575"/>
              <a:chExt cx="6125146" cy="1876950"/>
            </a:xfrm>
          </p:grpSpPr>
          <p:sp>
            <p:nvSpPr>
              <p:cNvPr id="49166" name="Rectangle 171">
                <a:extLst>
                  <a:ext uri="{FF2B5EF4-FFF2-40B4-BE49-F238E27FC236}">
                    <a16:creationId xmlns:a16="http://schemas.microsoft.com/office/drawing/2014/main" id="{BC7A30FD-601B-BB45-8BAF-1B76FE7E2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642" y="4725988"/>
                <a:ext cx="66675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67" name="Rectangle 172">
                <a:extLst>
                  <a:ext uri="{FF2B5EF4-FFF2-40B4-BE49-F238E27FC236}">
                    <a16:creationId xmlns:a16="http://schemas.microsoft.com/office/drawing/2014/main" id="{96097381-6589-4C4F-B771-B631977D2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68" name="Rectangle 173">
                <a:extLst>
                  <a:ext uri="{FF2B5EF4-FFF2-40B4-BE49-F238E27FC236}">
                    <a16:creationId xmlns:a16="http://schemas.microsoft.com/office/drawing/2014/main" id="{0DA02A7D-B66D-6C40-A430-1808EB653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017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69" name="Line 8">
                <a:extLst>
                  <a:ext uri="{FF2B5EF4-FFF2-40B4-BE49-F238E27FC236}">
                    <a16:creationId xmlns:a16="http://schemas.microsoft.com/office/drawing/2014/main" id="{2A4A0D32-8820-134E-8D56-AEB219516A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4892" y="543083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0" name="Freeform 175">
                <a:extLst>
                  <a:ext uri="{FF2B5EF4-FFF2-40B4-BE49-F238E27FC236}">
                    <a16:creationId xmlns:a16="http://schemas.microsoft.com/office/drawing/2014/main" id="{B276F050-953F-FF4C-B078-C7B5BF9A5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192" y="5526087"/>
                <a:ext cx="1065213" cy="824438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1" name="Freeform 176">
                <a:extLst>
                  <a:ext uri="{FF2B5EF4-FFF2-40B4-BE49-F238E27FC236}">
                    <a16:creationId xmlns:a16="http://schemas.microsoft.com/office/drawing/2014/main" id="{D945B06D-4899-AE42-91F7-BCED24F88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908" y="5543959"/>
                <a:ext cx="1123950" cy="806566"/>
              </a:xfrm>
              <a:custGeom>
                <a:avLst/>
                <a:gdLst>
                  <a:gd name="T0" fmla="*/ 0 w 1704"/>
                  <a:gd name="T1" fmla="*/ 0 h 1031"/>
                  <a:gd name="T2" fmla="*/ 2147483646 w 1704"/>
                  <a:gd name="T3" fmla="*/ 0 h 1031"/>
                  <a:gd name="T4" fmla="*/ 2147483646 w 1704"/>
                  <a:gd name="T5" fmla="*/ 2147483646 h 1031"/>
                  <a:gd name="T6" fmla="*/ 2147483646 w 170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04"/>
                  <a:gd name="T13" fmla="*/ 0 h 1031"/>
                  <a:gd name="T14" fmla="*/ 1704 w 170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04" h="1031">
                    <a:moveTo>
                      <a:pt x="0" y="0"/>
                    </a:moveTo>
                    <a:lnTo>
                      <a:pt x="696" y="0"/>
                    </a:lnTo>
                    <a:lnTo>
                      <a:pt x="696" y="1031"/>
                    </a:lnTo>
                    <a:lnTo>
                      <a:pt x="1704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2" name="Line 11">
                <a:extLst>
                  <a:ext uri="{FF2B5EF4-FFF2-40B4-BE49-F238E27FC236}">
                    <a16:creationId xmlns:a16="http://schemas.microsoft.com/office/drawing/2014/main" id="{9488AD28-CB91-CE42-BB00-E9FC0E900D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11942" y="5527674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3" name="Line 12">
                <a:extLst>
                  <a:ext uri="{FF2B5EF4-FFF2-40B4-BE49-F238E27FC236}">
                    <a16:creationId xmlns:a16="http://schemas.microsoft.com/office/drawing/2014/main" id="{8446DEB6-BA03-DF4F-8F20-4E4A338F19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59492" y="4992688"/>
                <a:ext cx="81915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4" name="Line 13">
                <a:extLst>
                  <a:ext uri="{FF2B5EF4-FFF2-40B4-BE49-F238E27FC236}">
                    <a16:creationId xmlns:a16="http://schemas.microsoft.com/office/drawing/2014/main" id="{41F579ED-CB0E-1A4A-A71E-BFC1B6DBC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45392" y="4992688"/>
                <a:ext cx="1751013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5" name="Line 14">
                <a:extLst>
                  <a:ext uri="{FF2B5EF4-FFF2-40B4-BE49-F238E27FC236}">
                    <a16:creationId xmlns:a16="http://schemas.microsoft.com/office/drawing/2014/main" id="{F223D34A-B2EC-9340-87B4-05070BE517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4992688"/>
                <a:ext cx="8001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6" name="Line 15">
                <a:extLst>
                  <a:ext uri="{FF2B5EF4-FFF2-40B4-BE49-F238E27FC236}">
                    <a16:creationId xmlns:a16="http://schemas.microsoft.com/office/drawing/2014/main" id="{D20A02C5-1CEA-3D4C-9B03-4B498FDD50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5527674"/>
                <a:ext cx="80010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7" name="Rectangle 17">
                <a:extLst>
                  <a:ext uri="{FF2B5EF4-FFF2-40B4-BE49-F238E27FC236}">
                    <a16:creationId xmlns:a16="http://schemas.microsoft.com/office/drawing/2014/main" id="{ABFA92E1-B212-534E-8EF1-01EF8A5F6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605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78" name="Rectangle 18">
                <a:extLst>
                  <a:ext uri="{FF2B5EF4-FFF2-40B4-BE49-F238E27FC236}">
                    <a16:creationId xmlns:a16="http://schemas.microsoft.com/office/drawing/2014/main" id="{BF5D7CFF-1386-C349-B752-3012C222B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480" y="4473575"/>
                <a:ext cx="50017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79" name="Rectangle 19">
                <a:extLst>
                  <a:ext uri="{FF2B5EF4-FFF2-40B4-BE49-F238E27FC236}">
                    <a16:creationId xmlns:a16="http://schemas.microsoft.com/office/drawing/2014/main" id="{6D8C6C53-67F2-E84D-8165-2B0865A62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1980" y="4473575"/>
                <a:ext cx="444065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80" name="Rectangle 20">
                <a:extLst>
                  <a:ext uri="{FF2B5EF4-FFF2-40B4-BE49-F238E27FC236}">
                    <a16:creationId xmlns:a16="http://schemas.microsoft.com/office/drawing/2014/main" id="{4CE7D124-769D-A84A-8C15-FF4937876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967" y="49101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81" name="Rectangle 21">
                <a:extLst>
                  <a:ext uri="{FF2B5EF4-FFF2-40B4-BE49-F238E27FC236}">
                    <a16:creationId xmlns:a16="http://schemas.microsoft.com/office/drawing/2014/main" id="{E554E237-BB16-6947-8CC4-B4BF4990C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5437188"/>
                <a:ext cx="47452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Clock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82" name="Rectangle 22">
                <a:extLst>
                  <a:ext uri="{FF2B5EF4-FFF2-40B4-BE49-F238E27FC236}">
                    <a16:creationId xmlns:a16="http://schemas.microsoft.com/office/drawing/2014/main" id="{2D26D263-9B90-AF41-AA56-FF6C926CF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49085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83" name="Line 23">
                <a:extLst>
                  <a:ext uri="{FF2B5EF4-FFF2-40B4-BE49-F238E27FC236}">
                    <a16:creationId xmlns:a16="http://schemas.microsoft.com/office/drawing/2014/main" id="{24B5DA41-F9E6-E047-B055-A4463D5014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34705" y="544988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4" name="Line 25">
                <a:extLst>
                  <a:ext uri="{FF2B5EF4-FFF2-40B4-BE49-F238E27FC236}">
                    <a16:creationId xmlns:a16="http://schemas.microsoft.com/office/drawing/2014/main" id="{1493E596-2848-4942-A98B-843B06E1EC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4381" y="6350525"/>
                <a:ext cx="1644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185" name="Group 1">
                <a:extLst>
                  <a:ext uri="{FF2B5EF4-FFF2-40B4-BE49-F238E27FC236}">
                    <a16:creationId xmlns:a16="http://schemas.microsoft.com/office/drawing/2014/main" id="{E92A88B4-5762-BF47-8393-A0DB0856E7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4847" y="5400656"/>
                <a:ext cx="376238" cy="265113"/>
                <a:chOff x="990600" y="5638800"/>
                <a:chExt cx="376238" cy="265113"/>
              </a:xfrm>
            </p:grpSpPr>
            <p:sp>
              <p:nvSpPr>
                <p:cNvPr id="49200" name="Freeform 26">
                  <a:extLst>
                    <a:ext uri="{FF2B5EF4-FFF2-40B4-BE49-F238E27FC236}">
                      <a16:creationId xmlns:a16="http://schemas.microsoft.com/office/drawing/2014/main" id="{73795C9C-B31C-4345-A93E-18E3B07889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1" name="Freeform 28">
                  <a:extLst>
                    <a:ext uri="{FF2B5EF4-FFF2-40B4-BE49-F238E27FC236}">
                      <a16:creationId xmlns:a16="http://schemas.microsoft.com/office/drawing/2014/main" id="{09AF9C46-2218-5C4C-BE7A-7353AFA32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186" name="Rectangle 29">
                <a:extLst>
                  <a:ext uri="{FF2B5EF4-FFF2-40B4-BE49-F238E27FC236}">
                    <a16:creationId xmlns:a16="http://schemas.microsoft.com/office/drawing/2014/main" id="{171E65B0-E3BE-154D-942E-A34661587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405" y="4725988"/>
                <a:ext cx="68580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87" name="Rectangle 30">
                <a:extLst>
                  <a:ext uri="{FF2B5EF4-FFF2-40B4-BE49-F238E27FC236}">
                    <a16:creationId xmlns:a16="http://schemas.microsoft.com/office/drawing/2014/main" id="{4909C9E0-A30D-514A-8356-6795A61AC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54514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88" name="Rectangle 31">
                <a:extLst>
                  <a:ext uri="{FF2B5EF4-FFF2-40B4-BE49-F238E27FC236}">
                    <a16:creationId xmlns:a16="http://schemas.microsoft.com/office/drawing/2014/main" id="{020648F0-8196-0E49-990F-7798CF974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89" name="Rectangle 32">
                <a:extLst>
                  <a:ext uri="{FF2B5EF4-FFF2-40B4-BE49-F238E27FC236}">
                    <a16:creationId xmlns:a16="http://schemas.microsoft.com/office/drawing/2014/main" id="{B71EC0D0-F6DB-FF4F-A6BE-C0E13BCD4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7892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90" name="Line 33">
                <a:extLst>
                  <a:ext uri="{FF2B5EF4-FFF2-40B4-BE49-F238E27FC236}">
                    <a16:creationId xmlns:a16="http://schemas.microsoft.com/office/drawing/2014/main" id="{15B6281C-419E-7D47-8D82-B227071290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191705" y="5430838"/>
                <a:ext cx="7620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1" name="Rectangle 38">
                <a:extLst>
                  <a:ext uri="{FF2B5EF4-FFF2-40B4-BE49-F238E27FC236}">
                    <a16:creationId xmlns:a16="http://schemas.microsoft.com/office/drawing/2014/main" id="{B83479C9-6BE1-7641-ACF0-625B2BB39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9480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92" name="Rectangle 39">
                <a:extLst>
                  <a:ext uri="{FF2B5EF4-FFF2-40B4-BE49-F238E27FC236}">
                    <a16:creationId xmlns:a16="http://schemas.microsoft.com/office/drawing/2014/main" id="{6C176592-38B5-C944-858F-C52AE40C6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017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93" name="Rectangle 40">
                <a:extLst>
                  <a:ext uri="{FF2B5EF4-FFF2-40B4-BE49-F238E27FC236}">
                    <a16:creationId xmlns:a16="http://schemas.microsoft.com/office/drawing/2014/main" id="{7AC22F85-197D-E045-85D1-1555825C6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192" y="4827588"/>
                <a:ext cx="144281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m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94" name="Rectangle 41">
                <a:extLst>
                  <a:ext uri="{FF2B5EF4-FFF2-40B4-BE49-F238E27FC236}">
                    <a16:creationId xmlns:a16="http://schemas.microsoft.com/office/drawing/2014/main" id="{D9D8ACE2-15D1-9343-A63C-EE22FE9C7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3180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95" name="Rectangle 42">
                <a:extLst>
                  <a:ext uri="{FF2B5EF4-FFF2-40B4-BE49-F238E27FC236}">
                    <a16:creationId xmlns:a16="http://schemas.microsoft.com/office/drawing/2014/main" id="{D51283A3-A259-9D46-90F2-0CFFD4216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3355" y="4827588"/>
                <a:ext cx="89775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96" name="Rectangle 66">
                <a:extLst>
                  <a:ext uri="{FF2B5EF4-FFF2-40B4-BE49-F238E27FC236}">
                    <a16:creationId xmlns:a16="http://schemas.microsoft.com/office/drawing/2014/main" id="{D497430B-0C43-0F44-A2D8-F428FCAE8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97" name="Rectangle 67">
                <a:extLst>
                  <a:ext uri="{FF2B5EF4-FFF2-40B4-BE49-F238E27FC236}">
                    <a16:creationId xmlns:a16="http://schemas.microsoft.com/office/drawing/2014/main" id="{4EB820E3-92FE-C04D-AD89-303FF2B1D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98" name="Oval 68">
                <a:extLst>
                  <a:ext uri="{FF2B5EF4-FFF2-40B4-BE49-F238E27FC236}">
                    <a16:creationId xmlns:a16="http://schemas.microsoft.com/office/drawing/2014/main" id="{170D94BB-7E2A-9041-B52E-04B45BCF6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4380" y="5512255"/>
                <a:ext cx="74613" cy="7302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99" name="Line 11">
                <a:extLst>
                  <a:ext uri="{FF2B5EF4-FFF2-40B4-BE49-F238E27FC236}">
                    <a16:creationId xmlns:a16="http://schemas.microsoft.com/office/drawing/2014/main" id="{801E7B73-8468-8D47-960A-3090F6C23B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47889" y="5543991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49164" name="Straight Connector 169">
              <a:extLst>
                <a:ext uri="{FF2B5EF4-FFF2-40B4-BE49-F238E27FC236}">
                  <a16:creationId xmlns:a16="http://schemas.microsoft.com/office/drawing/2014/main" id="{96E9E406-22E5-444D-8EE1-84FBF37DA0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62006" y="2124857"/>
              <a:ext cx="5622" cy="54988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165" name="Straight Connector 170">
              <a:extLst>
                <a:ext uri="{FF2B5EF4-FFF2-40B4-BE49-F238E27FC236}">
                  <a16:creationId xmlns:a16="http://schemas.microsoft.com/office/drawing/2014/main" id="{2A193CC3-C0DC-2947-ABE1-57D5D16114E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85707" y="2135017"/>
              <a:ext cx="647173" cy="11034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9156" name="Title 1">
            <a:extLst>
              <a:ext uri="{FF2B5EF4-FFF2-40B4-BE49-F238E27FC236}">
                <a16:creationId xmlns:a16="http://schemas.microsoft.com/office/drawing/2014/main" id="{1334C23C-5BA0-D440-93D5-00A3763526D3}"/>
              </a:ext>
            </a:extLst>
          </p:cNvPr>
          <p:cNvSpPr txBox="1">
            <a:spLocks/>
          </p:cNvSpPr>
          <p:nvPr/>
        </p:nvSpPr>
        <p:spPr bwMode="auto">
          <a:xfrm>
            <a:off x="914400" y="1"/>
            <a:ext cx="9144000" cy="120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Positive-Edge-Triggered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Master-Slave D Flip-Flop</a:t>
            </a:r>
          </a:p>
        </p:txBody>
      </p:sp>
      <p:sp>
        <p:nvSpPr>
          <p:cNvPr id="49157" name="TextBox 46">
            <a:extLst>
              <a:ext uri="{FF2B5EF4-FFF2-40B4-BE49-F238E27FC236}">
                <a16:creationId xmlns:a16="http://schemas.microsoft.com/office/drawing/2014/main" id="{96052975-4DF8-DF48-853A-DE58E4870F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9" y="2155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9158" name="TextBox 47">
            <a:extLst>
              <a:ext uri="{FF2B5EF4-FFF2-40B4-BE49-F238E27FC236}">
                <a16:creationId xmlns:a16="http://schemas.microsoft.com/office/drawing/2014/main" id="{9FA1B991-32AD-DD4C-BB61-3E54C7A753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4976" y="216376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9159" name="TextBox 48">
            <a:extLst>
              <a:ext uri="{FF2B5EF4-FFF2-40B4-BE49-F238E27FC236}">
                <a16:creationId xmlns:a16="http://schemas.microsoft.com/office/drawing/2014/main" id="{B3A13D23-499A-D949-A39D-74E31D500B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4" y="2162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49160" name="Group 6">
            <a:extLst>
              <a:ext uri="{FF2B5EF4-FFF2-40B4-BE49-F238E27FC236}">
                <a16:creationId xmlns:a16="http://schemas.microsoft.com/office/drawing/2014/main" id="{E389D167-209D-4A4A-AC27-650787F20BE2}"/>
              </a:ext>
            </a:extLst>
          </p:cNvPr>
          <p:cNvGrpSpPr>
            <a:grpSpLocks/>
          </p:cNvGrpSpPr>
          <p:nvPr/>
        </p:nvGrpSpPr>
        <p:grpSpPr bwMode="auto">
          <a:xfrm>
            <a:off x="2674939" y="4973639"/>
            <a:ext cx="5114925" cy="371475"/>
            <a:chOff x="1752600" y="5635874"/>
            <a:chExt cx="5114584" cy="371703"/>
          </a:xfrm>
        </p:grpSpPr>
        <p:sp>
          <p:nvSpPr>
            <p:cNvPr id="49161" name="Freeform 13">
              <a:extLst>
                <a:ext uri="{FF2B5EF4-FFF2-40B4-BE49-F238E27FC236}">
                  <a16:creationId xmlns:a16="http://schemas.microsoft.com/office/drawing/2014/main" id="{8BEB92E6-2183-EF40-B3FB-CEA69A1BD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502" y="5635874"/>
              <a:ext cx="4202682" cy="307379"/>
            </a:xfrm>
            <a:custGeom>
              <a:avLst/>
              <a:gdLst>
                <a:gd name="T0" fmla="*/ 2147483646 w 10065"/>
                <a:gd name="T1" fmla="*/ 2147483646 h 11457"/>
                <a:gd name="T2" fmla="*/ 2147483646 w 10065"/>
                <a:gd name="T3" fmla="*/ 2147483646 h 11457"/>
                <a:gd name="T4" fmla="*/ 2147483646 w 10065"/>
                <a:gd name="T5" fmla="*/ 2147483646 h 11457"/>
                <a:gd name="T6" fmla="*/ 0 w 10065"/>
                <a:gd name="T7" fmla="*/ 0 h 114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5" h="11457">
                  <a:moveTo>
                    <a:pt x="10065" y="11457"/>
                  </a:moveTo>
                  <a:lnTo>
                    <a:pt x="5941" y="11457"/>
                  </a:lnTo>
                  <a:cubicBezTo>
                    <a:pt x="5937" y="7674"/>
                    <a:pt x="5933" y="3892"/>
                    <a:pt x="5929" y="109"/>
                  </a:cubicBez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2" name="TextBox 5">
              <a:extLst>
                <a:ext uri="{FF2B5EF4-FFF2-40B4-BE49-F238E27FC236}">
                  <a16:creationId xmlns:a16="http://schemas.microsoft.com/office/drawing/2014/main" id="{A2626F4D-6849-1748-855A-E8C4CB249F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351378" cy="368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</a:p>
          </p:txBody>
        </p:sp>
      </p:grp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7" name="Group 125">
            <a:extLst>
              <a:ext uri="{FF2B5EF4-FFF2-40B4-BE49-F238E27FC236}">
                <a16:creationId xmlns:a16="http://schemas.microsoft.com/office/drawing/2014/main" id="{53929805-4501-624E-837B-F6FFFB149AEA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5638800"/>
            <a:ext cx="5105400" cy="369888"/>
            <a:chOff x="1752600" y="5638800"/>
            <a:chExt cx="5105399" cy="369332"/>
          </a:xfrm>
        </p:grpSpPr>
        <p:sp>
          <p:nvSpPr>
            <p:cNvPr id="50226" name="Freeform 13">
              <a:extLst>
                <a:ext uri="{FF2B5EF4-FFF2-40B4-BE49-F238E27FC236}">
                  <a16:creationId xmlns:a16="http://schemas.microsoft.com/office/drawing/2014/main" id="{7D8913DA-CD1E-254C-8E0C-29D569CFD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458" y="5638800"/>
              <a:ext cx="4175541" cy="268288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7" name="TextBox 131">
              <a:extLst>
                <a:ext uri="{FF2B5EF4-FFF2-40B4-BE49-F238E27FC236}">
                  <a16:creationId xmlns:a16="http://schemas.microsoft.com/office/drawing/2014/main" id="{E3A1D182-9F66-6C44-9F07-D8185E7A24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73609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50178" name="Oval 132">
            <a:extLst>
              <a:ext uri="{FF2B5EF4-FFF2-40B4-BE49-F238E27FC236}">
                <a16:creationId xmlns:a16="http://schemas.microsoft.com/office/drawing/2014/main" id="{E04A49C7-3757-A046-9391-72EC9921D9F1}"/>
              </a:ext>
            </a:extLst>
          </p:cNvPr>
          <p:cNvSpPr>
            <a:spLocks noChangeAspect="1"/>
          </p:cNvSpPr>
          <p:nvPr/>
        </p:nvSpPr>
        <p:spPr bwMode="auto">
          <a:xfrm>
            <a:off x="5553076" y="5595938"/>
            <a:ext cx="85725" cy="87312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0179" name="Group 167">
            <a:extLst>
              <a:ext uri="{FF2B5EF4-FFF2-40B4-BE49-F238E27FC236}">
                <a16:creationId xmlns:a16="http://schemas.microsoft.com/office/drawing/2014/main" id="{84847551-06F3-444E-9200-A7D0B1858A65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085976"/>
            <a:ext cx="6124696" cy="1876425"/>
            <a:chOff x="1600200" y="1863363"/>
            <a:chExt cx="6124696" cy="1876425"/>
          </a:xfrm>
        </p:grpSpPr>
        <p:grpSp>
          <p:nvGrpSpPr>
            <p:cNvPr id="50187" name="Group 168">
              <a:extLst>
                <a:ext uri="{FF2B5EF4-FFF2-40B4-BE49-F238E27FC236}">
                  <a16:creationId xmlns:a16="http://schemas.microsoft.com/office/drawing/2014/main" id="{1BC482B4-6E06-5049-A301-C99695FD77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0200" y="1863363"/>
              <a:ext cx="6124696" cy="1876425"/>
              <a:chOff x="1371600" y="4473575"/>
              <a:chExt cx="6125146" cy="1876950"/>
            </a:xfrm>
          </p:grpSpPr>
          <p:sp>
            <p:nvSpPr>
              <p:cNvPr id="50190" name="Rectangle 171">
                <a:extLst>
                  <a:ext uri="{FF2B5EF4-FFF2-40B4-BE49-F238E27FC236}">
                    <a16:creationId xmlns:a16="http://schemas.microsoft.com/office/drawing/2014/main" id="{CD7ECC0E-250C-3E49-9929-E9760207B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642" y="4725988"/>
                <a:ext cx="66675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191" name="Rectangle 172">
                <a:extLst>
                  <a:ext uri="{FF2B5EF4-FFF2-40B4-BE49-F238E27FC236}">
                    <a16:creationId xmlns:a16="http://schemas.microsoft.com/office/drawing/2014/main" id="{AAA2A832-A3AF-7D49-9EC7-BBE8AB006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192" name="Rectangle 173">
                <a:extLst>
                  <a:ext uri="{FF2B5EF4-FFF2-40B4-BE49-F238E27FC236}">
                    <a16:creationId xmlns:a16="http://schemas.microsoft.com/office/drawing/2014/main" id="{D0CDC319-5D25-7444-9DB5-162F4DB65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017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193" name="Line 8">
                <a:extLst>
                  <a:ext uri="{FF2B5EF4-FFF2-40B4-BE49-F238E27FC236}">
                    <a16:creationId xmlns:a16="http://schemas.microsoft.com/office/drawing/2014/main" id="{BE436414-0A64-4347-AB80-18B6E5F981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4892" y="543083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4" name="Freeform 175">
                <a:extLst>
                  <a:ext uri="{FF2B5EF4-FFF2-40B4-BE49-F238E27FC236}">
                    <a16:creationId xmlns:a16="http://schemas.microsoft.com/office/drawing/2014/main" id="{FA5BA7C1-A6EC-3D4A-A5B0-ACECE0DC2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192" y="5526087"/>
                <a:ext cx="1065213" cy="824438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5" name="Freeform 176">
                <a:extLst>
                  <a:ext uri="{FF2B5EF4-FFF2-40B4-BE49-F238E27FC236}">
                    <a16:creationId xmlns:a16="http://schemas.microsoft.com/office/drawing/2014/main" id="{368F8685-AF5A-7448-A238-4A094B482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908" y="5543959"/>
                <a:ext cx="1123950" cy="806566"/>
              </a:xfrm>
              <a:custGeom>
                <a:avLst/>
                <a:gdLst>
                  <a:gd name="T0" fmla="*/ 0 w 1704"/>
                  <a:gd name="T1" fmla="*/ 0 h 1031"/>
                  <a:gd name="T2" fmla="*/ 2147483646 w 1704"/>
                  <a:gd name="T3" fmla="*/ 0 h 1031"/>
                  <a:gd name="T4" fmla="*/ 2147483646 w 1704"/>
                  <a:gd name="T5" fmla="*/ 2147483646 h 1031"/>
                  <a:gd name="T6" fmla="*/ 2147483646 w 170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04"/>
                  <a:gd name="T13" fmla="*/ 0 h 1031"/>
                  <a:gd name="T14" fmla="*/ 1704 w 170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04" h="1031">
                    <a:moveTo>
                      <a:pt x="0" y="0"/>
                    </a:moveTo>
                    <a:lnTo>
                      <a:pt x="696" y="0"/>
                    </a:lnTo>
                    <a:lnTo>
                      <a:pt x="696" y="1031"/>
                    </a:lnTo>
                    <a:lnTo>
                      <a:pt x="1704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6" name="Line 11">
                <a:extLst>
                  <a:ext uri="{FF2B5EF4-FFF2-40B4-BE49-F238E27FC236}">
                    <a16:creationId xmlns:a16="http://schemas.microsoft.com/office/drawing/2014/main" id="{8D1E3176-65B0-594B-9C07-1AF01C0DE2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11942" y="5527674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7" name="Line 12">
                <a:extLst>
                  <a:ext uri="{FF2B5EF4-FFF2-40B4-BE49-F238E27FC236}">
                    <a16:creationId xmlns:a16="http://schemas.microsoft.com/office/drawing/2014/main" id="{161074AB-EAA6-CE4C-8D1B-E32F73E253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59492" y="4992688"/>
                <a:ext cx="81915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8" name="Line 13">
                <a:extLst>
                  <a:ext uri="{FF2B5EF4-FFF2-40B4-BE49-F238E27FC236}">
                    <a16:creationId xmlns:a16="http://schemas.microsoft.com/office/drawing/2014/main" id="{9D759A63-5B75-1D42-9502-5928D17C8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45392" y="4992688"/>
                <a:ext cx="1751013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9" name="Line 14">
                <a:extLst>
                  <a:ext uri="{FF2B5EF4-FFF2-40B4-BE49-F238E27FC236}">
                    <a16:creationId xmlns:a16="http://schemas.microsoft.com/office/drawing/2014/main" id="{18C1027A-ED41-5D48-A0EF-4DFEDE4BB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4992688"/>
                <a:ext cx="8001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0" name="Line 15">
                <a:extLst>
                  <a:ext uri="{FF2B5EF4-FFF2-40B4-BE49-F238E27FC236}">
                    <a16:creationId xmlns:a16="http://schemas.microsoft.com/office/drawing/2014/main" id="{DA560C3C-BF66-6E49-A5A8-C68A85AAE0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5527674"/>
                <a:ext cx="80010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1" name="Rectangle 17">
                <a:extLst>
                  <a:ext uri="{FF2B5EF4-FFF2-40B4-BE49-F238E27FC236}">
                    <a16:creationId xmlns:a16="http://schemas.microsoft.com/office/drawing/2014/main" id="{C9840820-175E-9742-8ABE-794EC4ADF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605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02" name="Rectangle 18">
                <a:extLst>
                  <a:ext uri="{FF2B5EF4-FFF2-40B4-BE49-F238E27FC236}">
                    <a16:creationId xmlns:a16="http://schemas.microsoft.com/office/drawing/2014/main" id="{8980EFE8-4320-9740-98BE-6507BB7DC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480" y="4473575"/>
                <a:ext cx="50017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03" name="Rectangle 19">
                <a:extLst>
                  <a:ext uri="{FF2B5EF4-FFF2-40B4-BE49-F238E27FC236}">
                    <a16:creationId xmlns:a16="http://schemas.microsoft.com/office/drawing/2014/main" id="{9C085715-68DB-AF48-BE03-F57814313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1980" y="4473575"/>
                <a:ext cx="444065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04" name="Rectangle 20">
                <a:extLst>
                  <a:ext uri="{FF2B5EF4-FFF2-40B4-BE49-F238E27FC236}">
                    <a16:creationId xmlns:a16="http://schemas.microsoft.com/office/drawing/2014/main" id="{D81CFFF1-1CBC-C948-ABC2-80D92BFAF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967" y="49101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05" name="Rectangle 21">
                <a:extLst>
                  <a:ext uri="{FF2B5EF4-FFF2-40B4-BE49-F238E27FC236}">
                    <a16:creationId xmlns:a16="http://schemas.microsoft.com/office/drawing/2014/main" id="{46A640E2-77F3-8C48-B456-631F23DFD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5437188"/>
                <a:ext cx="47452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Clock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06" name="Rectangle 22">
                <a:extLst>
                  <a:ext uri="{FF2B5EF4-FFF2-40B4-BE49-F238E27FC236}">
                    <a16:creationId xmlns:a16="http://schemas.microsoft.com/office/drawing/2014/main" id="{CE79C500-22FA-E54D-83F3-24F1C0463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49085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07" name="Line 23">
                <a:extLst>
                  <a:ext uri="{FF2B5EF4-FFF2-40B4-BE49-F238E27FC236}">
                    <a16:creationId xmlns:a16="http://schemas.microsoft.com/office/drawing/2014/main" id="{09145BFE-A774-364F-B072-D3FD5900DF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34705" y="544988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8" name="Line 25">
                <a:extLst>
                  <a:ext uri="{FF2B5EF4-FFF2-40B4-BE49-F238E27FC236}">
                    <a16:creationId xmlns:a16="http://schemas.microsoft.com/office/drawing/2014/main" id="{B81B8EDE-F171-B54E-BFB1-83CD3D910A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4381" y="6350525"/>
                <a:ext cx="1644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0209" name="Group 1">
                <a:extLst>
                  <a:ext uri="{FF2B5EF4-FFF2-40B4-BE49-F238E27FC236}">
                    <a16:creationId xmlns:a16="http://schemas.microsoft.com/office/drawing/2014/main" id="{44833F2B-1BB9-F94B-ABCA-9B37C690BA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4847" y="5400656"/>
                <a:ext cx="376238" cy="265113"/>
                <a:chOff x="990600" y="5638800"/>
                <a:chExt cx="376238" cy="265113"/>
              </a:xfrm>
            </p:grpSpPr>
            <p:sp>
              <p:nvSpPr>
                <p:cNvPr id="50224" name="Freeform 26">
                  <a:extLst>
                    <a:ext uri="{FF2B5EF4-FFF2-40B4-BE49-F238E27FC236}">
                      <a16:creationId xmlns:a16="http://schemas.microsoft.com/office/drawing/2014/main" id="{65131430-2577-ED47-AA4E-E8513B3ADC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25" name="Freeform 28">
                  <a:extLst>
                    <a:ext uri="{FF2B5EF4-FFF2-40B4-BE49-F238E27FC236}">
                      <a16:creationId xmlns:a16="http://schemas.microsoft.com/office/drawing/2014/main" id="{CC751888-21F8-8343-8686-F3E3016CF7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0210" name="Rectangle 29">
                <a:extLst>
                  <a:ext uri="{FF2B5EF4-FFF2-40B4-BE49-F238E27FC236}">
                    <a16:creationId xmlns:a16="http://schemas.microsoft.com/office/drawing/2014/main" id="{5601C4E0-556B-F142-89DD-82ECAC622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405" y="4725988"/>
                <a:ext cx="68580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11" name="Rectangle 30">
                <a:extLst>
                  <a:ext uri="{FF2B5EF4-FFF2-40B4-BE49-F238E27FC236}">
                    <a16:creationId xmlns:a16="http://schemas.microsoft.com/office/drawing/2014/main" id="{E0084CF3-2E3F-7545-9F7E-A34C7C3D2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54514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12" name="Rectangle 31">
                <a:extLst>
                  <a:ext uri="{FF2B5EF4-FFF2-40B4-BE49-F238E27FC236}">
                    <a16:creationId xmlns:a16="http://schemas.microsoft.com/office/drawing/2014/main" id="{3C26AAC2-6665-0B4F-9773-2E3300D65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13" name="Rectangle 32">
                <a:extLst>
                  <a:ext uri="{FF2B5EF4-FFF2-40B4-BE49-F238E27FC236}">
                    <a16:creationId xmlns:a16="http://schemas.microsoft.com/office/drawing/2014/main" id="{5433B0A4-3EEC-6F43-B910-322549054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7892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14" name="Line 33">
                <a:extLst>
                  <a:ext uri="{FF2B5EF4-FFF2-40B4-BE49-F238E27FC236}">
                    <a16:creationId xmlns:a16="http://schemas.microsoft.com/office/drawing/2014/main" id="{F11167AF-C5F9-A441-809F-B78FC50D93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191705" y="5430838"/>
                <a:ext cx="7620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5" name="Rectangle 38">
                <a:extLst>
                  <a:ext uri="{FF2B5EF4-FFF2-40B4-BE49-F238E27FC236}">
                    <a16:creationId xmlns:a16="http://schemas.microsoft.com/office/drawing/2014/main" id="{34096518-1CC0-BB42-B884-11FCE9FE0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9480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16" name="Rectangle 39">
                <a:extLst>
                  <a:ext uri="{FF2B5EF4-FFF2-40B4-BE49-F238E27FC236}">
                    <a16:creationId xmlns:a16="http://schemas.microsoft.com/office/drawing/2014/main" id="{498491A2-7C42-6B43-AA9F-198B2D5E7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017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17" name="Rectangle 40">
                <a:extLst>
                  <a:ext uri="{FF2B5EF4-FFF2-40B4-BE49-F238E27FC236}">
                    <a16:creationId xmlns:a16="http://schemas.microsoft.com/office/drawing/2014/main" id="{96D3B642-47EA-784D-9B2D-775FA3CBF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192" y="4827588"/>
                <a:ext cx="144281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m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18" name="Rectangle 41">
                <a:extLst>
                  <a:ext uri="{FF2B5EF4-FFF2-40B4-BE49-F238E27FC236}">
                    <a16:creationId xmlns:a16="http://schemas.microsoft.com/office/drawing/2014/main" id="{DB3818AE-E5F3-3747-B09E-9F444648A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3180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19" name="Rectangle 42">
                <a:extLst>
                  <a:ext uri="{FF2B5EF4-FFF2-40B4-BE49-F238E27FC236}">
                    <a16:creationId xmlns:a16="http://schemas.microsoft.com/office/drawing/2014/main" id="{4400B25D-F2C5-1B4B-A799-1CC8D38E5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3355" y="4827588"/>
                <a:ext cx="89775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20" name="Rectangle 66">
                <a:extLst>
                  <a:ext uri="{FF2B5EF4-FFF2-40B4-BE49-F238E27FC236}">
                    <a16:creationId xmlns:a16="http://schemas.microsoft.com/office/drawing/2014/main" id="{51E85015-A7EB-9C42-A8D9-0DA2D4DA9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21" name="Rectangle 67">
                <a:extLst>
                  <a:ext uri="{FF2B5EF4-FFF2-40B4-BE49-F238E27FC236}">
                    <a16:creationId xmlns:a16="http://schemas.microsoft.com/office/drawing/2014/main" id="{B318A760-61A5-644B-AEA6-DE0DB7450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22" name="Oval 68">
                <a:extLst>
                  <a:ext uri="{FF2B5EF4-FFF2-40B4-BE49-F238E27FC236}">
                    <a16:creationId xmlns:a16="http://schemas.microsoft.com/office/drawing/2014/main" id="{2F3EE3D3-87F6-B041-98EB-4CAF8540B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4380" y="5512255"/>
                <a:ext cx="74613" cy="7302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23" name="Line 11">
                <a:extLst>
                  <a:ext uri="{FF2B5EF4-FFF2-40B4-BE49-F238E27FC236}">
                    <a16:creationId xmlns:a16="http://schemas.microsoft.com/office/drawing/2014/main" id="{93FBAA55-51B6-BA43-AEA3-9734D90D9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47889" y="5543991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50188" name="Straight Connector 169">
              <a:extLst>
                <a:ext uri="{FF2B5EF4-FFF2-40B4-BE49-F238E27FC236}">
                  <a16:creationId xmlns:a16="http://schemas.microsoft.com/office/drawing/2014/main" id="{A43D124D-B93E-1B46-B960-DE4A976606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62006" y="2124857"/>
              <a:ext cx="5622" cy="54988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189" name="Straight Connector 170">
              <a:extLst>
                <a:ext uri="{FF2B5EF4-FFF2-40B4-BE49-F238E27FC236}">
                  <a16:creationId xmlns:a16="http://schemas.microsoft.com/office/drawing/2014/main" id="{91A9535D-7880-2842-8537-F0782348BF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85707" y="2135017"/>
              <a:ext cx="647173" cy="11034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0180" name="Title 1">
            <a:extLst>
              <a:ext uri="{FF2B5EF4-FFF2-40B4-BE49-F238E27FC236}">
                <a16:creationId xmlns:a16="http://schemas.microsoft.com/office/drawing/2014/main" id="{AAF4885D-9DC6-0948-A84A-28A19C3D3B8E}"/>
              </a:ext>
            </a:extLst>
          </p:cNvPr>
          <p:cNvSpPr txBox="1">
            <a:spLocks/>
          </p:cNvSpPr>
          <p:nvPr/>
        </p:nvSpPr>
        <p:spPr bwMode="auto">
          <a:xfrm>
            <a:off x="914400" y="1"/>
            <a:ext cx="9144000" cy="120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Positive-Edge-Triggered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Master-Slave D Flip-Flop</a:t>
            </a:r>
          </a:p>
        </p:txBody>
      </p:sp>
      <p:sp>
        <p:nvSpPr>
          <p:cNvPr id="50181" name="TextBox 49">
            <a:extLst>
              <a:ext uri="{FF2B5EF4-FFF2-40B4-BE49-F238E27FC236}">
                <a16:creationId xmlns:a16="http://schemas.microsoft.com/office/drawing/2014/main" id="{789D0F8F-0F9B-C04C-8F85-D46F945783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9" y="2155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50182" name="TextBox 50">
            <a:extLst>
              <a:ext uri="{FF2B5EF4-FFF2-40B4-BE49-F238E27FC236}">
                <a16:creationId xmlns:a16="http://schemas.microsoft.com/office/drawing/2014/main" id="{F424F1C3-DFBF-544A-969D-EC33832780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4976" y="216376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50183" name="TextBox 51">
            <a:extLst>
              <a:ext uri="{FF2B5EF4-FFF2-40B4-BE49-F238E27FC236}">
                <a16:creationId xmlns:a16="http://schemas.microsoft.com/office/drawing/2014/main" id="{003F87B3-FC69-A146-A850-C12FB4B647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4" y="2162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50184" name="Group 6">
            <a:extLst>
              <a:ext uri="{FF2B5EF4-FFF2-40B4-BE49-F238E27FC236}">
                <a16:creationId xmlns:a16="http://schemas.microsoft.com/office/drawing/2014/main" id="{F4D5F4C5-A94A-1044-A029-9EED0E4C31AA}"/>
              </a:ext>
            </a:extLst>
          </p:cNvPr>
          <p:cNvGrpSpPr>
            <a:grpSpLocks/>
          </p:cNvGrpSpPr>
          <p:nvPr/>
        </p:nvGrpSpPr>
        <p:grpSpPr bwMode="auto">
          <a:xfrm>
            <a:off x="2674939" y="4973639"/>
            <a:ext cx="5114925" cy="371475"/>
            <a:chOff x="1752600" y="5635874"/>
            <a:chExt cx="5114584" cy="371703"/>
          </a:xfrm>
        </p:grpSpPr>
        <p:sp>
          <p:nvSpPr>
            <p:cNvPr id="50185" name="Freeform 13">
              <a:extLst>
                <a:ext uri="{FF2B5EF4-FFF2-40B4-BE49-F238E27FC236}">
                  <a16:creationId xmlns:a16="http://schemas.microsoft.com/office/drawing/2014/main" id="{5A8326C6-5CD2-1744-A86C-EEAA97876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502" y="5635874"/>
              <a:ext cx="4202682" cy="307379"/>
            </a:xfrm>
            <a:custGeom>
              <a:avLst/>
              <a:gdLst>
                <a:gd name="T0" fmla="*/ 2147483646 w 10065"/>
                <a:gd name="T1" fmla="*/ 2147483646 h 11457"/>
                <a:gd name="T2" fmla="*/ 2147483646 w 10065"/>
                <a:gd name="T3" fmla="*/ 2147483646 h 11457"/>
                <a:gd name="T4" fmla="*/ 2147483646 w 10065"/>
                <a:gd name="T5" fmla="*/ 2147483646 h 11457"/>
                <a:gd name="T6" fmla="*/ 0 w 10065"/>
                <a:gd name="T7" fmla="*/ 0 h 114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5" h="11457">
                  <a:moveTo>
                    <a:pt x="10065" y="11457"/>
                  </a:moveTo>
                  <a:lnTo>
                    <a:pt x="5941" y="11457"/>
                  </a:lnTo>
                  <a:cubicBezTo>
                    <a:pt x="5937" y="7674"/>
                    <a:pt x="5933" y="3892"/>
                    <a:pt x="5929" y="109"/>
                  </a:cubicBez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6" name="TextBox 5">
              <a:extLst>
                <a:ext uri="{FF2B5EF4-FFF2-40B4-BE49-F238E27FC236}">
                  <a16:creationId xmlns:a16="http://schemas.microsoft.com/office/drawing/2014/main" id="{ED10321E-32DE-574A-BFAA-47B36A0AF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351378" cy="368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</a:p>
          </p:txBody>
        </p:sp>
      </p:grp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1" name="Group 126">
            <a:extLst>
              <a:ext uri="{FF2B5EF4-FFF2-40B4-BE49-F238E27FC236}">
                <a16:creationId xmlns:a16="http://schemas.microsoft.com/office/drawing/2014/main" id="{41AC0BF4-EEB6-9840-8AE1-0575968800EF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5638800"/>
            <a:ext cx="5105400" cy="369888"/>
            <a:chOff x="1752600" y="5638800"/>
            <a:chExt cx="5105399" cy="369332"/>
          </a:xfrm>
        </p:grpSpPr>
        <p:sp>
          <p:nvSpPr>
            <p:cNvPr id="51250" name="Freeform 13">
              <a:extLst>
                <a:ext uri="{FF2B5EF4-FFF2-40B4-BE49-F238E27FC236}">
                  <a16:creationId xmlns:a16="http://schemas.microsoft.com/office/drawing/2014/main" id="{487E86F7-467B-CE47-BBFB-05276A342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458" y="5638800"/>
              <a:ext cx="4175541" cy="268288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1" name="TextBox 133">
              <a:extLst>
                <a:ext uri="{FF2B5EF4-FFF2-40B4-BE49-F238E27FC236}">
                  <a16:creationId xmlns:a16="http://schemas.microsoft.com/office/drawing/2014/main" id="{531348C6-7F86-BE49-BDB0-02A8865FBD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73609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51202" name="Oval 134">
            <a:extLst>
              <a:ext uri="{FF2B5EF4-FFF2-40B4-BE49-F238E27FC236}">
                <a16:creationId xmlns:a16="http://schemas.microsoft.com/office/drawing/2014/main" id="{A6C61AFB-63A1-3145-B2B8-1F01FD76632D}"/>
              </a:ext>
            </a:extLst>
          </p:cNvPr>
          <p:cNvSpPr>
            <a:spLocks noChangeAspect="1"/>
          </p:cNvSpPr>
          <p:nvPr/>
        </p:nvSpPr>
        <p:spPr bwMode="auto">
          <a:xfrm>
            <a:off x="5715001" y="5862639"/>
            <a:ext cx="85725" cy="85725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1203" name="Group 195">
            <a:extLst>
              <a:ext uri="{FF2B5EF4-FFF2-40B4-BE49-F238E27FC236}">
                <a16:creationId xmlns:a16="http://schemas.microsoft.com/office/drawing/2014/main" id="{BF11DFEC-FBB4-B445-9148-4C018FC7F93A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085976"/>
            <a:ext cx="6124696" cy="1876425"/>
            <a:chOff x="1600200" y="1863363"/>
            <a:chExt cx="6124696" cy="1876425"/>
          </a:xfrm>
        </p:grpSpPr>
        <p:grpSp>
          <p:nvGrpSpPr>
            <p:cNvPr id="51211" name="Group 196">
              <a:extLst>
                <a:ext uri="{FF2B5EF4-FFF2-40B4-BE49-F238E27FC236}">
                  <a16:creationId xmlns:a16="http://schemas.microsoft.com/office/drawing/2014/main" id="{91FC4F7C-45BB-7343-8C73-7145147401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0200" y="1863363"/>
              <a:ext cx="6124696" cy="1876425"/>
              <a:chOff x="1371600" y="4473575"/>
              <a:chExt cx="6125146" cy="1876950"/>
            </a:xfrm>
          </p:grpSpPr>
          <p:sp>
            <p:nvSpPr>
              <p:cNvPr id="51214" name="Rectangle 199">
                <a:extLst>
                  <a:ext uri="{FF2B5EF4-FFF2-40B4-BE49-F238E27FC236}">
                    <a16:creationId xmlns:a16="http://schemas.microsoft.com/office/drawing/2014/main" id="{A740CBCA-FB62-F445-B3FE-766C8840B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642" y="4725988"/>
                <a:ext cx="66675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15" name="Rectangle 200">
                <a:extLst>
                  <a:ext uri="{FF2B5EF4-FFF2-40B4-BE49-F238E27FC236}">
                    <a16:creationId xmlns:a16="http://schemas.microsoft.com/office/drawing/2014/main" id="{45CA3D5C-2000-A14E-9AC3-16251CBCF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16" name="Rectangle 201">
                <a:extLst>
                  <a:ext uri="{FF2B5EF4-FFF2-40B4-BE49-F238E27FC236}">
                    <a16:creationId xmlns:a16="http://schemas.microsoft.com/office/drawing/2014/main" id="{2C05F6D0-A890-A54D-822C-20CF433BB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017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17" name="Line 8">
                <a:extLst>
                  <a:ext uri="{FF2B5EF4-FFF2-40B4-BE49-F238E27FC236}">
                    <a16:creationId xmlns:a16="http://schemas.microsoft.com/office/drawing/2014/main" id="{A9DD7117-F9BF-EC42-9A1A-2B87E00980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4892" y="543083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18" name="Freeform 203">
                <a:extLst>
                  <a:ext uri="{FF2B5EF4-FFF2-40B4-BE49-F238E27FC236}">
                    <a16:creationId xmlns:a16="http://schemas.microsoft.com/office/drawing/2014/main" id="{F0CA4D03-D52D-584A-B562-05B25DA4D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192" y="5526087"/>
                <a:ext cx="1065213" cy="824438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19" name="Freeform 204">
                <a:extLst>
                  <a:ext uri="{FF2B5EF4-FFF2-40B4-BE49-F238E27FC236}">
                    <a16:creationId xmlns:a16="http://schemas.microsoft.com/office/drawing/2014/main" id="{47F995BC-30E7-0146-AADB-FDE6BC610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908" y="5543959"/>
                <a:ext cx="1123950" cy="806566"/>
              </a:xfrm>
              <a:custGeom>
                <a:avLst/>
                <a:gdLst>
                  <a:gd name="T0" fmla="*/ 0 w 1704"/>
                  <a:gd name="T1" fmla="*/ 0 h 1031"/>
                  <a:gd name="T2" fmla="*/ 2147483646 w 1704"/>
                  <a:gd name="T3" fmla="*/ 0 h 1031"/>
                  <a:gd name="T4" fmla="*/ 2147483646 w 1704"/>
                  <a:gd name="T5" fmla="*/ 2147483646 h 1031"/>
                  <a:gd name="T6" fmla="*/ 2147483646 w 170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04"/>
                  <a:gd name="T13" fmla="*/ 0 h 1031"/>
                  <a:gd name="T14" fmla="*/ 1704 w 170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04" h="1031">
                    <a:moveTo>
                      <a:pt x="0" y="0"/>
                    </a:moveTo>
                    <a:lnTo>
                      <a:pt x="696" y="0"/>
                    </a:lnTo>
                    <a:lnTo>
                      <a:pt x="696" y="1031"/>
                    </a:lnTo>
                    <a:lnTo>
                      <a:pt x="1704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0" name="Line 11">
                <a:extLst>
                  <a:ext uri="{FF2B5EF4-FFF2-40B4-BE49-F238E27FC236}">
                    <a16:creationId xmlns:a16="http://schemas.microsoft.com/office/drawing/2014/main" id="{33C28B8C-9326-FF47-AE3B-E655396F44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11942" y="5527674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1" name="Line 12">
                <a:extLst>
                  <a:ext uri="{FF2B5EF4-FFF2-40B4-BE49-F238E27FC236}">
                    <a16:creationId xmlns:a16="http://schemas.microsoft.com/office/drawing/2014/main" id="{0E86C84E-B7CF-D246-B4A8-9E11F7E431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59492" y="4992688"/>
                <a:ext cx="81915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2" name="Line 13">
                <a:extLst>
                  <a:ext uri="{FF2B5EF4-FFF2-40B4-BE49-F238E27FC236}">
                    <a16:creationId xmlns:a16="http://schemas.microsoft.com/office/drawing/2014/main" id="{B0A65F69-16CE-4242-8D09-70954DCCDC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45392" y="4992688"/>
                <a:ext cx="1751013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3" name="Line 14">
                <a:extLst>
                  <a:ext uri="{FF2B5EF4-FFF2-40B4-BE49-F238E27FC236}">
                    <a16:creationId xmlns:a16="http://schemas.microsoft.com/office/drawing/2014/main" id="{14FB499A-FA71-B94E-BB35-8865F39DF7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4992688"/>
                <a:ext cx="8001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4" name="Line 15">
                <a:extLst>
                  <a:ext uri="{FF2B5EF4-FFF2-40B4-BE49-F238E27FC236}">
                    <a16:creationId xmlns:a16="http://schemas.microsoft.com/office/drawing/2014/main" id="{59CC6E73-646C-774D-ACD7-6C5DF724FF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5527674"/>
                <a:ext cx="80010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5" name="Rectangle 17">
                <a:extLst>
                  <a:ext uri="{FF2B5EF4-FFF2-40B4-BE49-F238E27FC236}">
                    <a16:creationId xmlns:a16="http://schemas.microsoft.com/office/drawing/2014/main" id="{E7D09C9C-AF10-534B-96EA-3FB72D2C3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605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26" name="Rectangle 18">
                <a:extLst>
                  <a:ext uri="{FF2B5EF4-FFF2-40B4-BE49-F238E27FC236}">
                    <a16:creationId xmlns:a16="http://schemas.microsoft.com/office/drawing/2014/main" id="{BBA7FE65-60FE-9F4D-9C31-AD2FEA87C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480" y="4473575"/>
                <a:ext cx="50017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27" name="Rectangle 19">
                <a:extLst>
                  <a:ext uri="{FF2B5EF4-FFF2-40B4-BE49-F238E27FC236}">
                    <a16:creationId xmlns:a16="http://schemas.microsoft.com/office/drawing/2014/main" id="{20716264-0483-4C4E-AD3F-0B507E7F9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1980" y="4473575"/>
                <a:ext cx="444065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28" name="Rectangle 20">
                <a:extLst>
                  <a:ext uri="{FF2B5EF4-FFF2-40B4-BE49-F238E27FC236}">
                    <a16:creationId xmlns:a16="http://schemas.microsoft.com/office/drawing/2014/main" id="{6B6203C2-5B5F-374F-A7D9-C5ED0EF39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967" y="49101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29" name="Rectangle 21">
                <a:extLst>
                  <a:ext uri="{FF2B5EF4-FFF2-40B4-BE49-F238E27FC236}">
                    <a16:creationId xmlns:a16="http://schemas.microsoft.com/office/drawing/2014/main" id="{76A65DCA-BF4D-F048-8ACE-D6DDE5691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5437188"/>
                <a:ext cx="47452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Clock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30" name="Rectangle 22">
                <a:extLst>
                  <a:ext uri="{FF2B5EF4-FFF2-40B4-BE49-F238E27FC236}">
                    <a16:creationId xmlns:a16="http://schemas.microsoft.com/office/drawing/2014/main" id="{89724AE4-C3F1-F141-8F26-EC651E939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49085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31" name="Line 23">
                <a:extLst>
                  <a:ext uri="{FF2B5EF4-FFF2-40B4-BE49-F238E27FC236}">
                    <a16:creationId xmlns:a16="http://schemas.microsoft.com/office/drawing/2014/main" id="{3B921534-9DE4-6B4F-9666-85708AED60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34705" y="544988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2" name="Line 25">
                <a:extLst>
                  <a:ext uri="{FF2B5EF4-FFF2-40B4-BE49-F238E27FC236}">
                    <a16:creationId xmlns:a16="http://schemas.microsoft.com/office/drawing/2014/main" id="{A5939A2F-6554-B549-917C-E62D1D92D9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4381" y="6350525"/>
                <a:ext cx="1644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1233" name="Group 1">
                <a:extLst>
                  <a:ext uri="{FF2B5EF4-FFF2-40B4-BE49-F238E27FC236}">
                    <a16:creationId xmlns:a16="http://schemas.microsoft.com/office/drawing/2014/main" id="{2AACD66D-C49F-DA49-AE81-2E4DF63B89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4847" y="5400656"/>
                <a:ext cx="376238" cy="265113"/>
                <a:chOff x="990600" y="5638800"/>
                <a:chExt cx="376238" cy="265113"/>
              </a:xfrm>
            </p:grpSpPr>
            <p:sp>
              <p:nvSpPr>
                <p:cNvPr id="51248" name="Freeform 26">
                  <a:extLst>
                    <a:ext uri="{FF2B5EF4-FFF2-40B4-BE49-F238E27FC236}">
                      <a16:creationId xmlns:a16="http://schemas.microsoft.com/office/drawing/2014/main" id="{93BE8832-0761-4F4C-A661-1FE7CB127B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49" name="Freeform 28">
                  <a:extLst>
                    <a:ext uri="{FF2B5EF4-FFF2-40B4-BE49-F238E27FC236}">
                      <a16:creationId xmlns:a16="http://schemas.microsoft.com/office/drawing/2014/main" id="{FAC9A79F-4992-CF46-9259-BB6B95E74C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1234" name="Rectangle 29">
                <a:extLst>
                  <a:ext uri="{FF2B5EF4-FFF2-40B4-BE49-F238E27FC236}">
                    <a16:creationId xmlns:a16="http://schemas.microsoft.com/office/drawing/2014/main" id="{D190086D-F7D3-FF47-B581-07E5F748B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405" y="4725988"/>
                <a:ext cx="68580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35" name="Rectangle 30">
                <a:extLst>
                  <a:ext uri="{FF2B5EF4-FFF2-40B4-BE49-F238E27FC236}">
                    <a16:creationId xmlns:a16="http://schemas.microsoft.com/office/drawing/2014/main" id="{F42F92DD-66B4-1543-9E7C-75D5488A6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54514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36" name="Rectangle 31">
                <a:extLst>
                  <a:ext uri="{FF2B5EF4-FFF2-40B4-BE49-F238E27FC236}">
                    <a16:creationId xmlns:a16="http://schemas.microsoft.com/office/drawing/2014/main" id="{A878005C-0DE5-4D4E-8F70-29787BA1F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37" name="Rectangle 32">
                <a:extLst>
                  <a:ext uri="{FF2B5EF4-FFF2-40B4-BE49-F238E27FC236}">
                    <a16:creationId xmlns:a16="http://schemas.microsoft.com/office/drawing/2014/main" id="{D7BF0BB9-16CE-2141-B365-63759C629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7892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38" name="Line 33">
                <a:extLst>
                  <a:ext uri="{FF2B5EF4-FFF2-40B4-BE49-F238E27FC236}">
                    <a16:creationId xmlns:a16="http://schemas.microsoft.com/office/drawing/2014/main" id="{05FE7CB8-690D-D344-926E-AC95569EF4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191705" y="5430838"/>
                <a:ext cx="7620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9" name="Rectangle 38">
                <a:extLst>
                  <a:ext uri="{FF2B5EF4-FFF2-40B4-BE49-F238E27FC236}">
                    <a16:creationId xmlns:a16="http://schemas.microsoft.com/office/drawing/2014/main" id="{EDDBE4E9-8AF2-7643-8709-294E8C56C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9480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40" name="Rectangle 39">
                <a:extLst>
                  <a:ext uri="{FF2B5EF4-FFF2-40B4-BE49-F238E27FC236}">
                    <a16:creationId xmlns:a16="http://schemas.microsoft.com/office/drawing/2014/main" id="{3CAADA0F-BCDB-8849-A128-A17718468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017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41" name="Rectangle 40">
                <a:extLst>
                  <a:ext uri="{FF2B5EF4-FFF2-40B4-BE49-F238E27FC236}">
                    <a16:creationId xmlns:a16="http://schemas.microsoft.com/office/drawing/2014/main" id="{DD8570D5-62B9-D24D-834D-E448A6867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192" y="4827588"/>
                <a:ext cx="144281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m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42" name="Rectangle 41">
                <a:extLst>
                  <a:ext uri="{FF2B5EF4-FFF2-40B4-BE49-F238E27FC236}">
                    <a16:creationId xmlns:a16="http://schemas.microsoft.com/office/drawing/2014/main" id="{3499C407-ECF4-CF46-827B-6709F4C0E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3180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43" name="Rectangle 42">
                <a:extLst>
                  <a:ext uri="{FF2B5EF4-FFF2-40B4-BE49-F238E27FC236}">
                    <a16:creationId xmlns:a16="http://schemas.microsoft.com/office/drawing/2014/main" id="{7492F54B-42AE-5C4B-A1C7-48B977CBB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3355" y="4827588"/>
                <a:ext cx="89775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44" name="Rectangle 66">
                <a:extLst>
                  <a:ext uri="{FF2B5EF4-FFF2-40B4-BE49-F238E27FC236}">
                    <a16:creationId xmlns:a16="http://schemas.microsoft.com/office/drawing/2014/main" id="{4AAD4C5E-42E8-BC43-A1FA-51F34070C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45" name="Rectangle 67">
                <a:extLst>
                  <a:ext uri="{FF2B5EF4-FFF2-40B4-BE49-F238E27FC236}">
                    <a16:creationId xmlns:a16="http://schemas.microsoft.com/office/drawing/2014/main" id="{099A556B-B24B-B541-A3EB-F4FF944E9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46" name="Oval 68">
                <a:extLst>
                  <a:ext uri="{FF2B5EF4-FFF2-40B4-BE49-F238E27FC236}">
                    <a16:creationId xmlns:a16="http://schemas.microsoft.com/office/drawing/2014/main" id="{647547EE-C8D5-9C46-9E5F-0D36E01F1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4380" y="5512255"/>
                <a:ext cx="74613" cy="7302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47" name="Line 11">
                <a:extLst>
                  <a:ext uri="{FF2B5EF4-FFF2-40B4-BE49-F238E27FC236}">
                    <a16:creationId xmlns:a16="http://schemas.microsoft.com/office/drawing/2014/main" id="{AD1EB959-9089-684B-83B1-A0C653B651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47889" y="5543991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51212" name="Straight Connector 197">
              <a:extLst>
                <a:ext uri="{FF2B5EF4-FFF2-40B4-BE49-F238E27FC236}">
                  <a16:creationId xmlns:a16="http://schemas.microsoft.com/office/drawing/2014/main" id="{33FEAC34-663C-0847-A2E4-F7D3D20CC5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67627" y="2124857"/>
              <a:ext cx="647173" cy="11034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213" name="Straight Connector 198">
              <a:extLst>
                <a:ext uri="{FF2B5EF4-FFF2-40B4-BE49-F238E27FC236}">
                  <a16:creationId xmlns:a16="http://schemas.microsoft.com/office/drawing/2014/main" id="{228723C4-9EEF-614B-9CD6-C127F750FE1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884893" y="2135017"/>
              <a:ext cx="815" cy="56904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1204" name="Title 1">
            <a:extLst>
              <a:ext uri="{FF2B5EF4-FFF2-40B4-BE49-F238E27FC236}">
                <a16:creationId xmlns:a16="http://schemas.microsoft.com/office/drawing/2014/main" id="{D0C66762-6ECD-0B4E-85A0-AA7488F43BDE}"/>
              </a:ext>
            </a:extLst>
          </p:cNvPr>
          <p:cNvSpPr txBox="1">
            <a:spLocks/>
          </p:cNvSpPr>
          <p:nvPr/>
        </p:nvSpPr>
        <p:spPr bwMode="auto">
          <a:xfrm>
            <a:off x="914400" y="1"/>
            <a:ext cx="9144000" cy="120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Positive-Edge-Triggered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Master-Slave D Flip-Flop</a:t>
            </a:r>
          </a:p>
        </p:txBody>
      </p:sp>
      <p:sp>
        <p:nvSpPr>
          <p:cNvPr id="51205" name="TextBox 46">
            <a:extLst>
              <a:ext uri="{FF2B5EF4-FFF2-40B4-BE49-F238E27FC236}">
                <a16:creationId xmlns:a16="http://schemas.microsoft.com/office/drawing/2014/main" id="{B9ACD1E0-C25A-E24C-B569-EFA2824F74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9" y="2155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51206" name="TextBox 47">
            <a:extLst>
              <a:ext uri="{FF2B5EF4-FFF2-40B4-BE49-F238E27FC236}">
                <a16:creationId xmlns:a16="http://schemas.microsoft.com/office/drawing/2014/main" id="{BA52EA97-09F5-D74F-95DE-24FFF74DB5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4976" y="216376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51207" name="TextBox 48">
            <a:extLst>
              <a:ext uri="{FF2B5EF4-FFF2-40B4-BE49-F238E27FC236}">
                <a16:creationId xmlns:a16="http://schemas.microsoft.com/office/drawing/2014/main" id="{8E252172-30CB-7547-865A-A8F74EEBFD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4" y="2162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51208" name="Group 6">
            <a:extLst>
              <a:ext uri="{FF2B5EF4-FFF2-40B4-BE49-F238E27FC236}">
                <a16:creationId xmlns:a16="http://schemas.microsoft.com/office/drawing/2014/main" id="{68CD0590-2DF0-2A4F-B4C5-56C15AB578C0}"/>
              </a:ext>
            </a:extLst>
          </p:cNvPr>
          <p:cNvGrpSpPr>
            <a:grpSpLocks/>
          </p:cNvGrpSpPr>
          <p:nvPr/>
        </p:nvGrpSpPr>
        <p:grpSpPr bwMode="auto">
          <a:xfrm>
            <a:off x="2674939" y="4973639"/>
            <a:ext cx="5114925" cy="371475"/>
            <a:chOff x="1752600" y="5635874"/>
            <a:chExt cx="5114584" cy="371703"/>
          </a:xfrm>
        </p:grpSpPr>
        <p:sp>
          <p:nvSpPr>
            <p:cNvPr id="51209" name="Freeform 13">
              <a:extLst>
                <a:ext uri="{FF2B5EF4-FFF2-40B4-BE49-F238E27FC236}">
                  <a16:creationId xmlns:a16="http://schemas.microsoft.com/office/drawing/2014/main" id="{DF2659F0-95AC-C549-B988-F5FDC4BCD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502" y="5635874"/>
              <a:ext cx="4202682" cy="307379"/>
            </a:xfrm>
            <a:custGeom>
              <a:avLst/>
              <a:gdLst>
                <a:gd name="T0" fmla="*/ 2147483646 w 10065"/>
                <a:gd name="T1" fmla="*/ 2147483646 h 11457"/>
                <a:gd name="T2" fmla="*/ 2147483646 w 10065"/>
                <a:gd name="T3" fmla="*/ 2147483646 h 11457"/>
                <a:gd name="T4" fmla="*/ 2147483646 w 10065"/>
                <a:gd name="T5" fmla="*/ 2147483646 h 11457"/>
                <a:gd name="T6" fmla="*/ 0 w 10065"/>
                <a:gd name="T7" fmla="*/ 0 h 114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5" h="11457">
                  <a:moveTo>
                    <a:pt x="10065" y="11457"/>
                  </a:moveTo>
                  <a:lnTo>
                    <a:pt x="5941" y="11457"/>
                  </a:lnTo>
                  <a:cubicBezTo>
                    <a:pt x="5937" y="7674"/>
                    <a:pt x="5933" y="3892"/>
                    <a:pt x="5929" y="109"/>
                  </a:cubicBez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0" name="TextBox 5">
              <a:extLst>
                <a:ext uri="{FF2B5EF4-FFF2-40B4-BE49-F238E27FC236}">
                  <a16:creationId xmlns:a16="http://schemas.microsoft.com/office/drawing/2014/main" id="{19F9FDD1-E6C9-8B48-A389-00FB3D47D0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351378" cy="368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</a:p>
          </p:txBody>
        </p:sp>
      </p:grp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25" name="Group 126">
            <a:extLst>
              <a:ext uri="{FF2B5EF4-FFF2-40B4-BE49-F238E27FC236}">
                <a16:creationId xmlns:a16="http://schemas.microsoft.com/office/drawing/2014/main" id="{419B6FA2-D308-724E-A410-C2A3FD01B7FF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5638800"/>
            <a:ext cx="5105400" cy="369888"/>
            <a:chOff x="1752600" y="5638800"/>
            <a:chExt cx="5105399" cy="369332"/>
          </a:xfrm>
        </p:grpSpPr>
        <p:sp>
          <p:nvSpPr>
            <p:cNvPr id="52274" name="Freeform 13">
              <a:extLst>
                <a:ext uri="{FF2B5EF4-FFF2-40B4-BE49-F238E27FC236}">
                  <a16:creationId xmlns:a16="http://schemas.microsoft.com/office/drawing/2014/main" id="{6540C634-43C1-C347-9176-A8CD08421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458" y="5638800"/>
              <a:ext cx="4175541" cy="268288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5" name="TextBox 133">
              <a:extLst>
                <a:ext uri="{FF2B5EF4-FFF2-40B4-BE49-F238E27FC236}">
                  <a16:creationId xmlns:a16="http://schemas.microsoft.com/office/drawing/2014/main" id="{8AD3B900-F82D-CC40-8DB5-A7A21285AF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73609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52226" name="Oval 134">
            <a:extLst>
              <a:ext uri="{FF2B5EF4-FFF2-40B4-BE49-F238E27FC236}">
                <a16:creationId xmlns:a16="http://schemas.microsoft.com/office/drawing/2014/main" id="{1DC5F613-2B32-5F41-9760-3D29DBFD8A1B}"/>
              </a:ext>
            </a:extLst>
          </p:cNvPr>
          <p:cNvSpPr>
            <a:spLocks noChangeAspect="1"/>
          </p:cNvSpPr>
          <p:nvPr/>
        </p:nvSpPr>
        <p:spPr bwMode="auto">
          <a:xfrm>
            <a:off x="6553201" y="5862639"/>
            <a:ext cx="85725" cy="85725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2227" name="Group 195">
            <a:extLst>
              <a:ext uri="{FF2B5EF4-FFF2-40B4-BE49-F238E27FC236}">
                <a16:creationId xmlns:a16="http://schemas.microsoft.com/office/drawing/2014/main" id="{685B3AED-625B-B645-B908-F6A5FBBF8330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085976"/>
            <a:ext cx="6124696" cy="1876425"/>
            <a:chOff x="1600200" y="1863363"/>
            <a:chExt cx="6124696" cy="1876425"/>
          </a:xfrm>
        </p:grpSpPr>
        <p:grpSp>
          <p:nvGrpSpPr>
            <p:cNvPr id="52235" name="Group 196">
              <a:extLst>
                <a:ext uri="{FF2B5EF4-FFF2-40B4-BE49-F238E27FC236}">
                  <a16:creationId xmlns:a16="http://schemas.microsoft.com/office/drawing/2014/main" id="{16B5D272-5E93-ED48-AEAC-81E0AA9984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0200" y="1863363"/>
              <a:ext cx="6124696" cy="1876425"/>
              <a:chOff x="1371600" y="4473575"/>
              <a:chExt cx="6125146" cy="1876950"/>
            </a:xfrm>
          </p:grpSpPr>
          <p:sp>
            <p:nvSpPr>
              <p:cNvPr id="52238" name="Rectangle 199">
                <a:extLst>
                  <a:ext uri="{FF2B5EF4-FFF2-40B4-BE49-F238E27FC236}">
                    <a16:creationId xmlns:a16="http://schemas.microsoft.com/office/drawing/2014/main" id="{EFEFA28E-F4F8-5D40-A4E9-3184600AE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642" y="4725988"/>
                <a:ext cx="66675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39" name="Rectangle 200">
                <a:extLst>
                  <a:ext uri="{FF2B5EF4-FFF2-40B4-BE49-F238E27FC236}">
                    <a16:creationId xmlns:a16="http://schemas.microsoft.com/office/drawing/2014/main" id="{70399A35-DB95-3441-BA80-F72C40F27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40" name="Rectangle 201">
                <a:extLst>
                  <a:ext uri="{FF2B5EF4-FFF2-40B4-BE49-F238E27FC236}">
                    <a16:creationId xmlns:a16="http://schemas.microsoft.com/office/drawing/2014/main" id="{BA65B13B-B4C1-5141-809A-C2AC3F2FB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017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41" name="Line 8">
                <a:extLst>
                  <a:ext uri="{FF2B5EF4-FFF2-40B4-BE49-F238E27FC236}">
                    <a16:creationId xmlns:a16="http://schemas.microsoft.com/office/drawing/2014/main" id="{9071D586-8C1F-1043-A45C-C998B53E3A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4892" y="543083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2" name="Freeform 203">
                <a:extLst>
                  <a:ext uri="{FF2B5EF4-FFF2-40B4-BE49-F238E27FC236}">
                    <a16:creationId xmlns:a16="http://schemas.microsoft.com/office/drawing/2014/main" id="{36701134-F5CA-F54D-A11A-7C198C2FD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192" y="5526087"/>
                <a:ext cx="1065213" cy="824438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3" name="Freeform 204">
                <a:extLst>
                  <a:ext uri="{FF2B5EF4-FFF2-40B4-BE49-F238E27FC236}">
                    <a16:creationId xmlns:a16="http://schemas.microsoft.com/office/drawing/2014/main" id="{4EF28F36-D400-5A4B-BE58-9008AA832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908" y="5543959"/>
                <a:ext cx="1123950" cy="806566"/>
              </a:xfrm>
              <a:custGeom>
                <a:avLst/>
                <a:gdLst>
                  <a:gd name="T0" fmla="*/ 0 w 1704"/>
                  <a:gd name="T1" fmla="*/ 0 h 1031"/>
                  <a:gd name="T2" fmla="*/ 2147483646 w 1704"/>
                  <a:gd name="T3" fmla="*/ 0 h 1031"/>
                  <a:gd name="T4" fmla="*/ 2147483646 w 1704"/>
                  <a:gd name="T5" fmla="*/ 2147483646 h 1031"/>
                  <a:gd name="T6" fmla="*/ 2147483646 w 170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04"/>
                  <a:gd name="T13" fmla="*/ 0 h 1031"/>
                  <a:gd name="T14" fmla="*/ 1704 w 170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04" h="1031">
                    <a:moveTo>
                      <a:pt x="0" y="0"/>
                    </a:moveTo>
                    <a:lnTo>
                      <a:pt x="696" y="0"/>
                    </a:lnTo>
                    <a:lnTo>
                      <a:pt x="696" y="1031"/>
                    </a:lnTo>
                    <a:lnTo>
                      <a:pt x="1704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4" name="Line 11">
                <a:extLst>
                  <a:ext uri="{FF2B5EF4-FFF2-40B4-BE49-F238E27FC236}">
                    <a16:creationId xmlns:a16="http://schemas.microsoft.com/office/drawing/2014/main" id="{72ABD8EC-CE06-E548-98E2-A48A9CEEB9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11942" y="5527674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5" name="Line 12">
                <a:extLst>
                  <a:ext uri="{FF2B5EF4-FFF2-40B4-BE49-F238E27FC236}">
                    <a16:creationId xmlns:a16="http://schemas.microsoft.com/office/drawing/2014/main" id="{1DDC8165-5B6A-7E40-910E-5232B4BC4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59492" y="4992688"/>
                <a:ext cx="81915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6" name="Line 13">
                <a:extLst>
                  <a:ext uri="{FF2B5EF4-FFF2-40B4-BE49-F238E27FC236}">
                    <a16:creationId xmlns:a16="http://schemas.microsoft.com/office/drawing/2014/main" id="{010ABF32-BC91-2B45-8961-95F4C457D9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45392" y="4992688"/>
                <a:ext cx="1751013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7" name="Line 14">
                <a:extLst>
                  <a:ext uri="{FF2B5EF4-FFF2-40B4-BE49-F238E27FC236}">
                    <a16:creationId xmlns:a16="http://schemas.microsoft.com/office/drawing/2014/main" id="{E30DBFBD-A937-A244-AC9F-438BEDD38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4992688"/>
                <a:ext cx="8001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8" name="Line 15">
                <a:extLst>
                  <a:ext uri="{FF2B5EF4-FFF2-40B4-BE49-F238E27FC236}">
                    <a16:creationId xmlns:a16="http://schemas.microsoft.com/office/drawing/2014/main" id="{385A68D3-2D54-D84C-B6E5-6914CA44A4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5527674"/>
                <a:ext cx="80010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9" name="Rectangle 17">
                <a:extLst>
                  <a:ext uri="{FF2B5EF4-FFF2-40B4-BE49-F238E27FC236}">
                    <a16:creationId xmlns:a16="http://schemas.microsoft.com/office/drawing/2014/main" id="{794A0FED-75A1-E44E-B41E-3012F5ED8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605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50" name="Rectangle 18">
                <a:extLst>
                  <a:ext uri="{FF2B5EF4-FFF2-40B4-BE49-F238E27FC236}">
                    <a16:creationId xmlns:a16="http://schemas.microsoft.com/office/drawing/2014/main" id="{EF700819-7C31-A246-B0BD-02CACC778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480" y="4473575"/>
                <a:ext cx="50017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51" name="Rectangle 19">
                <a:extLst>
                  <a:ext uri="{FF2B5EF4-FFF2-40B4-BE49-F238E27FC236}">
                    <a16:creationId xmlns:a16="http://schemas.microsoft.com/office/drawing/2014/main" id="{D738E2DA-8A05-124C-AA1A-97A29142A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1980" y="4473575"/>
                <a:ext cx="444065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52" name="Rectangle 20">
                <a:extLst>
                  <a:ext uri="{FF2B5EF4-FFF2-40B4-BE49-F238E27FC236}">
                    <a16:creationId xmlns:a16="http://schemas.microsoft.com/office/drawing/2014/main" id="{0BA7A7B5-6287-134E-A5B2-BC254C62F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967" y="49101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53" name="Rectangle 21">
                <a:extLst>
                  <a:ext uri="{FF2B5EF4-FFF2-40B4-BE49-F238E27FC236}">
                    <a16:creationId xmlns:a16="http://schemas.microsoft.com/office/drawing/2014/main" id="{F606EA3A-13A6-B94C-80A0-93D9BF3ED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5437188"/>
                <a:ext cx="47452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Clock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54" name="Rectangle 22">
                <a:extLst>
                  <a:ext uri="{FF2B5EF4-FFF2-40B4-BE49-F238E27FC236}">
                    <a16:creationId xmlns:a16="http://schemas.microsoft.com/office/drawing/2014/main" id="{3EE01F31-6AA8-E545-B8EB-6251B9B16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49085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55" name="Line 23">
                <a:extLst>
                  <a:ext uri="{FF2B5EF4-FFF2-40B4-BE49-F238E27FC236}">
                    <a16:creationId xmlns:a16="http://schemas.microsoft.com/office/drawing/2014/main" id="{84816215-A5D5-0645-97B9-C42E4AA003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34705" y="544988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6" name="Line 25">
                <a:extLst>
                  <a:ext uri="{FF2B5EF4-FFF2-40B4-BE49-F238E27FC236}">
                    <a16:creationId xmlns:a16="http://schemas.microsoft.com/office/drawing/2014/main" id="{7679129E-509A-9046-916B-A0084EE59B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4381" y="6350525"/>
                <a:ext cx="1644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2257" name="Group 1">
                <a:extLst>
                  <a:ext uri="{FF2B5EF4-FFF2-40B4-BE49-F238E27FC236}">
                    <a16:creationId xmlns:a16="http://schemas.microsoft.com/office/drawing/2014/main" id="{1F04255A-8596-484C-A627-08B76BD291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4847" y="5400656"/>
                <a:ext cx="376238" cy="265113"/>
                <a:chOff x="990600" y="5638800"/>
                <a:chExt cx="376238" cy="265113"/>
              </a:xfrm>
            </p:grpSpPr>
            <p:sp>
              <p:nvSpPr>
                <p:cNvPr id="52272" name="Freeform 26">
                  <a:extLst>
                    <a:ext uri="{FF2B5EF4-FFF2-40B4-BE49-F238E27FC236}">
                      <a16:creationId xmlns:a16="http://schemas.microsoft.com/office/drawing/2014/main" id="{3A893026-CA13-0048-A7D8-3BCD986256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73" name="Freeform 28">
                  <a:extLst>
                    <a:ext uri="{FF2B5EF4-FFF2-40B4-BE49-F238E27FC236}">
                      <a16:creationId xmlns:a16="http://schemas.microsoft.com/office/drawing/2014/main" id="{5320CEEA-E3DB-164F-A479-8E7D16F3CF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2258" name="Rectangle 29">
                <a:extLst>
                  <a:ext uri="{FF2B5EF4-FFF2-40B4-BE49-F238E27FC236}">
                    <a16:creationId xmlns:a16="http://schemas.microsoft.com/office/drawing/2014/main" id="{5D532AA6-3929-204D-9C37-B717E5327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405" y="4725988"/>
                <a:ext cx="68580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59" name="Rectangle 30">
                <a:extLst>
                  <a:ext uri="{FF2B5EF4-FFF2-40B4-BE49-F238E27FC236}">
                    <a16:creationId xmlns:a16="http://schemas.microsoft.com/office/drawing/2014/main" id="{F2F75549-A7BB-A34D-87FB-2A8985EA7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54514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60" name="Rectangle 31">
                <a:extLst>
                  <a:ext uri="{FF2B5EF4-FFF2-40B4-BE49-F238E27FC236}">
                    <a16:creationId xmlns:a16="http://schemas.microsoft.com/office/drawing/2014/main" id="{0F6328D7-FCD5-4944-A030-9D94EE95C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61" name="Rectangle 32">
                <a:extLst>
                  <a:ext uri="{FF2B5EF4-FFF2-40B4-BE49-F238E27FC236}">
                    <a16:creationId xmlns:a16="http://schemas.microsoft.com/office/drawing/2014/main" id="{AA49455E-F2D9-0B43-8AE0-9C6467952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7892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62" name="Line 33">
                <a:extLst>
                  <a:ext uri="{FF2B5EF4-FFF2-40B4-BE49-F238E27FC236}">
                    <a16:creationId xmlns:a16="http://schemas.microsoft.com/office/drawing/2014/main" id="{A962AE54-35D1-0B45-BFA6-BDD6862F31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191705" y="5430838"/>
                <a:ext cx="7620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63" name="Rectangle 38">
                <a:extLst>
                  <a:ext uri="{FF2B5EF4-FFF2-40B4-BE49-F238E27FC236}">
                    <a16:creationId xmlns:a16="http://schemas.microsoft.com/office/drawing/2014/main" id="{03D379B1-B88A-3D4F-B311-CDE026BC9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9480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64" name="Rectangle 39">
                <a:extLst>
                  <a:ext uri="{FF2B5EF4-FFF2-40B4-BE49-F238E27FC236}">
                    <a16:creationId xmlns:a16="http://schemas.microsoft.com/office/drawing/2014/main" id="{C6D5ECA4-2AAA-BE4A-9F7D-402D8B5F6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017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65" name="Rectangle 40">
                <a:extLst>
                  <a:ext uri="{FF2B5EF4-FFF2-40B4-BE49-F238E27FC236}">
                    <a16:creationId xmlns:a16="http://schemas.microsoft.com/office/drawing/2014/main" id="{088ACDFC-8576-A744-BD1E-BC632B691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192" y="4827588"/>
                <a:ext cx="144281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m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66" name="Rectangle 41">
                <a:extLst>
                  <a:ext uri="{FF2B5EF4-FFF2-40B4-BE49-F238E27FC236}">
                    <a16:creationId xmlns:a16="http://schemas.microsoft.com/office/drawing/2014/main" id="{DF97EF9B-D269-1E4D-951B-FC4D911F9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3180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67" name="Rectangle 42">
                <a:extLst>
                  <a:ext uri="{FF2B5EF4-FFF2-40B4-BE49-F238E27FC236}">
                    <a16:creationId xmlns:a16="http://schemas.microsoft.com/office/drawing/2014/main" id="{CE456727-3A7C-5543-A962-883720376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3355" y="4827588"/>
                <a:ext cx="89775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68" name="Rectangle 66">
                <a:extLst>
                  <a:ext uri="{FF2B5EF4-FFF2-40B4-BE49-F238E27FC236}">
                    <a16:creationId xmlns:a16="http://schemas.microsoft.com/office/drawing/2014/main" id="{5EC0315C-AE72-AD43-A2F1-9F2396F68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69" name="Rectangle 67">
                <a:extLst>
                  <a:ext uri="{FF2B5EF4-FFF2-40B4-BE49-F238E27FC236}">
                    <a16:creationId xmlns:a16="http://schemas.microsoft.com/office/drawing/2014/main" id="{B420DB85-B369-E94A-A402-9148F3705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70" name="Oval 68">
                <a:extLst>
                  <a:ext uri="{FF2B5EF4-FFF2-40B4-BE49-F238E27FC236}">
                    <a16:creationId xmlns:a16="http://schemas.microsoft.com/office/drawing/2014/main" id="{A60324E9-2010-3F4E-8251-3D0FD6902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4380" y="5512255"/>
                <a:ext cx="74613" cy="7302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71" name="Line 11">
                <a:extLst>
                  <a:ext uri="{FF2B5EF4-FFF2-40B4-BE49-F238E27FC236}">
                    <a16:creationId xmlns:a16="http://schemas.microsoft.com/office/drawing/2014/main" id="{3F512ED1-CEAC-5948-BE6A-1F16BC16B6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47889" y="5543991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52236" name="Straight Connector 197">
              <a:extLst>
                <a:ext uri="{FF2B5EF4-FFF2-40B4-BE49-F238E27FC236}">
                  <a16:creationId xmlns:a16="http://schemas.microsoft.com/office/drawing/2014/main" id="{D36F6B74-D96D-3C41-953D-DE0079B33E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67627" y="2124857"/>
              <a:ext cx="647173" cy="11034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237" name="Straight Connector 198">
              <a:extLst>
                <a:ext uri="{FF2B5EF4-FFF2-40B4-BE49-F238E27FC236}">
                  <a16:creationId xmlns:a16="http://schemas.microsoft.com/office/drawing/2014/main" id="{35EC936C-2904-2448-A909-679E20D655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884893" y="2135017"/>
              <a:ext cx="815" cy="56904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2228" name="Title 1">
            <a:extLst>
              <a:ext uri="{FF2B5EF4-FFF2-40B4-BE49-F238E27FC236}">
                <a16:creationId xmlns:a16="http://schemas.microsoft.com/office/drawing/2014/main" id="{A75258AA-DD13-0D4E-AC1F-89524B7DCED6}"/>
              </a:ext>
            </a:extLst>
          </p:cNvPr>
          <p:cNvSpPr txBox="1">
            <a:spLocks/>
          </p:cNvSpPr>
          <p:nvPr/>
        </p:nvSpPr>
        <p:spPr bwMode="auto">
          <a:xfrm>
            <a:off x="914400" y="1"/>
            <a:ext cx="9144000" cy="120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Positive-Edge-Triggered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Master-Slave D Flip-Flop</a:t>
            </a:r>
          </a:p>
        </p:txBody>
      </p:sp>
      <p:sp>
        <p:nvSpPr>
          <p:cNvPr id="52229" name="TextBox 46">
            <a:extLst>
              <a:ext uri="{FF2B5EF4-FFF2-40B4-BE49-F238E27FC236}">
                <a16:creationId xmlns:a16="http://schemas.microsoft.com/office/drawing/2014/main" id="{7504DDFA-6F42-B04F-901D-6349E5111C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9" y="2155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52230" name="TextBox 47">
            <a:extLst>
              <a:ext uri="{FF2B5EF4-FFF2-40B4-BE49-F238E27FC236}">
                <a16:creationId xmlns:a16="http://schemas.microsoft.com/office/drawing/2014/main" id="{96398E1B-ACF0-7C4A-8B5B-E808F555EE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4976" y="216376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52231" name="TextBox 48">
            <a:extLst>
              <a:ext uri="{FF2B5EF4-FFF2-40B4-BE49-F238E27FC236}">
                <a16:creationId xmlns:a16="http://schemas.microsoft.com/office/drawing/2014/main" id="{E7945719-D94E-1D43-908F-8DA4C3499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4" y="2162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52232" name="Group 6">
            <a:extLst>
              <a:ext uri="{FF2B5EF4-FFF2-40B4-BE49-F238E27FC236}">
                <a16:creationId xmlns:a16="http://schemas.microsoft.com/office/drawing/2014/main" id="{347BFC34-FAC4-2141-A173-2C6F6B640C3F}"/>
              </a:ext>
            </a:extLst>
          </p:cNvPr>
          <p:cNvGrpSpPr>
            <a:grpSpLocks/>
          </p:cNvGrpSpPr>
          <p:nvPr/>
        </p:nvGrpSpPr>
        <p:grpSpPr bwMode="auto">
          <a:xfrm>
            <a:off x="2674939" y="4973639"/>
            <a:ext cx="5114925" cy="371475"/>
            <a:chOff x="1752600" y="5635874"/>
            <a:chExt cx="5114584" cy="371703"/>
          </a:xfrm>
        </p:grpSpPr>
        <p:sp>
          <p:nvSpPr>
            <p:cNvPr id="52233" name="Freeform 13">
              <a:extLst>
                <a:ext uri="{FF2B5EF4-FFF2-40B4-BE49-F238E27FC236}">
                  <a16:creationId xmlns:a16="http://schemas.microsoft.com/office/drawing/2014/main" id="{113C895C-68C0-3948-A5B7-119037775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502" y="5635874"/>
              <a:ext cx="4202682" cy="307379"/>
            </a:xfrm>
            <a:custGeom>
              <a:avLst/>
              <a:gdLst>
                <a:gd name="T0" fmla="*/ 2147483646 w 10065"/>
                <a:gd name="T1" fmla="*/ 2147483646 h 11457"/>
                <a:gd name="T2" fmla="*/ 2147483646 w 10065"/>
                <a:gd name="T3" fmla="*/ 2147483646 h 11457"/>
                <a:gd name="T4" fmla="*/ 2147483646 w 10065"/>
                <a:gd name="T5" fmla="*/ 2147483646 h 11457"/>
                <a:gd name="T6" fmla="*/ 0 w 10065"/>
                <a:gd name="T7" fmla="*/ 0 h 114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5" h="11457">
                  <a:moveTo>
                    <a:pt x="10065" y="11457"/>
                  </a:moveTo>
                  <a:lnTo>
                    <a:pt x="5941" y="11457"/>
                  </a:lnTo>
                  <a:cubicBezTo>
                    <a:pt x="5937" y="7674"/>
                    <a:pt x="5933" y="3892"/>
                    <a:pt x="5929" y="109"/>
                  </a:cubicBez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4" name="TextBox 5">
              <a:extLst>
                <a:ext uri="{FF2B5EF4-FFF2-40B4-BE49-F238E27FC236}">
                  <a16:creationId xmlns:a16="http://schemas.microsoft.com/office/drawing/2014/main" id="{0AB701AD-1BCF-C748-8CA3-4207D52253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351378" cy="368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</a:p>
          </p:txBody>
        </p:sp>
      </p:grp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49" name="Group 6">
            <a:extLst>
              <a:ext uri="{FF2B5EF4-FFF2-40B4-BE49-F238E27FC236}">
                <a16:creationId xmlns:a16="http://schemas.microsoft.com/office/drawing/2014/main" id="{09D08D12-D901-534D-A7CF-F9AB3445F3C5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5638800"/>
            <a:ext cx="5105400" cy="369888"/>
            <a:chOff x="1752600" y="5638800"/>
            <a:chExt cx="5105399" cy="369332"/>
          </a:xfrm>
        </p:grpSpPr>
        <p:sp>
          <p:nvSpPr>
            <p:cNvPr id="53298" name="Freeform 13">
              <a:extLst>
                <a:ext uri="{FF2B5EF4-FFF2-40B4-BE49-F238E27FC236}">
                  <a16:creationId xmlns:a16="http://schemas.microsoft.com/office/drawing/2014/main" id="{1EA84344-8ED6-F34F-A133-B48B43FF0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458" y="5638800"/>
              <a:ext cx="4175541" cy="268288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9" name="TextBox 5">
              <a:extLst>
                <a:ext uri="{FF2B5EF4-FFF2-40B4-BE49-F238E27FC236}">
                  <a16:creationId xmlns:a16="http://schemas.microsoft.com/office/drawing/2014/main" id="{3868B5E5-4836-4643-9F46-E09E994DA8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73609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53250" name="Oval 7">
            <a:extLst>
              <a:ext uri="{FF2B5EF4-FFF2-40B4-BE49-F238E27FC236}">
                <a16:creationId xmlns:a16="http://schemas.microsoft.com/office/drawing/2014/main" id="{40E93044-6E53-3844-B80F-B75F7BD2E1AA}"/>
              </a:ext>
            </a:extLst>
          </p:cNvPr>
          <p:cNvSpPr>
            <a:spLocks noChangeAspect="1"/>
          </p:cNvSpPr>
          <p:nvPr/>
        </p:nvSpPr>
        <p:spPr bwMode="auto">
          <a:xfrm>
            <a:off x="6723064" y="5592763"/>
            <a:ext cx="85725" cy="87312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3251" name="Group 194">
            <a:extLst>
              <a:ext uri="{FF2B5EF4-FFF2-40B4-BE49-F238E27FC236}">
                <a16:creationId xmlns:a16="http://schemas.microsoft.com/office/drawing/2014/main" id="{C23787C3-61F4-B044-93CC-E98B03A7DD60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085976"/>
            <a:ext cx="6124696" cy="1876425"/>
            <a:chOff x="1600200" y="1863363"/>
            <a:chExt cx="6124696" cy="1876425"/>
          </a:xfrm>
        </p:grpSpPr>
        <p:grpSp>
          <p:nvGrpSpPr>
            <p:cNvPr id="53259" name="Group 195">
              <a:extLst>
                <a:ext uri="{FF2B5EF4-FFF2-40B4-BE49-F238E27FC236}">
                  <a16:creationId xmlns:a16="http://schemas.microsoft.com/office/drawing/2014/main" id="{581834AA-C774-184F-BDFF-8E05AFA0BC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0200" y="1863363"/>
              <a:ext cx="6124696" cy="1876425"/>
              <a:chOff x="1371600" y="4473575"/>
              <a:chExt cx="6125146" cy="1876950"/>
            </a:xfrm>
          </p:grpSpPr>
          <p:sp>
            <p:nvSpPr>
              <p:cNvPr id="53262" name="Rectangle 198">
                <a:extLst>
                  <a:ext uri="{FF2B5EF4-FFF2-40B4-BE49-F238E27FC236}">
                    <a16:creationId xmlns:a16="http://schemas.microsoft.com/office/drawing/2014/main" id="{0AB926AB-E0F8-2248-B775-D22E6EC96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642" y="4725988"/>
                <a:ext cx="66675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63" name="Rectangle 199">
                <a:extLst>
                  <a:ext uri="{FF2B5EF4-FFF2-40B4-BE49-F238E27FC236}">
                    <a16:creationId xmlns:a16="http://schemas.microsoft.com/office/drawing/2014/main" id="{450345CB-BBE0-994C-95C0-70ED076A5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64" name="Rectangle 200">
                <a:extLst>
                  <a:ext uri="{FF2B5EF4-FFF2-40B4-BE49-F238E27FC236}">
                    <a16:creationId xmlns:a16="http://schemas.microsoft.com/office/drawing/2014/main" id="{28033C7A-438D-B549-B0D4-0CA599046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017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65" name="Line 8">
                <a:extLst>
                  <a:ext uri="{FF2B5EF4-FFF2-40B4-BE49-F238E27FC236}">
                    <a16:creationId xmlns:a16="http://schemas.microsoft.com/office/drawing/2014/main" id="{A6EF7AA8-1A2E-FA43-8E3C-6D260C9083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4892" y="543083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66" name="Freeform 202">
                <a:extLst>
                  <a:ext uri="{FF2B5EF4-FFF2-40B4-BE49-F238E27FC236}">
                    <a16:creationId xmlns:a16="http://schemas.microsoft.com/office/drawing/2014/main" id="{8B74C484-485D-AA40-9F83-FBCE729E4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192" y="5526087"/>
                <a:ext cx="1065213" cy="824438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67" name="Freeform 203">
                <a:extLst>
                  <a:ext uri="{FF2B5EF4-FFF2-40B4-BE49-F238E27FC236}">
                    <a16:creationId xmlns:a16="http://schemas.microsoft.com/office/drawing/2014/main" id="{9F390A1B-2C4A-5547-86BE-EE1A1F674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908" y="5543959"/>
                <a:ext cx="1123950" cy="806566"/>
              </a:xfrm>
              <a:custGeom>
                <a:avLst/>
                <a:gdLst>
                  <a:gd name="T0" fmla="*/ 0 w 1704"/>
                  <a:gd name="T1" fmla="*/ 0 h 1031"/>
                  <a:gd name="T2" fmla="*/ 2147483646 w 1704"/>
                  <a:gd name="T3" fmla="*/ 0 h 1031"/>
                  <a:gd name="T4" fmla="*/ 2147483646 w 1704"/>
                  <a:gd name="T5" fmla="*/ 2147483646 h 1031"/>
                  <a:gd name="T6" fmla="*/ 2147483646 w 170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04"/>
                  <a:gd name="T13" fmla="*/ 0 h 1031"/>
                  <a:gd name="T14" fmla="*/ 1704 w 170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04" h="1031">
                    <a:moveTo>
                      <a:pt x="0" y="0"/>
                    </a:moveTo>
                    <a:lnTo>
                      <a:pt x="696" y="0"/>
                    </a:lnTo>
                    <a:lnTo>
                      <a:pt x="696" y="1031"/>
                    </a:lnTo>
                    <a:lnTo>
                      <a:pt x="1704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68" name="Line 11">
                <a:extLst>
                  <a:ext uri="{FF2B5EF4-FFF2-40B4-BE49-F238E27FC236}">
                    <a16:creationId xmlns:a16="http://schemas.microsoft.com/office/drawing/2014/main" id="{880364A3-3938-3C4A-8396-DE5185B5AA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11942" y="5527674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69" name="Line 12">
                <a:extLst>
                  <a:ext uri="{FF2B5EF4-FFF2-40B4-BE49-F238E27FC236}">
                    <a16:creationId xmlns:a16="http://schemas.microsoft.com/office/drawing/2014/main" id="{FE7D8365-84D9-564B-AC1D-6BA1440DD0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59492" y="4992688"/>
                <a:ext cx="81915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70" name="Line 13">
                <a:extLst>
                  <a:ext uri="{FF2B5EF4-FFF2-40B4-BE49-F238E27FC236}">
                    <a16:creationId xmlns:a16="http://schemas.microsoft.com/office/drawing/2014/main" id="{690F87D2-C248-454E-AFED-BC49C54162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45392" y="4992688"/>
                <a:ext cx="1751013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71" name="Line 14">
                <a:extLst>
                  <a:ext uri="{FF2B5EF4-FFF2-40B4-BE49-F238E27FC236}">
                    <a16:creationId xmlns:a16="http://schemas.microsoft.com/office/drawing/2014/main" id="{3AB6013D-0C4C-1E46-B0DA-CC972DBB58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4992688"/>
                <a:ext cx="8001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72" name="Line 15">
                <a:extLst>
                  <a:ext uri="{FF2B5EF4-FFF2-40B4-BE49-F238E27FC236}">
                    <a16:creationId xmlns:a16="http://schemas.microsoft.com/office/drawing/2014/main" id="{EC53089D-9CCC-9945-9C1C-15B2064517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5527674"/>
                <a:ext cx="80010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73" name="Rectangle 17">
                <a:extLst>
                  <a:ext uri="{FF2B5EF4-FFF2-40B4-BE49-F238E27FC236}">
                    <a16:creationId xmlns:a16="http://schemas.microsoft.com/office/drawing/2014/main" id="{28D22C44-91B6-3542-8291-4B083B785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605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74" name="Rectangle 18">
                <a:extLst>
                  <a:ext uri="{FF2B5EF4-FFF2-40B4-BE49-F238E27FC236}">
                    <a16:creationId xmlns:a16="http://schemas.microsoft.com/office/drawing/2014/main" id="{77D6800C-50B2-E049-BCDD-DE5895C37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480" y="4473575"/>
                <a:ext cx="50017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75" name="Rectangle 19">
                <a:extLst>
                  <a:ext uri="{FF2B5EF4-FFF2-40B4-BE49-F238E27FC236}">
                    <a16:creationId xmlns:a16="http://schemas.microsoft.com/office/drawing/2014/main" id="{65264C3E-E943-BE4B-AC4C-49AFFA7C0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1980" y="4473575"/>
                <a:ext cx="444065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76" name="Rectangle 20">
                <a:extLst>
                  <a:ext uri="{FF2B5EF4-FFF2-40B4-BE49-F238E27FC236}">
                    <a16:creationId xmlns:a16="http://schemas.microsoft.com/office/drawing/2014/main" id="{F2453337-B6EA-AE4D-BDC7-9A8F68288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967" y="49101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77" name="Rectangle 21">
                <a:extLst>
                  <a:ext uri="{FF2B5EF4-FFF2-40B4-BE49-F238E27FC236}">
                    <a16:creationId xmlns:a16="http://schemas.microsoft.com/office/drawing/2014/main" id="{16CE164A-0ACF-8643-B04D-7D6C80850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5437188"/>
                <a:ext cx="47452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Clock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78" name="Rectangle 22">
                <a:extLst>
                  <a:ext uri="{FF2B5EF4-FFF2-40B4-BE49-F238E27FC236}">
                    <a16:creationId xmlns:a16="http://schemas.microsoft.com/office/drawing/2014/main" id="{984CA2D1-9178-C449-BFC3-5B6D3C72A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49085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79" name="Line 23">
                <a:extLst>
                  <a:ext uri="{FF2B5EF4-FFF2-40B4-BE49-F238E27FC236}">
                    <a16:creationId xmlns:a16="http://schemas.microsoft.com/office/drawing/2014/main" id="{0E39736A-96AE-D944-96DD-47560CBB13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34705" y="544988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80" name="Line 25">
                <a:extLst>
                  <a:ext uri="{FF2B5EF4-FFF2-40B4-BE49-F238E27FC236}">
                    <a16:creationId xmlns:a16="http://schemas.microsoft.com/office/drawing/2014/main" id="{ACD3619C-8A80-6E4F-8DBC-DDC344EE1C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4381" y="6350525"/>
                <a:ext cx="1644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3281" name="Group 1">
                <a:extLst>
                  <a:ext uri="{FF2B5EF4-FFF2-40B4-BE49-F238E27FC236}">
                    <a16:creationId xmlns:a16="http://schemas.microsoft.com/office/drawing/2014/main" id="{FB733367-45FE-EF43-9B78-09980CCFC8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4847" y="5400656"/>
                <a:ext cx="376238" cy="265113"/>
                <a:chOff x="990600" y="5638800"/>
                <a:chExt cx="376238" cy="265113"/>
              </a:xfrm>
            </p:grpSpPr>
            <p:sp>
              <p:nvSpPr>
                <p:cNvPr id="53296" name="Freeform 26">
                  <a:extLst>
                    <a:ext uri="{FF2B5EF4-FFF2-40B4-BE49-F238E27FC236}">
                      <a16:creationId xmlns:a16="http://schemas.microsoft.com/office/drawing/2014/main" id="{E5ED38E5-C379-254E-876B-EB57269759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97" name="Freeform 28">
                  <a:extLst>
                    <a:ext uri="{FF2B5EF4-FFF2-40B4-BE49-F238E27FC236}">
                      <a16:creationId xmlns:a16="http://schemas.microsoft.com/office/drawing/2014/main" id="{8D817E88-522C-CE47-B439-30B9ACB07C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282" name="Rectangle 29">
                <a:extLst>
                  <a:ext uri="{FF2B5EF4-FFF2-40B4-BE49-F238E27FC236}">
                    <a16:creationId xmlns:a16="http://schemas.microsoft.com/office/drawing/2014/main" id="{C4B5A96F-C5E6-0B46-9CD5-BD5ABD99B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405" y="4725988"/>
                <a:ext cx="68580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83" name="Rectangle 30">
                <a:extLst>
                  <a:ext uri="{FF2B5EF4-FFF2-40B4-BE49-F238E27FC236}">
                    <a16:creationId xmlns:a16="http://schemas.microsoft.com/office/drawing/2014/main" id="{AB7B9A0E-B1DE-7344-9425-D7F024FB8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54514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84" name="Rectangle 31">
                <a:extLst>
                  <a:ext uri="{FF2B5EF4-FFF2-40B4-BE49-F238E27FC236}">
                    <a16:creationId xmlns:a16="http://schemas.microsoft.com/office/drawing/2014/main" id="{B331895B-0CB6-AE44-BCBD-48D9A82FA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85" name="Rectangle 32">
                <a:extLst>
                  <a:ext uri="{FF2B5EF4-FFF2-40B4-BE49-F238E27FC236}">
                    <a16:creationId xmlns:a16="http://schemas.microsoft.com/office/drawing/2014/main" id="{5464AF9D-587A-4A47-82D6-F2EF2BDC6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7892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86" name="Line 33">
                <a:extLst>
                  <a:ext uri="{FF2B5EF4-FFF2-40B4-BE49-F238E27FC236}">
                    <a16:creationId xmlns:a16="http://schemas.microsoft.com/office/drawing/2014/main" id="{0A3DF282-CFF8-2B4D-8C87-6C9225BB9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191705" y="5430838"/>
                <a:ext cx="7620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87" name="Rectangle 38">
                <a:extLst>
                  <a:ext uri="{FF2B5EF4-FFF2-40B4-BE49-F238E27FC236}">
                    <a16:creationId xmlns:a16="http://schemas.microsoft.com/office/drawing/2014/main" id="{2420D55B-010D-4E44-B128-B630ECF5F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9480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88" name="Rectangle 39">
                <a:extLst>
                  <a:ext uri="{FF2B5EF4-FFF2-40B4-BE49-F238E27FC236}">
                    <a16:creationId xmlns:a16="http://schemas.microsoft.com/office/drawing/2014/main" id="{87D1BB4C-56E9-A941-BFF9-BB94D0AD2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017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89" name="Rectangle 40">
                <a:extLst>
                  <a:ext uri="{FF2B5EF4-FFF2-40B4-BE49-F238E27FC236}">
                    <a16:creationId xmlns:a16="http://schemas.microsoft.com/office/drawing/2014/main" id="{4F03E958-5F4A-0944-9BDF-B59530FD8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192" y="4827588"/>
                <a:ext cx="144281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m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90" name="Rectangle 41">
                <a:extLst>
                  <a:ext uri="{FF2B5EF4-FFF2-40B4-BE49-F238E27FC236}">
                    <a16:creationId xmlns:a16="http://schemas.microsoft.com/office/drawing/2014/main" id="{7400BF26-1B4E-7F40-B070-67D37938C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3180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91" name="Rectangle 42">
                <a:extLst>
                  <a:ext uri="{FF2B5EF4-FFF2-40B4-BE49-F238E27FC236}">
                    <a16:creationId xmlns:a16="http://schemas.microsoft.com/office/drawing/2014/main" id="{591ACF07-E00F-CC4B-B9F6-E55EC6AF0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3355" y="4827588"/>
                <a:ext cx="89775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92" name="Rectangle 66">
                <a:extLst>
                  <a:ext uri="{FF2B5EF4-FFF2-40B4-BE49-F238E27FC236}">
                    <a16:creationId xmlns:a16="http://schemas.microsoft.com/office/drawing/2014/main" id="{552EC8B8-D714-D74C-9FFE-5550EE03C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93" name="Rectangle 67">
                <a:extLst>
                  <a:ext uri="{FF2B5EF4-FFF2-40B4-BE49-F238E27FC236}">
                    <a16:creationId xmlns:a16="http://schemas.microsoft.com/office/drawing/2014/main" id="{3E32169A-21F1-0F44-81C9-0BCCCA932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94" name="Oval 68">
                <a:extLst>
                  <a:ext uri="{FF2B5EF4-FFF2-40B4-BE49-F238E27FC236}">
                    <a16:creationId xmlns:a16="http://schemas.microsoft.com/office/drawing/2014/main" id="{9FB733BF-CB74-3A4B-80A9-AAE0B980F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4380" y="5512255"/>
                <a:ext cx="74613" cy="7302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95" name="Line 11">
                <a:extLst>
                  <a:ext uri="{FF2B5EF4-FFF2-40B4-BE49-F238E27FC236}">
                    <a16:creationId xmlns:a16="http://schemas.microsoft.com/office/drawing/2014/main" id="{67064782-F42F-4048-9DB7-21BDF27E9C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47889" y="5543991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53260" name="Straight Connector 196">
              <a:extLst>
                <a:ext uri="{FF2B5EF4-FFF2-40B4-BE49-F238E27FC236}">
                  <a16:creationId xmlns:a16="http://schemas.microsoft.com/office/drawing/2014/main" id="{0DC10A97-FE7F-6548-8032-F47773FD05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62006" y="2124857"/>
              <a:ext cx="5622" cy="54988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3261" name="Straight Connector 197">
              <a:extLst>
                <a:ext uri="{FF2B5EF4-FFF2-40B4-BE49-F238E27FC236}">
                  <a16:creationId xmlns:a16="http://schemas.microsoft.com/office/drawing/2014/main" id="{8FB58616-0224-FA4D-B1DE-886AD89E2C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85707" y="2135017"/>
              <a:ext cx="647173" cy="11034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3252" name="Title 1">
            <a:extLst>
              <a:ext uri="{FF2B5EF4-FFF2-40B4-BE49-F238E27FC236}">
                <a16:creationId xmlns:a16="http://schemas.microsoft.com/office/drawing/2014/main" id="{AE046C4A-5756-AD43-A13C-C7B72B6B0F58}"/>
              </a:ext>
            </a:extLst>
          </p:cNvPr>
          <p:cNvSpPr txBox="1">
            <a:spLocks/>
          </p:cNvSpPr>
          <p:nvPr/>
        </p:nvSpPr>
        <p:spPr bwMode="auto">
          <a:xfrm>
            <a:off x="914400" y="1"/>
            <a:ext cx="9144000" cy="120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Positive-Edge-Triggered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Master-Slave D Flip-Flop</a:t>
            </a:r>
          </a:p>
        </p:txBody>
      </p:sp>
      <p:sp>
        <p:nvSpPr>
          <p:cNvPr id="53253" name="TextBox 46">
            <a:extLst>
              <a:ext uri="{FF2B5EF4-FFF2-40B4-BE49-F238E27FC236}">
                <a16:creationId xmlns:a16="http://schemas.microsoft.com/office/drawing/2014/main" id="{DAC8B925-C9DE-FF45-9738-8DA9ECD3A5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9" y="2155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53254" name="TextBox 47">
            <a:extLst>
              <a:ext uri="{FF2B5EF4-FFF2-40B4-BE49-F238E27FC236}">
                <a16:creationId xmlns:a16="http://schemas.microsoft.com/office/drawing/2014/main" id="{E7374B56-AEC7-2C48-9123-5BC92A2B59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4976" y="216376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53255" name="TextBox 48">
            <a:extLst>
              <a:ext uri="{FF2B5EF4-FFF2-40B4-BE49-F238E27FC236}">
                <a16:creationId xmlns:a16="http://schemas.microsoft.com/office/drawing/2014/main" id="{6D583903-221B-B545-A970-7EF7D2764C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4" y="2162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53256" name="Group 6">
            <a:extLst>
              <a:ext uri="{FF2B5EF4-FFF2-40B4-BE49-F238E27FC236}">
                <a16:creationId xmlns:a16="http://schemas.microsoft.com/office/drawing/2014/main" id="{3C8675C2-5175-B347-9F49-D3B6CDDE9CFA}"/>
              </a:ext>
            </a:extLst>
          </p:cNvPr>
          <p:cNvGrpSpPr>
            <a:grpSpLocks/>
          </p:cNvGrpSpPr>
          <p:nvPr/>
        </p:nvGrpSpPr>
        <p:grpSpPr bwMode="auto">
          <a:xfrm>
            <a:off x="2674939" y="4973639"/>
            <a:ext cx="5114925" cy="371475"/>
            <a:chOff x="1752600" y="5635874"/>
            <a:chExt cx="5114584" cy="371703"/>
          </a:xfrm>
        </p:grpSpPr>
        <p:sp>
          <p:nvSpPr>
            <p:cNvPr id="53257" name="Freeform 13">
              <a:extLst>
                <a:ext uri="{FF2B5EF4-FFF2-40B4-BE49-F238E27FC236}">
                  <a16:creationId xmlns:a16="http://schemas.microsoft.com/office/drawing/2014/main" id="{EDC1F273-FF79-B24B-866E-9B6B6ED82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502" y="5635874"/>
              <a:ext cx="4202682" cy="307379"/>
            </a:xfrm>
            <a:custGeom>
              <a:avLst/>
              <a:gdLst>
                <a:gd name="T0" fmla="*/ 2147483646 w 10065"/>
                <a:gd name="T1" fmla="*/ 2147483646 h 11457"/>
                <a:gd name="T2" fmla="*/ 2147483646 w 10065"/>
                <a:gd name="T3" fmla="*/ 2147483646 h 11457"/>
                <a:gd name="T4" fmla="*/ 2147483646 w 10065"/>
                <a:gd name="T5" fmla="*/ 2147483646 h 11457"/>
                <a:gd name="T6" fmla="*/ 0 w 10065"/>
                <a:gd name="T7" fmla="*/ 0 h 114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5" h="11457">
                  <a:moveTo>
                    <a:pt x="10065" y="11457"/>
                  </a:moveTo>
                  <a:lnTo>
                    <a:pt x="5941" y="11457"/>
                  </a:lnTo>
                  <a:cubicBezTo>
                    <a:pt x="5937" y="7674"/>
                    <a:pt x="5933" y="3892"/>
                    <a:pt x="5929" y="109"/>
                  </a:cubicBez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8" name="TextBox 5">
              <a:extLst>
                <a:ext uri="{FF2B5EF4-FFF2-40B4-BE49-F238E27FC236}">
                  <a16:creationId xmlns:a16="http://schemas.microsoft.com/office/drawing/2014/main" id="{673DAF16-57A4-6049-96E6-F4280D707E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351378" cy="368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</a:p>
          </p:txBody>
        </p:sp>
      </p:grp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itle 1">
            <a:extLst>
              <a:ext uri="{FF2B5EF4-FFF2-40B4-BE49-F238E27FC236}">
                <a16:creationId xmlns:a16="http://schemas.microsoft.com/office/drawing/2014/main" id="{A4BCD333-2F91-924E-BE90-B560889B508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Midterm 2: Format</a:t>
            </a:r>
          </a:p>
        </p:txBody>
      </p:sp>
      <p:sp>
        <p:nvSpPr>
          <p:cNvPr id="8194" name="Content Placeholder 2">
            <a:extLst>
              <a:ext uri="{FF2B5EF4-FFF2-40B4-BE49-F238E27FC236}">
                <a16:creationId xmlns:a16="http://schemas.microsoft.com/office/drawing/2014/main" id="{9E8AAF6F-AC0F-5B47-B2E6-84FED0D94146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The exam will be out of 130 points</a:t>
            </a:r>
          </a:p>
          <a:p>
            <a:endParaRPr lang="en-US" altLang="en-US"/>
          </a:p>
          <a:p>
            <a:r>
              <a:rPr lang="en-US" altLang="en-US"/>
              <a:t>You need 95 points to get an A for this exam</a:t>
            </a:r>
          </a:p>
          <a:p>
            <a:endParaRPr lang="en-US" altLang="en-US"/>
          </a:p>
          <a:p>
            <a:r>
              <a:rPr lang="en-US" altLang="en-US"/>
              <a:t>It will be great if you can score more than 100 points.</a:t>
            </a:r>
          </a:p>
          <a:p>
            <a:pPr lvl="1"/>
            <a:r>
              <a:rPr lang="en-US" altLang="en-US"/>
              <a:t> but you can’t roll over your extra points </a:t>
            </a:r>
            <a:r>
              <a:rPr lang="en-US" altLang="en-US">
                <a:sym typeface="Wingdings" pitchFamily="2" charset="2"/>
              </a:rPr>
              <a:t></a:t>
            </a:r>
            <a:endParaRPr lang="en-US" altLang="en-US"/>
          </a:p>
          <a:p>
            <a:pPr>
              <a:buFontTx/>
              <a:buNone/>
            </a:pPr>
            <a:endParaRPr lang="en-US" altLang="en-US"/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3">
            <a:extLst>
              <a:ext uri="{FF2B5EF4-FFF2-40B4-BE49-F238E27FC236}">
                <a16:creationId xmlns:a16="http://schemas.microsoft.com/office/drawing/2014/main" id="{7EFA98D1-5D3F-6B4A-AD37-A2F0FBACC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Positive-edge-triggered D flip-flop with Clear and Preset</a:t>
            </a: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Rectangle 3">
            <a:extLst>
              <a:ext uri="{FF2B5EF4-FFF2-40B4-BE49-F238E27FC236}">
                <a16:creationId xmlns:a16="http://schemas.microsoft.com/office/drawing/2014/main" id="{EFC74798-037F-464D-9C70-B3AAC4F44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Positive-edge-triggered D flip-flop with Clear</a:t>
            </a:r>
            <a:r>
              <a:rPr lang="en-US" altLang="en-US" sz="4000">
                <a:solidFill>
                  <a:srgbClr val="FF0000"/>
                </a:solidFill>
              </a:rPr>
              <a:t>_n</a:t>
            </a:r>
            <a:r>
              <a:rPr lang="en-US" altLang="en-US" sz="4000"/>
              <a:t> and Preset</a:t>
            </a:r>
            <a:r>
              <a:rPr lang="en-US" altLang="en-US" sz="4000">
                <a:solidFill>
                  <a:srgbClr val="FF0000"/>
                </a:solidFill>
              </a:rPr>
              <a:t>_n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extBox 125">
            <a:extLst>
              <a:ext uri="{FF2B5EF4-FFF2-40B4-BE49-F238E27FC236}">
                <a16:creationId xmlns:a16="http://schemas.microsoft.com/office/drawing/2014/main" id="{F6ABD605-F008-9A45-8BDB-85E97886CB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30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5.13c from the textbook ]</a:t>
            </a:r>
          </a:p>
        </p:txBody>
      </p:sp>
      <p:sp>
        <p:nvSpPr>
          <p:cNvPr id="56322" name="Title 1">
            <a:extLst>
              <a:ext uri="{FF2B5EF4-FFF2-40B4-BE49-F238E27FC236}">
                <a16:creationId xmlns:a16="http://schemas.microsoft.com/office/drawing/2014/main" id="{252BC4B4-641F-7441-8461-4FA767C1C551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Positive-edge-triggered D flip-flop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with </a:t>
            </a:r>
            <a:r>
              <a:rPr lang="en-US" altLang="en-US" sz="2800">
                <a:solidFill>
                  <a:srgbClr val="FF0000"/>
                </a:solidFill>
              </a:rPr>
              <a:t>Synchronous</a:t>
            </a:r>
            <a:r>
              <a:rPr lang="en-US" altLang="en-US" sz="2800"/>
              <a:t> Clear</a:t>
            </a:r>
          </a:p>
        </p:txBody>
      </p:sp>
      <p:pic>
        <p:nvPicPr>
          <p:cNvPr id="56323" name="Picture 1">
            <a:extLst>
              <a:ext uri="{FF2B5EF4-FFF2-40B4-BE49-F238E27FC236}">
                <a16:creationId xmlns:a16="http://schemas.microsoft.com/office/drawing/2014/main" id="{82B6C76F-9C9D-5743-AC74-FFFA5950B61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1981200"/>
            <a:ext cx="5105400" cy="3589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4" name="TextBox 5">
            <a:extLst>
              <a:ext uri="{FF2B5EF4-FFF2-40B4-BE49-F238E27FC236}">
                <a16:creationId xmlns:a16="http://schemas.microsoft.com/office/drawing/2014/main" id="{07770E37-6100-214B-8C8E-DBF4AA48D4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5138" y="5791201"/>
            <a:ext cx="77136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output Q can be cleared only on the positive clock edge.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itle 1">
            <a:extLst>
              <a:ext uri="{FF2B5EF4-FFF2-40B4-BE49-F238E27FC236}">
                <a16:creationId xmlns:a16="http://schemas.microsoft.com/office/drawing/2014/main" id="{5FB22A57-3DCA-734B-B7FE-4FE004E3ED5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D Flip-Flop</a:t>
            </a:r>
          </a:p>
        </p:txBody>
      </p:sp>
      <p:grpSp>
        <p:nvGrpSpPr>
          <p:cNvPr id="57346" name="Group 1">
            <a:extLst>
              <a:ext uri="{FF2B5EF4-FFF2-40B4-BE49-F238E27FC236}">
                <a16:creationId xmlns:a16="http://schemas.microsoft.com/office/drawing/2014/main" id="{F96E3EF2-871D-4F4A-B6E9-6E2070D02BF9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57347" name="Line 4">
              <a:extLst>
                <a:ext uri="{FF2B5EF4-FFF2-40B4-BE49-F238E27FC236}">
                  <a16:creationId xmlns:a16="http://schemas.microsoft.com/office/drawing/2014/main" id="{E33CB475-65DE-F64E-A412-4D7461731C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48" name="Line 5">
              <a:extLst>
                <a:ext uri="{FF2B5EF4-FFF2-40B4-BE49-F238E27FC236}">
                  <a16:creationId xmlns:a16="http://schemas.microsoft.com/office/drawing/2014/main" id="{5A0C0352-296B-1741-828C-5DC48C5A77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49" name="Line 6">
              <a:extLst>
                <a:ext uri="{FF2B5EF4-FFF2-40B4-BE49-F238E27FC236}">
                  <a16:creationId xmlns:a16="http://schemas.microsoft.com/office/drawing/2014/main" id="{E7769C12-D20A-FD43-BA01-B638399652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0" name="Freeform 7">
              <a:extLst>
                <a:ext uri="{FF2B5EF4-FFF2-40B4-BE49-F238E27FC236}">
                  <a16:creationId xmlns:a16="http://schemas.microsoft.com/office/drawing/2014/main" id="{F10B0530-4258-A240-AD9F-3AF2C7640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1" name="Freeform 8">
              <a:extLst>
                <a:ext uri="{FF2B5EF4-FFF2-40B4-BE49-F238E27FC236}">
                  <a16:creationId xmlns:a16="http://schemas.microsoft.com/office/drawing/2014/main" id="{70846688-A336-404A-9AF2-EED3351FF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2" name="Freeform 10">
              <a:extLst>
                <a:ext uri="{FF2B5EF4-FFF2-40B4-BE49-F238E27FC236}">
                  <a16:creationId xmlns:a16="http://schemas.microsoft.com/office/drawing/2014/main" id="{D78FFC6C-6C2C-FA4E-BC51-3EDF1F767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3" name="Freeform 11">
              <a:extLst>
                <a:ext uri="{FF2B5EF4-FFF2-40B4-BE49-F238E27FC236}">
                  <a16:creationId xmlns:a16="http://schemas.microsoft.com/office/drawing/2014/main" id="{F2668623-F69E-B446-B673-DAA43ACDC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4" name="Line 13">
              <a:extLst>
                <a:ext uri="{FF2B5EF4-FFF2-40B4-BE49-F238E27FC236}">
                  <a16:creationId xmlns:a16="http://schemas.microsoft.com/office/drawing/2014/main" id="{3FF9DD99-2A6C-204B-B4CC-28D813CCD8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5" name="Line 14">
              <a:extLst>
                <a:ext uri="{FF2B5EF4-FFF2-40B4-BE49-F238E27FC236}">
                  <a16:creationId xmlns:a16="http://schemas.microsoft.com/office/drawing/2014/main" id="{3EC99E6A-C3FE-AC4A-A5F0-51A247F40A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6" name="Freeform 18">
              <a:extLst>
                <a:ext uri="{FF2B5EF4-FFF2-40B4-BE49-F238E27FC236}">
                  <a16:creationId xmlns:a16="http://schemas.microsoft.com/office/drawing/2014/main" id="{1BCACA0B-6EF5-0042-9801-1A2E2CC53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7" name="Freeform 20">
              <a:extLst>
                <a:ext uri="{FF2B5EF4-FFF2-40B4-BE49-F238E27FC236}">
                  <a16:creationId xmlns:a16="http://schemas.microsoft.com/office/drawing/2014/main" id="{81F37D54-E031-584B-AA51-597F40BAB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8" name="Line 25">
              <a:extLst>
                <a:ext uri="{FF2B5EF4-FFF2-40B4-BE49-F238E27FC236}">
                  <a16:creationId xmlns:a16="http://schemas.microsoft.com/office/drawing/2014/main" id="{F1C4DFA9-41AC-C64C-B4F6-ACF6F4F862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9" name="Rectangle 26">
              <a:extLst>
                <a:ext uri="{FF2B5EF4-FFF2-40B4-BE49-F238E27FC236}">
                  <a16:creationId xmlns:a16="http://schemas.microsoft.com/office/drawing/2014/main" id="{2060AFC4-5556-5D43-A0AA-83DF3A0E0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0" name="Freeform 29">
              <a:extLst>
                <a:ext uri="{FF2B5EF4-FFF2-40B4-BE49-F238E27FC236}">
                  <a16:creationId xmlns:a16="http://schemas.microsoft.com/office/drawing/2014/main" id="{58BC9B2D-66B7-324C-813E-07C96CA56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1" name="Freeform 34">
              <a:extLst>
                <a:ext uri="{FF2B5EF4-FFF2-40B4-BE49-F238E27FC236}">
                  <a16:creationId xmlns:a16="http://schemas.microsoft.com/office/drawing/2014/main" id="{EC45037C-9461-8942-8731-7D60FA547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2" name="Line 35">
              <a:extLst>
                <a:ext uri="{FF2B5EF4-FFF2-40B4-BE49-F238E27FC236}">
                  <a16:creationId xmlns:a16="http://schemas.microsoft.com/office/drawing/2014/main" id="{87E99579-D237-2840-B628-0E8172D73A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3" name="Freeform 40">
              <a:extLst>
                <a:ext uri="{FF2B5EF4-FFF2-40B4-BE49-F238E27FC236}">
                  <a16:creationId xmlns:a16="http://schemas.microsoft.com/office/drawing/2014/main" id="{AE013D39-FBA2-D240-B1E5-843A2DA28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4" name="Line 41">
              <a:extLst>
                <a:ext uri="{FF2B5EF4-FFF2-40B4-BE49-F238E27FC236}">
                  <a16:creationId xmlns:a16="http://schemas.microsoft.com/office/drawing/2014/main" id="{C114DCFB-338B-DD43-90C2-C9A26813AF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5" name="Line 42">
              <a:extLst>
                <a:ext uri="{FF2B5EF4-FFF2-40B4-BE49-F238E27FC236}">
                  <a16:creationId xmlns:a16="http://schemas.microsoft.com/office/drawing/2014/main" id="{74A762E1-F193-D244-843C-6D72F327BF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6" name="Freeform 44">
              <a:extLst>
                <a:ext uri="{FF2B5EF4-FFF2-40B4-BE49-F238E27FC236}">
                  <a16:creationId xmlns:a16="http://schemas.microsoft.com/office/drawing/2014/main" id="{BE92B024-FBB3-5246-B51E-50EE38507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7" name="Line 45">
              <a:extLst>
                <a:ext uri="{FF2B5EF4-FFF2-40B4-BE49-F238E27FC236}">
                  <a16:creationId xmlns:a16="http://schemas.microsoft.com/office/drawing/2014/main" id="{E56B0F43-E194-3B45-88D2-76C28FAE89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8" name="Freeform 46">
              <a:extLst>
                <a:ext uri="{FF2B5EF4-FFF2-40B4-BE49-F238E27FC236}">
                  <a16:creationId xmlns:a16="http://schemas.microsoft.com/office/drawing/2014/main" id="{2A78C039-00DB-D142-B42B-06320A13CB8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9" name="Freeform 51">
              <a:extLst>
                <a:ext uri="{FF2B5EF4-FFF2-40B4-BE49-F238E27FC236}">
                  <a16:creationId xmlns:a16="http://schemas.microsoft.com/office/drawing/2014/main" id="{83A5DF63-4C31-0547-9E9B-AC5E531DE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0" name="Rectangle 52">
              <a:extLst>
                <a:ext uri="{FF2B5EF4-FFF2-40B4-BE49-F238E27FC236}">
                  <a16:creationId xmlns:a16="http://schemas.microsoft.com/office/drawing/2014/main" id="{775DAE0F-CEA0-8A45-A106-C5DC939AD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1" name="AutoShape 56">
              <a:extLst>
                <a:ext uri="{FF2B5EF4-FFF2-40B4-BE49-F238E27FC236}">
                  <a16:creationId xmlns:a16="http://schemas.microsoft.com/office/drawing/2014/main" id="{C2BA3F2D-EA9A-8045-98A5-BA15552A3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2" name="AutoShape 57">
              <a:extLst>
                <a:ext uri="{FF2B5EF4-FFF2-40B4-BE49-F238E27FC236}">
                  <a16:creationId xmlns:a16="http://schemas.microsoft.com/office/drawing/2014/main" id="{214ED115-0351-794F-93F4-9B9586618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3" name="AutoShape 59">
              <a:extLst>
                <a:ext uri="{FF2B5EF4-FFF2-40B4-BE49-F238E27FC236}">
                  <a16:creationId xmlns:a16="http://schemas.microsoft.com/office/drawing/2014/main" id="{1418E4E8-9C07-5148-9BEA-9298898DA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4" name="AutoShape 61">
              <a:extLst>
                <a:ext uri="{FF2B5EF4-FFF2-40B4-BE49-F238E27FC236}">
                  <a16:creationId xmlns:a16="http://schemas.microsoft.com/office/drawing/2014/main" id="{3BFA6BD4-6985-DE40-B7E4-EF2CA2B47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5" name="Freeform 64">
              <a:extLst>
                <a:ext uri="{FF2B5EF4-FFF2-40B4-BE49-F238E27FC236}">
                  <a16:creationId xmlns:a16="http://schemas.microsoft.com/office/drawing/2014/main" id="{FF4134E2-B832-CF4E-9644-51A536D17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6" name="Freeform 65">
              <a:extLst>
                <a:ext uri="{FF2B5EF4-FFF2-40B4-BE49-F238E27FC236}">
                  <a16:creationId xmlns:a16="http://schemas.microsoft.com/office/drawing/2014/main" id="{93B4B270-ED74-8040-BE32-409070551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7" name="Line 5">
              <a:extLst>
                <a:ext uri="{FF2B5EF4-FFF2-40B4-BE49-F238E27FC236}">
                  <a16:creationId xmlns:a16="http://schemas.microsoft.com/office/drawing/2014/main" id="{A5959733-1161-BD4A-8228-6C2BCA4801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8" name="Line 6">
              <a:extLst>
                <a:ext uri="{FF2B5EF4-FFF2-40B4-BE49-F238E27FC236}">
                  <a16:creationId xmlns:a16="http://schemas.microsoft.com/office/drawing/2014/main" id="{54E3295A-8CB1-4F48-8EDD-D6EBB21934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9" name="Freeform 7">
              <a:extLst>
                <a:ext uri="{FF2B5EF4-FFF2-40B4-BE49-F238E27FC236}">
                  <a16:creationId xmlns:a16="http://schemas.microsoft.com/office/drawing/2014/main" id="{459F8525-DD68-6D4F-9D14-2962A3C5B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0" name="Freeform 8">
              <a:extLst>
                <a:ext uri="{FF2B5EF4-FFF2-40B4-BE49-F238E27FC236}">
                  <a16:creationId xmlns:a16="http://schemas.microsoft.com/office/drawing/2014/main" id="{C00F43CF-4837-1A4A-BEAA-DC5683867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1" name="Freeform 10">
              <a:extLst>
                <a:ext uri="{FF2B5EF4-FFF2-40B4-BE49-F238E27FC236}">
                  <a16:creationId xmlns:a16="http://schemas.microsoft.com/office/drawing/2014/main" id="{335EBA5F-41DB-974C-9E83-7BB35E0A6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82" name="Freeform 11">
              <a:extLst>
                <a:ext uri="{FF2B5EF4-FFF2-40B4-BE49-F238E27FC236}">
                  <a16:creationId xmlns:a16="http://schemas.microsoft.com/office/drawing/2014/main" id="{97DA5C37-6F15-1046-A338-884C1FF6D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83" name="Line 13">
              <a:extLst>
                <a:ext uri="{FF2B5EF4-FFF2-40B4-BE49-F238E27FC236}">
                  <a16:creationId xmlns:a16="http://schemas.microsoft.com/office/drawing/2014/main" id="{B8303AF2-0A60-F944-ABD2-1E7A2E75A0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4" name="Line 14">
              <a:extLst>
                <a:ext uri="{FF2B5EF4-FFF2-40B4-BE49-F238E27FC236}">
                  <a16:creationId xmlns:a16="http://schemas.microsoft.com/office/drawing/2014/main" id="{9B0B5A3E-2049-9844-AC78-84E8209DB2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5" name="Freeform 20">
              <a:extLst>
                <a:ext uri="{FF2B5EF4-FFF2-40B4-BE49-F238E27FC236}">
                  <a16:creationId xmlns:a16="http://schemas.microsoft.com/office/drawing/2014/main" id="{0A61DC8A-B7CD-3146-A1D1-59E7F3776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86" name="Line 21">
              <a:extLst>
                <a:ext uri="{FF2B5EF4-FFF2-40B4-BE49-F238E27FC236}">
                  <a16:creationId xmlns:a16="http://schemas.microsoft.com/office/drawing/2014/main" id="{DD8B5A18-BBAC-924F-9DE7-37ABC19A09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7" name="Line 25">
              <a:extLst>
                <a:ext uri="{FF2B5EF4-FFF2-40B4-BE49-F238E27FC236}">
                  <a16:creationId xmlns:a16="http://schemas.microsoft.com/office/drawing/2014/main" id="{A0858761-27ED-9749-83B3-5DE0FD582A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8" name="Freeform 29">
              <a:extLst>
                <a:ext uri="{FF2B5EF4-FFF2-40B4-BE49-F238E27FC236}">
                  <a16:creationId xmlns:a16="http://schemas.microsoft.com/office/drawing/2014/main" id="{A2C0DE66-CBD9-3B41-9101-EE70D23D8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9" name="Freeform 34">
              <a:extLst>
                <a:ext uri="{FF2B5EF4-FFF2-40B4-BE49-F238E27FC236}">
                  <a16:creationId xmlns:a16="http://schemas.microsoft.com/office/drawing/2014/main" id="{D948027B-6D19-974B-8F8D-EC650231F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0" name="Line 35">
              <a:extLst>
                <a:ext uri="{FF2B5EF4-FFF2-40B4-BE49-F238E27FC236}">
                  <a16:creationId xmlns:a16="http://schemas.microsoft.com/office/drawing/2014/main" id="{58F9B1F6-8471-C742-BBC6-B877470BA4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1" name="Freeform 40">
              <a:extLst>
                <a:ext uri="{FF2B5EF4-FFF2-40B4-BE49-F238E27FC236}">
                  <a16:creationId xmlns:a16="http://schemas.microsoft.com/office/drawing/2014/main" id="{02E17733-E1E7-4C44-B5BF-249147010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92" name="Line 41">
              <a:extLst>
                <a:ext uri="{FF2B5EF4-FFF2-40B4-BE49-F238E27FC236}">
                  <a16:creationId xmlns:a16="http://schemas.microsoft.com/office/drawing/2014/main" id="{E311CF3F-E6E2-6B48-8702-3F2037E5FE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3" name="Line 42">
              <a:extLst>
                <a:ext uri="{FF2B5EF4-FFF2-40B4-BE49-F238E27FC236}">
                  <a16:creationId xmlns:a16="http://schemas.microsoft.com/office/drawing/2014/main" id="{CAABE0AD-E8F9-A34F-9A5A-CC470F3426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4" name="Freeform 44">
              <a:extLst>
                <a:ext uri="{FF2B5EF4-FFF2-40B4-BE49-F238E27FC236}">
                  <a16:creationId xmlns:a16="http://schemas.microsoft.com/office/drawing/2014/main" id="{D9B702F1-1ACE-954D-A28F-E65A8C1A7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95" name="Line 45">
              <a:extLst>
                <a:ext uri="{FF2B5EF4-FFF2-40B4-BE49-F238E27FC236}">
                  <a16:creationId xmlns:a16="http://schemas.microsoft.com/office/drawing/2014/main" id="{6590896F-4AAA-6644-B7C3-8984EB80A1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6" name="Freeform 51">
              <a:extLst>
                <a:ext uri="{FF2B5EF4-FFF2-40B4-BE49-F238E27FC236}">
                  <a16:creationId xmlns:a16="http://schemas.microsoft.com/office/drawing/2014/main" id="{9280B533-8E2C-AB40-B22A-034F244AC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7" name="Line 53">
              <a:extLst>
                <a:ext uri="{FF2B5EF4-FFF2-40B4-BE49-F238E27FC236}">
                  <a16:creationId xmlns:a16="http://schemas.microsoft.com/office/drawing/2014/main" id="{310F9A53-6140-5D49-BD34-ABB2C9EBEC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8" name="Rectangle 54">
              <a:extLst>
                <a:ext uri="{FF2B5EF4-FFF2-40B4-BE49-F238E27FC236}">
                  <a16:creationId xmlns:a16="http://schemas.microsoft.com/office/drawing/2014/main" id="{9D521AAF-8BF2-4243-BD86-73B45527E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9" name="Rectangle 55">
              <a:extLst>
                <a:ext uri="{FF2B5EF4-FFF2-40B4-BE49-F238E27FC236}">
                  <a16:creationId xmlns:a16="http://schemas.microsoft.com/office/drawing/2014/main" id="{A0E66098-95EB-DD4F-B7D6-D6DCC45FE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0" name="AutoShape 56">
              <a:extLst>
                <a:ext uri="{FF2B5EF4-FFF2-40B4-BE49-F238E27FC236}">
                  <a16:creationId xmlns:a16="http://schemas.microsoft.com/office/drawing/2014/main" id="{75F59327-CE2D-0B4C-80BE-38AFA2860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1" name="AutoShape 57">
              <a:extLst>
                <a:ext uri="{FF2B5EF4-FFF2-40B4-BE49-F238E27FC236}">
                  <a16:creationId xmlns:a16="http://schemas.microsoft.com/office/drawing/2014/main" id="{9B27E234-AEC6-E444-9E3C-5658128E1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2" name="AutoShape 59">
              <a:extLst>
                <a:ext uri="{FF2B5EF4-FFF2-40B4-BE49-F238E27FC236}">
                  <a16:creationId xmlns:a16="http://schemas.microsoft.com/office/drawing/2014/main" id="{75496376-D3B5-8249-9938-749FFD623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3" name="AutoShape 61">
              <a:extLst>
                <a:ext uri="{FF2B5EF4-FFF2-40B4-BE49-F238E27FC236}">
                  <a16:creationId xmlns:a16="http://schemas.microsoft.com/office/drawing/2014/main" id="{7B3A470F-771B-D342-A86F-13023C123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4" name="Freeform 64">
              <a:extLst>
                <a:ext uri="{FF2B5EF4-FFF2-40B4-BE49-F238E27FC236}">
                  <a16:creationId xmlns:a16="http://schemas.microsoft.com/office/drawing/2014/main" id="{8EF8DDE4-6596-8246-AEA7-1BE85D2E1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05" name="Freeform 65">
              <a:extLst>
                <a:ext uri="{FF2B5EF4-FFF2-40B4-BE49-F238E27FC236}">
                  <a16:creationId xmlns:a16="http://schemas.microsoft.com/office/drawing/2014/main" id="{4AB90CAD-07DE-4045-8B2A-C49A61A32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06" name="Line 14">
              <a:extLst>
                <a:ext uri="{FF2B5EF4-FFF2-40B4-BE49-F238E27FC236}">
                  <a16:creationId xmlns:a16="http://schemas.microsoft.com/office/drawing/2014/main" id="{D16533EF-B3D3-1E4D-B5CF-61692D079B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7" name="Line 14">
              <a:extLst>
                <a:ext uri="{FF2B5EF4-FFF2-40B4-BE49-F238E27FC236}">
                  <a16:creationId xmlns:a16="http://schemas.microsoft.com/office/drawing/2014/main" id="{8F95CA14-886B-1246-9778-A6AB8B1C18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8" name="Line 14">
              <a:extLst>
                <a:ext uri="{FF2B5EF4-FFF2-40B4-BE49-F238E27FC236}">
                  <a16:creationId xmlns:a16="http://schemas.microsoft.com/office/drawing/2014/main" id="{B8F899C4-FF03-AB4F-89D6-AFDEB52F79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9" name="Line 14">
              <a:extLst>
                <a:ext uri="{FF2B5EF4-FFF2-40B4-BE49-F238E27FC236}">
                  <a16:creationId xmlns:a16="http://schemas.microsoft.com/office/drawing/2014/main" id="{53679127-56B7-1B47-BACD-C6AEF29E47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0" name="Line 13">
              <a:extLst>
                <a:ext uri="{FF2B5EF4-FFF2-40B4-BE49-F238E27FC236}">
                  <a16:creationId xmlns:a16="http://schemas.microsoft.com/office/drawing/2014/main" id="{680B59E6-D776-324A-B4DF-77FB64A40E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1" name="Line 19">
              <a:extLst>
                <a:ext uri="{FF2B5EF4-FFF2-40B4-BE49-F238E27FC236}">
                  <a16:creationId xmlns:a16="http://schemas.microsoft.com/office/drawing/2014/main" id="{60E5D382-D5F6-7F4E-9184-2F7A8C38C0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2" name="Line 47">
              <a:extLst>
                <a:ext uri="{FF2B5EF4-FFF2-40B4-BE49-F238E27FC236}">
                  <a16:creationId xmlns:a16="http://schemas.microsoft.com/office/drawing/2014/main" id="{AA399319-2F7F-1D48-95D8-0F405487D9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3" name="Line 13">
              <a:extLst>
                <a:ext uri="{FF2B5EF4-FFF2-40B4-BE49-F238E27FC236}">
                  <a16:creationId xmlns:a16="http://schemas.microsoft.com/office/drawing/2014/main" id="{376F5DC5-4CE3-6242-AEF8-BED70AFDBBE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4" name="Freeform 29">
              <a:extLst>
                <a:ext uri="{FF2B5EF4-FFF2-40B4-BE49-F238E27FC236}">
                  <a16:creationId xmlns:a16="http://schemas.microsoft.com/office/drawing/2014/main" id="{29EF8FB3-552D-B349-8F1E-466DCF65178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5" name="Isosceles Triangle 11">
              <a:extLst>
                <a:ext uri="{FF2B5EF4-FFF2-40B4-BE49-F238E27FC236}">
                  <a16:creationId xmlns:a16="http://schemas.microsoft.com/office/drawing/2014/main" id="{63BF136A-5B18-D241-BBD7-BE1EEE63AB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6" name="Line 13">
              <a:extLst>
                <a:ext uri="{FF2B5EF4-FFF2-40B4-BE49-F238E27FC236}">
                  <a16:creationId xmlns:a16="http://schemas.microsoft.com/office/drawing/2014/main" id="{0282876B-F8D4-4B45-B9D5-BA747900FBF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7" name="Freeform 65">
              <a:extLst>
                <a:ext uri="{FF2B5EF4-FFF2-40B4-BE49-F238E27FC236}">
                  <a16:creationId xmlns:a16="http://schemas.microsoft.com/office/drawing/2014/main" id="{E89DC81D-7F65-BF49-A57E-D5AB9B7C9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18" name="Freeform 29">
              <a:extLst>
                <a:ext uri="{FF2B5EF4-FFF2-40B4-BE49-F238E27FC236}">
                  <a16:creationId xmlns:a16="http://schemas.microsoft.com/office/drawing/2014/main" id="{1A99F842-5AC9-654D-BE4C-F82E30F04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9" name="Isosceles Triangle 11">
              <a:extLst>
                <a:ext uri="{FF2B5EF4-FFF2-40B4-BE49-F238E27FC236}">
                  <a16:creationId xmlns:a16="http://schemas.microsoft.com/office/drawing/2014/main" id="{E3BF19B1-9717-F54E-8187-DA232A887D1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0" name="Line 4">
              <a:extLst>
                <a:ext uri="{FF2B5EF4-FFF2-40B4-BE49-F238E27FC236}">
                  <a16:creationId xmlns:a16="http://schemas.microsoft.com/office/drawing/2014/main" id="{D2D4BC49-AD21-1049-9D80-FB4BBDF424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21" name="Freeform 65">
              <a:extLst>
                <a:ext uri="{FF2B5EF4-FFF2-40B4-BE49-F238E27FC236}">
                  <a16:creationId xmlns:a16="http://schemas.microsoft.com/office/drawing/2014/main" id="{CF8EA540-86D5-A74A-A5F2-8C451032A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itle 1">
            <a:extLst>
              <a:ext uri="{FF2B5EF4-FFF2-40B4-BE49-F238E27FC236}">
                <a16:creationId xmlns:a16="http://schemas.microsoft.com/office/drawing/2014/main" id="{B10D96F4-C8D3-8F43-990C-B06A1A75CB01}"/>
              </a:ext>
            </a:extLst>
          </p:cNvPr>
          <p:cNvSpPr txBox="1">
            <a:spLocks/>
          </p:cNvSpPr>
          <p:nvPr/>
        </p:nvSpPr>
        <p:spPr bwMode="auto">
          <a:xfrm>
            <a:off x="914400" y="320676"/>
            <a:ext cx="9144000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Adding an Asynchronous Clear</a:t>
            </a:r>
          </a:p>
        </p:txBody>
      </p:sp>
      <p:grpSp>
        <p:nvGrpSpPr>
          <p:cNvPr id="58370" name="Group 1">
            <a:extLst>
              <a:ext uri="{FF2B5EF4-FFF2-40B4-BE49-F238E27FC236}">
                <a16:creationId xmlns:a16="http://schemas.microsoft.com/office/drawing/2014/main" id="{45A80F4F-A424-2C4B-A8EA-D3C55C12BA62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58378" name="Line 4">
              <a:extLst>
                <a:ext uri="{FF2B5EF4-FFF2-40B4-BE49-F238E27FC236}">
                  <a16:creationId xmlns:a16="http://schemas.microsoft.com/office/drawing/2014/main" id="{00C280E5-CBDA-994E-9354-BC45958E48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9" name="Line 5">
              <a:extLst>
                <a:ext uri="{FF2B5EF4-FFF2-40B4-BE49-F238E27FC236}">
                  <a16:creationId xmlns:a16="http://schemas.microsoft.com/office/drawing/2014/main" id="{257C4912-A03F-EA40-82E1-CB5F5EA693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0" name="Line 6">
              <a:extLst>
                <a:ext uri="{FF2B5EF4-FFF2-40B4-BE49-F238E27FC236}">
                  <a16:creationId xmlns:a16="http://schemas.microsoft.com/office/drawing/2014/main" id="{E0ECE388-951A-794D-BE92-09E6524F9E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1" name="Freeform 7">
              <a:extLst>
                <a:ext uri="{FF2B5EF4-FFF2-40B4-BE49-F238E27FC236}">
                  <a16:creationId xmlns:a16="http://schemas.microsoft.com/office/drawing/2014/main" id="{BA22E211-118E-BE41-9F87-141D8B858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2" name="Freeform 8">
              <a:extLst>
                <a:ext uri="{FF2B5EF4-FFF2-40B4-BE49-F238E27FC236}">
                  <a16:creationId xmlns:a16="http://schemas.microsoft.com/office/drawing/2014/main" id="{E58EE991-1D41-BA46-B9FD-8F9078BFB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3" name="Freeform 10">
              <a:extLst>
                <a:ext uri="{FF2B5EF4-FFF2-40B4-BE49-F238E27FC236}">
                  <a16:creationId xmlns:a16="http://schemas.microsoft.com/office/drawing/2014/main" id="{529051F3-7E68-8B41-817A-1BCF870A1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4" name="Freeform 11">
              <a:extLst>
                <a:ext uri="{FF2B5EF4-FFF2-40B4-BE49-F238E27FC236}">
                  <a16:creationId xmlns:a16="http://schemas.microsoft.com/office/drawing/2014/main" id="{DE695243-8001-CA42-BCC2-1D7FDE489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5" name="Line 13">
              <a:extLst>
                <a:ext uri="{FF2B5EF4-FFF2-40B4-BE49-F238E27FC236}">
                  <a16:creationId xmlns:a16="http://schemas.microsoft.com/office/drawing/2014/main" id="{E6F1BFE5-67E9-0945-ACAB-D511686A1A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6" name="Line 14">
              <a:extLst>
                <a:ext uri="{FF2B5EF4-FFF2-40B4-BE49-F238E27FC236}">
                  <a16:creationId xmlns:a16="http://schemas.microsoft.com/office/drawing/2014/main" id="{6095BD29-44EB-0F4A-8BF3-F56DFF0CE0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7" name="Freeform 18">
              <a:extLst>
                <a:ext uri="{FF2B5EF4-FFF2-40B4-BE49-F238E27FC236}">
                  <a16:creationId xmlns:a16="http://schemas.microsoft.com/office/drawing/2014/main" id="{CC613A54-B6ED-AA4C-BB1A-88CB9A062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8" name="Freeform 20">
              <a:extLst>
                <a:ext uri="{FF2B5EF4-FFF2-40B4-BE49-F238E27FC236}">
                  <a16:creationId xmlns:a16="http://schemas.microsoft.com/office/drawing/2014/main" id="{BE654EC9-0E6B-7E47-A41F-D7F30CD22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9" name="Line 25">
              <a:extLst>
                <a:ext uri="{FF2B5EF4-FFF2-40B4-BE49-F238E27FC236}">
                  <a16:creationId xmlns:a16="http://schemas.microsoft.com/office/drawing/2014/main" id="{B686B51D-7D78-1D43-90ED-B3F822BCEA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0" name="Rectangle 26">
              <a:extLst>
                <a:ext uri="{FF2B5EF4-FFF2-40B4-BE49-F238E27FC236}">
                  <a16:creationId xmlns:a16="http://schemas.microsoft.com/office/drawing/2014/main" id="{476986F3-B9D8-1640-8E46-3FA5E5511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1" name="Freeform 29">
              <a:extLst>
                <a:ext uri="{FF2B5EF4-FFF2-40B4-BE49-F238E27FC236}">
                  <a16:creationId xmlns:a16="http://schemas.microsoft.com/office/drawing/2014/main" id="{D4D5BFB0-697A-A846-B198-096BA92E7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2" name="Freeform 34">
              <a:extLst>
                <a:ext uri="{FF2B5EF4-FFF2-40B4-BE49-F238E27FC236}">
                  <a16:creationId xmlns:a16="http://schemas.microsoft.com/office/drawing/2014/main" id="{F46B6859-3724-C549-89E2-0D1FADFD1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3" name="Line 35">
              <a:extLst>
                <a:ext uri="{FF2B5EF4-FFF2-40B4-BE49-F238E27FC236}">
                  <a16:creationId xmlns:a16="http://schemas.microsoft.com/office/drawing/2014/main" id="{BA25E514-7F67-304C-A849-4D1DAF02D8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4" name="Freeform 40">
              <a:extLst>
                <a:ext uri="{FF2B5EF4-FFF2-40B4-BE49-F238E27FC236}">
                  <a16:creationId xmlns:a16="http://schemas.microsoft.com/office/drawing/2014/main" id="{A4FCD822-97E4-A742-AD4A-3104D0D51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5" name="Line 41">
              <a:extLst>
                <a:ext uri="{FF2B5EF4-FFF2-40B4-BE49-F238E27FC236}">
                  <a16:creationId xmlns:a16="http://schemas.microsoft.com/office/drawing/2014/main" id="{4ED21CA7-C601-8F46-BD2F-4145B40B1A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6" name="Line 42">
              <a:extLst>
                <a:ext uri="{FF2B5EF4-FFF2-40B4-BE49-F238E27FC236}">
                  <a16:creationId xmlns:a16="http://schemas.microsoft.com/office/drawing/2014/main" id="{563924F6-16BF-AD48-B0B3-19F7A2F786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7" name="Freeform 44">
              <a:extLst>
                <a:ext uri="{FF2B5EF4-FFF2-40B4-BE49-F238E27FC236}">
                  <a16:creationId xmlns:a16="http://schemas.microsoft.com/office/drawing/2014/main" id="{5C3A7F5C-D329-3F4E-A702-C8B659F20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8" name="Line 45">
              <a:extLst>
                <a:ext uri="{FF2B5EF4-FFF2-40B4-BE49-F238E27FC236}">
                  <a16:creationId xmlns:a16="http://schemas.microsoft.com/office/drawing/2014/main" id="{61A02F92-6DEC-7549-9CC2-942AE932DF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9" name="Freeform 46">
              <a:extLst>
                <a:ext uri="{FF2B5EF4-FFF2-40B4-BE49-F238E27FC236}">
                  <a16:creationId xmlns:a16="http://schemas.microsoft.com/office/drawing/2014/main" id="{E1F0BFAB-D9D4-D748-B822-F226FB1E0CB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00" name="Freeform 51">
              <a:extLst>
                <a:ext uri="{FF2B5EF4-FFF2-40B4-BE49-F238E27FC236}">
                  <a16:creationId xmlns:a16="http://schemas.microsoft.com/office/drawing/2014/main" id="{21981058-ECFF-5546-95BF-AF8B82B95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01" name="Rectangle 52">
              <a:extLst>
                <a:ext uri="{FF2B5EF4-FFF2-40B4-BE49-F238E27FC236}">
                  <a16:creationId xmlns:a16="http://schemas.microsoft.com/office/drawing/2014/main" id="{8AE9C396-EBA4-1C49-B8FF-C14E78C21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2" name="AutoShape 56">
              <a:extLst>
                <a:ext uri="{FF2B5EF4-FFF2-40B4-BE49-F238E27FC236}">
                  <a16:creationId xmlns:a16="http://schemas.microsoft.com/office/drawing/2014/main" id="{4587E630-CFF2-4340-B184-328CD3624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3" name="AutoShape 57">
              <a:extLst>
                <a:ext uri="{FF2B5EF4-FFF2-40B4-BE49-F238E27FC236}">
                  <a16:creationId xmlns:a16="http://schemas.microsoft.com/office/drawing/2014/main" id="{E5B47187-CE7E-4E40-8381-4DB2FAE3E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4" name="AutoShape 59">
              <a:extLst>
                <a:ext uri="{FF2B5EF4-FFF2-40B4-BE49-F238E27FC236}">
                  <a16:creationId xmlns:a16="http://schemas.microsoft.com/office/drawing/2014/main" id="{0F017E44-9C8D-AC40-962F-1C8F9147E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5" name="AutoShape 61">
              <a:extLst>
                <a:ext uri="{FF2B5EF4-FFF2-40B4-BE49-F238E27FC236}">
                  <a16:creationId xmlns:a16="http://schemas.microsoft.com/office/drawing/2014/main" id="{19EF5C4F-94FD-8142-B080-A16D60C68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6" name="Freeform 64">
              <a:extLst>
                <a:ext uri="{FF2B5EF4-FFF2-40B4-BE49-F238E27FC236}">
                  <a16:creationId xmlns:a16="http://schemas.microsoft.com/office/drawing/2014/main" id="{7AD8C73E-9593-A34F-956A-30CD1DA06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07" name="Freeform 65">
              <a:extLst>
                <a:ext uri="{FF2B5EF4-FFF2-40B4-BE49-F238E27FC236}">
                  <a16:creationId xmlns:a16="http://schemas.microsoft.com/office/drawing/2014/main" id="{63564C3A-1B52-CE4D-B048-459A870AC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08" name="Line 5">
              <a:extLst>
                <a:ext uri="{FF2B5EF4-FFF2-40B4-BE49-F238E27FC236}">
                  <a16:creationId xmlns:a16="http://schemas.microsoft.com/office/drawing/2014/main" id="{C6CCD288-DE3C-9245-8098-B1D76A80A8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09" name="Line 6">
              <a:extLst>
                <a:ext uri="{FF2B5EF4-FFF2-40B4-BE49-F238E27FC236}">
                  <a16:creationId xmlns:a16="http://schemas.microsoft.com/office/drawing/2014/main" id="{CE3FE4A7-80B6-6443-BACF-E0FD96AE3A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0" name="Freeform 7">
              <a:extLst>
                <a:ext uri="{FF2B5EF4-FFF2-40B4-BE49-F238E27FC236}">
                  <a16:creationId xmlns:a16="http://schemas.microsoft.com/office/drawing/2014/main" id="{DC8CD868-DF43-054C-B120-4B37237FF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1" name="Freeform 8">
              <a:extLst>
                <a:ext uri="{FF2B5EF4-FFF2-40B4-BE49-F238E27FC236}">
                  <a16:creationId xmlns:a16="http://schemas.microsoft.com/office/drawing/2014/main" id="{C206B933-911D-AF42-9E59-490FBDE0C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2" name="Freeform 10">
              <a:extLst>
                <a:ext uri="{FF2B5EF4-FFF2-40B4-BE49-F238E27FC236}">
                  <a16:creationId xmlns:a16="http://schemas.microsoft.com/office/drawing/2014/main" id="{A8013E14-AC0A-EC4A-BF28-12141FEFE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13" name="Freeform 11">
              <a:extLst>
                <a:ext uri="{FF2B5EF4-FFF2-40B4-BE49-F238E27FC236}">
                  <a16:creationId xmlns:a16="http://schemas.microsoft.com/office/drawing/2014/main" id="{62C99A25-FA77-2042-BB38-98C8637E7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14" name="Line 13">
              <a:extLst>
                <a:ext uri="{FF2B5EF4-FFF2-40B4-BE49-F238E27FC236}">
                  <a16:creationId xmlns:a16="http://schemas.microsoft.com/office/drawing/2014/main" id="{C1F3CCCF-03C7-CC4F-A29B-C100921ADA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5" name="Line 14">
              <a:extLst>
                <a:ext uri="{FF2B5EF4-FFF2-40B4-BE49-F238E27FC236}">
                  <a16:creationId xmlns:a16="http://schemas.microsoft.com/office/drawing/2014/main" id="{DDD51BEF-4211-B443-8462-95E2FAC342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6" name="Freeform 20">
              <a:extLst>
                <a:ext uri="{FF2B5EF4-FFF2-40B4-BE49-F238E27FC236}">
                  <a16:creationId xmlns:a16="http://schemas.microsoft.com/office/drawing/2014/main" id="{92A959AC-CFB2-B641-8F43-8C17305FA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17" name="Line 21">
              <a:extLst>
                <a:ext uri="{FF2B5EF4-FFF2-40B4-BE49-F238E27FC236}">
                  <a16:creationId xmlns:a16="http://schemas.microsoft.com/office/drawing/2014/main" id="{3D7C8A4E-0E83-AB41-8DFF-4B96AE7943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8" name="Line 25">
              <a:extLst>
                <a:ext uri="{FF2B5EF4-FFF2-40B4-BE49-F238E27FC236}">
                  <a16:creationId xmlns:a16="http://schemas.microsoft.com/office/drawing/2014/main" id="{BE8DEE9C-901D-F04C-AA06-D2F4E09E73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9" name="Freeform 29">
              <a:extLst>
                <a:ext uri="{FF2B5EF4-FFF2-40B4-BE49-F238E27FC236}">
                  <a16:creationId xmlns:a16="http://schemas.microsoft.com/office/drawing/2014/main" id="{B535ABD4-C31D-BB43-B2C3-108EC9F7B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0" name="Freeform 34">
              <a:extLst>
                <a:ext uri="{FF2B5EF4-FFF2-40B4-BE49-F238E27FC236}">
                  <a16:creationId xmlns:a16="http://schemas.microsoft.com/office/drawing/2014/main" id="{E2D5C5DA-A4E0-604D-A73B-9C86D7DF6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1" name="Line 35">
              <a:extLst>
                <a:ext uri="{FF2B5EF4-FFF2-40B4-BE49-F238E27FC236}">
                  <a16:creationId xmlns:a16="http://schemas.microsoft.com/office/drawing/2014/main" id="{E139ED08-FF31-7542-9E39-3D52D5600B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2" name="Freeform 40">
              <a:extLst>
                <a:ext uri="{FF2B5EF4-FFF2-40B4-BE49-F238E27FC236}">
                  <a16:creationId xmlns:a16="http://schemas.microsoft.com/office/drawing/2014/main" id="{7EFD7D5D-5AA9-A84D-8BAA-7886D60CA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23" name="Line 41">
              <a:extLst>
                <a:ext uri="{FF2B5EF4-FFF2-40B4-BE49-F238E27FC236}">
                  <a16:creationId xmlns:a16="http://schemas.microsoft.com/office/drawing/2014/main" id="{8B9C3FAF-C5B0-9E48-BE80-E8FEC4781D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4" name="Line 42">
              <a:extLst>
                <a:ext uri="{FF2B5EF4-FFF2-40B4-BE49-F238E27FC236}">
                  <a16:creationId xmlns:a16="http://schemas.microsoft.com/office/drawing/2014/main" id="{0CDA76C8-B38B-3B40-A9CE-FC4637B05D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5" name="Freeform 44">
              <a:extLst>
                <a:ext uri="{FF2B5EF4-FFF2-40B4-BE49-F238E27FC236}">
                  <a16:creationId xmlns:a16="http://schemas.microsoft.com/office/drawing/2014/main" id="{5C5E21D7-52ED-F949-BE3A-4BDF73904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26" name="Line 45">
              <a:extLst>
                <a:ext uri="{FF2B5EF4-FFF2-40B4-BE49-F238E27FC236}">
                  <a16:creationId xmlns:a16="http://schemas.microsoft.com/office/drawing/2014/main" id="{8C97FFE9-C796-4748-BD15-37E21A044D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7" name="Freeform 51">
              <a:extLst>
                <a:ext uri="{FF2B5EF4-FFF2-40B4-BE49-F238E27FC236}">
                  <a16:creationId xmlns:a16="http://schemas.microsoft.com/office/drawing/2014/main" id="{69FCC5C3-C4C0-F447-B50E-80215D2C1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8" name="Line 53">
              <a:extLst>
                <a:ext uri="{FF2B5EF4-FFF2-40B4-BE49-F238E27FC236}">
                  <a16:creationId xmlns:a16="http://schemas.microsoft.com/office/drawing/2014/main" id="{9AAB7812-F551-A749-90B3-6EECF8ACC7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9" name="Rectangle 54">
              <a:extLst>
                <a:ext uri="{FF2B5EF4-FFF2-40B4-BE49-F238E27FC236}">
                  <a16:creationId xmlns:a16="http://schemas.microsoft.com/office/drawing/2014/main" id="{78A56CF4-FD3C-EC41-B8B0-C8205D693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0" name="Rectangle 55">
              <a:extLst>
                <a:ext uri="{FF2B5EF4-FFF2-40B4-BE49-F238E27FC236}">
                  <a16:creationId xmlns:a16="http://schemas.microsoft.com/office/drawing/2014/main" id="{FF793FF9-942E-4449-B15C-3DDBA818B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1" name="AutoShape 56">
              <a:extLst>
                <a:ext uri="{FF2B5EF4-FFF2-40B4-BE49-F238E27FC236}">
                  <a16:creationId xmlns:a16="http://schemas.microsoft.com/office/drawing/2014/main" id="{151E5F97-56A2-3543-8240-CDA3DBD3E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2" name="AutoShape 57">
              <a:extLst>
                <a:ext uri="{FF2B5EF4-FFF2-40B4-BE49-F238E27FC236}">
                  <a16:creationId xmlns:a16="http://schemas.microsoft.com/office/drawing/2014/main" id="{3BD15F81-0D57-314E-BB42-A862E4F1C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3" name="AutoShape 59">
              <a:extLst>
                <a:ext uri="{FF2B5EF4-FFF2-40B4-BE49-F238E27FC236}">
                  <a16:creationId xmlns:a16="http://schemas.microsoft.com/office/drawing/2014/main" id="{BDC1E92F-0BFC-3D49-817C-B1FFB8995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4" name="AutoShape 61">
              <a:extLst>
                <a:ext uri="{FF2B5EF4-FFF2-40B4-BE49-F238E27FC236}">
                  <a16:creationId xmlns:a16="http://schemas.microsoft.com/office/drawing/2014/main" id="{478BD023-18F2-8944-9C3F-A01165BF1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5" name="Freeform 64">
              <a:extLst>
                <a:ext uri="{FF2B5EF4-FFF2-40B4-BE49-F238E27FC236}">
                  <a16:creationId xmlns:a16="http://schemas.microsoft.com/office/drawing/2014/main" id="{43689BE1-0307-EF40-9A03-9563CC4A3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36" name="Freeform 65">
              <a:extLst>
                <a:ext uri="{FF2B5EF4-FFF2-40B4-BE49-F238E27FC236}">
                  <a16:creationId xmlns:a16="http://schemas.microsoft.com/office/drawing/2014/main" id="{681D940C-B765-FB46-9346-385DF1086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37" name="Line 14">
              <a:extLst>
                <a:ext uri="{FF2B5EF4-FFF2-40B4-BE49-F238E27FC236}">
                  <a16:creationId xmlns:a16="http://schemas.microsoft.com/office/drawing/2014/main" id="{DB086C13-1EF2-0547-AA04-17E42BE2CB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8" name="Line 14">
              <a:extLst>
                <a:ext uri="{FF2B5EF4-FFF2-40B4-BE49-F238E27FC236}">
                  <a16:creationId xmlns:a16="http://schemas.microsoft.com/office/drawing/2014/main" id="{459B44E4-FACE-DC45-9088-036AA1814A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9" name="Line 14">
              <a:extLst>
                <a:ext uri="{FF2B5EF4-FFF2-40B4-BE49-F238E27FC236}">
                  <a16:creationId xmlns:a16="http://schemas.microsoft.com/office/drawing/2014/main" id="{8D9984B0-999F-1A49-A128-D5F3C7D225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0" name="Line 14">
              <a:extLst>
                <a:ext uri="{FF2B5EF4-FFF2-40B4-BE49-F238E27FC236}">
                  <a16:creationId xmlns:a16="http://schemas.microsoft.com/office/drawing/2014/main" id="{09839D84-A3FF-4C44-AF20-31D4B0CDF3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1" name="Line 13">
              <a:extLst>
                <a:ext uri="{FF2B5EF4-FFF2-40B4-BE49-F238E27FC236}">
                  <a16:creationId xmlns:a16="http://schemas.microsoft.com/office/drawing/2014/main" id="{9B4157B5-949B-CF43-9501-EB506AF824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2" name="Line 19">
              <a:extLst>
                <a:ext uri="{FF2B5EF4-FFF2-40B4-BE49-F238E27FC236}">
                  <a16:creationId xmlns:a16="http://schemas.microsoft.com/office/drawing/2014/main" id="{30979D31-D554-5341-B58F-BD231AC686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3" name="Line 47">
              <a:extLst>
                <a:ext uri="{FF2B5EF4-FFF2-40B4-BE49-F238E27FC236}">
                  <a16:creationId xmlns:a16="http://schemas.microsoft.com/office/drawing/2014/main" id="{CC7FD6FE-C549-F046-971A-2D050F5020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4" name="Line 13">
              <a:extLst>
                <a:ext uri="{FF2B5EF4-FFF2-40B4-BE49-F238E27FC236}">
                  <a16:creationId xmlns:a16="http://schemas.microsoft.com/office/drawing/2014/main" id="{0BA8C7DA-C42F-F040-A131-A0C13E79BE1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5" name="Freeform 29">
              <a:extLst>
                <a:ext uri="{FF2B5EF4-FFF2-40B4-BE49-F238E27FC236}">
                  <a16:creationId xmlns:a16="http://schemas.microsoft.com/office/drawing/2014/main" id="{19652496-D14F-E245-A57D-A49462D6852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6" name="Isosceles Triangle 11">
              <a:extLst>
                <a:ext uri="{FF2B5EF4-FFF2-40B4-BE49-F238E27FC236}">
                  <a16:creationId xmlns:a16="http://schemas.microsoft.com/office/drawing/2014/main" id="{858DD2F7-D4E9-1349-AD02-0911CC0CB2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7" name="Line 13">
              <a:extLst>
                <a:ext uri="{FF2B5EF4-FFF2-40B4-BE49-F238E27FC236}">
                  <a16:creationId xmlns:a16="http://schemas.microsoft.com/office/drawing/2014/main" id="{90395315-E97E-E344-9256-B7DA2C21A4D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8" name="Freeform 65">
              <a:extLst>
                <a:ext uri="{FF2B5EF4-FFF2-40B4-BE49-F238E27FC236}">
                  <a16:creationId xmlns:a16="http://schemas.microsoft.com/office/drawing/2014/main" id="{E6C77EFC-7E14-CA4D-A96C-6D3C8048C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49" name="Freeform 29">
              <a:extLst>
                <a:ext uri="{FF2B5EF4-FFF2-40B4-BE49-F238E27FC236}">
                  <a16:creationId xmlns:a16="http://schemas.microsoft.com/office/drawing/2014/main" id="{B3DD1290-282D-854E-B743-DCE158755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0" name="Isosceles Triangle 11">
              <a:extLst>
                <a:ext uri="{FF2B5EF4-FFF2-40B4-BE49-F238E27FC236}">
                  <a16:creationId xmlns:a16="http://schemas.microsoft.com/office/drawing/2014/main" id="{8152454C-0583-DE4C-9CE5-2A329315E2A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1" name="Line 4">
              <a:extLst>
                <a:ext uri="{FF2B5EF4-FFF2-40B4-BE49-F238E27FC236}">
                  <a16:creationId xmlns:a16="http://schemas.microsoft.com/office/drawing/2014/main" id="{A1B60413-68A9-4C46-882B-D57368A59E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2" name="Freeform 65">
              <a:extLst>
                <a:ext uri="{FF2B5EF4-FFF2-40B4-BE49-F238E27FC236}">
                  <a16:creationId xmlns:a16="http://schemas.microsoft.com/office/drawing/2014/main" id="{7E692C91-0E5F-8D4E-BE80-B2C0699C5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371" name="Group 3">
            <a:extLst>
              <a:ext uri="{FF2B5EF4-FFF2-40B4-BE49-F238E27FC236}">
                <a16:creationId xmlns:a16="http://schemas.microsoft.com/office/drawing/2014/main" id="{D3833B3F-1422-2648-BED3-E78FA392F503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58373" name="Line 14">
              <a:extLst>
                <a:ext uri="{FF2B5EF4-FFF2-40B4-BE49-F238E27FC236}">
                  <a16:creationId xmlns:a16="http://schemas.microsoft.com/office/drawing/2014/main" id="{314CA0D4-066E-B747-9B73-F725A8CB5B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4" name="Line 14">
              <a:extLst>
                <a:ext uri="{FF2B5EF4-FFF2-40B4-BE49-F238E27FC236}">
                  <a16:creationId xmlns:a16="http://schemas.microsoft.com/office/drawing/2014/main" id="{0D5BB92E-0109-0742-9020-3709B55F43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5" name="Line 13">
              <a:extLst>
                <a:ext uri="{FF2B5EF4-FFF2-40B4-BE49-F238E27FC236}">
                  <a16:creationId xmlns:a16="http://schemas.microsoft.com/office/drawing/2014/main" id="{8AE8FA71-DCB8-7244-98D0-4EEA0DE929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58376" name="Straight Connector 2">
              <a:extLst>
                <a:ext uri="{FF2B5EF4-FFF2-40B4-BE49-F238E27FC236}">
                  <a16:creationId xmlns:a16="http://schemas.microsoft.com/office/drawing/2014/main" id="{F7F0F185-3B6B-8045-B922-D168180EB2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77" name="Straight Connector 86">
              <a:extLst>
                <a:ext uri="{FF2B5EF4-FFF2-40B4-BE49-F238E27FC236}">
                  <a16:creationId xmlns:a16="http://schemas.microsoft.com/office/drawing/2014/main" id="{34B1EB57-E1F4-0C4B-95E7-3D1B1482BBF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8372" name="TextBox 4">
            <a:extLst>
              <a:ext uri="{FF2B5EF4-FFF2-40B4-BE49-F238E27FC236}">
                <a16:creationId xmlns:a16="http://schemas.microsoft.com/office/drawing/2014/main" id="{0643B380-5FAF-894D-A318-BF6CE25A22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93" name="Group 1">
            <a:extLst>
              <a:ext uri="{FF2B5EF4-FFF2-40B4-BE49-F238E27FC236}">
                <a16:creationId xmlns:a16="http://schemas.microsoft.com/office/drawing/2014/main" id="{47BEB28A-6D1A-5D4F-A8E0-577348AFDEFE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59402" name="Line 4">
              <a:extLst>
                <a:ext uri="{FF2B5EF4-FFF2-40B4-BE49-F238E27FC236}">
                  <a16:creationId xmlns:a16="http://schemas.microsoft.com/office/drawing/2014/main" id="{B0DD527E-70E7-624E-BBA8-BC06EFA987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3" name="Line 5">
              <a:extLst>
                <a:ext uri="{FF2B5EF4-FFF2-40B4-BE49-F238E27FC236}">
                  <a16:creationId xmlns:a16="http://schemas.microsoft.com/office/drawing/2014/main" id="{11B4BA67-DD95-7B4B-B118-23BAD80745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4" name="Line 6">
              <a:extLst>
                <a:ext uri="{FF2B5EF4-FFF2-40B4-BE49-F238E27FC236}">
                  <a16:creationId xmlns:a16="http://schemas.microsoft.com/office/drawing/2014/main" id="{34A3F78C-1F50-0846-B9AD-C417142A9D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5" name="Freeform 7">
              <a:extLst>
                <a:ext uri="{FF2B5EF4-FFF2-40B4-BE49-F238E27FC236}">
                  <a16:creationId xmlns:a16="http://schemas.microsoft.com/office/drawing/2014/main" id="{75F8440A-65A3-9B43-9236-6602CFD13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6" name="Freeform 8">
              <a:extLst>
                <a:ext uri="{FF2B5EF4-FFF2-40B4-BE49-F238E27FC236}">
                  <a16:creationId xmlns:a16="http://schemas.microsoft.com/office/drawing/2014/main" id="{D9DEEFCC-803F-4244-B6C3-C8032681F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7" name="Freeform 10">
              <a:extLst>
                <a:ext uri="{FF2B5EF4-FFF2-40B4-BE49-F238E27FC236}">
                  <a16:creationId xmlns:a16="http://schemas.microsoft.com/office/drawing/2014/main" id="{20AC1896-EFA1-EA4C-B7FA-1E5A66CA6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8" name="Freeform 11">
              <a:extLst>
                <a:ext uri="{FF2B5EF4-FFF2-40B4-BE49-F238E27FC236}">
                  <a16:creationId xmlns:a16="http://schemas.microsoft.com/office/drawing/2014/main" id="{45EA2F93-36B4-2844-989E-005693350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9" name="Line 13">
              <a:extLst>
                <a:ext uri="{FF2B5EF4-FFF2-40B4-BE49-F238E27FC236}">
                  <a16:creationId xmlns:a16="http://schemas.microsoft.com/office/drawing/2014/main" id="{AC7E79F8-772F-E14D-8A79-B48BDB0CD3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0" name="Line 14">
              <a:extLst>
                <a:ext uri="{FF2B5EF4-FFF2-40B4-BE49-F238E27FC236}">
                  <a16:creationId xmlns:a16="http://schemas.microsoft.com/office/drawing/2014/main" id="{F0FA50CC-DD03-7A49-A4E1-006E121B4E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1" name="Freeform 18">
              <a:extLst>
                <a:ext uri="{FF2B5EF4-FFF2-40B4-BE49-F238E27FC236}">
                  <a16:creationId xmlns:a16="http://schemas.microsoft.com/office/drawing/2014/main" id="{D8680526-CFE9-9342-BFC4-36208B19C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2" name="Freeform 20">
              <a:extLst>
                <a:ext uri="{FF2B5EF4-FFF2-40B4-BE49-F238E27FC236}">
                  <a16:creationId xmlns:a16="http://schemas.microsoft.com/office/drawing/2014/main" id="{97B961A3-C01C-C442-AFC5-E187D9BB1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3" name="Line 25">
              <a:extLst>
                <a:ext uri="{FF2B5EF4-FFF2-40B4-BE49-F238E27FC236}">
                  <a16:creationId xmlns:a16="http://schemas.microsoft.com/office/drawing/2014/main" id="{15F77416-F7A7-444E-81D2-826CA10A58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4" name="Rectangle 26">
              <a:extLst>
                <a:ext uri="{FF2B5EF4-FFF2-40B4-BE49-F238E27FC236}">
                  <a16:creationId xmlns:a16="http://schemas.microsoft.com/office/drawing/2014/main" id="{412D3E6A-A759-BA47-8DD2-93AE6A7CD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5" name="Freeform 29">
              <a:extLst>
                <a:ext uri="{FF2B5EF4-FFF2-40B4-BE49-F238E27FC236}">
                  <a16:creationId xmlns:a16="http://schemas.microsoft.com/office/drawing/2014/main" id="{AD4B857D-116F-554B-B365-8C4F012AA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6" name="Freeform 34">
              <a:extLst>
                <a:ext uri="{FF2B5EF4-FFF2-40B4-BE49-F238E27FC236}">
                  <a16:creationId xmlns:a16="http://schemas.microsoft.com/office/drawing/2014/main" id="{D39514D0-638A-7F40-B566-7952C92FB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7" name="Line 35">
              <a:extLst>
                <a:ext uri="{FF2B5EF4-FFF2-40B4-BE49-F238E27FC236}">
                  <a16:creationId xmlns:a16="http://schemas.microsoft.com/office/drawing/2014/main" id="{D89E667B-0228-A441-BF00-80B7A899DA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8" name="Freeform 40">
              <a:extLst>
                <a:ext uri="{FF2B5EF4-FFF2-40B4-BE49-F238E27FC236}">
                  <a16:creationId xmlns:a16="http://schemas.microsoft.com/office/drawing/2014/main" id="{F621790B-20DD-6C4A-870C-CA58B9F11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9" name="Line 41">
              <a:extLst>
                <a:ext uri="{FF2B5EF4-FFF2-40B4-BE49-F238E27FC236}">
                  <a16:creationId xmlns:a16="http://schemas.microsoft.com/office/drawing/2014/main" id="{B78927EB-DC10-234E-B2F6-19E9D7C915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0" name="Line 42">
              <a:extLst>
                <a:ext uri="{FF2B5EF4-FFF2-40B4-BE49-F238E27FC236}">
                  <a16:creationId xmlns:a16="http://schemas.microsoft.com/office/drawing/2014/main" id="{56EA23B0-C92D-4A40-9623-A44AB0E9BF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1" name="Freeform 44">
              <a:extLst>
                <a:ext uri="{FF2B5EF4-FFF2-40B4-BE49-F238E27FC236}">
                  <a16:creationId xmlns:a16="http://schemas.microsoft.com/office/drawing/2014/main" id="{CA947123-98A6-824E-8F7F-D9EB99430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2" name="Line 45">
              <a:extLst>
                <a:ext uri="{FF2B5EF4-FFF2-40B4-BE49-F238E27FC236}">
                  <a16:creationId xmlns:a16="http://schemas.microsoft.com/office/drawing/2014/main" id="{EACB098C-FCC5-A646-8F69-0BDD274FA6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3" name="Freeform 46">
              <a:extLst>
                <a:ext uri="{FF2B5EF4-FFF2-40B4-BE49-F238E27FC236}">
                  <a16:creationId xmlns:a16="http://schemas.microsoft.com/office/drawing/2014/main" id="{C7633A1A-654B-7B40-B1A3-6B555FE2C41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4" name="Freeform 51">
              <a:extLst>
                <a:ext uri="{FF2B5EF4-FFF2-40B4-BE49-F238E27FC236}">
                  <a16:creationId xmlns:a16="http://schemas.microsoft.com/office/drawing/2014/main" id="{19805C59-455C-2643-9595-7C3DE7056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5" name="Rectangle 52">
              <a:extLst>
                <a:ext uri="{FF2B5EF4-FFF2-40B4-BE49-F238E27FC236}">
                  <a16:creationId xmlns:a16="http://schemas.microsoft.com/office/drawing/2014/main" id="{C6B3858F-10CA-8449-96BD-713D45932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6" name="AutoShape 56">
              <a:extLst>
                <a:ext uri="{FF2B5EF4-FFF2-40B4-BE49-F238E27FC236}">
                  <a16:creationId xmlns:a16="http://schemas.microsoft.com/office/drawing/2014/main" id="{41F7F636-2549-4847-98C7-22C8E10A6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7" name="AutoShape 57">
              <a:extLst>
                <a:ext uri="{FF2B5EF4-FFF2-40B4-BE49-F238E27FC236}">
                  <a16:creationId xmlns:a16="http://schemas.microsoft.com/office/drawing/2014/main" id="{225C229D-3CA8-0F4C-9E2F-D8F0A3A16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8" name="AutoShape 59">
              <a:extLst>
                <a:ext uri="{FF2B5EF4-FFF2-40B4-BE49-F238E27FC236}">
                  <a16:creationId xmlns:a16="http://schemas.microsoft.com/office/drawing/2014/main" id="{C2FB448C-6EBA-524C-8E6B-B5626EEFB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9" name="AutoShape 61">
              <a:extLst>
                <a:ext uri="{FF2B5EF4-FFF2-40B4-BE49-F238E27FC236}">
                  <a16:creationId xmlns:a16="http://schemas.microsoft.com/office/drawing/2014/main" id="{ADBE0DC2-2FA8-C942-9B6E-BA109B1B2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0" name="Freeform 64">
              <a:extLst>
                <a:ext uri="{FF2B5EF4-FFF2-40B4-BE49-F238E27FC236}">
                  <a16:creationId xmlns:a16="http://schemas.microsoft.com/office/drawing/2014/main" id="{0D59731E-E518-5D49-AEE8-A05BFEA28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1" name="Freeform 65">
              <a:extLst>
                <a:ext uri="{FF2B5EF4-FFF2-40B4-BE49-F238E27FC236}">
                  <a16:creationId xmlns:a16="http://schemas.microsoft.com/office/drawing/2014/main" id="{0A9E8523-CAEC-C94D-B2F1-385C1FE17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2" name="Line 5">
              <a:extLst>
                <a:ext uri="{FF2B5EF4-FFF2-40B4-BE49-F238E27FC236}">
                  <a16:creationId xmlns:a16="http://schemas.microsoft.com/office/drawing/2014/main" id="{75B7ED7F-748F-0A41-888C-EE48C19E8E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3" name="Line 6">
              <a:extLst>
                <a:ext uri="{FF2B5EF4-FFF2-40B4-BE49-F238E27FC236}">
                  <a16:creationId xmlns:a16="http://schemas.microsoft.com/office/drawing/2014/main" id="{7410299B-7CB7-FD4C-AC4B-0AB7898A0F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4" name="Freeform 7">
              <a:extLst>
                <a:ext uri="{FF2B5EF4-FFF2-40B4-BE49-F238E27FC236}">
                  <a16:creationId xmlns:a16="http://schemas.microsoft.com/office/drawing/2014/main" id="{C2F219CE-0FAD-1045-A697-05F0B72D9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5" name="Freeform 8">
              <a:extLst>
                <a:ext uri="{FF2B5EF4-FFF2-40B4-BE49-F238E27FC236}">
                  <a16:creationId xmlns:a16="http://schemas.microsoft.com/office/drawing/2014/main" id="{4A665600-D4D5-3B4B-9020-4FCE38593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6" name="Freeform 10">
              <a:extLst>
                <a:ext uri="{FF2B5EF4-FFF2-40B4-BE49-F238E27FC236}">
                  <a16:creationId xmlns:a16="http://schemas.microsoft.com/office/drawing/2014/main" id="{A8AE6A24-0DB2-4142-9037-1629A257C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7" name="Freeform 11">
              <a:extLst>
                <a:ext uri="{FF2B5EF4-FFF2-40B4-BE49-F238E27FC236}">
                  <a16:creationId xmlns:a16="http://schemas.microsoft.com/office/drawing/2014/main" id="{4D9FF21B-925B-5846-860E-E33550DA8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8" name="Line 13">
              <a:extLst>
                <a:ext uri="{FF2B5EF4-FFF2-40B4-BE49-F238E27FC236}">
                  <a16:creationId xmlns:a16="http://schemas.microsoft.com/office/drawing/2014/main" id="{65B6B433-50F6-664F-B97E-5C8E08286E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9" name="Line 14">
              <a:extLst>
                <a:ext uri="{FF2B5EF4-FFF2-40B4-BE49-F238E27FC236}">
                  <a16:creationId xmlns:a16="http://schemas.microsoft.com/office/drawing/2014/main" id="{DD8A3E8A-B539-DB4C-BDDB-1505120D44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0" name="Freeform 20">
              <a:extLst>
                <a:ext uri="{FF2B5EF4-FFF2-40B4-BE49-F238E27FC236}">
                  <a16:creationId xmlns:a16="http://schemas.microsoft.com/office/drawing/2014/main" id="{8AAC8EFC-069A-9E43-890D-FAE75125C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1" name="Line 21">
              <a:extLst>
                <a:ext uri="{FF2B5EF4-FFF2-40B4-BE49-F238E27FC236}">
                  <a16:creationId xmlns:a16="http://schemas.microsoft.com/office/drawing/2014/main" id="{01DA4E59-2746-2449-8DFE-513FAFE29F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2" name="Line 25">
              <a:extLst>
                <a:ext uri="{FF2B5EF4-FFF2-40B4-BE49-F238E27FC236}">
                  <a16:creationId xmlns:a16="http://schemas.microsoft.com/office/drawing/2014/main" id="{B8923745-24F9-9041-BA80-8999311882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3" name="Freeform 29">
              <a:extLst>
                <a:ext uri="{FF2B5EF4-FFF2-40B4-BE49-F238E27FC236}">
                  <a16:creationId xmlns:a16="http://schemas.microsoft.com/office/drawing/2014/main" id="{F2D6A78E-C2DA-1B46-BED3-0DFACC55D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4" name="Freeform 34">
              <a:extLst>
                <a:ext uri="{FF2B5EF4-FFF2-40B4-BE49-F238E27FC236}">
                  <a16:creationId xmlns:a16="http://schemas.microsoft.com/office/drawing/2014/main" id="{C4E6DE45-47DB-6C45-80B4-40FE5737D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5" name="Line 35">
              <a:extLst>
                <a:ext uri="{FF2B5EF4-FFF2-40B4-BE49-F238E27FC236}">
                  <a16:creationId xmlns:a16="http://schemas.microsoft.com/office/drawing/2014/main" id="{25215708-3730-3D4F-839A-B86EFAA533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6" name="Freeform 40">
              <a:extLst>
                <a:ext uri="{FF2B5EF4-FFF2-40B4-BE49-F238E27FC236}">
                  <a16:creationId xmlns:a16="http://schemas.microsoft.com/office/drawing/2014/main" id="{63CB57E7-60A2-0849-889D-9C685813A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7" name="Line 41">
              <a:extLst>
                <a:ext uri="{FF2B5EF4-FFF2-40B4-BE49-F238E27FC236}">
                  <a16:creationId xmlns:a16="http://schemas.microsoft.com/office/drawing/2014/main" id="{B24A141E-AAD8-844C-A4A7-771F8A6C05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8" name="Line 42">
              <a:extLst>
                <a:ext uri="{FF2B5EF4-FFF2-40B4-BE49-F238E27FC236}">
                  <a16:creationId xmlns:a16="http://schemas.microsoft.com/office/drawing/2014/main" id="{9ADBCC26-6C75-8841-8A94-F9DF6A7BE8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9" name="Freeform 44">
              <a:extLst>
                <a:ext uri="{FF2B5EF4-FFF2-40B4-BE49-F238E27FC236}">
                  <a16:creationId xmlns:a16="http://schemas.microsoft.com/office/drawing/2014/main" id="{A0022119-8516-9848-BA80-FB5D6F5CA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0" name="Line 45">
              <a:extLst>
                <a:ext uri="{FF2B5EF4-FFF2-40B4-BE49-F238E27FC236}">
                  <a16:creationId xmlns:a16="http://schemas.microsoft.com/office/drawing/2014/main" id="{B6C6864F-08AD-D147-8FD6-BC99BB6203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1" name="Freeform 51">
              <a:extLst>
                <a:ext uri="{FF2B5EF4-FFF2-40B4-BE49-F238E27FC236}">
                  <a16:creationId xmlns:a16="http://schemas.microsoft.com/office/drawing/2014/main" id="{6B6362AD-1DF5-404C-AB31-06DE72C97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2" name="Line 53">
              <a:extLst>
                <a:ext uri="{FF2B5EF4-FFF2-40B4-BE49-F238E27FC236}">
                  <a16:creationId xmlns:a16="http://schemas.microsoft.com/office/drawing/2014/main" id="{8D844F51-5F65-0143-86A8-B29E8C2D1F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3" name="Rectangle 54">
              <a:extLst>
                <a:ext uri="{FF2B5EF4-FFF2-40B4-BE49-F238E27FC236}">
                  <a16:creationId xmlns:a16="http://schemas.microsoft.com/office/drawing/2014/main" id="{96ACD37B-949D-7E45-A17B-67CCC25EF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4" name="Rectangle 55">
              <a:extLst>
                <a:ext uri="{FF2B5EF4-FFF2-40B4-BE49-F238E27FC236}">
                  <a16:creationId xmlns:a16="http://schemas.microsoft.com/office/drawing/2014/main" id="{6835B158-B2BA-4D4D-A533-9C52D304E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5" name="AutoShape 56">
              <a:extLst>
                <a:ext uri="{FF2B5EF4-FFF2-40B4-BE49-F238E27FC236}">
                  <a16:creationId xmlns:a16="http://schemas.microsoft.com/office/drawing/2014/main" id="{8877007A-812E-1647-94CB-AE1C84D9C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6" name="AutoShape 57">
              <a:extLst>
                <a:ext uri="{FF2B5EF4-FFF2-40B4-BE49-F238E27FC236}">
                  <a16:creationId xmlns:a16="http://schemas.microsoft.com/office/drawing/2014/main" id="{3328BF24-BBCC-4948-B0AA-47D45CDC8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7" name="AutoShape 59">
              <a:extLst>
                <a:ext uri="{FF2B5EF4-FFF2-40B4-BE49-F238E27FC236}">
                  <a16:creationId xmlns:a16="http://schemas.microsoft.com/office/drawing/2014/main" id="{8DC12EAA-4088-CA43-9DB5-E76D054DC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8" name="AutoShape 61">
              <a:extLst>
                <a:ext uri="{FF2B5EF4-FFF2-40B4-BE49-F238E27FC236}">
                  <a16:creationId xmlns:a16="http://schemas.microsoft.com/office/drawing/2014/main" id="{1AA2CF0E-7DEA-5B47-A3B4-90A5BF48B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9" name="Freeform 64">
              <a:extLst>
                <a:ext uri="{FF2B5EF4-FFF2-40B4-BE49-F238E27FC236}">
                  <a16:creationId xmlns:a16="http://schemas.microsoft.com/office/drawing/2014/main" id="{1F63A1B7-66E9-0A40-866E-730927FEA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0" name="Freeform 65">
              <a:extLst>
                <a:ext uri="{FF2B5EF4-FFF2-40B4-BE49-F238E27FC236}">
                  <a16:creationId xmlns:a16="http://schemas.microsoft.com/office/drawing/2014/main" id="{8C0FDE2E-F873-1549-8538-F0FCCF297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1" name="Line 14">
              <a:extLst>
                <a:ext uri="{FF2B5EF4-FFF2-40B4-BE49-F238E27FC236}">
                  <a16:creationId xmlns:a16="http://schemas.microsoft.com/office/drawing/2014/main" id="{D00EC2C5-A7E1-5745-B244-D7131579E4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2" name="Line 14">
              <a:extLst>
                <a:ext uri="{FF2B5EF4-FFF2-40B4-BE49-F238E27FC236}">
                  <a16:creationId xmlns:a16="http://schemas.microsoft.com/office/drawing/2014/main" id="{C25B4FDB-F43E-FB44-8625-9CAC28F7DC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3" name="Line 14">
              <a:extLst>
                <a:ext uri="{FF2B5EF4-FFF2-40B4-BE49-F238E27FC236}">
                  <a16:creationId xmlns:a16="http://schemas.microsoft.com/office/drawing/2014/main" id="{1D9C83AE-86C4-254C-880F-CC88624202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4" name="Line 14">
              <a:extLst>
                <a:ext uri="{FF2B5EF4-FFF2-40B4-BE49-F238E27FC236}">
                  <a16:creationId xmlns:a16="http://schemas.microsoft.com/office/drawing/2014/main" id="{21DC5D8B-81EE-E944-AF4C-CADDF74FDA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5" name="Line 13">
              <a:extLst>
                <a:ext uri="{FF2B5EF4-FFF2-40B4-BE49-F238E27FC236}">
                  <a16:creationId xmlns:a16="http://schemas.microsoft.com/office/drawing/2014/main" id="{F5D32CAF-5F6E-9741-AFA5-2424A63694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6" name="Line 19">
              <a:extLst>
                <a:ext uri="{FF2B5EF4-FFF2-40B4-BE49-F238E27FC236}">
                  <a16:creationId xmlns:a16="http://schemas.microsoft.com/office/drawing/2014/main" id="{7A5CD725-02B3-0B4E-81C3-01E1589609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7" name="Line 47">
              <a:extLst>
                <a:ext uri="{FF2B5EF4-FFF2-40B4-BE49-F238E27FC236}">
                  <a16:creationId xmlns:a16="http://schemas.microsoft.com/office/drawing/2014/main" id="{F4C7586A-E5FA-104B-9CDC-50A88E2E03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8" name="Line 13">
              <a:extLst>
                <a:ext uri="{FF2B5EF4-FFF2-40B4-BE49-F238E27FC236}">
                  <a16:creationId xmlns:a16="http://schemas.microsoft.com/office/drawing/2014/main" id="{C511C241-42A0-1E46-8065-826B7263B87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9" name="Freeform 29">
              <a:extLst>
                <a:ext uri="{FF2B5EF4-FFF2-40B4-BE49-F238E27FC236}">
                  <a16:creationId xmlns:a16="http://schemas.microsoft.com/office/drawing/2014/main" id="{AA4737A1-DCF0-6849-ABCB-9209C4FBD14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0" name="Isosceles Triangle 11">
              <a:extLst>
                <a:ext uri="{FF2B5EF4-FFF2-40B4-BE49-F238E27FC236}">
                  <a16:creationId xmlns:a16="http://schemas.microsoft.com/office/drawing/2014/main" id="{306DC511-AA5E-A543-B452-ED43678AFE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1" name="Line 13">
              <a:extLst>
                <a:ext uri="{FF2B5EF4-FFF2-40B4-BE49-F238E27FC236}">
                  <a16:creationId xmlns:a16="http://schemas.microsoft.com/office/drawing/2014/main" id="{AB521EA2-004B-B84F-A2D4-5EDAFFC60AD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2" name="Freeform 65">
              <a:extLst>
                <a:ext uri="{FF2B5EF4-FFF2-40B4-BE49-F238E27FC236}">
                  <a16:creationId xmlns:a16="http://schemas.microsoft.com/office/drawing/2014/main" id="{1E42E61A-CD61-1C4C-8864-F82B4FC69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3" name="Freeform 29">
              <a:extLst>
                <a:ext uri="{FF2B5EF4-FFF2-40B4-BE49-F238E27FC236}">
                  <a16:creationId xmlns:a16="http://schemas.microsoft.com/office/drawing/2014/main" id="{93F4B13E-3688-2240-9F11-40982533A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4" name="Isosceles Triangle 11">
              <a:extLst>
                <a:ext uri="{FF2B5EF4-FFF2-40B4-BE49-F238E27FC236}">
                  <a16:creationId xmlns:a16="http://schemas.microsoft.com/office/drawing/2014/main" id="{30DE836D-9A64-7C48-BDD0-3EEA5C8F0D3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5" name="Line 4">
              <a:extLst>
                <a:ext uri="{FF2B5EF4-FFF2-40B4-BE49-F238E27FC236}">
                  <a16:creationId xmlns:a16="http://schemas.microsoft.com/office/drawing/2014/main" id="{1F97F89B-567D-E84B-B6C4-4DF947B552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6" name="Freeform 65">
              <a:extLst>
                <a:ext uri="{FF2B5EF4-FFF2-40B4-BE49-F238E27FC236}">
                  <a16:creationId xmlns:a16="http://schemas.microsoft.com/office/drawing/2014/main" id="{1666B639-B25E-4B40-ACBE-1FCF12696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394" name="Group 3">
            <a:extLst>
              <a:ext uri="{FF2B5EF4-FFF2-40B4-BE49-F238E27FC236}">
                <a16:creationId xmlns:a16="http://schemas.microsoft.com/office/drawing/2014/main" id="{8FC7779D-2DAD-2B4C-945E-F642129DA47B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59397" name="Line 14">
              <a:extLst>
                <a:ext uri="{FF2B5EF4-FFF2-40B4-BE49-F238E27FC236}">
                  <a16:creationId xmlns:a16="http://schemas.microsoft.com/office/drawing/2014/main" id="{00E8C2D6-16BB-B048-97D1-FE5143B62E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398" name="Line 14">
              <a:extLst>
                <a:ext uri="{FF2B5EF4-FFF2-40B4-BE49-F238E27FC236}">
                  <a16:creationId xmlns:a16="http://schemas.microsoft.com/office/drawing/2014/main" id="{34B1E892-53C5-854D-93D3-6FAF0AA10E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399" name="Line 13">
              <a:extLst>
                <a:ext uri="{FF2B5EF4-FFF2-40B4-BE49-F238E27FC236}">
                  <a16:creationId xmlns:a16="http://schemas.microsoft.com/office/drawing/2014/main" id="{F5A17FCC-0632-C14E-AF92-91702D238D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59400" name="Straight Connector 2">
              <a:extLst>
                <a:ext uri="{FF2B5EF4-FFF2-40B4-BE49-F238E27FC236}">
                  <a16:creationId xmlns:a16="http://schemas.microsoft.com/office/drawing/2014/main" id="{E8294D22-E532-2741-8322-89C071A2B21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01" name="Straight Connector 86">
              <a:extLst>
                <a:ext uri="{FF2B5EF4-FFF2-40B4-BE49-F238E27FC236}">
                  <a16:creationId xmlns:a16="http://schemas.microsoft.com/office/drawing/2014/main" id="{2633717F-16FE-5247-BDBB-09E39A8071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9395" name="TextBox 4">
            <a:extLst>
              <a:ext uri="{FF2B5EF4-FFF2-40B4-BE49-F238E27FC236}">
                <a16:creationId xmlns:a16="http://schemas.microsoft.com/office/drawing/2014/main" id="{61947BE3-B09B-EB4C-94F2-6039227E6F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sp>
        <p:nvSpPr>
          <p:cNvPr id="59396" name="Title 1">
            <a:extLst>
              <a:ext uri="{FF2B5EF4-FFF2-40B4-BE49-F238E27FC236}">
                <a16:creationId xmlns:a16="http://schemas.microsoft.com/office/drawing/2014/main" id="{8A3EA4F5-D50C-954B-91F5-F97EE9813A66}"/>
              </a:ext>
            </a:extLst>
          </p:cNvPr>
          <p:cNvSpPr txBox="1">
            <a:spLocks/>
          </p:cNvSpPr>
          <p:nvPr/>
        </p:nvSpPr>
        <p:spPr bwMode="auto">
          <a:xfrm>
            <a:off x="914400" y="320676"/>
            <a:ext cx="9144000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Adding an Asynchronous Preset</a:t>
            </a:r>
          </a:p>
        </p:txBody>
      </p: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itle 1">
            <a:extLst>
              <a:ext uri="{FF2B5EF4-FFF2-40B4-BE49-F238E27FC236}">
                <a16:creationId xmlns:a16="http://schemas.microsoft.com/office/drawing/2014/main" id="{71C753F5-4C55-694C-A800-B6C77FDA671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Positive-Edge-Triggered D Flip-Flop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with </a:t>
            </a:r>
            <a:r>
              <a:rPr lang="en-US" altLang="en-US" sz="3200">
                <a:solidFill>
                  <a:srgbClr val="FF0000"/>
                </a:solidFill>
              </a:rPr>
              <a:t>Asynchronous</a:t>
            </a:r>
            <a:r>
              <a:rPr lang="en-US" altLang="en-US" sz="3200"/>
              <a:t> Clear and Preset</a:t>
            </a:r>
          </a:p>
        </p:txBody>
      </p:sp>
      <p:grpSp>
        <p:nvGrpSpPr>
          <p:cNvPr id="60418" name="Group 1">
            <a:extLst>
              <a:ext uri="{FF2B5EF4-FFF2-40B4-BE49-F238E27FC236}">
                <a16:creationId xmlns:a16="http://schemas.microsoft.com/office/drawing/2014/main" id="{9DE7A485-6E39-9D4E-A966-216784EFFF1B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60433" name="Line 4">
              <a:extLst>
                <a:ext uri="{FF2B5EF4-FFF2-40B4-BE49-F238E27FC236}">
                  <a16:creationId xmlns:a16="http://schemas.microsoft.com/office/drawing/2014/main" id="{C8CEC1AE-8807-1C46-8371-5521729E2E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4" name="Line 5">
              <a:extLst>
                <a:ext uri="{FF2B5EF4-FFF2-40B4-BE49-F238E27FC236}">
                  <a16:creationId xmlns:a16="http://schemas.microsoft.com/office/drawing/2014/main" id="{755B809F-9629-424D-A1E2-7DA1C5BA02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5" name="Line 6">
              <a:extLst>
                <a:ext uri="{FF2B5EF4-FFF2-40B4-BE49-F238E27FC236}">
                  <a16:creationId xmlns:a16="http://schemas.microsoft.com/office/drawing/2014/main" id="{4EF3B64E-DF75-9343-A7AE-BEE25030A4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6" name="Freeform 7">
              <a:extLst>
                <a:ext uri="{FF2B5EF4-FFF2-40B4-BE49-F238E27FC236}">
                  <a16:creationId xmlns:a16="http://schemas.microsoft.com/office/drawing/2014/main" id="{B74F5E6D-8FB7-0049-A42E-87192221F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7" name="Freeform 8">
              <a:extLst>
                <a:ext uri="{FF2B5EF4-FFF2-40B4-BE49-F238E27FC236}">
                  <a16:creationId xmlns:a16="http://schemas.microsoft.com/office/drawing/2014/main" id="{A64CEEAA-FB28-5845-8517-0E4939F81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8" name="Freeform 10">
              <a:extLst>
                <a:ext uri="{FF2B5EF4-FFF2-40B4-BE49-F238E27FC236}">
                  <a16:creationId xmlns:a16="http://schemas.microsoft.com/office/drawing/2014/main" id="{786796CC-DF2A-5342-972C-7E9615395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9" name="Freeform 11">
              <a:extLst>
                <a:ext uri="{FF2B5EF4-FFF2-40B4-BE49-F238E27FC236}">
                  <a16:creationId xmlns:a16="http://schemas.microsoft.com/office/drawing/2014/main" id="{B93E0965-A17E-1B4B-AC9B-2331B8AEA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0" name="Line 13">
              <a:extLst>
                <a:ext uri="{FF2B5EF4-FFF2-40B4-BE49-F238E27FC236}">
                  <a16:creationId xmlns:a16="http://schemas.microsoft.com/office/drawing/2014/main" id="{8F2DA164-D04A-2541-81C6-4D044FF35B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1" name="Line 14">
              <a:extLst>
                <a:ext uri="{FF2B5EF4-FFF2-40B4-BE49-F238E27FC236}">
                  <a16:creationId xmlns:a16="http://schemas.microsoft.com/office/drawing/2014/main" id="{BB5D414A-9D99-CE47-B8EB-3ABC794D4F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2" name="Freeform 18">
              <a:extLst>
                <a:ext uri="{FF2B5EF4-FFF2-40B4-BE49-F238E27FC236}">
                  <a16:creationId xmlns:a16="http://schemas.microsoft.com/office/drawing/2014/main" id="{A07A599A-6489-7D46-AFF1-86755AE04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3" name="Freeform 20">
              <a:extLst>
                <a:ext uri="{FF2B5EF4-FFF2-40B4-BE49-F238E27FC236}">
                  <a16:creationId xmlns:a16="http://schemas.microsoft.com/office/drawing/2014/main" id="{B5D008EC-4EFD-0444-B390-04A472A70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4" name="Line 25">
              <a:extLst>
                <a:ext uri="{FF2B5EF4-FFF2-40B4-BE49-F238E27FC236}">
                  <a16:creationId xmlns:a16="http://schemas.microsoft.com/office/drawing/2014/main" id="{64A5A25F-5247-5F46-B76C-65F78A68F8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5" name="Rectangle 26">
              <a:extLst>
                <a:ext uri="{FF2B5EF4-FFF2-40B4-BE49-F238E27FC236}">
                  <a16:creationId xmlns:a16="http://schemas.microsoft.com/office/drawing/2014/main" id="{4651C98F-88DB-7049-9D24-FFEB47A4F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46" name="Freeform 29">
              <a:extLst>
                <a:ext uri="{FF2B5EF4-FFF2-40B4-BE49-F238E27FC236}">
                  <a16:creationId xmlns:a16="http://schemas.microsoft.com/office/drawing/2014/main" id="{CE5DE75F-B9F9-0B42-AE30-C7E366305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7" name="Freeform 34">
              <a:extLst>
                <a:ext uri="{FF2B5EF4-FFF2-40B4-BE49-F238E27FC236}">
                  <a16:creationId xmlns:a16="http://schemas.microsoft.com/office/drawing/2014/main" id="{6AD002B3-F9BF-D641-9EAF-2D3E9C6FD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8" name="Line 35">
              <a:extLst>
                <a:ext uri="{FF2B5EF4-FFF2-40B4-BE49-F238E27FC236}">
                  <a16:creationId xmlns:a16="http://schemas.microsoft.com/office/drawing/2014/main" id="{2EAF5F8E-B8B2-064A-A660-DF2575D55F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9" name="Freeform 40">
              <a:extLst>
                <a:ext uri="{FF2B5EF4-FFF2-40B4-BE49-F238E27FC236}">
                  <a16:creationId xmlns:a16="http://schemas.microsoft.com/office/drawing/2014/main" id="{284DFCB3-8F0A-2543-9657-76411000D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0" name="Line 41">
              <a:extLst>
                <a:ext uri="{FF2B5EF4-FFF2-40B4-BE49-F238E27FC236}">
                  <a16:creationId xmlns:a16="http://schemas.microsoft.com/office/drawing/2014/main" id="{52415652-BFD6-E14C-AB66-475934FEDA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1" name="Line 42">
              <a:extLst>
                <a:ext uri="{FF2B5EF4-FFF2-40B4-BE49-F238E27FC236}">
                  <a16:creationId xmlns:a16="http://schemas.microsoft.com/office/drawing/2014/main" id="{16FEF111-F4A2-D94F-BAF7-182BCD0650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2" name="Freeform 44">
              <a:extLst>
                <a:ext uri="{FF2B5EF4-FFF2-40B4-BE49-F238E27FC236}">
                  <a16:creationId xmlns:a16="http://schemas.microsoft.com/office/drawing/2014/main" id="{F40EC22F-BED9-6241-B896-9352E4D80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3" name="Line 45">
              <a:extLst>
                <a:ext uri="{FF2B5EF4-FFF2-40B4-BE49-F238E27FC236}">
                  <a16:creationId xmlns:a16="http://schemas.microsoft.com/office/drawing/2014/main" id="{955D3195-A338-894A-BD0B-CF96850D35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4" name="Freeform 46">
              <a:extLst>
                <a:ext uri="{FF2B5EF4-FFF2-40B4-BE49-F238E27FC236}">
                  <a16:creationId xmlns:a16="http://schemas.microsoft.com/office/drawing/2014/main" id="{F9251369-353C-7247-A86D-E33D3112531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5" name="Freeform 51">
              <a:extLst>
                <a:ext uri="{FF2B5EF4-FFF2-40B4-BE49-F238E27FC236}">
                  <a16:creationId xmlns:a16="http://schemas.microsoft.com/office/drawing/2014/main" id="{2D1132E9-80B5-A044-AB80-EAD22FA5C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6" name="Rectangle 52">
              <a:extLst>
                <a:ext uri="{FF2B5EF4-FFF2-40B4-BE49-F238E27FC236}">
                  <a16:creationId xmlns:a16="http://schemas.microsoft.com/office/drawing/2014/main" id="{EF2B56E8-6FA8-BB47-B12F-429BB88EE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7" name="AutoShape 56">
              <a:extLst>
                <a:ext uri="{FF2B5EF4-FFF2-40B4-BE49-F238E27FC236}">
                  <a16:creationId xmlns:a16="http://schemas.microsoft.com/office/drawing/2014/main" id="{DECF2A83-ECDD-234E-ABD3-4C167F7D3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8" name="AutoShape 57">
              <a:extLst>
                <a:ext uri="{FF2B5EF4-FFF2-40B4-BE49-F238E27FC236}">
                  <a16:creationId xmlns:a16="http://schemas.microsoft.com/office/drawing/2014/main" id="{085CFCA9-42BD-604B-8023-907337CDE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9" name="AutoShape 59">
              <a:extLst>
                <a:ext uri="{FF2B5EF4-FFF2-40B4-BE49-F238E27FC236}">
                  <a16:creationId xmlns:a16="http://schemas.microsoft.com/office/drawing/2014/main" id="{A5B4A431-9AFC-B046-9A1D-7ACF726B0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0" name="AutoShape 61">
              <a:extLst>
                <a:ext uri="{FF2B5EF4-FFF2-40B4-BE49-F238E27FC236}">
                  <a16:creationId xmlns:a16="http://schemas.microsoft.com/office/drawing/2014/main" id="{1E9EA8AF-8504-1B4F-90A9-B4FEA72CD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1" name="Freeform 64">
              <a:extLst>
                <a:ext uri="{FF2B5EF4-FFF2-40B4-BE49-F238E27FC236}">
                  <a16:creationId xmlns:a16="http://schemas.microsoft.com/office/drawing/2014/main" id="{4977B1D6-978F-7A41-91D7-03B021369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2" name="Freeform 65">
              <a:extLst>
                <a:ext uri="{FF2B5EF4-FFF2-40B4-BE49-F238E27FC236}">
                  <a16:creationId xmlns:a16="http://schemas.microsoft.com/office/drawing/2014/main" id="{CDC6A5B6-7D71-924B-B1E1-E129DD22D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3" name="Line 5">
              <a:extLst>
                <a:ext uri="{FF2B5EF4-FFF2-40B4-BE49-F238E27FC236}">
                  <a16:creationId xmlns:a16="http://schemas.microsoft.com/office/drawing/2014/main" id="{48D5EC54-20F3-D24E-9388-00D21C65F7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4" name="Line 6">
              <a:extLst>
                <a:ext uri="{FF2B5EF4-FFF2-40B4-BE49-F238E27FC236}">
                  <a16:creationId xmlns:a16="http://schemas.microsoft.com/office/drawing/2014/main" id="{A94B5414-AE22-B745-963E-E3E59A16E0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5" name="Freeform 7">
              <a:extLst>
                <a:ext uri="{FF2B5EF4-FFF2-40B4-BE49-F238E27FC236}">
                  <a16:creationId xmlns:a16="http://schemas.microsoft.com/office/drawing/2014/main" id="{B52A9941-1BBA-054C-86C1-6B8D4727C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6" name="Freeform 8">
              <a:extLst>
                <a:ext uri="{FF2B5EF4-FFF2-40B4-BE49-F238E27FC236}">
                  <a16:creationId xmlns:a16="http://schemas.microsoft.com/office/drawing/2014/main" id="{F987934B-6415-074C-97ED-991597E04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7" name="Freeform 10">
              <a:extLst>
                <a:ext uri="{FF2B5EF4-FFF2-40B4-BE49-F238E27FC236}">
                  <a16:creationId xmlns:a16="http://schemas.microsoft.com/office/drawing/2014/main" id="{A99F7717-D13C-5843-A865-7123C792B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8" name="Freeform 11">
              <a:extLst>
                <a:ext uri="{FF2B5EF4-FFF2-40B4-BE49-F238E27FC236}">
                  <a16:creationId xmlns:a16="http://schemas.microsoft.com/office/drawing/2014/main" id="{E3F2CFFC-7033-454C-AB58-47B38E1C6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9" name="Line 13">
              <a:extLst>
                <a:ext uri="{FF2B5EF4-FFF2-40B4-BE49-F238E27FC236}">
                  <a16:creationId xmlns:a16="http://schemas.microsoft.com/office/drawing/2014/main" id="{00CF92B4-5E2D-1445-A30A-A3F8ED4B1D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0" name="Line 14">
              <a:extLst>
                <a:ext uri="{FF2B5EF4-FFF2-40B4-BE49-F238E27FC236}">
                  <a16:creationId xmlns:a16="http://schemas.microsoft.com/office/drawing/2014/main" id="{4C03ED11-D1ED-1843-BC1C-67EF2A8E7A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1" name="Freeform 20">
              <a:extLst>
                <a:ext uri="{FF2B5EF4-FFF2-40B4-BE49-F238E27FC236}">
                  <a16:creationId xmlns:a16="http://schemas.microsoft.com/office/drawing/2014/main" id="{B264F0F2-4CD7-4242-ACEB-683EE738E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72" name="Line 21">
              <a:extLst>
                <a:ext uri="{FF2B5EF4-FFF2-40B4-BE49-F238E27FC236}">
                  <a16:creationId xmlns:a16="http://schemas.microsoft.com/office/drawing/2014/main" id="{B4F327AD-4B2F-8849-AD63-2DBC9394E4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3" name="Line 25">
              <a:extLst>
                <a:ext uri="{FF2B5EF4-FFF2-40B4-BE49-F238E27FC236}">
                  <a16:creationId xmlns:a16="http://schemas.microsoft.com/office/drawing/2014/main" id="{0F452DED-E83F-6748-A871-7FC90FAD78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4" name="Freeform 29">
              <a:extLst>
                <a:ext uri="{FF2B5EF4-FFF2-40B4-BE49-F238E27FC236}">
                  <a16:creationId xmlns:a16="http://schemas.microsoft.com/office/drawing/2014/main" id="{E8973E71-A9D1-3142-9B8A-C34779914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5" name="Freeform 34">
              <a:extLst>
                <a:ext uri="{FF2B5EF4-FFF2-40B4-BE49-F238E27FC236}">
                  <a16:creationId xmlns:a16="http://schemas.microsoft.com/office/drawing/2014/main" id="{C4657F60-5C67-9944-AB45-FB14B14A0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6" name="Line 35">
              <a:extLst>
                <a:ext uri="{FF2B5EF4-FFF2-40B4-BE49-F238E27FC236}">
                  <a16:creationId xmlns:a16="http://schemas.microsoft.com/office/drawing/2014/main" id="{505EA2EC-A9EF-C444-BEF9-634F25C419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7" name="Freeform 40">
              <a:extLst>
                <a:ext uri="{FF2B5EF4-FFF2-40B4-BE49-F238E27FC236}">
                  <a16:creationId xmlns:a16="http://schemas.microsoft.com/office/drawing/2014/main" id="{3C5EA03E-2B14-924E-89E9-9F63173F9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78" name="Line 41">
              <a:extLst>
                <a:ext uri="{FF2B5EF4-FFF2-40B4-BE49-F238E27FC236}">
                  <a16:creationId xmlns:a16="http://schemas.microsoft.com/office/drawing/2014/main" id="{EFCA165F-A444-6745-A3EE-F203B1ECF6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9" name="Line 42">
              <a:extLst>
                <a:ext uri="{FF2B5EF4-FFF2-40B4-BE49-F238E27FC236}">
                  <a16:creationId xmlns:a16="http://schemas.microsoft.com/office/drawing/2014/main" id="{EC291E1A-09AE-7F47-81F8-4A78822AF6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0" name="Freeform 44">
              <a:extLst>
                <a:ext uri="{FF2B5EF4-FFF2-40B4-BE49-F238E27FC236}">
                  <a16:creationId xmlns:a16="http://schemas.microsoft.com/office/drawing/2014/main" id="{F755F9AA-4917-8145-A0E5-BFBB2EB95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81" name="Line 45">
              <a:extLst>
                <a:ext uri="{FF2B5EF4-FFF2-40B4-BE49-F238E27FC236}">
                  <a16:creationId xmlns:a16="http://schemas.microsoft.com/office/drawing/2014/main" id="{51F07A31-18FF-5440-9F50-4732C12FAD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2" name="Freeform 51">
              <a:extLst>
                <a:ext uri="{FF2B5EF4-FFF2-40B4-BE49-F238E27FC236}">
                  <a16:creationId xmlns:a16="http://schemas.microsoft.com/office/drawing/2014/main" id="{7BDE2EE1-DAA3-1247-ADDD-40E54B06D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3" name="Line 53">
              <a:extLst>
                <a:ext uri="{FF2B5EF4-FFF2-40B4-BE49-F238E27FC236}">
                  <a16:creationId xmlns:a16="http://schemas.microsoft.com/office/drawing/2014/main" id="{EF9D6C9D-44CE-B14E-A08F-F7859E4C98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4" name="Rectangle 54">
              <a:extLst>
                <a:ext uri="{FF2B5EF4-FFF2-40B4-BE49-F238E27FC236}">
                  <a16:creationId xmlns:a16="http://schemas.microsoft.com/office/drawing/2014/main" id="{8D40834E-7398-264F-99CD-98C980345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5" name="Rectangle 55">
              <a:extLst>
                <a:ext uri="{FF2B5EF4-FFF2-40B4-BE49-F238E27FC236}">
                  <a16:creationId xmlns:a16="http://schemas.microsoft.com/office/drawing/2014/main" id="{5CD50AAD-9871-B948-A411-B109030D9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6" name="AutoShape 56">
              <a:extLst>
                <a:ext uri="{FF2B5EF4-FFF2-40B4-BE49-F238E27FC236}">
                  <a16:creationId xmlns:a16="http://schemas.microsoft.com/office/drawing/2014/main" id="{18A91BDD-B3A4-3C46-9F92-01628D43A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7" name="AutoShape 57">
              <a:extLst>
                <a:ext uri="{FF2B5EF4-FFF2-40B4-BE49-F238E27FC236}">
                  <a16:creationId xmlns:a16="http://schemas.microsoft.com/office/drawing/2014/main" id="{13938C46-CD9B-BC4C-A5D6-C28B8CF3B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8" name="AutoShape 59">
              <a:extLst>
                <a:ext uri="{FF2B5EF4-FFF2-40B4-BE49-F238E27FC236}">
                  <a16:creationId xmlns:a16="http://schemas.microsoft.com/office/drawing/2014/main" id="{6A33BE3C-86C1-A64E-BDF6-752DD1B89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9" name="AutoShape 61">
              <a:extLst>
                <a:ext uri="{FF2B5EF4-FFF2-40B4-BE49-F238E27FC236}">
                  <a16:creationId xmlns:a16="http://schemas.microsoft.com/office/drawing/2014/main" id="{CBA9D2EE-78CF-774A-A12A-1604AAFC0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0" name="Freeform 64">
              <a:extLst>
                <a:ext uri="{FF2B5EF4-FFF2-40B4-BE49-F238E27FC236}">
                  <a16:creationId xmlns:a16="http://schemas.microsoft.com/office/drawing/2014/main" id="{E65D7C41-AD23-B94E-B7D7-380AF33A4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1" name="Freeform 65">
              <a:extLst>
                <a:ext uri="{FF2B5EF4-FFF2-40B4-BE49-F238E27FC236}">
                  <a16:creationId xmlns:a16="http://schemas.microsoft.com/office/drawing/2014/main" id="{2D38C548-EE4C-A849-9862-5DDA31C68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2" name="Line 14">
              <a:extLst>
                <a:ext uri="{FF2B5EF4-FFF2-40B4-BE49-F238E27FC236}">
                  <a16:creationId xmlns:a16="http://schemas.microsoft.com/office/drawing/2014/main" id="{D86F7013-5A2B-A24F-9DF0-3B8EF00658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3" name="Line 14">
              <a:extLst>
                <a:ext uri="{FF2B5EF4-FFF2-40B4-BE49-F238E27FC236}">
                  <a16:creationId xmlns:a16="http://schemas.microsoft.com/office/drawing/2014/main" id="{71796B56-C17D-0D4F-AB4D-6AA17756BE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4" name="Line 14">
              <a:extLst>
                <a:ext uri="{FF2B5EF4-FFF2-40B4-BE49-F238E27FC236}">
                  <a16:creationId xmlns:a16="http://schemas.microsoft.com/office/drawing/2014/main" id="{5DBBF7C3-0572-DA4D-9317-1EFF23612D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5" name="Line 14">
              <a:extLst>
                <a:ext uri="{FF2B5EF4-FFF2-40B4-BE49-F238E27FC236}">
                  <a16:creationId xmlns:a16="http://schemas.microsoft.com/office/drawing/2014/main" id="{ADC97CF7-8F61-9149-BE4C-D5A9E6186B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6" name="Line 13">
              <a:extLst>
                <a:ext uri="{FF2B5EF4-FFF2-40B4-BE49-F238E27FC236}">
                  <a16:creationId xmlns:a16="http://schemas.microsoft.com/office/drawing/2014/main" id="{55377E13-5E11-6C4F-A225-6C61ECEFD1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7" name="Line 19">
              <a:extLst>
                <a:ext uri="{FF2B5EF4-FFF2-40B4-BE49-F238E27FC236}">
                  <a16:creationId xmlns:a16="http://schemas.microsoft.com/office/drawing/2014/main" id="{31D72D80-2712-D845-BC4C-730442D928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8" name="Line 47">
              <a:extLst>
                <a:ext uri="{FF2B5EF4-FFF2-40B4-BE49-F238E27FC236}">
                  <a16:creationId xmlns:a16="http://schemas.microsoft.com/office/drawing/2014/main" id="{BD3FBF5C-E6D0-7840-87A3-2C511B1FE4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9" name="Line 13">
              <a:extLst>
                <a:ext uri="{FF2B5EF4-FFF2-40B4-BE49-F238E27FC236}">
                  <a16:creationId xmlns:a16="http://schemas.microsoft.com/office/drawing/2014/main" id="{C5250966-C7A5-9440-9635-2DE18C595D7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0" name="Freeform 29">
              <a:extLst>
                <a:ext uri="{FF2B5EF4-FFF2-40B4-BE49-F238E27FC236}">
                  <a16:creationId xmlns:a16="http://schemas.microsoft.com/office/drawing/2014/main" id="{8884B36B-C939-924C-8BA5-AF8446ADAD9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1" name="Isosceles Triangle 11">
              <a:extLst>
                <a:ext uri="{FF2B5EF4-FFF2-40B4-BE49-F238E27FC236}">
                  <a16:creationId xmlns:a16="http://schemas.microsoft.com/office/drawing/2014/main" id="{533F5CFD-F89E-FD45-9723-91EE7E27805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2" name="Line 13">
              <a:extLst>
                <a:ext uri="{FF2B5EF4-FFF2-40B4-BE49-F238E27FC236}">
                  <a16:creationId xmlns:a16="http://schemas.microsoft.com/office/drawing/2014/main" id="{118A91D8-718E-E740-9825-D5757CF41C5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3" name="Freeform 65">
              <a:extLst>
                <a:ext uri="{FF2B5EF4-FFF2-40B4-BE49-F238E27FC236}">
                  <a16:creationId xmlns:a16="http://schemas.microsoft.com/office/drawing/2014/main" id="{E08D8FAC-3FF5-844E-AACA-1AF9609EE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04" name="Freeform 29">
              <a:extLst>
                <a:ext uri="{FF2B5EF4-FFF2-40B4-BE49-F238E27FC236}">
                  <a16:creationId xmlns:a16="http://schemas.microsoft.com/office/drawing/2014/main" id="{80C72ABD-4403-F946-878A-D8A6689E4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5" name="Isosceles Triangle 11">
              <a:extLst>
                <a:ext uri="{FF2B5EF4-FFF2-40B4-BE49-F238E27FC236}">
                  <a16:creationId xmlns:a16="http://schemas.microsoft.com/office/drawing/2014/main" id="{54623338-586A-384E-82FA-EE1B0C9670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6" name="Line 4">
              <a:extLst>
                <a:ext uri="{FF2B5EF4-FFF2-40B4-BE49-F238E27FC236}">
                  <a16:creationId xmlns:a16="http://schemas.microsoft.com/office/drawing/2014/main" id="{2BD33F6C-DF91-3C4A-A0D8-33F28BD1B3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7" name="Freeform 65">
              <a:extLst>
                <a:ext uri="{FF2B5EF4-FFF2-40B4-BE49-F238E27FC236}">
                  <a16:creationId xmlns:a16="http://schemas.microsoft.com/office/drawing/2014/main" id="{632FB3B7-822B-8D42-BCAA-A52886F15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419" name="Group 3">
            <a:extLst>
              <a:ext uri="{FF2B5EF4-FFF2-40B4-BE49-F238E27FC236}">
                <a16:creationId xmlns:a16="http://schemas.microsoft.com/office/drawing/2014/main" id="{DAFF8594-4B03-824B-8A3A-8F8D64136256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60428" name="Line 14">
              <a:extLst>
                <a:ext uri="{FF2B5EF4-FFF2-40B4-BE49-F238E27FC236}">
                  <a16:creationId xmlns:a16="http://schemas.microsoft.com/office/drawing/2014/main" id="{25931A9D-71F5-2B46-80BF-5A3897E81C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9" name="Line 14">
              <a:extLst>
                <a:ext uri="{FF2B5EF4-FFF2-40B4-BE49-F238E27FC236}">
                  <a16:creationId xmlns:a16="http://schemas.microsoft.com/office/drawing/2014/main" id="{754040DD-EAFF-EA44-B16A-3FA98D4AEA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0" name="Line 13">
              <a:extLst>
                <a:ext uri="{FF2B5EF4-FFF2-40B4-BE49-F238E27FC236}">
                  <a16:creationId xmlns:a16="http://schemas.microsoft.com/office/drawing/2014/main" id="{1364B7AF-73FA-FC4E-A6D8-0D1014A2A0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0431" name="Straight Connector 2">
              <a:extLst>
                <a:ext uri="{FF2B5EF4-FFF2-40B4-BE49-F238E27FC236}">
                  <a16:creationId xmlns:a16="http://schemas.microsoft.com/office/drawing/2014/main" id="{8D9966C5-7880-004F-BCF3-45BD348C68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432" name="Straight Connector 86">
              <a:extLst>
                <a:ext uri="{FF2B5EF4-FFF2-40B4-BE49-F238E27FC236}">
                  <a16:creationId xmlns:a16="http://schemas.microsoft.com/office/drawing/2014/main" id="{E63FB45F-E8CF-914B-8D5D-809F8C127B6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0420" name="TextBox 4">
            <a:extLst>
              <a:ext uri="{FF2B5EF4-FFF2-40B4-BE49-F238E27FC236}">
                <a16:creationId xmlns:a16="http://schemas.microsoft.com/office/drawing/2014/main" id="{C5FFB9E3-420C-8543-B512-20FB639EFF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60421" name="Group 85">
            <a:extLst>
              <a:ext uri="{FF2B5EF4-FFF2-40B4-BE49-F238E27FC236}">
                <a16:creationId xmlns:a16="http://schemas.microsoft.com/office/drawing/2014/main" id="{0726313A-4047-344B-A17F-A229E4511FA8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60423" name="Line 14">
              <a:extLst>
                <a:ext uri="{FF2B5EF4-FFF2-40B4-BE49-F238E27FC236}">
                  <a16:creationId xmlns:a16="http://schemas.microsoft.com/office/drawing/2014/main" id="{7D814B80-264B-A04A-9C53-83F629AA32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4" name="Line 14">
              <a:extLst>
                <a:ext uri="{FF2B5EF4-FFF2-40B4-BE49-F238E27FC236}">
                  <a16:creationId xmlns:a16="http://schemas.microsoft.com/office/drawing/2014/main" id="{7D131E4E-D295-1844-9F32-614810A493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5" name="Line 13">
              <a:extLst>
                <a:ext uri="{FF2B5EF4-FFF2-40B4-BE49-F238E27FC236}">
                  <a16:creationId xmlns:a16="http://schemas.microsoft.com/office/drawing/2014/main" id="{78113D93-B0EF-1B41-A6ED-9C86064F13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0426" name="Straight Connector 90">
              <a:extLst>
                <a:ext uri="{FF2B5EF4-FFF2-40B4-BE49-F238E27FC236}">
                  <a16:creationId xmlns:a16="http://schemas.microsoft.com/office/drawing/2014/main" id="{71F4B995-84AE-9E42-832A-6B2DD873CEA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427" name="Straight Connector 91">
              <a:extLst>
                <a:ext uri="{FF2B5EF4-FFF2-40B4-BE49-F238E27FC236}">
                  <a16:creationId xmlns:a16="http://schemas.microsoft.com/office/drawing/2014/main" id="{778F7B5A-946A-F84D-A26B-A64EC3EDBE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0422" name="TextBox 92">
            <a:extLst>
              <a:ext uri="{FF2B5EF4-FFF2-40B4-BE49-F238E27FC236}">
                <a16:creationId xmlns:a16="http://schemas.microsoft.com/office/drawing/2014/main" id="{2DC62A06-C391-6F49-B1E5-9D954A2E54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Rectangle 3">
            <a:extLst>
              <a:ext uri="{FF2B5EF4-FFF2-40B4-BE49-F238E27FC236}">
                <a16:creationId xmlns:a16="http://schemas.microsoft.com/office/drawing/2014/main" id="{D408179A-E33F-494E-BBB5-4FA88B679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How does clear work?</a:t>
            </a:r>
          </a:p>
        </p:txBody>
      </p: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6419D187-6B69-D44A-A181-F974633F18E9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62466" name="Group 1">
            <a:extLst>
              <a:ext uri="{FF2B5EF4-FFF2-40B4-BE49-F238E27FC236}">
                <a16:creationId xmlns:a16="http://schemas.microsoft.com/office/drawing/2014/main" id="{9AFEBCA8-CA08-9040-B55E-D61729017F05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62483" name="Line 4">
              <a:extLst>
                <a:ext uri="{FF2B5EF4-FFF2-40B4-BE49-F238E27FC236}">
                  <a16:creationId xmlns:a16="http://schemas.microsoft.com/office/drawing/2014/main" id="{D99B2D91-EB70-9D42-9190-0FAB439757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4" name="Line 5">
              <a:extLst>
                <a:ext uri="{FF2B5EF4-FFF2-40B4-BE49-F238E27FC236}">
                  <a16:creationId xmlns:a16="http://schemas.microsoft.com/office/drawing/2014/main" id="{25A5B4B6-20AB-4741-A72A-44B7AB9D58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5" name="Line 6">
              <a:extLst>
                <a:ext uri="{FF2B5EF4-FFF2-40B4-BE49-F238E27FC236}">
                  <a16:creationId xmlns:a16="http://schemas.microsoft.com/office/drawing/2014/main" id="{109B990C-7A01-4F46-80D2-6CB543F8AC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6" name="Freeform 7">
              <a:extLst>
                <a:ext uri="{FF2B5EF4-FFF2-40B4-BE49-F238E27FC236}">
                  <a16:creationId xmlns:a16="http://schemas.microsoft.com/office/drawing/2014/main" id="{63F9C89B-2F14-794D-8A22-5720D8FFD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7" name="Freeform 8">
              <a:extLst>
                <a:ext uri="{FF2B5EF4-FFF2-40B4-BE49-F238E27FC236}">
                  <a16:creationId xmlns:a16="http://schemas.microsoft.com/office/drawing/2014/main" id="{7CC29436-B151-6841-B4DA-02DE77E32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8" name="Freeform 10">
              <a:extLst>
                <a:ext uri="{FF2B5EF4-FFF2-40B4-BE49-F238E27FC236}">
                  <a16:creationId xmlns:a16="http://schemas.microsoft.com/office/drawing/2014/main" id="{64EC2932-5009-964D-B9F7-063C6E3CB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89" name="Freeform 11">
              <a:extLst>
                <a:ext uri="{FF2B5EF4-FFF2-40B4-BE49-F238E27FC236}">
                  <a16:creationId xmlns:a16="http://schemas.microsoft.com/office/drawing/2014/main" id="{92577ECD-9028-0E4B-8B9E-0A199D895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0" name="Line 13">
              <a:extLst>
                <a:ext uri="{FF2B5EF4-FFF2-40B4-BE49-F238E27FC236}">
                  <a16:creationId xmlns:a16="http://schemas.microsoft.com/office/drawing/2014/main" id="{BCFE93F8-84EF-E94A-ADE5-AC9843B717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1" name="Line 14">
              <a:extLst>
                <a:ext uri="{FF2B5EF4-FFF2-40B4-BE49-F238E27FC236}">
                  <a16:creationId xmlns:a16="http://schemas.microsoft.com/office/drawing/2014/main" id="{AA46304C-C497-464A-960A-02109ED7EA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2" name="Freeform 18">
              <a:extLst>
                <a:ext uri="{FF2B5EF4-FFF2-40B4-BE49-F238E27FC236}">
                  <a16:creationId xmlns:a16="http://schemas.microsoft.com/office/drawing/2014/main" id="{B13C3EDA-A062-784D-BAB5-3033B8459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3" name="Freeform 20">
              <a:extLst>
                <a:ext uri="{FF2B5EF4-FFF2-40B4-BE49-F238E27FC236}">
                  <a16:creationId xmlns:a16="http://schemas.microsoft.com/office/drawing/2014/main" id="{2516164A-A21D-FD42-8E61-0DB10412B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4" name="Line 25">
              <a:extLst>
                <a:ext uri="{FF2B5EF4-FFF2-40B4-BE49-F238E27FC236}">
                  <a16:creationId xmlns:a16="http://schemas.microsoft.com/office/drawing/2014/main" id="{B4F70BE7-B934-274D-8A1A-7EF9201475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5" name="Rectangle 26">
              <a:extLst>
                <a:ext uri="{FF2B5EF4-FFF2-40B4-BE49-F238E27FC236}">
                  <a16:creationId xmlns:a16="http://schemas.microsoft.com/office/drawing/2014/main" id="{C03605F0-B417-7041-987F-61C6C3992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6" name="Freeform 29">
              <a:extLst>
                <a:ext uri="{FF2B5EF4-FFF2-40B4-BE49-F238E27FC236}">
                  <a16:creationId xmlns:a16="http://schemas.microsoft.com/office/drawing/2014/main" id="{2E20F306-CB4D-F645-9B3A-95973683E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7" name="Freeform 34">
              <a:extLst>
                <a:ext uri="{FF2B5EF4-FFF2-40B4-BE49-F238E27FC236}">
                  <a16:creationId xmlns:a16="http://schemas.microsoft.com/office/drawing/2014/main" id="{95F29748-7A22-AC49-872D-BACE8BB8A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8" name="Line 35">
              <a:extLst>
                <a:ext uri="{FF2B5EF4-FFF2-40B4-BE49-F238E27FC236}">
                  <a16:creationId xmlns:a16="http://schemas.microsoft.com/office/drawing/2014/main" id="{3B137D17-9406-1948-B2F4-3B1C55E687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9" name="Freeform 40">
              <a:extLst>
                <a:ext uri="{FF2B5EF4-FFF2-40B4-BE49-F238E27FC236}">
                  <a16:creationId xmlns:a16="http://schemas.microsoft.com/office/drawing/2014/main" id="{13EED2E7-D43C-DD4B-B212-F4BA21A5B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00" name="Line 41">
              <a:extLst>
                <a:ext uri="{FF2B5EF4-FFF2-40B4-BE49-F238E27FC236}">
                  <a16:creationId xmlns:a16="http://schemas.microsoft.com/office/drawing/2014/main" id="{582E49C7-B364-3749-9B05-3943917D31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1" name="Line 42">
              <a:extLst>
                <a:ext uri="{FF2B5EF4-FFF2-40B4-BE49-F238E27FC236}">
                  <a16:creationId xmlns:a16="http://schemas.microsoft.com/office/drawing/2014/main" id="{C9C2FF59-48D8-FB48-8A29-E7724A7DC0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2" name="Freeform 44">
              <a:extLst>
                <a:ext uri="{FF2B5EF4-FFF2-40B4-BE49-F238E27FC236}">
                  <a16:creationId xmlns:a16="http://schemas.microsoft.com/office/drawing/2014/main" id="{D982E170-CBBB-6E45-9C88-CE2ABA7DF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03" name="Line 45">
              <a:extLst>
                <a:ext uri="{FF2B5EF4-FFF2-40B4-BE49-F238E27FC236}">
                  <a16:creationId xmlns:a16="http://schemas.microsoft.com/office/drawing/2014/main" id="{0381513F-7C39-9F40-A4EB-751F30D98E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4" name="Freeform 46">
              <a:extLst>
                <a:ext uri="{FF2B5EF4-FFF2-40B4-BE49-F238E27FC236}">
                  <a16:creationId xmlns:a16="http://schemas.microsoft.com/office/drawing/2014/main" id="{585413DA-D7A3-614F-9DAE-73D2A694C29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05" name="Freeform 51">
              <a:extLst>
                <a:ext uri="{FF2B5EF4-FFF2-40B4-BE49-F238E27FC236}">
                  <a16:creationId xmlns:a16="http://schemas.microsoft.com/office/drawing/2014/main" id="{5D182A91-77B0-3345-8F5B-2A617F40D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6" name="Rectangle 52">
              <a:extLst>
                <a:ext uri="{FF2B5EF4-FFF2-40B4-BE49-F238E27FC236}">
                  <a16:creationId xmlns:a16="http://schemas.microsoft.com/office/drawing/2014/main" id="{F520DC18-11F9-834A-B34B-4C7F96A1B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7" name="AutoShape 56">
              <a:extLst>
                <a:ext uri="{FF2B5EF4-FFF2-40B4-BE49-F238E27FC236}">
                  <a16:creationId xmlns:a16="http://schemas.microsoft.com/office/drawing/2014/main" id="{02102A9C-93CB-4545-BE52-5F469A6EB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8" name="AutoShape 57">
              <a:extLst>
                <a:ext uri="{FF2B5EF4-FFF2-40B4-BE49-F238E27FC236}">
                  <a16:creationId xmlns:a16="http://schemas.microsoft.com/office/drawing/2014/main" id="{8FF04C9C-624A-AE4E-B8BD-AAB536136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9" name="AutoShape 59">
              <a:extLst>
                <a:ext uri="{FF2B5EF4-FFF2-40B4-BE49-F238E27FC236}">
                  <a16:creationId xmlns:a16="http://schemas.microsoft.com/office/drawing/2014/main" id="{3765E74E-7CBD-8943-971D-09B7451B1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0" name="AutoShape 61">
              <a:extLst>
                <a:ext uri="{FF2B5EF4-FFF2-40B4-BE49-F238E27FC236}">
                  <a16:creationId xmlns:a16="http://schemas.microsoft.com/office/drawing/2014/main" id="{9C0B1808-CED7-064C-91C7-7E8403A41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1" name="Freeform 64">
              <a:extLst>
                <a:ext uri="{FF2B5EF4-FFF2-40B4-BE49-F238E27FC236}">
                  <a16:creationId xmlns:a16="http://schemas.microsoft.com/office/drawing/2014/main" id="{E022066C-2CF6-BA4A-809B-9C280C327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12" name="Freeform 65">
              <a:extLst>
                <a:ext uri="{FF2B5EF4-FFF2-40B4-BE49-F238E27FC236}">
                  <a16:creationId xmlns:a16="http://schemas.microsoft.com/office/drawing/2014/main" id="{29F5A1C6-6B43-A24E-852E-578B94741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13" name="Line 5">
              <a:extLst>
                <a:ext uri="{FF2B5EF4-FFF2-40B4-BE49-F238E27FC236}">
                  <a16:creationId xmlns:a16="http://schemas.microsoft.com/office/drawing/2014/main" id="{51F13724-58C4-D649-9AAC-DD3C21C901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4" name="Line 6">
              <a:extLst>
                <a:ext uri="{FF2B5EF4-FFF2-40B4-BE49-F238E27FC236}">
                  <a16:creationId xmlns:a16="http://schemas.microsoft.com/office/drawing/2014/main" id="{DF6E58F7-2A28-894C-B893-144122C750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5" name="Freeform 7">
              <a:extLst>
                <a:ext uri="{FF2B5EF4-FFF2-40B4-BE49-F238E27FC236}">
                  <a16:creationId xmlns:a16="http://schemas.microsoft.com/office/drawing/2014/main" id="{A95D6176-5DB9-A341-A94F-47889B465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6" name="Freeform 8">
              <a:extLst>
                <a:ext uri="{FF2B5EF4-FFF2-40B4-BE49-F238E27FC236}">
                  <a16:creationId xmlns:a16="http://schemas.microsoft.com/office/drawing/2014/main" id="{1913F8EA-5972-064E-B68F-AF9958B9B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7" name="Freeform 10">
              <a:extLst>
                <a:ext uri="{FF2B5EF4-FFF2-40B4-BE49-F238E27FC236}">
                  <a16:creationId xmlns:a16="http://schemas.microsoft.com/office/drawing/2014/main" id="{CC0B03EC-13FA-734F-B961-30AC158BA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18" name="Freeform 11">
              <a:extLst>
                <a:ext uri="{FF2B5EF4-FFF2-40B4-BE49-F238E27FC236}">
                  <a16:creationId xmlns:a16="http://schemas.microsoft.com/office/drawing/2014/main" id="{B073842D-B516-1945-A45F-EFE5955B4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19" name="Line 13">
              <a:extLst>
                <a:ext uri="{FF2B5EF4-FFF2-40B4-BE49-F238E27FC236}">
                  <a16:creationId xmlns:a16="http://schemas.microsoft.com/office/drawing/2014/main" id="{D3F97D7B-3ACC-C641-93BF-3146F53D1A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0" name="Line 14">
              <a:extLst>
                <a:ext uri="{FF2B5EF4-FFF2-40B4-BE49-F238E27FC236}">
                  <a16:creationId xmlns:a16="http://schemas.microsoft.com/office/drawing/2014/main" id="{0183005C-99C0-E24A-985A-1F187CF8C2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1" name="Freeform 20">
              <a:extLst>
                <a:ext uri="{FF2B5EF4-FFF2-40B4-BE49-F238E27FC236}">
                  <a16:creationId xmlns:a16="http://schemas.microsoft.com/office/drawing/2014/main" id="{AA229CEA-A750-9D41-8767-557894F0A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22" name="Line 21">
              <a:extLst>
                <a:ext uri="{FF2B5EF4-FFF2-40B4-BE49-F238E27FC236}">
                  <a16:creationId xmlns:a16="http://schemas.microsoft.com/office/drawing/2014/main" id="{150C5F65-921D-5148-8C7E-E623C8EA9D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3" name="Line 25">
              <a:extLst>
                <a:ext uri="{FF2B5EF4-FFF2-40B4-BE49-F238E27FC236}">
                  <a16:creationId xmlns:a16="http://schemas.microsoft.com/office/drawing/2014/main" id="{B9FF92E2-2C9C-C341-8FFE-4D05A1E367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4" name="Freeform 29">
              <a:extLst>
                <a:ext uri="{FF2B5EF4-FFF2-40B4-BE49-F238E27FC236}">
                  <a16:creationId xmlns:a16="http://schemas.microsoft.com/office/drawing/2014/main" id="{A0B81DEC-9F21-CE41-AFAB-7C759FC1B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5" name="Freeform 34">
              <a:extLst>
                <a:ext uri="{FF2B5EF4-FFF2-40B4-BE49-F238E27FC236}">
                  <a16:creationId xmlns:a16="http://schemas.microsoft.com/office/drawing/2014/main" id="{CD341582-1CD0-9942-88F3-7297CC8E2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6" name="Line 35">
              <a:extLst>
                <a:ext uri="{FF2B5EF4-FFF2-40B4-BE49-F238E27FC236}">
                  <a16:creationId xmlns:a16="http://schemas.microsoft.com/office/drawing/2014/main" id="{EE788980-339D-9845-AD65-F0BDE506C7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7" name="Freeform 40">
              <a:extLst>
                <a:ext uri="{FF2B5EF4-FFF2-40B4-BE49-F238E27FC236}">
                  <a16:creationId xmlns:a16="http://schemas.microsoft.com/office/drawing/2014/main" id="{71D70541-2932-C748-A331-0DFE8B662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28" name="Line 41">
              <a:extLst>
                <a:ext uri="{FF2B5EF4-FFF2-40B4-BE49-F238E27FC236}">
                  <a16:creationId xmlns:a16="http://schemas.microsoft.com/office/drawing/2014/main" id="{1AE71D08-461B-3341-BBDF-9063C16BAE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9" name="Line 42">
              <a:extLst>
                <a:ext uri="{FF2B5EF4-FFF2-40B4-BE49-F238E27FC236}">
                  <a16:creationId xmlns:a16="http://schemas.microsoft.com/office/drawing/2014/main" id="{3F468197-E932-9548-A768-EE64C7F557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0" name="Freeform 44">
              <a:extLst>
                <a:ext uri="{FF2B5EF4-FFF2-40B4-BE49-F238E27FC236}">
                  <a16:creationId xmlns:a16="http://schemas.microsoft.com/office/drawing/2014/main" id="{671F988B-EADC-0F46-B26B-E7262C0F5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31" name="Line 45">
              <a:extLst>
                <a:ext uri="{FF2B5EF4-FFF2-40B4-BE49-F238E27FC236}">
                  <a16:creationId xmlns:a16="http://schemas.microsoft.com/office/drawing/2014/main" id="{6FD549A3-E93A-B24F-A820-1D0674336C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2" name="Freeform 51">
              <a:extLst>
                <a:ext uri="{FF2B5EF4-FFF2-40B4-BE49-F238E27FC236}">
                  <a16:creationId xmlns:a16="http://schemas.microsoft.com/office/drawing/2014/main" id="{EFA4DFB9-3F23-6543-B72F-C6839C876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3" name="Line 53">
              <a:extLst>
                <a:ext uri="{FF2B5EF4-FFF2-40B4-BE49-F238E27FC236}">
                  <a16:creationId xmlns:a16="http://schemas.microsoft.com/office/drawing/2014/main" id="{246A7FC6-BC77-354C-B267-3BCD33D05F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4" name="Rectangle 54">
              <a:extLst>
                <a:ext uri="{FF2B5EF4-FFF2-40B4-BE49-F238E27FC236}">
                  <a16:creationId xmlns:a16="http://schemas.microsoft.com/office/drawing/2014/main" id="{7586D7BA-65DF-974C-912C-2FEDD8D46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5" name="Rectangle 55">
              <a:extLst>
                <a:ext uri="{FF2B5EF4-FFF2-40B4-BE49-F238E27FC236}">
                  <a16:creationId xmlns:a16="http://schemas.microsoft.com/office/drawing/2014/main" id="{EDF3232A-2C46-DF40-9192-DBA4C205A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6" name="AutoShape 56">
              <a:extLst>
                <a:ext uri="{FF2B5EF4-FFF2-40B4-BE49-F238E27FC236}">
                  <a16:creationId xmlns:a16="http://schemas.microsoft.com/office/drawing/2014/main" id="{AB9288DB-2EC8-4E48-AD87-2033935A9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7" name="AutoShape 57">
              <a:extLst>
                <a:ext uri="{FF2B5EF4-FFF2-40B4-BE49-F238E27FC236}">
                  <a16:creationId xmlns:a16="http://schemas.microsoft.com/office/drawing/2014/main" id="{321D380A-91E6-C245-9597-5644E8FA1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8" name="AutoShape 59">
              <a:extLst>
                <a:ext uri="{FF2B5EF4-FFF2-40B4-BE49-F238E27FC236}">
                  <a16:creationId xmlns:a16="http://schemas.microsoft.com/office/drawing/2014/main" id="{6BDA6401-F639-D74A-A811-444ED2FCE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9" name="AutoShape 61">
              <a:extLst>
                <a:ext uri="{FF2B5EF4-FFF2-40B4-BE49-F238E27FC236}">
                  <a16:creationId xmlns:a16="http://schemas.microsoft.com/office/drawing/2014/main" id="{0A10BD85-7A72-1242-AD88-9B7E9232D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0" name="Freeform 64">
              <a:extLst>
                <a:ext uri="{FF2B5EF4-FFF2-40B4-BE49-F238E27FC236}">
                  <a16:creationId xmlns:a16="http://schemas.microsoft.com/office/drawing/2014/main" id="{A7B34DDC-B816-1E47-A9C0-502940BDA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41" name="Freeform 65">
              <a:extLst>
                <a:ext uri="{FF2B5EF4-FFF2-40B4-BE49-F238E27FC236}">
                  <a16:creationId xmlns:a16="http://schemas.microsoft.com/office/drawing/2014/main" id="{0961211D-A835-E14C-9DED-5ACBB7EE1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42" name="Line 14">
              <a:extLst>
                <a:ext uri="{FF2B5EF4-FFF2-40B4-BE49-F238E27FC236}">
                  <a16:creationId xmlns:a16="http://schemas.microsoft.com/office/drawing/2014/main" id="{5FF30422-4FF1-D148-ADA2-4779CE9D6D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3" name="Line 14">
              <a:extLst>
                <a:ext uri="{FF2B5EF4-FFF2-40B4-BE49-F238E27FC236}">
                  <a16:creationId xmlns:a16="http://schemas.microsoft.com/office/drawing/2014/main" id="{DDD4FE37-6A37-BA48-B36A-961143D6AD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4" name="Line 14">
              <a:extLst>
                <a:ext uri="{FF2B5EF4-FFF2-40B4-BE49-F238E27FC236}">
                  <a16:creationId xmlns:a16="http://schemas.microsoft.com/office/drawing/2014/main" id="{FFE172D7-CC81-A441-9CB7-163AA34368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5" name="Line 14">
              <a:extLst>
                <a:ext uri="{FF2B5EF4-FFF2-40B4-BE49-F238E27FC236}">
                  <a16:creationId xmlns:a16="http://schemas.microsoft.com/office/drawing/2014/main" id="{DCFC7A50-78D1-AA4D-A8D1-AF1C307EFC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6" name="Line 13">
              <a:extLst>
                <a:ext uri="{FF2B5EF4-FFF2-40B4-BE49-F238E27FC236}">
                  <a16:creationId xmlns:a16="http://schemas.microsoft.com/office/drawing/2014/main" id="{CC87870C-9BE1-A949-8617-AA6543F821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7" name="Line 19">
              <a:extLst>
                <a:ext uri="{FF2B5EF4-FFF2-40B4-BE49-F238E27FC236}">
                  <a16:creationId xmlns:a16="http://schemas.microsoft.com/office/drawing/2014/main" id="{8D06223E-93F2-FD40-BD92-6B4C456AD6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8" name="Line 47">
              <a:extLst>
                <a:ext uri="{FF2B5EF4-FFF2-40B4-BE49-F238E27FC236}">
                  <a16:creationId xmlns:a16="http://schemas.microsoft.com/office/drawing/2014/main" id="{05FC81B0-6B08-9E40-987C-FE0403F57A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9" name="Line 13">
              <a:extLst>
                <a:ext uri="{FF2B5EF4-FFF2-40B4-BE49-F238E27FC236}">
                  <a16:creationId xmlns:a16="http://schemas.microsoft.com/office/drawing/2014/main" id="{4C51E71A-3760-9C4D-AC8F-E77D6BE84DD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0" name="Freeform 29">
              <a:extLst>
                <a:ext uri="{FF2B5EF4-FFF2-40B4-BE49-F238E27FC236}">
                  <a16:creationId xmlns:a16="http://schemas.microsoft.com/office/drawing/2014/main" id="{6E09065F-842B-5147-AA56-ECECDAEB9CC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1" name="Isosceles Triangle 11">
              <a:extLst>
                <a:ext uri="{FF2B5EF4-FFF2-40B4-BE49-F238E27FC236}">
                  <a16:creationId xmlns:a16="http://schemas.microsoft.com/office/drawing/2014/main" id="{AD6871B8-A10E-AD47-BC45-91319157FF1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2" name="Line 13">
              <a:extLst>
                <a:ext uri="{FF2B5EF4-FFF2-40B4-BE49-F238E27FC236}">
                  <a16:creationId xmlns:a16="http://schemas.microsoft.com/office/drawing/2014/main" id="{2E39D6DB-01D3-2342-8C72-DB28FB01F17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3" name="Freeform 65">
              <a:extLst>
                <a:ext uri="{FF2B5EF4-FFF2-40B4-BE49-F238E27FC236}">
                  <a16:creationId xmlns:a16="http://schemas.microsoft.com/office/drawing/2014/main" id="{28E527E6-0D35-224C-8C13-F02BD56E3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54" name="Freeform 29">
              <a:extLst>
                <a:ext uri="{FF2B5EF4-FFF2-40B4-BE49-F238E27FC236}">
                  <a16:creationId xmlns:a16="http://schemas.microsoft.com/office/drawing/2014/main" id="{C0AE7940-9888-BC4D-819C-FB049B19A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5" name="Isosceles Triangle 11">
              <a:extLst>
                <a:ext uri="{FF2B5EF4-FFF2-40B4-BE49-F238E27FC236}">
                  <a16:creationId xmlns:a16="http://schemas.microsoft.com/office/drawing/2014/main" id="{73C7F747-60AE-E04B-8708-7C5D126148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6" name="Line 4">
              <a:extLst>
                <a:ext uri="{FF2B5EF4-FFF2-40B4-BE49-F238E27FC236}">
                  <a16:creationId xmlns:a16="http://schemas.microsoft.com/office/drawing/2014/main" id="{BE27E241-683C-EA4B-A514-EC8F95AFCE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7" name="Freeform 65">
              <a:extLst>
                <a:ext uri="{FF2B5EF4-FFF2-40B4-BE49-F238E27FC236}">
                  <a16:creationId xmlns:a16="http://schemas.microsoft.com/office/drawing/2014/main" id="{92DBB049-B4E8-0F4C-9DD7-CADAAF556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67" name="Group 3">
            <a:extLst>
              <a:ext uri="{FF2B5EF4-FFF2-40B4-BE49-F238E27FC236}">
                <a16:creationId xmlns:a16="http://schemas.microsoft.com/office/drawing/2014/main" id="{C4446CB2-FB1E-D84F-9B1E-56F6229DEA02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62478" name="Line 14">
              <a:extLst>
                <a:ext uri="{FF2B5EF4-FFF2-40B4-BE49-F238E27FC236}">
                  <a16:creationId xmlns:a16="http://schemas.microsoft.com/office/drawing/2014/main" id="{4E92BB3C-0F31-334E-ADAB-A21DDDA347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9" name="Line 14">
              <a:extLst>
                <a:ext uri="{FF2B5EF4-FFF2-40B4-BE49-F238E27FC236}">
                  <a16:creationId xmlns:a16="http://schemas.microsoft.com/office/drawing/2014/main" id="{BABBD45F-F4BC-F94D-99CB-6A8F79B149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0" name="Line 13">
              <a:extLst>
                <a:ext uri="{FF2B5EF4-FFF2-40B4-BE49-F238E27FC236}">
                  <a16:creationId xmlns:a16="http://schemas.microsoft.com/office/drawing/2014/main" id="{F663708D-9BB6-6545-AD75-876F0AA825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2481" name="Straight Connector 2">
              <a:extLst>
                <a:ext uri="{FF2B5EF4-FFF2-40B4-BE49-F238E27FC236}">
                  <a16:creationId xmlns:a16="http://schemas.microsoft.com/office/drawing/2014/main" id="{E55414C3-CE06-3349-A30E-B173A0F5739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82" name="Straight Connector 86">
              <a:extLst>
                <a:ext uri="{FF2B5EF4-FFF2-40B4-BE49-F238E27FC236}">
                  <a16:creationId xmlns:a16="http://schemas.microsoft.com/office/drawing/2014/main" id="{1B3364EB-C0BA-2445-A880-29420BAE89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2468" name="TextBox 4">
            <a:extLst>
              <a:ext uri="{FF2B5EF4-FFF2-40B4-BE49-F238E27FC236}">
                <a16:creationId xmlns:a16="http://schemas.microsoft.com/office/drawing/2014/main" id="{F9E0BD69-13A6-604A-A182-2189D3C7E0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62469" name="Group 85">
            <a:extLst>
              <a:ext uri="{FF2B5EF4-FFF2-40B4-BE49-F238E27FC236}">
                <a16:creationId xmlns:a16="http://schemas.microsoft.com/office/drawing/2014/main" id="{6D2657A1-2516-BB46-A192-8F8C9B58706B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62473" name="Line 14">
              <a:extLst>
                <a:ext uri="{FF2B5EF4-FFF2-40B4-BE49-F238E27FC236}">
                  <a16:creationId xmlns:a16="http://schemas.microsoft.com/office/drawing/2014/main" id="{AA557318-3AB6-3546-A6E3-5FA7588098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4" name="Line 14">
              <a:extLst>
                <a:ext uri="{FF2B5EF4-FFF2-40B4-BE49-F238E27FC236}">
                  <a16:creationId xmlns:a16="http://schemas.microsoft.com/office/drawing/2014/main" id="{F036776C-15EE-7547-921F-B9AC00F689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5" name="Line 13">
              <a:extLst>
                <a:ext uri="{FF2B5EF4-FFF2-40B4-BE49-F238E27FC236}">
                  <a16:creationId xmlns:a16="http://schemas.microsoft.com/office/drawing/2014/main" id="{A67CAD9F-C1D6-7B42-B99F-7D31F7BE93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2476" name="Straight Connector 90">
              <a:extLst>
                <a:ext uri="{FF2B5EF4-FFF2-40B4-BE49-F238E27FC236}">
                  <a16:creationId xmlns:a16="http://schemas.microsoft.com/office/drawing/2014/main" id="{0AA38725-6E53-6141-982E-05DBDB7FF4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77" name="Straight Connector 91">
              <a:extLst>
                <a:ext uri="{FF2B5EF4-FFF2-40B4-BE49-F238E27FC236}">
                  <a16:creationId xmlns:a16="http://schemas.microsoft.com/office/drawing/2014/main" id="{85B07905-5053-8F46-9E39-3C95C990A2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2470" name="TextBox 92">
            <a:extLst>
              <a:ext uri="{FF2B5EF4-FFF2-40B4-BE49-F238E27FC236}">
                <a16:creationId xmlns:a16="http://schemas.microsoft.com/office/drawing/2014/main" id="{AAC299C9-7944-8D4F-B77C-D6F3A75781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62471" name="Freeform 64">
            <a:extLst>
              <a:ext uri="{FF2B5EF4-FFF2-40B4-BE49-F238E27FC236}">
                <a16:creationId xmlns:a16="http://schemas.microsoft.com/office/drawing/2014/main" id="{134779DB-3D45-0743-A633-230609D24749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2" name="Freeform 64">
            <a:extLst>
              <a:ext uri="{FF2B5EF4-FFF2-40B4-BE49-F238E27FC236}">
                <a16:creationId xmlns:a16="http://schemas.microsoft.com/office/drawing/2014/main" id="{A92EBFBE-3012-0F4D-83C8-157C92FF3512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478F5A34-7F88-F44E-9622-774EA961BF19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63490" name="Group 1">
            <a:extLst>
              <a:ext uri="{FF2B5EF4-FFF2-40B4-BE49-F238E27FC236}">
                <a16:creationId xmlns:a16="http://schemas.microsoft.com/office/drawing/2014/main" id="{9FCC2623-F3B9-4F4E-8553-57EE98E4A2E1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63510" name="Line 4">
              <a:extLst>
                <a:ext uri="{FF2B5EF4-FFF2-40B4-BE49-F238E27FC236}">
                  <a16:creationId xmlns:a16="http://schemas.microsoft.com/office/drawing/2014/main" id="{0E88C8C4-A786-F848-98E5-198A0EEB76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1" name="Line 5">
              <a:extLst>
                <a:ext uri="{FF2B5EF4-FFF2-40B4-BE49-F238E27FC236}">
                  <a16:creationId xmlns:a16="http://schemas.microsoft.com/office/drawing/2014/main" id="{5B468293-7E86-B642-929E-821F106D59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2" name="Line 6">
              <a:extLst>
                <a:ext uri="{FF2B5EF4-FFF2-40B4-BE49-F238E27FC236}">
                  <a16:creationId xmlns:a16="http://schemas.microsoft.com/office/drawing/2014/main" id="{1DA8CFD3-EE3F-304E-8289-D0F548BA5E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3" name="Freeform 7">
              <a:extLst>
                <a:ext uri="{FF2B5EF4-FFF2-40B4-BE49-F238E27FC236}">
                  <a16:creationId xmlns:a16="http://schemas.microsoft.com/office/drawing/2014/main" id="{DE658D51-8FA1-7740-8CA7-DE43E861B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4" name="Freeform 8">
              <a:extLst>
                <a:ext uri="{FF2B5EF4-FFF2-40B4-BE49-F238E27FC236}">
                  <a16:creationId xmlns:a16="http://schemas.microsoft.com/office/drawing/2014/main" id="{9F5378B7-91AF-1942-91F0-4339EDE58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5" name="Freeform 10">
              <a:extLst>
                <a:ext uri="{FF2B5EF4-FFF2-40B4-BE49-F238E27FC236}">
                  <a16:creationId xmlns:a16="http://schemas.microsoft.com/office/drawing/2014/main" id="{2D7E0A30-1A1A-E54C-BCDA-F86936190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16" name="Freeform 11">
              <a:extLst>
                <a:ext uri="{FF2B5EF4-FFF2-40B4-BE49-F238E27FC236}">
                  <a16:creationId xmlns:a16="http://schemas.microsoft.com/office/drawing/2014/main" id="{FCAB3989-9C12-BD47-BF9E-854F053E6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17" name="Line 13">
              <a:extLst>
                <a:ext uri="{FF2B5EF4-FFF2-40B4-BE49-F238E27FC236}">
                  <a16:creationId xmlns:a16="http://schemas.microsoft.com/office/drawing/2014/main" id="{155F9E02-97E5-D745-BB21-F9F21BCF1D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8" name="Line 14">
              <a:extLst>
                <a:ext uri="{FF2B5EF4-FFF2-40B4-BE49-F238E27FC236}">
                  <a16:creationId xmlns:a16="http://schemas.microsoft.com/office/drawing/2014/main" id="{FF3AA1D7-8762-4C41-8CA4-A59B55968C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9" name="Freeform 18">
              <a:extLst>
                <a:ext uri="{FF2B5EF4-FFF2-40B4-BE49-F238E27FC236}">
                  <a16:creationId xmlns:a16="http://schemas.microsoft.com/office/drawing/2014/main" id="{56123A11-796F-4C44-B5F3-92F442B17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20" name="Freeform 20">
              <a:extLst>
                <a:ext uri="{FF2B5EF4-FFF2-40B4-BE49-F238E27FC236}">
                  <a16:creationId xmlns:a16="http://schemas.microsoft.com/office/drawing/2014/main" id="{1EBB7EBA-5B90-CC40-8B29-830ADAA21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21" name="Line 25">
              <a:extLst>
                <a:ext uri="{FF2B5EF4-FFF2-40B4-BE49-F238E27FC236}">
                  <a16:creationId xmlns:a16="http://schemas.microsoft.com/office/drawing/2014/main" id="{2DD0B594-53FA-834C-92E1-8B821D8DB8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2" name="Rectangle 26">
              <a:extLst>
                <a:ext uri="{FF2B5EF4-FFF2-40B4-BE49-F238E27FC236}">
                  <a16:creationId xmlns:a16="http://schemas.microsoft.com/office/drawing/2014/main" id="{763F580D-32AA-834C-9407-A1C20976D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3" name="Freeform 29">
              <a:extLst>
                <a:ext uri="{FF2B5EF4-FFF2-40B4-BE49-F238E27FC236}">
                  <a16:creationId xmlns:a16="http://schemas.microsoft.com/office/drawing/2014/main" id="{EB7F780D-8736-054A-9517-262B6F8A9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4" name="Freeform 34">
              <a:extLst>
                <a:ext uri="{FF2B5EF4-FFF2-40B4-BE49-F238E27FC236}">
                  <a16:creationId xmlns:a16="http://schemas.microsoft.com/office/drawing/2014/main" id="{C6DEB0DA-8D73-6046-8253-C4D0984D1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5" name="Line 35">
              <a:extLst>
                <a:ext uri="{FF2B5EF4-FFF2-40B4-BE49-F238E27FC236}">
                  <a16:creationId xmlns:a16="http://schemas.microsoft.com/office/drawing/2014/main" id="{F54B83D4-6422-9343-AFD0-D706BD98FD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6" name="Freeform 40">
              <a:extLst>
                <a:ext uri="{FF2B5EF4-FFF2-40B4-BE49-F238E27FC236}">
                  <a16:creationId xmlns:a16="http://schemas.microsoft.com/office/drawing/2014/main" id="{B6C87BF2-1645-5647-AFEE-CED7E013F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27" name="Line 41">
              <a:extLst>
                <a:ext uri="{FF2B5EF4-FFF2-40B4-BE49-F238E27FC236}">
                  <a16:creationId xmlns:a16="http://schemas.microsoft.com/office/drawing/2014/main" id="{CAE9DBAA-9B92-A64F-A8B9-C40F462A40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8" name="Line 42">
              <a:extLst>
                <a:ext uri="{FF2B5EF4-FFF2-40B4-BE49-F238E27FC236}">
                  <a16:creationId xmlns:a16="http://schemas.microsoft.com/office/drawing/2014/main" id="{2B370FA1-E5D9-0442-B155-A8E9AEC3F2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9" name="Freeform 44">
              <a:extLst>
                <a:ext uri="{FF2B5EF4-FFF2-40B4-BE49-F238E27FC236}">
                  <a16:creationId xmlns:a16="http://schemas.microsoft.com/office/drawing/2014/main" id="{E5475AEF-8301-8E47-8494-5C9F84C5F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30" name="Line 45">
              <a:extLst>
                <a:ext uri="{FF2B5EF4-FFF2-40B4-BE49-F238E27FC236}">
                  <a16:creationId xmlns:a16="http://schemas.microsoft.com/office/drawing/2014/main" id="{CD373873-8818-1C42-950B-9506426D84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1" name="Freeform 46">
              <a:extLst>
                <a:ext uri="{FF2B5EF4-FFF2-40B4-BE49-F238E27FC236}">
                  <a16:creationId xmlns:a16="http://schemas.microsoft.com/office/drawing/2014/main" id="{A1B784CE-D364-164A-8674-15C89CB5FF5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32" name="Freeform 51">
              <a:extLst>
                <a:ext uri="{FF2B5EF4-FFF2-40B4-BE49-F238E27FC236}">
                  <a16:creationId xmlns:a16="http://schemas.microsoft.com/office/drawing/2014/main" id="{4E15428B-E908-264B-B954-83B1A230D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3" name="Rectangle 52">
              <a:extLst>
                <a:ext uri="{FF2B5EF4-FFF2-40B4-BE49-F238E27FC236}">
                  <a16:creationId xmlns:a16="http://schemas.microsoft.com/office/drawing/2014/main" id="{04B2C98F-A6B9-DC46-B164-D470986E2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4" name="AutoShape 56">
              <a:extLst>
                <a:ext uri="{FF2B5EF4-FFF2-40B4-BE49-F238E27FC236}">
                  <a16:creationId xmlns:a16="http://schemas.microsoft.com/office/drawing/2014/main" id="{01962284-329B-864F-A014-ED899CFBF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5" name="AutoShape 57">
              <a:extLst>
                <a:ext uri="{FF2B5EF4-FFF2-40B4-BE49-F238E27FC236}">
                  <a16:creationId xmlns:a16="http://schemas.microsoft.com/office/drawing/2014/main" id="{AF5801C1-2814-CF41-999F-968BBE301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6" name="AutoShape 59">
              <a:extLst>
                <a:ext uri="{FF2B5EF4-FFF2-40B4-BE49-F238E27FC236}">
                  <a16:creationId xmlns:a16="http://schemas.microsoft.com/office/drawing/2014/main" id="{0A6E318C-F889-D74F-ACC9-F92B75FC3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7" name="AutoShape 61">
              <a:extLst>
                <a:ext uri="{FF2B5EF4-FFF2-40B4-BE49-F238E27FC236}">
                  <a16:creationId xmlns:a16="http://schemas.microsoft.com/office/drawing/2014/main" id="{FD116313-C6A8-524B-A22C-B65680F15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8" name="Freeform 64">
              <a:extLst>
                <a:ext uri="{FF2B5EF4-FFF2-40B4-BE49-F238E27FC236}">
                  <a16:creationId xmlns:a16="http://schemas.microsoft.com/office/drawing/2014/main" id="{02D26436-87C2-054F-A7BC-32A6B9492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39" name="Freeform 65">
              <a:extLst>
                <a:ext uri="{FF2B5EF4-FFF2-40B4-BE49-F238E27FC236}">
                  <a16:creationId xmlns:a16="http://schemas.microsoft.com/office/drawing/2014/main" id="{DFAA28E5-9EB0-6D46-8F91-8DCDBA8CE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0" name="Line 5">
              <a:extLst>
                <a:ext uri="{FF2B5EF4-FFF2-40B4-BE49-F238E27FC236}">
                  <a16:creationId xmlns:a16="http://schemas.microsoft.com/office/drawing/2014/main" id="{A8FC6014-68B6-1840-B6D2-6D39BBD31F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1" name="Line 6">
              <a:extLst>
                <a:ext uri="{FF2B5EF4-FFF2-40B4-BE49-F238E27FC236}">
                  <a16:creationId xmlns:a16="http://schemas.microsoft.com/office/drawing/2014/main" id="{AC6600E6-CA32-0043-8D3A-B56000CEDA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2" name="Freeform 7">
              <a:extLst>
                <a:ext uri="{FF2B5EF4-FFF2-40B4-BE49-F238E27FC236}">
                  <a16:creationId xmlns:a16="http://schemas.microsoft.com/office/drawing/2014/main" id="{2E8C2A60-03BB-944A-8E12-27AB39417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3" name="Freeform 8">
              <a:extLst>
                <a:ext uri="{FF2B5EF4-FFF2-40B4-BE49-F238E27FC236}">
                  <a16:creationId xmlns:a16="http://schemas.microsoft.com/office/drawing/2014/main" id="{06C7669E-282B-D349-8FBA-C791F0A97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4" name="Freeform 10">
              <a:extLst>
                <a:ext uri="{FF2B5EF4-FFF2-40B4-BE49-F238E27FC236}">
                  <a16:creationId xmlns:a16="http://schemas.microsoft.com/office/drawing/2014/main" id="{A6F7E34A-1A0C-E446-84E5-BB15257F6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5" name="Freeform 11">
              <a:extLst>
                <a:ext uri="{FF2B5EF4-FFF2-40B4-BE49-F238E27FC236}">
                  <a16:creationId xmlns:a16="http://schemas.microsoft.com/office/drawing/2014/main" id="{9F9898D9-FB39-AF46-BCC8-FA72B75A5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6" name="Line 13">
              <a:extLst>
                <a:ext uri="{FF2B5EF4-FFF2-40B4-BE49-F238E27FC236}">
                  <a16:creationId xmlns:a16="http://schemas.microsoft.com/office/drawing/2014/main" id="{87BADB0B-859A-C54A-BEDB-3DBA66433C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7" name="Line 14">
              <a:extLst>
                <a:ext uri="{FF2B5EF4-FFF2-40B4-BE49-F238E27FC236}">
                  <a16:creationId xmlns:a16="http://schemas.microsoft.com/office/drawing/2014/main" id="{C24A28F8-80BD-D748-B474-AD0484CDE7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8" name="Freeform 20">
              <a:extLst>
                <a:ext uri="{FF2B5EF4-FFF2-40B4-BE49-F238E27FC236}">
                  <a16:creationId xmlns:a16="http://schemas.microsoft.com/office/drawing/2014/main" id="{86ABE1C5-07E2-2B4D-A177-4924107C1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9" name="Line 21">
              <a:extLst>
                <a:ext uri="{FF2B5EF4-FFF2-40B4-BE49-F238E27FC236}">
                  <a16:creationId xmlns:a16="http://schemas.microsoft.com/office/drawing/2014/main" id="{A5F27D3E-0626-114A-A539-DAD096F694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0" name="Line 25">
              <a:extLst>
                <a:ext uri="{FF2B5EF4-FFF2-40B4-BE49-F238E27FC236}">
                  <a16:creationId xmlns:a16="http://schemas.microsoft.com/office/drawing/2014/main" id="{317242F7-0782-2A49-B432-AE03C933E2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1" name="Freeform 29">
              <a:extLst>
                <a:ext uri="{FF2B5EF4-FFF2-40B4-BE49-F238E27FC236}">
                  <a16:creationId xmlns:a16="http://schemas.microsoft.com/office/drawing/2014/main" id="{82656133-1D5C-2549-B21F-2A004E70D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2" name="Freeform 34">
              <a:extLst>
                <a:ext uri="{FF2B5EF4-FFF2-40B4-BE49-F238E27FC236}">
                  <a16:creationId xmlns:a16="http://schemas.microsoft.com/office/drawing/2014/main" id="{3DB2DBDA-5E6A-EF44-9DFB-0BDBBC5CE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3" name="Line 35">
              <a:extLst>
                <a:ext uri="{FF2B5EF4-FFF2-40B4-BE49-F238E27FC236}">
                  <a16:creationId xmlns:a16="http://schemas.microsoft.com/office/drawing/2014/main" id="{FFF280A0-232E-A641-B68C-944DAB9F21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4" name="Freeform 40">
              <a:extLst>
                <a:ext uri="{FF2B5EF4-FFF2-40B4-BE49-F238E27FC236}">
                  <a16:creationId xmlns:a16="http://schemas.microsoft.com/office/drawing/2014/main" id="{9488DC86-7A3C-0C4D-8187-06D843167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55" name="Line 41">
              <a:extLst>
                <a:ext uri="{FF2B5EF4-FFF2-40B4-BE49-F238E27FC236}">
                  <a16:creationId xmlns:a16="http://schemas.microsoft.com/office/drawing/2014/main" id="{667DB2AA-FC5F-744C-8EB1-761A96A230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6" name="Line 42">
              <a:extLst>
                <a:ext uri="{FF2B5EF4-FFF2-40B4-BE49-F238E27FC236}">
                  <a16:creationId xmlns:a16="http://schemas.microsoft.com/office/drawing/2014/main" id="{23A0119B-EE1D-E344-B033-DBC9730BEA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7" name="Freeform 44">
              <a:extLst>
                <a:ext uri="{FF2B5EF4-FFF2-40B4-BE49-F238E27FC236}">
                  <a16:creationId xmlns:a16="http://schemas.microsoft.com/office/drawing/2014/main" id="{F4623617-FCC3-FD4A-90BF-F7655588C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58" name="Line 45">
              <a:extLst>
                <a:ext uri="{FF2B5EF4-FFF2-40B4-BE49-F238E27FC236}">
                  <a16:creationId xmlns:a16="http://schemas.microsoft.com/office/drawing/2014/main" id="{EBC64F24-99D0-7542-9046-5F299F6AD3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9" name="Freeform 51">
              <a:extLst>
                <a:ext uri="{FF2B5EF4-FFF2-40B4-BE49-F238E27FC236}">
                  <a16:creationId xmlns:a16="http://schemas.microsoft.com/office/drawing/2014/main" id="{4E08F573-38CB-7E46-9D95-8B210466C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0" name="Line 53">
              <a:extLst>
                <a:ext uri="{FF2B5EF4-FFF2-40B4-BE49-F238E27FC236}">
                  <a16:creationId xmlns:a16="http://schemas.microsoft.com/office/drawing/2014/main" id="{4AE94443-35EF-8849-9745-60406D7964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1" name="Rectangle 54">
              <a:extLst>
                <a:ext uri="{FF2B5EF4-FFF2-40B4-BE49-F238E27FC236}">
                  <a16:creationId xmlns:a16="http://schemas.microsoft.com/office/drawing/2014/main" id="{042FB0BC-C11B-714F-B9A9-3CD2D9008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2" name="Rectangle 55">
              <a:extLst>
                <a:ext uri="{FF2B5EF4-FFF2-40B4-BE49-F238E27FC236}">
                  <a16:creationId xmlns:a16="http://schemas.microsoft.com/office/drawing/2014/main" id="{3F064195-4404-8A49-B52D-B7D4B3D01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3" name="AutoShape 56">
              <a:extLst>
                <a:ext uri="{FF2B5EF4-FFF2-40B4-BE49-F238E27FC236}">
                  <a16:creationId xmlns:a16="http://schemas.microsoft.com/office/drawing/2014/main" id="{DEBA5210-01F9-374E-9F47-B7ACF973E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4" name="AutoShape 57">
              <a:extLst>
                <a:ext uri="{FF2B5EF4-FFF2-40B4-BE49-F238E27FC236}">
                  <a16:creationId xmlns:a16="http://schemas.microsoft.com/office/drawing/2014/main" id="{F01CC264-5FBA-4047-9066-F71DCDB7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5" name="AutoShape 59">
              <a:extLst>
                <a:ext uri="{FF2B5EF4-FFF2-40B4-BE49-F238E27FC236}">
                  <a16:creationId xmlns:a16="http://schemas.microsoft.com/office/drawing/2014/main" id="{0818E860-73AC-4747-B386-FA90F78C5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6" name="AutoShape 61">
              <a:extLst>
                <a:ext uri="{FF2B5EF4-FFF2-40B4-BE49-F238E27FC236}">
                  <a16:creationId xmlns:a16="http://schemas.microsoft.com/office/drawing/2014/main" id="{E6537B55-7A68-204C-B2A9-C554491C5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7" name="Freeform 64">
              <a:extLst>
                <a:ext uri="{FF2B5EF4-FFF2-40B4-BE49-F238E27FC236}">
                  <a16:creationId xmlns:a16="http://schemas.microsoft.com/office/drawing/2014/main" id="{C092E0A0-635C-D34A-8871-527B0AA4B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68" name="Freeform 65">
              <a:extLst>
                <a:ext uri="{FF2B5EF4-FFF2-40B4-BE49-F238E27FC236}">
                  <a16:creationId xmlns:a16="http://schemas.microsoft.com/office/drawing/2014/main" id="{5B958016-BB53-BC4F-9ED5-A2CC07E3B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69" name="Line 14">
              <a:extLst>
                <a:ext uri="{FF2B5EF4-FFF2-40B4-BE49-F238E27FC236}">
                  <a16:creationId xmlns:a16="http://schemas.microsoft.com/office/drawing/2014/main" id="{927BFCC4-AB15-3649-8C38-ED32ED29B4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0" name="Line 14">
              <a:extLst>
                <a:ext uri="{FF2B5EF4-FFF2-40B4-BE49-F238E27FC236}">
                  <a16:creationId xmlns:a16="http://schemas.microsoft.com/office/drawing/2014/main" id="{1D5D69BD-076D-E74C-BB84-2930827793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1" name="Line 14">
              <a:extLst>
                <a:ext uri="{FF2B5EF4-FFF2-40B4-BE49-F238E27FC236}">
                  <a16:creationId xmlns:a16="http://schemas.microsoft.com/office/drawing/2014/main" id="{4E8235A8-C349-FE40-B4CF-CEC243B1CD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2" name="Line 14">
              <a:extLst>
                <a:ext uri="{FF2B5EF4-FFF2-40B4-BE49-F238E27FC236}">
                  <a16:creationId xmlns:a16="http://schemas.microsoft.com/office/drawing/2014/main" id="{1FC55BB3-BD78-4544-8CFA-A29DE00D7C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3" name="Line 13">
              <a:extLst>
                <a:ext uri="{FF2B5EF4-FFF2-40B4-BE49-F238E27FC236}">
                  <a16:creationId xmlns:a16="http://schemas.microsoft.com/office/drawing/2014/main" id="{735012BE-CE42-9E49-9B83-C0C3919420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4" name="Line 19">
              <a:extLst>
                <a:ext uri="{FF2B5EF4-FFF2-40B4-BE49-F238E27FC236}">
                  <a16:creationId xmlns:a16="http://schemas.microsoft.com/office/drawing/2014/main" id="{0FF81759-3103-2648-B6DF-403628EA07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5" name="Line 47">
              <a:extLst>
                <a:ext uri="{FF2B5EF4-FFF2-40B4-BE49-F238E27FC236}">
                  <a16:creationId xmlns:a16="http://schemas.microsoft.com/office/drawing/2014/main" id="{09149E66-5FFA-1449-A0DF-1F58DD1DFF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6" name="Line 13">
              <a:extLst>
                <a:ext uri="{FF2B5EF4-FFF2-40B4-BE49-F238E27FC236}">
                  <a16:creationId xmlns:a16="http://schemas.microsoft.com/office/drawing/2014/main" id="{02B67C6F-375A-8E40-8E4D-6EF6CF6B327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7" name="Freeform 29">
              <a:extLst>
                <a:ext uri="{FF2B5EF4-FFF2-40B4-BE49-F238E27FC236}">
                  <a16:creationId xmlns:a16="http://schemas.microsoft.com/office/drawing/2014/main" id="{4FC3D784-39F5-5444-BD86-30D781358A4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8" name="Isosceles Triangle 11">
              <a:extLst>
                <a:ext uri="{FF2B5EF4-FFF2-40B4-BE49-F238E27FC236}">
                  <a16:creationId xmlns:a16="http://schemas.microsoft.com/office/drawing/2014/main" id="{201EA56C-6782-B44D-BDA5-7182E555841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9" name="Line 13">
              <a:extLst>
                <a:ext uri="{FF2B5EF4-FFF2-40B4-BE49-F238E27FC236}">
                  <a16:creationId xmlns:a16="http://schemas.microsoft.com/office/drawing/2014/main" id="{885C456E-F61D-AE45-9F71-56AF21BD1DC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0" name="Freeform 65">
              <a:extLst>
                <a:ext uri="{FF2B5EF4-FFF2-40B4-BE49-F238E27FC236}">
                  <a16:creationId xmlns:a16="http://schemas.microsoft.com/office/drawing/2014/main" id="{7DE66E77-B093-4D4D-8F21-6BED0AF45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81" name="Freeform 29">
              <a:extLst>
                <a:ext uri="{FF2B5EF4-FFF2-40B4-BE49-F238E27FC236}">
                  <a16:creationId xmlns:a16="http://schemas.microsoft.com/office/drawing/2014/main" id="{0D01E5FA-FAF0-354B-AEBD-00084CCFC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2" name="Isosceles Triangle 11">
              <a:extLst>
                <a:ext uri="{FF2B5EF4-FFF2-40B4-BE49-F238E27FC236}">
                  <a16:creationId xmlns:a16="http://schemas.microsoft.com/office/drawing/2014/main" id="{286F1DC0-FFAF-904F-8D49-5A884EEE887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3" name="Line 4">
              <a:extLst>
                <a:ext uri="{FF2B5EF4-FFF2-40B4-BE49-F238E27FC236}">
                  <a16:creationId xmlns:a16="http://schemas.microsoft.com/office/drawing/2014/main" id="{DA6A0353-D666-874F-82AA-8D1D2CD939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4" name="Freeform 65">
              <a:extLst>
                <a:ext uri="{FF2B5EF4-FFF2-40B4-BE49-F238E27FC236}">
                  <a16:creationId xmlns:a16="http://schemas.microsoft.com/office/drawing/2014/main" id="{FBFBEC51-61E4-B944-A091-45759625C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3491" name="Group 3">
            <a:extLst>
              <a:ext uri="{FF2B5EF4-FFF2-40B4-BE49-F238E27FC236}">
                <a16:creationId xmlns:a16="http://schemas.microsoft.com/office/drawing/2014/main" id="{318EFA76-B8A5-7E42-A7A9-CF72F312608C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63505" name="Line 14">
              <a:extLst>
                <a:ext uri="{FF2B5EF4-FFF2-40B4-BE49-F238E27FC236}">
                  <a16:creationId xmlns:a16="http://schemas.microsoft.com/office/drawing/2014/main" id="{DE256B5F-EB29-0C40-91FE-F7E56A8716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6" name="Line 14">
              <a:extLst>
                <a:ext uri="{FF2B5EF4-FFF2-40B4-BE49-F238E27FC236}">
                  <a16:creationId xmlns:a16="http://schemas.microsoft.com/office/drawing/2014/main" id="{BA6BE2EF-F6E8-454F-A6C4-F35D699E2C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7" name="Line 13">
              <a:extLst>
                <a:ext uri="{FF2B5EF4-FFF2-40B4-BE49-F238E27FC236}">
                  <a16:creationId xmlns:a16="http://schemas.microsoft.com/office/drawing/2014/main" id="{0CAA5E6B-8F22-EC4D-A541-45D5F39292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3508" name="Straight Connector 2">
              <a:extLst>
                <a:ext uri="{FF2B5EF4-FFF2-40B4-BE49-F238E27FC236}">
                  <a16:creationId xmlns:a16="http://schemas.microsoft.com/office/drawing/2014/main" id="{B2B9FE8E-64BB-804D-B305-3DFFF541CF6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3509" name="Straight Connector 86">
              <a:extLst>
                <a:ext uri="{FF2B5EF4-FFF2-40B4-BE49-F238E27FC236}">
                  <a16:creationId xmlns:a16="http://schemas.microsoft.com/office/drawing/2014/main" id="{A2153E1A-689D-6841-A700-C0CF2C1EACE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3492" name="TextBox 4">
            <a:extLst>
              <a:ext uri="{FF2B5EF4-FFF2-40B4-BE49-F238E27FC236}">
                <a16:creationId xmlns:a16="http://schemas.microsoft.com/office/drawing/2014/main" id="{D31287B3-E41E-1F4A-B859-2633A02374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63493" name="Group 85">
            <a:extLst>
              <a:ext uri="{FF2B5EF4-FFF2-40B4-BE49-F238E27FC236}">
                <a16:creationId xmlns:a16="http://schemas.microsoft.com/office/drawing/2014/main" id="{5A0C2539-25AF-4643-B4C7-29EC8429F4B6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63500" name="Line 14">
              <a:extLst>
                <a:ext uri="{FF2B5EF4-FFF2-40B4-BE49-F238E27FC236}">
                  <a16:creationId xmlns:a16="http://schemas.microsoft.com/office/drawing/2014/main" id="{4C527F67-2F76-2D45-A65A-5360529B44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1" name="Line 14">
              <a:extLst>
                <a:ext uri="{FF2B5EF4-FFF2-40B4-BE49-F238E27FC236}">
                  <a16:creationId xmlns:a16="http://schemas.microsoft.com/office/drawing/2014/main" id="{A9C2E895-149A-D049-8A48-ACBB6CE311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2" name="Line 13">
              <a:extLst>
                <a:ext uri="{FF2B5EF4-FFF2-40B4-BE49-F238E27FC236}">
                  <a16:creationId xmlns:a16="http://schemas.microsoft.com/office/drawing/2014/main" id="{4436880E-C750-5F43-8918-7E594355AB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3503" name="Straight Connector 90">
              <a:extLst>
                <a:ext uri="{FF2B5EF4-FFF2-40B4-BE49-F238E27FC236}">
                  <a16:creationId xmlns:a16="http://schemas.microsoft.com/office/drawing/2014/main" id="{18373891-7932-F845-BC09-AD28F5886A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3504" name="Straight Connector 91">
              <a:extLst>
                <a:ext uri="{FF2B5EF4-FFF2-40B4-BE49-F238E27FC236}">
                  <a16:creationId xmlns:a16="http://schemas.microsoft.com/office/drawing/2014/main" id="{F6F44661-EF14-1D40-A46C-0573D6F08A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3494" name="TextBox 92">
            <a:extLst>
              <a:ext uri="{FF2B5EF4-FFF2-40B4-BE49-F238E27FC236}">
                <a16:creationId xmlns:a16="http://schemas.microsoft.com/office/drawing/2014/main" id="{384E707E-0782-D142-B101-EB661C566F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63495" name="TextBox 1">
            <a:extLst>
              <a:ext uri="{FF2B5EF4-FFF2-40B4-BE49-F238E27FC236}">
                <a16:creationId xmlns:a16="http://schemas.microsoft.com/office/drawing/2014/main" id="{C14CAA71-42CF-5447-9910-35E563132D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3496" name="TextBox 93">
            <a:extLst>
              <a:ext uri="{FF2B5EF4-FFF2-40B4-BE49-F238E27FC236}">
                <a16:creationId xmlns:a16="http://schemas.microsoft.com/office/drawing/2014/main" id="{87A83025-4ADB-9649-861F-F60FD18746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3497" name="TextBox 94">
            <a:extLst>
              <a:ext uri="{FF2B5EF4-FFF2-40B4-BE49-F238E27FC236}">
                <a16:creationId xmlns:a16="http://schemas.microsoft.com/office/drawing/2014/main" id="{01287684-80A1-C943-825A-586286A645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3498" name="Freeform 64">
            <a:extLst>
              <a:ext uri="{FF2B5EF4-FFF2-40B4-BE49-F238E27FC236}">
                <a16:creationId xmlns:a16="http://schemas.microsoft.com/office/drawing/2014/main" id="{18552D13-0B8C-E14E-9912-C6C7DAD95267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9" name="Freeform 64">
            <a:extLst>
              <a:ext uri="{FF2B5EF4-FFF2-40B4-BE49-F238E27FC236}">
                <a16:creationId xmlns:a16="http://schemas.microsoft.com/office/drawing/2014/main" id="{C64002E6-D20E-D24C-BCE5-87EE869880D7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Content Placeholder 2">
            <a:extLst>
              <a:ext uri="{FF2B5EF4-FFF2-40B4-BE49-F238E27FC236}">
                <a16:creationId xmlns:a16="http://schemas.microsoft.com/office/drawing/2014/main" id="{18083306-D17B-D340-9248-B4F1A3F5AEE2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270000" y="990600"/>
            <a:ext cx="8763000" cy="5638800"/>
          </a:xfrm>
        </p:spPr>
        <p:txBody>
          <a:bodyPr/>
          <a:lstStyle/>
          <a:p>
            <a:r>
              <a:rPr lang="en-US" altLang="en-US"/>
              <a:t>K-maps for 2, 3, and 4 variables</a:t>
            </a:r>
          </a:p>
          <a:p>
            <a:r>
              <a:rPr lang="en-US" altLang="en-US"/>
              <a:t>Binary Numbers and Hexadecimal Numbers</a:t>
            </a:r>
          </a:p>
          <a:p>
            <a:r>
              <a:rPr lang="en-US" altLang="en-US"/>
              <a:t>1’s complement and 2’s complement representation</a:t>
            </a:r>
          </a:p>
          <a:p>
            <a:r>
              <a:rPr lang="en-US" altLang="en-US"/>
              <a:t>Addition and subtraction of binary numbers</a:t>
            </a:r>
          </a:p>
          <a:p>
            <a:r>
              <a:rPr lang="en-US" altLang="en-US"/>
              <a:t>Circuits for adders and fast adders, delay calculation</a:t>
            </a:r>
          </a:p>
          <a:p>
            <a:endParaRPr lang="en-US" altLang="en-US"/>
          </a:p>
          <a:p>
            <a:r>
              <a:rPr lang="en-US" altLang="en-US"/>
              <a:t>Single and Double precision IEEE floating point formats</a:t>
            </a:r>
          </a:p>
          <a:p>
            <a:r>
              <a:rPr lang="en-US" altLang="en-US"/>
              <a:t>Converting a real number to the IEEE format</a:t>
            </a:r>
          </a:p>
          <a:p>
            <a:r>
              <a:rPr lang="en-US" altLang="en-US"/>
              <a:t>Converting a floating point number to base 10</a:t>
            </a:r>
          </a:p>
          <a:p>
            <a:endParaRPr lang="en-US" altLang="en-US"/>
          </a:p>
          <a:p>
            <a:r>
              <a:rPr lang="en-US" altLang="en-US"/>
              <a:t>Multiplexers (circuits and function)</a:t>
            </a:r>
          </a:p>
          <a:p>
            <a:r>
              <a:rPr lang="en-US" altLang="en-US"/>
              <a:t>Synthesis of logic functions using multiplexers</a:t>
            </a:r>
          </a:p>
          <a:p>
            <a:r>
              <a:rPr lang="en-US" altLang="en-US"/>
              <a:t>Shannon’s Expansion Theorem</a:t>
            </a:r>
          </a:p>
        </p:txBody>
      </p:sp>
      <p:sp>
        <p:nvSpPr>
          <p:cNvPr id="9218" name="Title 1">
            <a:extLst>
              <a:ext uri="{FF2B5EF4-FFF2-40B4-BE49-F238E27FC236}">
                <a16:creationId xmlns:a16="http://schemas.microsoft.com/office/drawing/2014/main" id="{E9F6AE7E-BF8B-C049-8F95-0656F8FB0D3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Midterm 2: Topics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65DFE879-1839-0644-BCA6-76DEB1377CAE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64514" name="Group 1">
            <a:extLst>
              <a:ext uri="{FF2B5EF4-FFF2-40B4-BE49-F238E27FC236}">
                <a16:creationId xmlns:a16="http://schemas.microsoft.com/office/drawing/2014/main" id="{A43B86BA-842A-A041-B528-DFF7096D006F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64538" name="Line 4">
              <a:extLst>
                <a:ext uri="{FF2B5EF4-FFF2-40B4-BE49-F238E27FC236}">
                  <a16:creationId xmlns:a16="http://schemas.microsoft.com/office/drawing/2014/main" id="{7BFDF35F-7F2A-F943-B1B4-F33F34F519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9" name="Line 5">
              <a:extLst>
                <a:ext uri="{FF2B5EF4-FFF2-40B4-BE49-F238E27FC236}">
                  <a16:creationId xmlns:a16="http://schemas.microsoft.com/office/drawing/2014/main" id="{1F0FCA72-4A8D-8446-99DA-47F402AB6A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0" name="Line 6">
              <a:extLst>
                <a:ext uri="{FF2B5EF4-FFF2-40B4-BE49-F238E27FC236}">
                  <a16:creationId xmlns:a16="http://schemas.microsoft.com/office/drawing/2014/main" id="{4C7CAA7C-2F9E-6142-AC6A-11F0A0226C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1" name="Freeform 7">
              <a:extLst>
                <a:ext uri="{FF2B5EF4-FFF2-40B4-BE49-F238E27FC236}">
                  <a16:creationId xmlns:a16="http://schemas.microsoft.com/office/drawing/2014/main" id="{3665B576-6C00-0D42-9F04-AFAE7D6F8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2" name="Freeform 8">
              <a:extLst>
                <a:ext uri="{FF2B5EF4-FFF2-40B4-BE49-F238E27FC236}">
                  <a16:creationId xmlns:a16="http://schemas.microsoft.com/office/drawing/2014/main" id="{4A9CA6B3-D99B-DD47-B586-3F67680A5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3" name="Freeform 10">
              <a:extLst>
                <a:ext uri="{FF2B5EF4-FFF2-40B4-BE49-F238E27FC236}">
                  <a16:creationId xmlns:a16="http://schemas.microsoft.com/office/drawing/2014/main" id="{4A1D5774-2858-1F43-87AD-E4AA5848F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44" name="Freeform 11">
              <a:extLst>
                <a:ext uri="{FF2B5EF4-FFF2-40B4-BE49-F238E27FC236}">
                  <a16:creationId xmlns:a16="http://schemas.microsoft.com/office/drawing/2014/main" id="{572707E4-DE91-B844-AE2C-773F4A4DB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45" name="Line 13">
              <a:extLst>
                <a:ext uri="{FF2B5EF4-FFF2-40B4-BE49-F238E27FC236}">
                  <a16:creationId xmlns:a16="http://schemas.microsoft.com/office/drawing/2014/main" id="{032582D9-600F-DC4D-B953-8007012546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6" name="Line 14">
              <a:extLst>
                <a:ext uri="{FF2B5EF4-FFF2-40B4-BE49-F238E27FC236}">
                  <a16:creationId xmlns:a16="http://schemas.microsoft.com/office/drawing/2014/main" id="{880D8DC9-94AF-7643-B35B-76FB036899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7" name="Freeform 18">
              <a:extLst>
                <a:ext uri="{FF2B5EF4-FFF2-40B4-BE49-F238E27FC236}">
                  <a16:creationId xmlns:a16="http://schemas.microsoft.com/office/drawing/2014/main" id="{DA695D23-E9D3-6244-986F-05AFD72D4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48" name="Freeform 20">
              <a:extLst>
                <a:ext uri="{FF2B5EF4-FFF2-40B4-BE49-F238E27FC236}">
                  <a16:creationId xmlns:a16="http://schemas.microsoft.com/office/drawing/2014/main" id="{33472B65-7BAC-A54E-966A-D42F0B0EC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49" name="Line 25">
              <a:extLst>
                <a:ext uri="{FF2B5EF4-FFF2-40B4-BE49-F238E27FC236}">
                  <a16:creationId xmlns:a16="http://schemas.microsoft.com/office/drawing/2014/main" id="{05E04FB5-7344-8A4E-A4CD-4D5985937D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0" name="Rectangle 26">
              <a:extLst>
                <a:ext uri="{FF2B5EF4-FFF2-40B4-BE49-F238E27FC236}">
                  <a16:creationId xmlns:a16="http://schemas.microsoft.com/office/drawing/2014/main" id="{2C5015F8-7B13-D44C-A971-7AF33E49A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1" name="Freeform 29">
              <a:extLst>
                <a:ext uri="{FF2B5EF4-FFF2-40B4-BE49-F238E27FC236}">
                  <a16:creationId xmlns:a16="http://schemas.microsoft.com/office/drawing/2014/main" id="{91E5F27C-8D63-B34E-8BCC-7FE263A87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2" name="Freeform 34">
              <a:extLst>
                <a:ext uri="{FF2B5EF4-FFF2-40B4-BE49-F238E27FC236}">
                  <a16:creationId xmlns:a16="http://schemas.microsoft.com/office/drawing/2014/main" id="{AC3ADD9B-ACBF-9149-98E1-DE9F72A39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3" name="Line 35">
              <a:extLst>
                <a:ext uri="{FF2B5EF4-FFF2-40B4-BE49-F238E27FC236}">
                  <a16:creationId xmlns:a16="http://schemas.microsoft.com/office/drawing/2014/main" id="{D6FA8F17-1381-CF48-8D47-6AD8987D04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4" name="Freeform 40">
              <a:extLst>
                <a:ext uri="{FF2B5EF4-FFF2-40B4-BE49-F238E27FC236}">
                  <a16:creationId xmlns:a16="http://schemas.microsoft.com/office/drawing/2014/main" id="{EE8FC1A1-800B-B844-8BBC-8A6D6DBDC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55" name="Line 41">
              <a:extLst>
                <a:ext uri="{FF2B5EF4-FFF2-40B4-BE49-F238E27FC236}">
                  <a16:creationId xmlns:a16="http://schemas.microsoft.com/office/drawing/2014/main" id="{C95E37DD-78F8-A34A-9730-89E798E019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6" name="Line 42">
              <a:extLst>
                <a:ext uri="{FF2B5EF4-FFF2-40B4-BE49-F238E27FC236}">
                  <a16:creationId xmlns:a16="http://schemas.microsoft.com/office/drawing/2014/main" id="{CF85B4F7-5F1B-EC42-9B90-D477C2509F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7" name="Freeform 44">
              <a:extLst>
                <a:ext uri="{FF2B5EF4-FFF2-40B4-BE49-F238E27FC236}">
                  <a16:creationId xmlns:a16="http://schemas.microsoft.com/office/drawing/2014/main" id="{C658F5A2-EE32-FF40-A4FB-C4116E43C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58" name="Line 45">
              <a:extLst>
                <a:ext uri="{FF2B5EF4-FFF2-40B4-BE49-F238E27FC236}">
                  <a16:creationId xmlns:a16="http://schemas.microsoft.com/office/drawing/2014/main" id="{840E756F-D82C-3141-B600-7A0B4375A0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9" name="Freeform 46">
              <a:extLst>
                <a:ext uri="{FF2B5EF4-FFF2-40B4-BE49-F238E27FC236}">
                  <a16:creationId xmlns:a16="http://schemas.microsoft.com/office/drawing/2014/main" id="{F0E39487-BB6C-2147-BD8D-500730CD73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0" name="Freeform 51">
              <a:extLst>
                <a:ext uri="{FF2B5EF4-FFF2-40B4-BE49-F238E27FC236}">
                  <a16:creationId xmlns:a16="http://schemas.microsoft.com/office/drawing/2014/main" id="{35470B5F-7BF0-4B4F-865A-FB8E5EF10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1" name="Rectangle 52">
              <a:extLst>
                <a:ext uri="{FF2B5EF4-FFF2-40B4-BE49-F238E27FC236}">
                  <a16:creationId xmlns:a16="http://schemas.microsoft.com/office/drawing/2014/main" id="{9EA9108A-1203-BD4C-B72A-C2D8465E1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2" name="AutoShape 56">
              <a:extLst>
                <a:ext uri="{FF2B5EF4-FFF2-40B4-BE49-F238E27FC236}">
                  <a16:creationId xmlns:a16="http://schemas.microsoft.com/office/drawing/2014/main" id="{856F44E4-89D8-5146-8B70-74E2977CF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3" name="AutoShape 57">
              <a:extLst>
                <a:ext uri="{FF2B5EF4-FFF2-40B4-BE49-F238E27FC236}">
                  <a16:creationId xmlns:a16="http://schemas.microsoft.com/office/drawing/2014/main" id="{BAF85CCD-2CC3-2647-9AA1-78BAB6556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4" name="AutoShape 59">
              <a:extLst>
                <a:ext uri="{FF2B5EF4-FFF2-40B4-BE49-F238E27FC236}">
                  <a16:creationId xmlns:a16="http://schemas.microsoft.com/office/drawing/2014/main" id="{47BEE994-E7F0-EF45-AEDD-32B9009CD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5" name="AutoShape 61">
              <a:extLst>
                <a:ext uri="{FF2B5EF4-FFF2-40B4-BE49-F238E27FC236}">
                  <a16:creationId xmlns:a16="http://schemas.microsoft.com/office/drawing/2014/main" id="{7932BB24-7AE7-654C-9B39-756D826E0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6" name="Freeform 64">
              <a:extLst>
                <a:ext uri="{FF2B5EF4-FFF2-40B4-BE49-F238E27FC236}">
                  <a16:creationId xmlns:a16="http://schemas.microsoft.com/office/drawing/2014/main" id="{16174384-6B68-7A40-81DC-6C9853E67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7" name="Freeform 65">
              <a:extLst>
                <a:ext uri="{FF2B5EF4-FFF2-40B4-BE49-F238E27FC236}">
                  <a16:creationId xmlns:a16="http://schemas.microsoft.com/office/drawing/2014/main" id="{688BDDCB-3BBB-F84A-92E2-229416878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8" name="Line 5">
              <a:extLst>
                <a:ext uri="{FF2B5EF4-FFF2-40B4-BE49-F238E27FC236}">
                  <a16:creationId xmlns:a16="http://schemas.microsoft.com/office/drawing/2014/main" id="{6FF4A2B9-3F58-994D-AC5E-6387137022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9" name="Line 6">
              <a:extLst>
                <a:ext uri="{FF2B5EF4-FFF2-40B4-BE49-F238E27FC236}">
                  <a16:creationId xmlns:a16="http://schemas.microsoft.com/office/drawing/2014/main" id="{C2134046-A4C1-EE40-ACF4-70FB6526C0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0" name="Freeform 7">
              <a:extLst>
                <a:ext uri="{FF2B5EF4-FFF2-40B4-BE49-F238E27FC236}">
                  <a16:creationId xmlns:a16="http://schemas.microsoft.com/office/drawing/2014/main" id="{10E7EEDD-9532-6E49-8290-7B6D8430F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1" name="Freeform 8">
              <a:extLst>
                <a:ext uri="{FF2B5EF4-FFF2-40B4-BE49-F238E27FC236}">
                  <a16:creationId xmlns:a16="http://schemas.microsoft.com/office/drawing/2014/main" id="{2353EA4B-284F-B44D-9682-1F05BD459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2" name="Freeform 10">
              <a:extLst>
                <a:ext uri="{FF2B5EF4-FFF2-40B4-BE49-F238E27FC236}">
                  <a16:creationId xmlns:a16="http://schemas.microsoft.com/office/drawing/2014/main" id="{169D8D19-FDCA-7348-B628-17607B4DC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73" name="Freeform 11">
              <a:extLst>
                <a:ext uri="{FF2B5EF4-FFF2-40B4-BE49-F238E27FC236}">
                  <a16:creationId xmlns:a16="http://schemas.microsoft.com/office/drawing/2014/main" id="{733E35D8-3402-D443-ACD0-3451BE961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74" name="Line 13">
              <a:extLst>
                <a:ext uri="{FF2B5EF4-FFF2-40B4-BE49-F238E27FC236}">
                  <a16:creationId xmlns:a16="http://schemas.microsoft.com/office/drawing/2014/main" id="{2A94142C-A0A9-7445-8D04-DE3CA4D5FB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5" name="Line 14">
              <a:extLst>
                <a:ext uri="{FF2B5EF4-FFF2-40B4-BE49-F238E27FC236}">
                  <a16:creationId xmlns:a16="http://schemas.microsoft.com/office/drawing/2014/main" id="{89663E94-51AA-1A4F-8C2B-9EFA7DDB1B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6" name="Freeform 20">
              <a:extLst>
                <a:ext uri="{FF2B5EF4-FFF2-40B4-BE49-F238E27FC236}">
                  <a16:creationId xmlns:a16="http://schemas.microsoft.com/office/drawing/2014/main" id="{F1F5CB6E-9A2D-DF4A-8D1D-098F0E7EC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Line 21">
              <a:extLst>
                <a:ext uri="{FF2B5EF4-FFF2-40B4-BE49-F238E27FC236}">
                  <a16:creationId xmlns:a16="http://schemas.microsoft.com/office/drawing/2014/main" id="{D649B8B4-076C-DC4C-B592-DB5C89C599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8" name="Line 25">
              <a:extLst>
                <a:ext uri="{FF2B5EF4-FFF2-40B4-BE49-F238E27FC236}">
                  <a16:creationId xmlns:a16="http://schemas.microsoft.com/office/drawing/2014/main" id="{FEEAEA13-3116-4F4A-B53C-1DEF5133C5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9" name="Freeform 29">
              <a:extLst>
                <a:ext uri="{FF2B5EF4-FFF2-40B4-BE49-F238E27FC236}">
                  <a16:creationId xmlns:a16="http://schemas.microsoft.com/office/drawing/2014/main" id="{F80E0F7F-8D09-F348-9F5E-0A606FBD0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0" name="Freeform 34">
              <a:extLst>
                <a:ext uri="{FF2B5EF4-FFF2-40B4-BE49-F238E27FC236}">
                  <a16:creationId xmlns:a16="http://schemas.microsoft.com/office/drawing/2014/main" id="{F204E5FC-75DC-3847-914E-1E855BD82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1" name="Line 35">
              <a:extLst>
                <a:ext uri="{FF2B5EF4-FFF2-40B4-BE49-F238E27FC236}">
                  <a16:creationId xmlns:a16="http://schemas.microsoft.com/office/drawing/2014/main" id="{90B2CCEF-05DE-0D44-AA31-7C1ACB3958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2" name="Freeform 40">
              <a:extLst>
                <a:ext uri="{FF2B5EF4-FFF2-40B4-BE49-F238E27FC236}">
                  <a16:creationId xmlns:a16="http://schemas.microsoft.com/office/drawing/2014/main" id="{F98E29D8-CFB7-4647-858F-2466E75DD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83" name="Line 41">
              <a:extLst>
                <a:ext uri="{FF2B5EF4-FFF2-40B4-BE49-F238E27FC236}">
                  <a16:creationId xmlns:a16="http://schemas.microsoft.com/office/drawing/2014/main" id="{B51A4002-6670-384F-BF15-0DEB701650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4" name="Line 42">
              <a:extLst>
                <a:ext uri="{FF2B5EF4-FFF2-40B4-BE49-F238E27FC236}">
                  <a16:creationId xmlns:a16="http://schemas.microsoft.com/office/drawing/2014/main" id="{45C38569-E548-2C4E-BC0F-DE278D2102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5" name="Freeform 44">
              <a:extLst>
                <a:ext uri="{FF2B5EF4-FFF2-40B4-BE49-F238E27FC236}">
                  <a16:creationId xmlns:a16="http://schemas.microsoft.com/office/drawing/2014/main" id="{534AE9DF-F246-6C44-838C-B4BA46994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86" name="Line 45">
              <a:extLst>
                <a:ext uri="{FF2B5EF4-FFF2-40B4-BE49-F238E27FC236}">
                  <a16:creationId xmlns:a16="http://schemas.microsoft.com/office/drawing/2014/main" id="{E05FFEB3-21E8-494C-8564-048388D3B0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7" name="Freeform 51">
              <a:extLst>
                <a:ext uri="{FF2B5EF4-FFF2-40B4-BE49-F238E27FC236}">
                  <a16:creationId xmlns:a16="http://schemas.microsoft.com/office/drawing/2014/main" id="{A8DD98BA-5231-2A4C-9008-9B7D95AEE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8" name="Line 53">
              <a:extLst>
                <a:ext uri="{FF2B5EF4-FFF2-40B4-BE49-F238E27FC236}">
                  <a16:creationId xmlns:a16="http://schemas.microsoft.com/office/drawing/2014/main" id="{6C2E7F19-8C74-FB4F-BF06-567DEBB5D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9" name="Rectangle 54">
              <a:extLst>
                <a:ext uri="{FF2B5EF4-FFF2-40B4-BE49-F238E27FC236}">
                  <a16:creationId xmlns:a16="http://schemas.microsoft.com/office/drawing/2014/main" id="{701527AD-85DA-A148-A5BF-5DA5A3A8A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0" name="Rectangle 55">
              <a:extLst>
                <a:ext uri="{FF2B5EF4-FFF2-40B4-BE49-F238E27FC236}">
                  <a16:creationId xmlns:a16="http://schemas.microsoft.com/office/drawing/2014/main" id="{AB84FC02-80BA-B144-8401-0C92059FE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1" name="AutoShape 56">
              <a:extLst>
                <a:ext uri="{FF2B5EF4-FFF2-40B4-BE49-F238E27FC236}">
                  <a16:creationId xmlns:a16="http://schemas.microsoft.com/office/drawing/2014/main" id="{F62965DB-7A9A-0D46-8C4D-99BAFF6FA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2" name="AutoShape 57">
              <a:extLst>
                <a:ext uri="{FF2B5EF4-FFF2-40B4-BE49-F238E27FC236}">
                  <a16:creationId xmlns:a16="http://schemas.microsoft.com/office/drawing/2014/main" id="{1DA88CE8-083B-394D-B11C-7F7A1DC71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3" name="AutoShape 59">
              <a:extLst>
                <a:ext uri="{FF2B5EF4-FFF2-40B4-BE49-F238E27FC236}">
                  <a16:creationId xmlns:a16="http://schemas.microsoft.com/office/drawing/2014/main" id="{095279C7-5D74-A942-85A8-42AF1E5CC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4" name="AutoShape 61">
              <a:extLst>
                <a:ext uri="{FF2B5EF4-FFF2-40B4-BE49-F238E27FC236}">
                  <a16:creationId xmlns:a16="http://schemas.microsoft.com/office/drawing/2014/main" id="{D504CA26-12AD-2246-926E-40E21F8D8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5" name="Freeform 64">
              <a:extLst>
                <a:ext uri="{FF2B5EF4-FFF2-40B4-BE49-F238E27FC236}">
                  <a16:creationId xmlns:a16="http://schemas.microsoft.com/office/drawing/2014/main" id="{5A425371-24B8-4248-9D4E-BA9EC5818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96" name="Freeform 65">
              <a:extLst>
                <a:ext uri="{FF2B5EF4-FFF2-40B4-BE49-F238E27FC236}">
                  <a16:creationId xmlns:a16="http://schemas.microsoft.com/office/drawing/2014/main" id="{108B91A2-A3EB-114F-A938-44CAFD88C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97" name="Line 14">
              <a:extLst>
                <a:ext uri="{FF2B5EF4-FFF2-40B4-BE49-F238E27FC236}">
                  <a16:creationId xmlns:a16="http://schemas.microsoft.com/office/drawing/2014/main" id="{3C486897-6FBF-164D-A2D5-5226B1897E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8" name="Line 14">
              <a:extLst>
                <a:ext uri="{FF2B5EF4-FFF2-40B4-BE49-F238E27FC236}">
                  <a16:creationId xmlns:a16="http://schemas.microsoft.com/office/drawing/2014/main" id="{A04782D3-F36C-9F4B-8B69-C903143481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9" name="Line 14">
              <a:extLst>
                <a:ext uri="{FF2B5EF4-FFF2-40B4-BE49-F238E27FC236}">
                  <a16:creationId xmlns:a16="http://schemas.microsoft.com/office/drawing/2014/main" id="{12064663-B4C5-4146-8C43-6D99301B72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0" name="Line 14">
              <a:extLst>
                <a:ext uri="{FF2B5EF4-FFF2-40B4-BE49-F238E27FC236}">
                  <a16:creationId xmlns:a16="http://schemas.microsoft.com/office/drawing/2014/main" id="{44F59D37-CA76-7647-86AE-A91569ABAB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1" name="Line 13">
              <a:extLst>
                <a:ext uri="{FF2B5EF4-FFF2-40B4-BE49-F238E27FC236}">
                  <a16:creationId xmlns:a16="http://schemas.microsoft.com/office/drawing/2014/main" id="{AB664175-AE69-104F-A52A-2D3086BC83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2" name="Line 19">
              <a:extLst>
                <a:ext uri="{FF2B5EF4-FFF2-40B4-BE49-F238E27FC236}">
                  <a16:creationId xmlns:a16="http://schemas.microsoft.com/office/drawing/2014/main" id="{A337E86E-550D-E547-B672-E8ECB389AD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3" name="Line 47">
              <a:extLst>
                <a:ext uri="{FF2B5EF4-FFF2-40B4-BE49-F238E27FC236}">
                  <a16:creationId xmlns:a16="http://schemas.microsoft.com/office/drawing/2014/main" id="{03FFAFF8-E88D-6C4C-A422-2437A71E73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4" name="Line 13">
              <a:extLst>
                <a:ext uri="{FF2B5EF4-FFF2-40B4-BE49-F238E27FC236}">
                  <a16:creationId xmlns:a16="http://schemas.microsoft.com/office/drawing/2014/main" id="{3034141F-3529-D34C-B548-2BB45430A30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5" name="Freeform 29">
              <a:extLst>
                <a:ext uri="{FF2B5EF4-FFF2-40B4-BE49-F238E27FC236}">
                  <a16:creationId xmlns:a16="http://schemas.microsoft.com/office/drawing/2014/main" id="{35BD9774-49AE-404A-9D7F-56064852CC2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6" name="Isosceles Triangle 11">
              <a:extLst>
                <a:ext uri="{FF2B5EF4-FFF2-40B4-BE49-F238E27FC236}">
                  <a16:creationId xmlns:a16="http://schemas.microsoft.com/office/drawing/2014/main" id="{F8714F89-EACF-CF46-B77B-C04D7D1DE76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7" name="Line 13">
              <a:extLst>
                <a:ext uri="{FF2B5EF4-FFF2-40B4-BE49-F238E27FC236}">
                  <a16:creationId xmlns:a16="http://schemas.microsoft.com/office/drawing/2014/main" id="{D6CDD4F8-ED15-A74F-9190-041D78B16EC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8" name="Freeform 65">
              <a:extLst>
                <a:ext uri="{FF2B5EF4-FFF2-40B4-BE49-F238E27FC236}">
                  <a16:creationId xmlns:a16="http://schemas.microsoft.com/office/drawing/2014/main" id="{C0F7C104-8C88-3E41-A789-24FAD8FC6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609" name="Freeform 29">
              <a:extLst>
                <a:ext uri="{FF2B5EF4-FFF2-40B4-BE49-F238E27FC236}">
                  <a16:creationId xmlns:a16="http://schemas.microsoft.com/office/drawing/2014/main" id="{0DC434F0-A133-EE4C-B3DF-588DDBBFB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0" name="Isosceles Triangle 11">
              <a:extLst>
                <a:ext uri="{FF2B5EF4-FFF2-40B4-BE49-F238E27FC236}">
                  <a16:creationId xmlns:a16="http://schemas.microsoft.com/office/drawing/2014/main" id="{D8E56871-B3C4-6F48-812D-A0C43A22E92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11" name="Line 4">
              <a:extLst>
                <a:ext uri="{FF2B5EF4-FFF2-40B4-BE49-F238E27FC236}">
                  <a16:creationId xmlns:a16="http://schemas.microsoft.com/office/drawing/2014/main" id="{2EA0C66F-B463-6841-BD13-1672B2C018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2" name="Freeform 65">
              <a:extLst>
                <a:ext uri="{FF2B5EF4-FFF2-40B4-BE49-F238E27FC236}">
                  <a16:creationId xmlns:a16="http://schemas.microsoft.com/office/drawing/2014/main" id="{A1593AC1-73D9-D448-B25E-7B5D7AFF9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15" name="Group 3">
            <a:extLst>
              <a:ext uri="{FF2B5EF4-FFF2-40B4-BE49-F238E27FC236}">
                <a16:creationId xmlns:a16="http://schemas.microsoft.com/office/drawing/2014/main" id="{5A0D331B-9FEA-7E47-8AA4-8CB897BFDD84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64533" name="Line 14">
              <a:extLst>
                <a:ext uri="{FF2B5EF4-FFF2-40B4-BE49-F238E27FC236}">
                  <a16:creationId xmlns:a16="http://schemas.microsoft.com/office/drawing/2014/main" id="{DC8E38D7-6734-A74F-955E-763CFFC07E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4" name="Line 14">
              <a:extLst>
                <a:ext uri="{FF2B5EF4-FFF2-40B4-BE49-F238E27FC236}">
                  <a16:creationId xmlns:a16="http://schemas.microsoft.com/office/drawing/2014/main" id="{5D40295F-61D5-FE48-9920-15A11C738E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5" name="Line 13">
              <a:extLst>
                <a:ext uri="{FF2B5EF4-FFF2-40B4-BE49-F238E27FC236}">
                  <a16:creationId xmlns:a16="http://schemas.microsoft.com/office/drawing/2014/main" id="{624E0F6E-EADE-BA41-9B89-D846B9B971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4536" name="Straight Connector 2">
              <a:extLst>
                <a:ext uri="{FF2B5EF4-FFF2-40B4-BE49-F238E27FC236}">
                  <a16:creationId xmlns:a16="http://schemas.microsoft.com/office/drawing/2014/main" id="{86004CC2-52DD-6F4E-9A7F-FA536D8C09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4537" name="Straight Connector 86">
              <a:extLst>
                <a:ext uri="{FF2B5EF4-FFF2-40B4-BE49-F238E27FC236}">
                  <a16:creationId xmlns:a16="http://schemas.microsoft.com/office/drawing/2014/main" id="{9F65A2D9-A9E8-7747-AEB7-61309AA83CC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4516" name="TextBox 4">
            <a:extLst>
              <a:ext uri="{FF2B5EF4-FFF2-40B4-BE49-F238E27FC236}">
                <a16:creationId xmlns:a16="http://schemas.microsoft.com/office/drawing/2014/main" id="{857FDA4C-5176-EE49-84E8-722200F406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64517" name="Group 85">
            <a:extLst>
              <a:ext uri="{FF2B5EF4-FFF2-40B4-BE49-F238E27FC236}">
                <a16:creationId xmlns:a16="http://schemas.microsoft.com/office/drawing/2014/main" id="{8DFBB6C0-FB31-EF4A-A38A-8EA2618EB07B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64528" name="Line 14">
              <a:extLst>
                <a:ext uri="{FF2B5EF4-FFF2-40B4-BE49-F238E27FC236}">
                  <a16:creationId xmlns:a16="http://schemas.microsoft.com/office/drawing/2014/main" id="{DB2E8B23-A3CC-2948-A8DB-0B9C94D0A8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9" name="Line 14">
              <a:extLst>
                <a:ext uri="{FF2B5EF4-FFF2-40B4-BE49-F238E27FC236}">
                  <a16:creationId xmlns:a16="http://schemas.microsoft.com/office/drawing/2014/main" id="{1AF97B7C-6EA8-A64A-8E44-73324E02B8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0" name="Line 13">
              <a:extLst>
                <a:ext uri="{FF2B5EF4-FFF2-40B4-BE49-F238E27FC236}">
                  <a16:creationId xmlns:a16="http://schemas.microsoft.com/office/drawing/2014/main" id="{00AAFB25-D4C9-F840-867D-1594BB8A1F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4531" name="Straight Connector 90">
              <a:extLst>
                <a:ext uri="{FF2B5EF4-FFF2-40B4-BE49-F238E27FC236}">
                  <a16:creationId xmlns:a16="http://schemas.microsoft.com/office/drawing/2014/main" id="{892EDEDA-E280-C643-BB18-BFE32D965D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4532" name="Straight Connector 91">
              <a:extLst>
                <a:ext uri="{FF2B5EF4-FFF2-40B4-BE49-F238E27FC236}">
                  <a16:creationId xmlns:a16="http://schemas.microsoft.com/office/drawing/2014/main" id="{B50A0D3C-9B1B-7D41-98A8-CCACCEBFA5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4518" name="TextBox 92">
            <a:extLst>
              <a:ext uri="{FF2B5EF4-FFF2-40B4-BE49-F238E27FC236}">
                <a16:creationId xmlns:a16="http://schemas.microsoft.com/office/drawing/2014/main" id="{3E552305-1FAB-3141-B19E-EADB159E6D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64519" name="TextBox 1">
            <a:extLst>
              <a:ext uri="{FF2B5EF4-FFF2-40B4-BE49-F238E27FC236}">
                <a16:creationId xmlns:a16="http://schemas.microsoft.com/office/drawing/2014/main" id="{C01C63A2-9534-3B48-B212-963D8E1699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4520" name="TextBox 93">
            <a:extLst>
              <a:ext uri="{FF2B5EF4-FFF2-40B4-BE49-F238E27FC236}">
                <a16:creationId xmlns:a16="http://schemas.microsoft.com/office/drawing/2014/main" id="{E33B39FD-CC65-EB48-B7CD-168A4D1258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4521" name="TextBox 94">
            <a:extLst>
              <a:ext uri="{FF2B5EF4-FFF2-40B4-BE49-F238E27FC236}">
                <a16:creationId xmlns:a16="http://schemas.microsoft.com/office/drawing/2014/main" id="{42583B4A-111E-E24E-8C46-7A562D6196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4522" name="TextBox 95">
            <a:extLst>
              <a:ext uri="{FF2B5EF4-FFF2-40B4-BE49-F238E27FC236}">
                <a16:creationId xmlns:a16="http://schemas.microsoft.com/office/drawing/2014/main" id="{A61BD3BA-51B2-7042-B88B-E7895D9EA5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4523" name="TextBox 96">
            <a:extLst>
              <a:ext uri="{FF2B5EF4-FFF2-40B4-BE49-F238E27FC236}">
                <a16:creationId xmlns:a16="http://schemas.microsoft.com/office/drawing/2014/main" id="{6AA268C1-E5C3-7C4D-99B8-D1E4A274A5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4524" name="Freeform 64">
            <a:extLst>
              <a:ext uri="{FF2B5EF4-FFF2-40B4-BE49-F238E27FC236}">
                <a16:creationId xmlns:a16="http://schemas.microsoft.com/office/drawing/2014/main" id="{F9E5FCCD-602F-4D4D-8EA1-335C65B8DC46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5" name="Freeform 64">
            <a:extLst>
              <a:ext uri="{FF2B5EF4-FFF2-40B4-BE49-F238E27FC236}">
                <a16:creationId xmlns:a16="http://schemas.microsoft.com/office/drawing/2014/main" id="{DB9397D8-3DA0-CD45-A046-C94A09FE784F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6" name="TextBox 102">
            <a:extLst>
              <a:ext uri="{FF2B5EF4-FFF2-40B4-BE49-F238E27FC236}">
                <a16:creationId xmlns:a16="http://schemas.microsoft.com/office/drawing/2014/main" id="{9E30B1F0-FB9E-0B42-B4BB-3513C60A2B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4527" name="TextBox 103">
            <a:extLst>
              <a:ext uri="{FF2B5EF4-FFF2-40B4-BE49-F238E27FC236}">
                <a16:creationId xmlns:a16="http://schemas.microsoft.com/office/drawing/2014/main" id="{6C91DBAF-F647-714C-95BD-C84CB19C46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>
            <a:extLst>
              <a:ext uri="{FF2B5EF4-FFF2-40B4-BE49-F238E27FC236}">
                <a16:creationId xmlns:a16="http://schemas.microsoft.com/office/drawing/2014/main" id="{D5F4A363-1D17-C144-BF21-CACA50DF4641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65538" name="Group 1">
            <a:extLst>
              <a:ext uri="{FF2B5EF4-FFF2-40B4-BE49-F238E27FC236}">
                <a16:creationId xmlns:a16="http://schemas.microsoft.com/office/drawing/2014/main" id="{3AB933A4-005D-6C40-B427-A81545184188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65565" name="Line 4">
              <a:extLst>
                <a:ext uri="{FF2B5EF4-FFF2-40B4-BE49-F238E27FC236}">
                  <a16:creationId xmlns:a16="http://schemas.microsoft.com/office/drawing/2014/main" id="{30254D50-C44A-E34D-BE8D-A53E80C458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6" name="Line 5">
              <a:extLst>
                <a:ext uri="{FF2B5EF4-FFF2-40B4-BE49-F238E27FC236}">
                  <a16:creationId xmlns:a16="http://schemas.microsoft.com/office/drawing/2014/main" id="{5FBAAAF9-D863-E64D-B2BC-743E2F9FB1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7" name="Line 6">
              <a:extLst>
                <a:ext uri="{FF2B5EF4-FFF2-40B4-BE49-F238E27FC236}">
                  <a16:creationId xmlns:a16="http://schemas.microsoft.com/office/drawing/2014/main" id="{3C8DE258-2FD6-3D46-96E8-B056A600F0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8" name="Freeform 7">
              <a:extLst>
                <a:ext uri="{FF2B5EF4-FFF2-40B4-BE49-F238E27FC236}">
                  <a16:creationId xmlns:a16="http://schemas.microsoft.com/office/drawing/2014/main" id="{03766685-03B0-2342-A8F9-C5C1FB68E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9" name="Freeform 8">
              <a:extLst>
                <a:ext uri="{FF2B5EF4-FFF2-40B4-BE49-F238E27FC236}">
                  <a16:creationId xmlns:a16="http://schemas.microsoft.com/office/drawing/2014/main" id="{A25FFA34-76DA-0248-9F16-3EF45314D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0" name="Freeform 10">
              <a:extLst>
                <a:ext uri="{FF2B5EF4-FFF2-40B4-BE49-F238E27FC236}">
                  <a16:creationId xmlns:a16="http://schemas.microsoft.com/office/drawing/2014/main" id="{57F137B2-9075-4D47-B70B-196CCC9DB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1" name="Freeform 11">
              <a:extLst>
                <a:ext uri="{FF2B5EF4-FFF2-40B4-BE49-F238E27FC236}">
                  <a16:creationId xmlns:a16="http://schemas.microsoft.com/office/drawing/2014/main" id="{36FEA0D6-C8D7-1647-B132-7F61494A7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2" name="Line 13">
              <a:extLst>
                <a:ext uri="{FF2B5EF4-FFF2-40B4-BE49-F238E27FC236}">
                  <a16:creationId xmlns:a16="http://schemas.microsoft.com/office/drawing/2014/main" id="{CF5D0516-560A-0749-8A67-9710D404BD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3" name="Line 14">
              <a:extLst>
                <a:ext uri="{FF2B5EF4-FFF2-40B4-BE49-F238E27FC236}">
                  <a16:creationId xmlns:a16="http://schemas.microsoft.com/office/drawing/2014/main" id="{87A5E340-ED5A-5541-9496-36CD6D984A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4" name="Freeform 18">
              <a:extLst>
                <a:ext uri="{FF2B5EF4-FFF2-40B4-BE49-F238E27FC236}">
                  <a16:creationId xmlns:a16="http://schemas.microsoft.com/office/drawing/2014/main" id="{1EEFF769-DEC7-0B46-A9A2-795814D90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5" name="Freeform 20">
              <a:extLst>
                <a:ext uri="{FF2B5EF4-FFF2-40B4-BE49-F238E27FC236}">
                  <a16:creationId xmlns:a16="http://schemas.microsoft.com/office/drawing/2014/main" id="{7622FAD7-F8FF-2244-BA95-BE650E65A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6" name="Line 25">
              <a:extLst>
                <a:ext uri="{FF2B5EF4-FFF2-40B4-BE49-F238E27FC236}">
                  <a16:creationId xmlns:a16="http://schemas.microsoft.com/office/drawing/2014/main" id="{A2EC55C3-5DE6-A94E-ACDA-74B3705A3E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7" name="Rectangle 26">
              <a:extLst>
                <a:ext uri="{FF2B5EF4-FFF2-40B4-BE49-F238E27FC236}">
                  <a16:creationId xmlns:a16="http://schemas.microsoft.com/office/drawing/2014/main" id="{EF82D063-8BFE-654F-B2F5-DAD60071F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8" name="Freeform 29">
              <a:extLst>
                <a:ext uri="{FF2B5EF4-FFF2-40B4-BE49-F238E27FC236}">
                  <a16:creationId xmlns:a16="http://schemas.microsoft.com/office/drawing/2014/main" id="{11DC68FC-6423-D24A-B7CE-5E68AC5DD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9" name="Freeform 34">
              <a:extLst>
                <a:ext uri="{FF2B5EF4-FFF2-40B4-BE49-F238E27FC236}">
                  <a16:creationId xmlns:a16="http://schemas.microsoft.com/office/drawing/2014/main" id="{BB1ECBC5-C5D1-D74D-ADA6-285EE4DAC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0" name="Line 35">
              <a:extLst>
                <a:ext uri="{FF2B5EF4-FFF2-40B4-BE49-F238E27FC236}">
                  <a16:creationId xmlns:a16="http://schemas.microsoft.com/office/drawing/2014/main" id="{0C9C15A7-5032-494D-B8DF-D5AEC24E6A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1" name="Freeform 40">
              <a:extLst>
                <a:ext uri="{FF2B5EF4-FFF2-40B4-BE49-F238E27FC236}">
                  <a16:creationId xmlns:a16="http://schemas.microsoft.com/office/drawing/2014/main" id="{9AFA7BE0-A098-C943-A697-89EB77D86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82" name="Line 41">
              <a:extLst>
                <a:ext uri="{FF2B5EF4-FFF2-40B4-BE49-F238E27FC236}">
                  <a16:creationId xmlns:a16="http://schemas.microsoft.com/office/drawing/2014/main" id="{AFC8AC38-FFCC-0447-98F6-AA3353148D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3" name="Line 42">
              <a:extLst>
                <a:ext uri="{FF2B5EF4-FFF2-40B4-BE49-F238E27FC236}">
                  <a16:creationId xmlns:a16="http://schemas.microsoft.com/office/drawing/2014/main" id="{C68FD61E-201B-F44A-BA0B-9F039EA1FB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4" name="Freeform 44">
              <a:extLst>
                <a:ext uri="{FF2B5EF4-FFF2-40B4-BE49-F238E27FC236}">
                  <a16:creationId xmlns:a16="http://schemas.microsoft.com/office/drawing/2014/main" id="{C7893DB0-BACD-E44C-9941-20AFF9532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85" name="Line 45">
              <a:extLst>
                <a:ext uri="{FF2B5EF4-FFF2-40B4-BE49-F238E27FC236}">
                  <a16:creationId xmlns:a16="http://schemas.microsoft.com/office/drawing/2014/main" id="{C5298AD3-1E4D-0142-8300-F40E5AB076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6" name="Freeform 46">
              <a:extLst>
                <a:ext uri="{FF2B5EF4-FFF2-40B4-BE49-F238E27FC236}">
                  <a16:creationId xmlns:a16="http://schemas.microsoft.com/office/drawing/2014/main" id="{589552B8-CC5F-184E-B969-C8054474F9B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87" name="Freeform 51">
              <a:extLst>
                <a:ext uri="{FF2B5EF4-FFF2-40B4-BE49-F238E27FC236}">
                  <a16:creationId xmlns:a16="http://schemas.microsoft.com/office/drawing/2014/main" id="{110F4433-C7F3-9948-AC7D-988D8EC94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8" name="Rectangle 52">
              <a:extLst>
                <a:ext uri="{FF2B5EF4-FFF2-40B4-BE49-F238E27FC236}">
                  <a16:creationId xmlns:a16="http://schemas.microsoft.com/office/drawing/2014/main" id="{CC79AF7D-9422-9A45-8C5E-6FCF54A60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9" name="AutoShape 56">
              <a:extLst>
                <a:ext uri="{FF2B5EF4-FFF2-40B4-BE49-F238E27FC236}">
                  <a16:creationId xmlns:a16="http://schemas.microsoft.com/office/drawing/2014/main" id="{B90F634F-4A22-CB48-86C5-3654D431C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0" name="AutoShape 57">
              <a:extLst>
                <a:ext uri="{FF2B5EF4-FFF2-40B4-BE49-F238E27FC236}">
                  <a16:creationId xmlns:a16="http://schemas.microsoft.com/office/drawing/2014/main" id="{E3F240F8-BE4D-B649-81C8-000B30566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1" name="AutoShape 59">
              <a:extLst>
                <a:ext uri="{FF2B5EF4-FFF2-40B4-BE49-F238E27FC236}">
                  <a16:creationId xmlns:a16="http://schemas.microsoft.com/office/drawing/2014/main" id="{64D5C320-FA29-2645-ACB9-099B92CC4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2" name="AutoShape 61">
              <a:extLst>
                <a:ext uri="{FF2B5EF4-FFF2-40B4-BE49-F238E27FC236}">
                  <a16:creationId xmlns:a16="http://schemas.microsoft.com/office/drawing/2014/main" id="{4F74B8F8-2B3D-0E44-B067-EC32FB1C8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3" name="Freeform 64">
              <a:extLst>
                <a:ext uri="{FF2B5EF4-FFF2-40B4-BE49-F238E27FC236}">
                  <a16:creationId xmlns:a16="http://schemas.microsoft.com/office/drawing/2014/main" id="{5F92D128-F01D-A640-BA51-5697375F3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4" name="Freeform 65">
              <a:extLst>
                <a:ext uri="{FF2B5EF4-FFF2-40B4-BE49-F238E27FC236}">
                  <a16:creationId xmlns:a16="http://schemas.microsoft.com/office/drawing/2014/main" id="{99F194B4-8D45-E242-B8EE-A42330FB0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5" name="Line 5">
              <a:extLst>
                <a:ext uri="{FF2B5EF4-FFF2-40B4-BE49-F238E27FC236}">
                  <a16:creationId xmlns:a16="http://schemas.microsoft.com/office/drawing/2014/main" id="{F846C078-937E-3B4D-AB15-C91189255C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6" name="Line 6">
              <a:extLst>
                <a:ext uri="{FF2B5EF4-FFF2-40B4-BE49-F238E27FC236}">
                  <a16:creationId xmlns:a16="http://schemas.microsoft.com/office/drawing/2014/main" id="{E7DC757B-C1A5-9146-820C-4F0F84E5D7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7" name="Freeform 7">
              <a:extLst>
                <a:ext uri="{FF2B5EF4-FFF2-40B4-BE49-F238E27FC236}">
                  <a16:creationId xmlns:a16="http://schemas.microsoft.com/office/drawing/2014/main" id="{34D18C5B-33BB-4749-82A7-DA22EC888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8" name="Freeform 8">
              <a:extLst>
                <a:ext uri="{FF2B5EF4-FFF2-40B4-BE49-F238E27FC236}">
                  <a16:creationId xmlns:a16="http://schemas.microsoft.com/office/drawing/2014/main" id="{F7EF3F10-4B67-C74F-BC82-DCEC0FDD6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9" name="Freeform 10">
              <a:extLst>
                <a:ext uri="{FF2B5EF4-FFF2-40B4-BE49-F238E27FC236}">
                  <a16:creationId xmlns:a16="http://schemas.microsoft.com/office/drawing/2014/main" id="{73C78D53-0C6E-0440-AC3E-826913E1A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0" name="Freeform 11">
              <a:extLst>
                <a:ext uri="{FF2B5EF4-FFF2-40B4-BE49-F238E27FC236}">
                  <a16:creationId xmlns:a16="http://schemas.microsoft.com/office/drawing/2014/main" id="{06EDE070-FE6B-8B46-B551-D3DD451C5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1" name="Line 13">
              <a:extLst>
                <a:ext uri="{FF2B5EF4-FFF2-40B4-BE49-F238E27FC236}">
                  <a16:creationId xmlns:a16="http://schemas.microsoft.com/office/drawing/2014/main" id="{99B297C5-BE8F-6E4B-964B-1FBA60E9C0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2" name="Line 14">
              <a:extLst>
                <a:ext uri="{FF2B5EF4-FFF2-40B4-BE49-F238E27FC236}">
                  <a16:creationId xmlns:a16="http://schemas.microsoft.com/office/drawing/2014/main" id="{585EE2B0-2A5F-0147-9C30-B659AD5E38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3" name="Freeform 20">
              <a:extLst>
                <a:ext uri="{FF2B5EF4-FFF2-40B4-BE49-F238E27FC236}">
                  <a16:creationId xmlns:a16="http://schemas.microsoft.com/office/drawing/2014/main" id="{BC27C588-850D-7F4E-B09B-9504E5694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4" name="Line 21">
              <a:extLst>
                <a:ext uri="{FF2B5EF4-FFF2-40B4-BE49-F238E27FC236}">
                  <a16:creationId xmlns:a16="http://schemas.microsoft.com/office/drawing/2014/main" id="{802E2C31-AE42-414D-9331-060BA52F25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5" name="Line 25">
              <a:extLst>
                <a:ext uri="{FF2B5EF4-FFF2-40B4-BE49-F238E27FC236}">
                  <a16:creationId xmlns:a16="http://schemas.microsoft.com/office/drawing/2014/main" id="{9772B911-E4CA-1C42-A4E4-39B97031EB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6" name="Freeform 29">
              <a:extLst>
                <a:ext uri="{FF2B5EF4-FFF2-40B4-BE49-F238E27FC236}">
                  <a16:creationId xmlns:a16="http://schemas.microsoft.com/office/drawing/2014/main" id="{24BD9BE7-47EC-064A-A660-4359F7AE3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7" name="Freeform 34">
              <a:extLst>
                <a:ext uri="{FF2B5EF4-FFF2-40B4-BE49-F238E27FC236}">
                  <a16:creationId xmlns:a16="http://schemas.microsoft.com/office/drawing/2014/main" id="{AFFB9D45-30A4-1240-93F4-9F489E586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8" name="Line 35">
              <a:extLst>
                <a:ext uri="{FF2B5EF4-FFF2-40B4-BE49-F238E27FC236}">
                  <a16:creationId xmlns:a16="http://schemas.microsoft.com/office/drawing/2014/main" id="{2E9F3EF2-88A6-1A43-861B-238AA544AD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9" name="Freeform 40">
              <a:extLst>
                <a:ext uri="{FF2B5EF4-FFF2-40B4-BE49-F238E27FC236}">
                  <a16:creationId xmlns:a16="http://schemas.microsoft.com/office/drawing/2014/main" id="{4F4339F9-8E71-8245-870F-7CB69574E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10" name="Line 41">
              <a:extLst>
                <a:ext uri="{FF2B5EF4-FFF2-40B4-BE49-F238E27FC236}">
                  <a16:creationId xmlns:a16="http://schemas.microsoft.com/office/drawing/2014/main" id="{F786A3BF-2C83-4845-B19E-6B413A7235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1" name="Line 42">
              <a:extLst>
                <a:ext uri="{FF2B5EF4-FFF2-40B4-BE49-F238E27FC236}">
                  <a16:creationId xmlns:a16="http://schemas.microsoft.com/office/drawing/2014/main" id="{228EC527-7283-3C44-A454-2B6EB39C8E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2" name="Freeform 44">
              <a:extLst>
                <a:ext uri="{FF2B5EF4-FFF2-40B4-BE49-F238E27FC236}">
                  <a16:creationId xmlns:a16="http://schemas.microsoft.com/office/drawing/2014/main" id="{0C18D57B-9937-764F-8833-854239705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13" name="Line 45">
              <a:extLst>
                <a:ext uri="{FF2B5EF4-FFF2-40B4-BE49-F238E27FC236}">
                  <a16:creationId xmlns:a16="http://schemas.microsoft.com/office/drawing/2014/main" id="{A02193B0-AC97-BE48-ABEE-F388CA772E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4" name="Freeform 51">
              <a:extLst>
                <a:ext uri="{FF2B5EF4-FFF2-40B4-BE49-F238E27FC236}">
                  <a16:creationId xmlns:a16="http://schemas.microsoft.com/office/drawing/2014/main" id="{C58893B4-21DA-C345-A45B-83AA11EBF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5" name="Line 53">
              <a:extLst>
                <a:ext uri="{FF2B5EF4-FFF2-40B4-BE49-F238E27FC236}">
                  <a16:creationId xmlns:a16="http://schemas.microsoft.com/office/drawing/2014/main" id="{FE91C0A8-002C-9044-B131-8A2CDF41C8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6" name="Rectangle 54">
              <a:extLst>
                <a:ext uri="{FF2B5EF4-FFF2-40B4-BE49-F238E27FC236}">
                  <a16:creationId xmlns:a16="http://schemas.microsoft.com/office/drawing/2014/main" id="{283D7AB0-37E7-AD49-891D-DB775323E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7" name="Rectangle 55">
              <a:extLst>
                <a:ext uri="{FF2B5EF4-FFF2-40B4-BE49-F238E27FC236}">
                  <a16:creationId xmlns:a16="http://schemas.microsoft.com/office/drawing/2014/main" id="{5F27BAFD-810B-A046-8CBB-5E3E18339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8" name="AutoShape 56">
              <a:extLst>
                <a:ext uri="{FF2B5EF4-FFF2-40B4-BE49-F238E27FC236}">
                  <a16:creationId xmlns:a16="http://schemas.microsoft.com/office/drawing/2014/main" id="{C08A942F-6A46-5D4D-9D00-005E03378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9" name="AutoShape 57">
              <a:extLst>
                <a:ext uri="{FF2B5EF4-FFF2-40B4-BE49-F238E27FC236}">
                  <a16:creationId xmlns:a16="http://schemas.microsoft.com/office/drawing/2014/main" id="{9DCCDB76-574C-8C46-B913-12994AFAB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0" name="AutoShape 59">
              <a:extLst>
                <a:ext uri="{FF2B5EF4-FFF2-40B4-BE49-F238E27FC236}">
                  <a16:creationId xmlns:a16="http://schemas.microsoft.com/office/drawing/2014/main" id="{13B1FA48-6300-9B43-9A79-105E5743C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1" name="AutoShape 61">
              <a:extLst>
                <a:ext uri="{FF2B5EF4-FFF2-40B4-BE49-F238E27FC236}">
                  <a16:creationId xmlns:a16="http://schemas.microsoft.com/office/drawing/2014/main" id="{05FE6EED-8C59-BA4E-9B5C-8D7DF2BA2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2" name="Freeform 64">
              <a:extLst>
                <a:ext uri="{FF2B5EF4-FFF2-40B4-BE49-F238E27FC236}">
                  <a16:creationId xmlns:a16="http://schemas.microsoft.com/office/drawing/2014/main" id="{9D773AB4-F982-5942-A6EA-C500AFB00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23" name="Freeform 65">
              <a:extLst>
                <a:ext uri="{FF2B5EF4-FFF2-40B4-BE49-F238E27FC236}">
                  <a16:creationId xmlns:a16="http://schemas.microsoft.com/office/drawing/2014/main" id="{E7FE1C0F-C534-1B48-9930-ABF9E4CF1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24" name="Line 14">
              <a:extLst>
                <a:ext uri="{FF2B5EF4-FFF2-40B4-BE49-F238E27FC236}">
                  <a16:creationId xmlns:a16="http://schemas.microsoft.com/office/drawing/2014/main" id="{1826ADF2-4885-EC4B-92AC-6943C428A2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5" name="Line 14">
              <a:extLst>
                <a:ext uri="{FF2B5EF4-FFF2-40B4-BE49-F238E27FC236}">
                  <a16:creationId xmlns:a16="http://schemas.microsoft.com/office/drawing/2014/main" id="{8BCB2207-5E13-4C41-AA61-A6A726CCD3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6" name="Line 14">
              <a:extLst>
                <a:ext uri="{FF2B5EF4-FFF2-40B4-BE49-F238E27FC236}">
                  <a16:creationId xmlns:a16="http://schemas.microsoft.com/office/drawing/2014/main" id="{665D6FAA-365C-E843-B7E7-2F96330E65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7" name="Line 14">
              <a:extLst>
                <a:ext uri="{FF2B5EF4-FFF2-40B4-BE49-F238E27FC236}">
                  <a16:creationId xmlns:a16="http://schemas.microsoft.com/office/drawing/2014/main" id="{19E77019-0DB5-D043-8747-A352054D3F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8" name="Line 13">
              <a:extLst>
                <a:ext uri="{FF2B5EF4-FFF2-40B4-BE49-F238E27FC236}">
                  <a16:creationId xmlns:a16="http://schemas.microsoft.com/office/drawing/2014/main" id="{1D0B7B74-9622-5E49-960E-56BE37454A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9" name="Line 19">
              <a:extLst>
                <a:ext uri="{FF2B5EF4-FFF2-40B4-BE49-F238E27FC236}">
                  <a16:creationId xmlns:a16="http://schemas.microsoft.com/office/drawing/2014/main" id="{E2719A7C-A182-AE4A-85C2-C88C9BCA20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0" name="Line 47">
              <a:extLst>
                <a:ext uri="{FF2B5EF4-FFF2-40B4-BE49-F238E27FC236}">
                  <a16:creationId xmlns:a16="http://schemas.microsoft.com/office/drawing/2014/main" id="{1729F012-E00B-8D48-BF61-5BEACFA084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1" name="Line 13">
              <a:extLst>
                <a:ext uri="{FF2B5EF4-FFF2-40B4-BE49-F238E27FC236}">
                  <a16:creationId xmlns:a16="http://schemas.microsoft.com/office/drawing/2014/main" id="{AC4E7338-A354-3B4E-8678-1CF04B78E9F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2" name="Freeform 29">
              <a:extLst>
                <a:ext uri="{FF2B5EF4-FFF2-40B4-BE49-F238E27FC236}">
                  <a16:creationId xmlns:a16="http://schemas.microsoft.com/office/drawing/2014/main" id="{BC1F97B0-A5BF-2640-8F05-66572A2740B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3" name="Isosceles Triangle 11">
              <a:extLst>
                <a:ext uri="{FF2B5EF4-FFF2-40B4-BE49-F238E27FC236}">
                  <a16:creationId xmlns:a16="http://schemas.microsoft.com/office/drawing/2014/main" id="{74133D0F-6B31-CF4A-97BC-88798342B0A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4" name="Line 13">
              <a:extLst>
                <a:ext uri="{FF2B5EF4-FFF2-40B4-BE49-F238E27FC236}">
                  <a16:creationId xmlns:a16="http://schemas.microsoft.com/office/drawing/2014/main" id="{72FCDDE5-CE7A-D442-B3A9-0C9A8C5BB7F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5" name="Freeform 65">
              <a:extLst>
                <a:ext uri="{FF2B5EF4-FFF2-40B4-BE49-F238E27FC236}">
                  <a16:creationId xmlns:a16="http://schemas.microsoft.com/office/drawing/2014/main" id="{FAAB5D2D-5451-EA42-8A14-222BEAF4C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36" name="Freeform 29">
              <a:extLst>
                <a:ext uri="{FF2B5EF4-FFF2-40B4-BE49-F238E27FC236}">
                  <a16:creationId xmlns:a16="http://schemas.microsoft.com/office/drawing/2014/main" id="{1B454001-88DC-7C47-93CB-84757A872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7" name="Isosceles Triangle 11">
              <a:extLst>
                <a:ext uri="{FF2B5EF4-FFF2-40B4-BE49-F238E27FC236}">
                  <a16:creationId xmlns:a16="http://schemas.microsoft.com/office/drawing/2014/main" id="{35CA4926-30CE-924F-8FA6-272828A7550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8" name="Line 4">
              <a:extLst>
                <a:ext uri="{FF2B5EF4-FFF2-40B4-BE49-F238E27FC236}">
                  <a16:creationId xmlns:a16="http://schemas.microsoft.com/office/drawing/2014/main" id="{15CE3EB4-BCEB-1447-BE91-464C7CF82B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9" name="Freeform 65">
              <a:extLst>
                <a:ext uri="{FF2B5EF4-FFF2-40B4-BE49-F238E27FC236}">
                  <a16:creationId xmlns:a16="http://schemas.microsoft.com/office/drawing/2014/main" id="{03C41269-14B4-9847-BD7F-7AE01F5B0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5539" name="Group 3">
            <a:extLst>
              <a:ext uri="{FF2B5EF4-FFF2-40B4-BE49-F238E27FC236}">
                <a16:creationId xmlns:a16="http://schemas.microsoft.com/office/drawing/2014/main" id="{C00D99A6-4FBA-8D4F-9538-09FEF485EB60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65560" name="Line 14">
              <a:extLst>
                <a:ext uri="{FF2B5EF4-FFF2-40B4-BE49-F238E27FC236}">
                  <a16:creationId xmlns:a16="http://schemas.microsoft.com/office/drawing/2014/main" id="{7E9E24A6-7686-1E45-A5F0-E2F242D1BF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1" name="Line 14">
              <a:extLst>
                <a:ext uri="{FF2B5EF4-FFF2-40B4-BE49-F238E27FC236}">
                  <a16:creationId xmlns:a16="http://schemas.microsoft.com/office/drawing/2014/main" id="{AD2812E4-8887-A645-B6FD-3779596E5E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2" name="Line 13">
              <a:extLst>
                <a:ext uri="{FF2B5EF4-FFF2-40B4-BE49-F238E27FC236}">
                  <a16:creationId xmlns:a16="http://schemas.microsoft.com/office/drawing/2014/main" id="{A31DBDA1-1581-5346-ABBB-0A37F9B1ED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5563" name="Straight Connector 2">
              <a:extLst>
                <a:ext uri="{FF2B5EF4-FFF2-40B4-BE49-F238E27FC236}">
                  <a16:creationId xmlns:a16="http://schemas.microsoft.com/office/drawing/2014/main" id="{66C0DB68-9145-454F-92BC-67F3382AC10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564" name="Straight Connector 86">
              <a:extLst>
                <a:ext uri="{FF2B5EF4-FFF2-40B4-BE49-F238E27FC236}">
                  <a16:creationId xmlns:a16="http://schemas.microsoft.com/office/drawing/2014/main" id="{0341D770-1A47-DC43-A688-D2DC529146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5540" name="TextBox 4">
            <a:extLst>
              <a:ext uri="{FF2B5EF4-FFF2-40B4-BE49-F238E27FC236}">
                <a16:creationId xmlns:a16="http://schemas.microsoft.com/office/drawing/2014/main" id="{D05F7F0D-D841-BA4D-8149-B970D4316A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65541" name="Group 85">
            <a:extLst>
              <a:ext uri="{FF2B5EF4-FFF2-40B4-BE49-F238E27FC236}">
                <a16:creationId xmlns:a16="http://schemas.microsoft.com/office/drawing/2014/main" id="{D4D7C142-9B34-F746-B2DD-8E949E3CDB82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65555" name="Line 14">
              <a:extLst>
                <a:ext uri="{FF2B5EF4-FFF2-40B4-BE49-F238E27FC236}">
                  <a16:creationId xmlns:a16="http://schemas.microsoft.com/office/drawing/2014/main" id="{304034D8-F145-4E46-83F9-AE2F258A1A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6" name="Line 14">
              <a:extLst>
                <a:ext uri="{FF2B5EF4-FFF2-40B4-BE49-F238E27FC236}">
                  <a16:creationId xmlns:a16="http://schemas.microsoft.com/office/drawing/2014/main" id="{B9237D56-DE9C-E143-9EF1-373F556CF8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7" name="Line 13">
              <a:extLst>
                <a:ext uri="{FF2B5EF4-FFF2-40B4-BE49-F238E27FC236}">
                  <a16:creationId xmlns:a16="http://schemas.microsoft.com/office/drawing/2014/main" id="{0B55E2EC-A776-904A-9A6D-E6683AD344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5558" name="Straight Connector 90">
              <a:extLst>
                <a:ext uri="{FF2B5EF4-FFF2-40B4-BE49-F238E27FC236}">
                  <a16:creationId xmlns:a16="http://schemas.microsoft.com/office/drawing/2014/main" id="{792FC3BB-BC06-6042-9E69-BCD443B974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559" name="Straight Connector 91">
              <a:extLst>
                <a:ext uri="{FF2B5EF4-FFF2-40B4-BE49-F238E27FC236}">
                  <a16:creationId xmlns:a16="http://schemas.microsoft.com/office/drawing/2014/main" id="{641B4095-2566-E641-887B-117FF06577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5542" name="TextBox 92">
            <a:extLst>
              <a:ext uri="{FF2B5EF4-FFF2-40B4-BE49-F238E27FC236}">
                <a16:creationId xmlns:a16="http://schemas.microsoft.com/office/drawing/2014/main" id="{61C16217-8B62-1B43-AA40-FA8583B2E6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65543" name="TextBox 1">
            <a:extLst>
              <a:ext uri="{FF2B5EF4-FFF2-40B4-BE49-F238E27FC236}">
                <a16:creationId xmlns:a16="http://schemas.microsoft.com/office/drawing/2014/main" id="{A5192EC1-F2D7-5B4C-9B31-4A942BD8E9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5544" name="TextBox 93">
            <a:extLst>
              <a:ext uri="{FF2B5EF4-FFF2-40B4-BE49-F238E27FC236}">
                <a16:creationId xmlns:a16="http://schemas.microsoft.com/office/drawing/2014/main" id="{AA62C6A1-62D3-6245-B4C5-B6B75E2711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5545" name="TextBox 94">
            <a:extLst>
              <a:ext uri="{FF2B5EF4-FFF2-40B4-BE49-F238E27FC236}">
                <a16:creationId xmlns:a16="http://schemas.microsoft.com/office/drawing/2014/main" id="{C4EFB084-FDF0-C641-9C12-17CB50975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5546" name="TextBox 95">
            <a:extLst>
              <a:ext uri="{FF2B5EF4-FFF2-40B4-BE49-F238E27FC236}">
                <a16:creationId xmlns:a16="http://schemas.microsoft.com/office/drawing/2014/main" id="{75DAD267-7BCE-2043-98B6-D23D5642DE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5547" name="TextBox 96">
            <a:extLst>
              <a:ext uri="{FF2B5EF4-FFF2-40B4-BE49-F238E27FC236}">
                <a16:creationId xmlns:a16="http://schemas.microsoft.com/office/drawing/2014/main" id="{628B387C-67FC-454B-B11A-CF6E137FA6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5548" name="Freeform 64">
            <a:extLst>
              <a:ext uri="{FF2B5EF4-FFF2-40B4-BE49-F238E27FC236}">
                <a16:creationId xmlns:a16="http://schemas.microsoft.com/office/drawing/2014/main" id="{A07C1010-EFB8-A74C-A447-51275B411E69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9" name="Freeform 64">
            <a:extLst>
              <a:ext uri="{FF2B5EF4-FFF2-40B4-BE49-F238E27FC236}">
                <a16:creationId xmlns:a16="http://schemas.microsoft.com/office/drawing/2014/main" id="{32C31D4D-74E1-1B49-BECF-BACE1A5120F2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0" name="TextBox 99">
            <a:extLst>
              <a:ext uri="{FF2B5EF4-FFF2-40B4-BE49-F238E27FC236}">
                <a16:creationId xmlns:a16="http://schemas.microsoft.com/office/drawing/2014/main" id="{351511ED-2D06-304B-A799-D5F884D3D9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5551" name="TextBox 100">
            <a:extLst>
              <a:ext uri="{FF2B5EF4-FFF2-40B4-BE49-F238E27FC236}">
                <a16:creationId xmlns:a16="http://schemas.microsoft.com/office/drawing/2014/main" id="{254D28DC-5368-F146-8C8C-8B9A7AF1EA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5552" name="TextBox 101">
            <a:extLst>
              <a:ext uri="{FF2B5EF4-FFF2-40B4-BE49-F238E27FC236}">
                <a16:creationId xmlns:a16="http://schemas.microsoft.com/office/drawing/2014/main" id="{5A4D062D-1787-5641-A088-AD51D95E1F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5553" name="TextBox 102">
            <a:extLst>
              <a:ext uri="{FF2B5EF4-FFF2-40B4-BE49-F238E27FC236}">
                <a16:creationId xmlns:a16="http://schemas.microsoft.com/office/drawing/2014/main" id="{1C7C6F69-E073-A54B-B7B5-4DB7CD0F76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5554" name="TextBox 103">
            <a:extLst>
              <a:ext uri="{FF2B5EF4-FFF2-40B4-BE49-F238E27FC236}">
                <a16:creationId xmlns:a16="http://schemas.microsoft.com/office/drawing/2014/main" id="{D3122DF4-D4B6-9442-8AEE-951EDA34C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0ED0AF2C-DEE9-7944-8C75-CAA26B843C28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66562" name="Group 1">
            <a:extLst>
              <a:ext uri="{FF2B5EF4-FFF2-40B4-BE49-F238E27FC236}">
                <a16:creationId xmlns:a16="http://schemas.microsoft.com/office/drawing/2014/main" id="{63CA9115-C43B-7343-8BB7-0165C9459438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66591" name="Line 4">
              <a:extLst>
                <a:ext uri="{FF2B5EF4-FFF2-40B4-BE49-F238E27FC236}">
                  <a16:creationId xmlns:a16="http://schemas.microsoft.com/office/drawing/2014/main" id="{9E842981-E853-0B46-9420-F4066A11D6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Line 5">
              <a:extLst>
                <a:ext uri="{FF2B5EF4-FFF2-40B4-BE49-F238E27FC236}">
                  <a16:creationId xmlns:a16="http://schemas.microsoft.com/office/drawing/2014/main" id="{04B8F84E-1434-CB4E-9D05-E550387096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Line 6">
              <a:extLst>
                <a:ext uri="{FF2B5EF4-FFF2-40B4-BE49-F238E27FC236}">
                  <a16:creationId xmlns:a16="http://schemas.microsoft.com/office/drawing/2014/main" id="{0E3D4966-7DC5-FB41-87DB-1BC2DFC39A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7">
              <a:extLst>
                <a:ext uri="{FF2B5EF4-FFF2-40B4-BE49-F238E27FC236}">
                  <a16:creationId xmlns:a16="http://schemas.microsoft.com/office/drawing/2014/main" id="{36E5C100-3660-0642-B04C-3E7F1FB7F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Freeform 8">
              <a:extLst>
                <a:ext uri="{FF2B5EF4-FFF2-40B4-BE49-F238E27FC236}">
                  <a16:creationId xmlns:a16="http://schemas.microsoft.com/office/drawing/2014/main" id="{CC0F9C6E-B6C8-9D4A-A687-04EBDCD3E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Freeform 10">
              <a:extLst>
                <a:ext uri="{FF2B5EF4-FFF2-40B4-BE49-F238E27FC236}">
                  <a16:creationId xmlns:a16="http://schemas.microsoft.com/office/drawing/2014/main" id="{B4391DD8-5081-C24B-A8C9-9C2ABFF9D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11">
              <a:extLst>
                <a:ext uri="{FF2B5EF4-FFF2-40B4-BE49-F238E27FC236}">
                  <a16:creationId xmlns:a16="http://schemas.microsoft.com/office/drawing/2014/main" id="{5466B0AA-CCA6-0043-B32F-449B0BFBF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Line 13">
              <a:extLst>
                <a:ext uri="{FF2B5EF4-FFF2-40B4-BE49-F238E27FC236}">
                  <a16:creationId xmlns:a16="http://schemas.microsoft.com/office/drawing/2014/main" id="{F30D0B0C-39D7-9845-89FF-2EFEB24B99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Line 14">
              <a:extLst>
                <a:ext uri="{FF2B5EF4-FFF2-40B4-BE49-F238E27FC236}">
                  <a16:creationId xmlns:a16="http://schemas.microsoft.com/office/drawing/2014/main" id="{85F96A8C-2A41-054E-AF4D-2AC3B20869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0" name="Freeform 18">
              <a:extLst>
                <a:ext uri="{FF2B5EF4-FFF2-40B4-BE49-F238E27FC236}">
                  <a16:creationId xmlns:a16="http://schemas.microsoft.com/office/drawing/2014/main" id="{A2903D39-79A9-284E-BF8C-B1AE4CCFA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01" name="Freeform 20">
              <a:extLst>
                <a:ext uri="{FF2B5EF4-FFF2-40B4-BE49-F238E27FC236}">
                  <a16:creationId xmlns:a16="http://schemas.microsoft.com/office/drawing/2014/main" id="{C73E34AC-737D-B446-B544-D1FEA4A51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02" name="Line 25">
              <a:extLst>
                <a:ext uri="{FF2B5EF4-FFF2-40B4-BE49-F238E27FC236}">
                  <a16:creationId xmlns:a16="http://schemas.microsoft.com/office/drawing/2014/main" id="{24D9B03E-253C-5142-9145-5126F6FE20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3" name="Rectangle 26">
              <a:extLst>
                <a:ext uri="{FF2B5EF4-FFF2-40B4-BE49-F238E27FC236}">
                  <a16:creationId xmlns:a16="http://schemas.microsoft.com/office/drawing/2014/main" id="{4AA47ECC-5699-4943-AF97-C8FF21203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4" name="Freeform 29">
              <a:extLst>
                <a:ext uri="{FF2B5EF4-FFF2-40B4-BE49-F238E27FC236}">
                  <a16:creationId xmlns:a16="http://schemas.microsoft.com/office/drawing/2014/main" id="{1616431B-BD95-FF4C-ABEC-93A0A7F64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Freeform 34">
              <a:extLst>
                <a:ext uri="{FF2B5EF4-FFF2-40B4-BE49-F238E27FC236}">
                  <a16:creationId xmlns:a16="http://schemas.microsoft.com/office/drawing/2014/main" id="{AE7C2638-1209-6949-BB70-343146A59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Line 35">
              <a:extLst>
                <a:ext uri="{FF2B5EF4-FFF2-40B4-BE49-F238E27FC236}">
                  <a16:creationId xmlns:a16="http://schemas.microsoft.com/office/drawing/2014/main" id="{98A3D063-3B46-4448-A2BA-D2CC7EDCF6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7" name="Freeform 40">
              <a:extLst>
                <a:ext uri="{FF2B5EF4-FFF2-40B4-BE49-F238E27FC236}">
                  <a16:creationId xmlns:a16="http://schemas.microsoft.com/office/drawing/2014/main" id="{B3E35C00-3A71-FD4A-BE9F-DE0CB7C29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Line 41">
              <a:extLst>
                <a:ext uri="{FF2B5EF4-FFF2-40B4-BE49-F238E27FC236}">
                  <a16:creationId xmlns:a16="http://schemas.microsoft.com/office/drawing/2014/main" id="{0310D500-F864-4342-8B44-F82A449BFF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Line 42">
              <a:extLst>
                <a:ext uri="{FF2B5EF4-FFF2-40B4-BE49-F238E27FC236}">
                  <a16:creationId xmlns:a16="http://schemas.microsoft.com/office/drawing/2014/main" id="{92C03D28-500B-7246-8E93-CB50F7755C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0" name="Freeform 44">
              <a:extLst>
                <a:ext uri="{FF2B5EF4-FFF2-40B4-BE49-F238E27FC236}">
                  <a16:creationId xmlns:a16="http://schemas.microsoft.com/office/drawing/2014/main" id="{0F2D95BE-F81B-9342-931E-42F067F6E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1" name="Line 45">
              <a:extLst>
                <a:ext uri="{FF2B5EF4-FFF2-40B4-BE49-F238E27FC236}">
                  <a16:creationId xmlns:a16="http://schemas.microsoft.com/office/drawing/2014/main" id="{A8074D4B-E947-334F-AEEB-DD8A14196C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2" name="Freeform 46">
              <a:extLst>
                <a:ext uri="{FF2B5EF4-FFF2-40B4-BE49-F238E27FC236}">
                  <a16:creationId xmlns:a16="http://schemas.microsoft.com/office/drawing/2014/main" id="{A61CC587-65E3-CB43-B1A7-C6E1457BA3B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3" name="Freeform 51">
              <a:extLst>
                <a:ext uri="{FF2B5EF4-FFF2-40B4-BE49-F238E27FC236}">
                  <a16:creationId xmlns:a16="http://schemas.microsoft.com/office/drawing/2014/main" id="{F51790E0-BCBF-AB4E-9E42-F727F54D4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4" name="Rectangle 52">
              <a:extLst>
                <a:ext uri="{FF2B5EF4-FFF2-40B4-BE49-F238E27FC236}">
                  <a16:creationId xmlns:a16="http://schemas.microsoft.com/office/drawing/2014/main" id="{41069F12-CD1B-B34F-9AB9-439432591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5" name="AutoShape 56">
              <a:extLst>
                <a:ext uri="{FF2B5EF4-FFF2-40B4-BE49-F238E27FC236}">
                  <a16:creationId xmlns:a16="http://schemas.microsoft.com/office/drawing/2014/main" id="{94005509-7D07-9240-92CF-EF97547A6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6" name="AutoShape 57">
              <a:extLst>
                <a:ext uri="{FF2B5EF4-FFF2-40B4-BE49-F238E27FC236}">
                  <a16:creationId xmlns:a16="http://schemas.microsoft.com/office/drawing/2014/main" id="{325377B1-1381-F249-B94A-3C8F73F62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7" name="AutoShape 59">
              <a:extLst>
                <a:ext uri="{FF2B5EF4-FFF2-40B4-BE49-F238E27FC236}">
                  <a16:creationId xmlns:a16="http://schemas.microsoft.com/office/drawing/2014/main" id="{DC4DD531-58EE-5D4E-AD5F-D8EDC2DB8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8" name="AutoShape 61">
              <a:extLst>
                <a:ext uri="{FF2B5EF4-FFF2-40B4-BE49-F238E27FC236}">
                  <a16:creationId xmlns:a16="http://schemas.microsoft.com/office/drawing/2014/main" id="{B2EFD492-2F81-5E44-A40F-993583E5D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9" name="Freeform 64">
              <a:extLst>
                <a:ext uri="{FF2B5EF4-FFF2-40B4-BE49-F238E27FC236}">
                  <a16:creationId xmlns:a16="http://schemas.microsoft.com/office/drawing/2014/main" id="{532E062E-F1AC-0248-A2BB-644C5C0B4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Freeform 65">
              <a:extLst>
                <a:ext uri="{FF2B5EF4-FFF2-40B4-BE49-F238E27FC236}">
                  <a16:creationId xmlns:a16="http://schemas.microsoft.com/office/drawing/2014/main" id="{53E037DA-3B8D-AB42-A4AD-17BEEC230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Line 5">
              <a:extLst>
                <a:ext uri="{FF2B5EF4-FFF2-40B4-BE49-F238E27FC236}">
                  <a16:creationId xmlns:a16="http://schemas.microsoft.com/office/drawing/2014/main" id="{73A37BFC-48E2-5B48-93D4-33E12467E9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Line 6">
              <a:extLst>
                <a:ext uri="{FF2B5EF4-FFF2-40B4-BE49-F238E27FC236}">
                  <a16:creationId xmlns:a16="http://schemas.microsoft.com/office/drawing/2014/main" id="{2F889770-B8D7-B047-A124-74BA2784CA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Freeform 7">
              <a:extLst>
                <a:ext uri="{FF2B5EF4-FFF2-40B4-BE49-F238E27FC236}">
                  <a16:creationId xmlns:a16="http://schemas.microsoft.com/office/drawing/2014/main" id="{E3F1FC44-324C-1F44-B785-8268DC34E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Freeform 8">
              <a:extLst>
                <a:ext uri="{FF2B5EF4-FFF2-40B4-BE49-F238E27FC236}">
                  <a16:creationId xmlns:a16="http://schemas.microsoft.com/office/drawing/2014/main" id="{ED6A481B-549B-7C4E-B63B-D0A3FF62E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Freeform 10">
              <a:extLst>
                <a:ext uri="{FF2B5EF4-FFF2-40B4-BE49-F238E27FC236}">
                  <a16:creationId xmlns:a16="http://schemas.microsoft.com/office/drawing/2014/main" id="{5ACB5F4C-5867-B941-84B4-DF1B2EC42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Freeform 11">
              <a:extLst>
                <a:ext uri="{FF2B5EF4-FFF2-40B4-BE49-F238E27FC236}">
                  <a16:creationId xmlns:a16="http://schemas.microsoft.com/office/drawing/2014/main" id="{C5FB9231-7554-4146-9500-615219A93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Line 13">
              <a:extLst>
                <a:ext uri="{FF2B5EF4-FFF2-40B4-BE49-F238E27FC236}">
                  <a16:creationId xmlns:a16="http://schemas.microsoft.com/office/drawing/2014/main" id="{12E3FFD7-9B6B-A54F-B408-71D298A85C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Line 14">
              <a:extLst>
                <a:ext uri="{FF2B5EF4-FFF2-40B4-BE49-F238E27FC236}">
                  <a16:creationId xmlns:a16="http://schemas.microsoft.com/office/drawing/2014/main" id="{9175B849-B646-8E43-83F4-9BE8D6178C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Freeform 20">
              <a:extLst>
                <a:ext uri="{FF2B5EF4-FFF2-40B4-BE49-F238E27FC236}">
                  <a16:creationId xmlns:a16="http://schemas.microsoft.com/office/drawing/2014/main" id="{D4CE0EC3-746A-1347-9601-79A76F482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0" name="Line 21">
              <a:extLst>
                <a:ext uri="{FF2B5EF4-FFF2-40B4-BE49-F238E27FC236}">
                  <a16:creationId xmlns:a16="http://schemas.microsoft.com/office/drawing/2014/main" id="{E760F188-46B8-1F44-9AB2-7BE067E88A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Line 25">
              <a:extLst>
                <a:ext uri="{FF2B5EF4-FFF2-40B4-BE49-F238E27FC236}">
                  <a16:creationId xmlns:a16="http://schemas.microsoft.com/office/drawing/2014/main" id="{B3001C28-2AE6-B645-8B43-514DC9F73D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Freeform 29">
              <a:extLst>
                <a:ext uri="{FF2B5EF4-FFF2-40B4-BE49-F238E27FC236}">
                  <a16:creationId xmlns:a16="http://schemas.microsoft.com/office/drawing/2014/main" id="{181B2D96-4D21-7847-B49D-0961B448E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3" name="Freeform 34">
              <a:extLst>
                <a:ext uri="{FF2B5EF4-FFF2-40B4-BE49-F238E27FC236}">
                  <a16:creationId xmlns:a16="http://schemas.microsoft.com/office/drawing/2014/main" id="{A8516479-ADCF-5F4D-BEB4-048CD06BD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4" name="Line 35">
              <a:extLst>
                <a:ext uri="{FF2B5EF4-FFF2-40B4-BE49-F238E27FC236}">
                  <a16:creationId xmlns:a16="http://schemas.microsoft.com/office/drawing/2014/main" id="{FC84F305-414C-9A46-A1AB-642BAC9ED9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5" name="Freeform 40">
              <a:extLst>
                <a:ext uri="{FF2B5EF4-FFF2-40B4-BE49-F238E27FC236}">
                  <a16:creationId xmlns:a16="http://schemas.microsoft.com/office/drawing/2014/main" id="{EEF11CD3-5324-F049-8B10-6C4F74222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6" name="Line 41">
              <a:extLst>
                <a:ext uri="{FF2B5EF4-FFF2-40B4-BE49-F238E27FC236}">
                  <a16:creationId xmlns:a16="http://schemas.microsoft.com/office/drawing/2014/main" id="{64850B0D-2AA7-1B4D-AF18-432EE1E8D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7" name="Line 42">
              <a:extLst>
                <a:ext uri="{FF2B5EF4-FFF2-40B4-BE49-F238E27FC236}">
                  <a16:creationId xmlns:a16="http://schemas.microsoft.com/office/drawing/2014/main" id="{5F7534E7-0F40-2345-9D90-7692C0439B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8" name="Freeform 44">
              <a:extLst>
                <a:ext uri="{FF2B5EF4-FFF2-40B4-BE49-F238E27FC236}">
                  <a16:creationId xmlns:a16="http://schemas.microsoft.com/office/drawing/2014/main" id="{B3F9E3A8-E161-D141-80B4-C66DA2365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9" name="Line 45">
              <a:extLst>
                <a:ext uri="{FF2B5EF4-FFF2-40B4-BE49-F238E27FC236}">
                  <a16:creationId xmlns:a16="http://schemas.microsoft.com/office/drawing/2014/main" id="{F115593C-C69B-3740-B012-598593BF6E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0" name="Freeform 51">
              <a:extLst>
                <a:ext uri="{FF2B5EF4-FFF2-40B4-BE49-F238E27FC236}">
                  <a16:creationId xmlns:a16="http://schemas.microsoft.com/office/drawing/2014/main" id="{F9C377DB-9C9D-3A47-AE27-B7FC624FA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1" name="Line 53">
              <a:extLst>
                <a:ext uri="{FF2B5EF4-FFF2-40B4-BE49-F238E27FC236}">
                  <a16:creationId xmlns:a16="http://schemas.microsoft.com/office/drawing/2014/main" id="{827210B3-918B-F94A-A8B8-F3C67106BB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2" name="Rectangle 54">
              <a:extLst>
                <a:ext uri="{FF2B5EF4-FFF2-40B4-BE49-F238E27FC236}">
                  <a16:creationId xmlns:a16="http://schemas.microsoft.com/office/drawing/2014/main" id="{B93BD044-8FF1-E64A-B6C6-B17BF57F1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3" name="Rectangle 55">
              <a:extLst>
                <a:ext uri="{FF2B5EF4-FFF2-40B4-BE49-F238E27FC236}">
                  <a16:creationId xmlns:a16="http://schemas.microsoft.com/office/drawing/2014/main" id="{C0C69D62-F342-5F46-BD6C-B3B824235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4" name="AutoShape 56">
              <a:extLst>
                <a:ext uri="{FF2B5EF4-FFF2-40B4-BE49-F238E27FC236}">
                  <a16:creationId xmlns:a16="http://schemas.microsoft.com/office/drawing/2014/main" id="{A701A187-79AA-024C-BA1B-370ED3EA9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5" name="AutoShape 57">
              <a:extLst>
                <a:ext uri="{FF2B5EF4-FFF2-40B4-BE49-F238E27FC236}">
                  <a16:creationId xmlns:a16="http://schemas.microsoft.com/office/drawing/2014/main" id="{30257857-1A22-5741-8991-0669B68DF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6" name="AutoShape 59">
              <a:extLst>
                <a:ext uri="{FF2B5EF4-FFF2-40B4-BE49-F238E27FC236}">
                  <a16:creationId xmlns:a16="http://schemas.microsoft.com/office/drawing/2014/main" id="{D1A40255-F234-654B-8F02-0ADF50139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7" name="AutoShape 61">
              <a:extLst>
                <a:ext uri="{FF2B5EF4-FFF2-40B4-BE49-F238E27FC236}">
                  <a16:creationId xmlns:a16="http://schemas.microsoft.com/office/drawing/2014/main" id="{38D2CF3E-3942-AE41-84A2-2E380C321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8" name="Freeform 64">
              <a:extLst>
                <a:ext uri="{FF2B5EF4-FFF2-40B4-BE49-F238E27FC236}">
                  <a16:creationId xmlns:a16="http://schemas.microsoft.com/office/drawing/2014/main" id="{D2504DE8-1D80-4C41-ACD0-1ACFCB92B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49" name="Freeform 65">
              <a:extLst>
                <a:ext uri="{FF2B5EF4-FFF2-40B4-BE49-F238E27FC236}">
                  <a16:creationId xmlns:a16="http://schemas.microsoft.com/office/drawing/2014/main" id="{09061A78-E9B0-2F46-8DB6-5C3780F51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50" name="Line 14">
              <a:extLst>
                <a:ext uri="{FF2B5EF4-FFF2-40B4-BE49-F238E27FC236}">
                  <a16:creationId xmlns:a16="http://schemas.microsoft.com/office/drawing/2014/main" id="{62064651-07E5-7A4C-B588-87B1C72AE2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1" name="Line 14">
              <a:extLst>
                <a:ext uri="{FF2B5EF4-FFF2-40B4-BE49-F238E27FC236}">
                  <a16:creationId xmlns:a16="http://schemas.microsoft.com/office/drawing/2014/main" id="{4AE2C534-2744-7C45-B6AE-10536C0673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2" name="Line 14">
              <a:extLst>
                <a:ext uri="{FF2B5EF4-FFF2-40B4-BE49-F238E27FC236}">
                  <a16:creationId xmlns:a16="http://schemas.microsoft.com/office/drawing/2014/main" id="{1CD6A4C7-ACB7-DF48-96F4-1EDEF8D72B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3" name="Line 14">
              <a:extLst>
                <a:ext uri="{FF2B5EF4-FFF2-40B4-BE49-F238E27FC236}">
                  <a16:creationId xmlns:a16="http://schemas.microsoft.com/office/drawing/2014/main" id="{15311006-34E7-AF4F-A19C-B6A175153D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4" name="Line 13">
              <a:extLst>
                <a:ext uri="{FF2B5EF4-FFF2-40B4-BE49-F238E27FC236}">
                  <a16:creationId xmlns:a16="http://schemas.microsoft.com/office/drawing/2014/main" id="{C69BFE25-0721-3444-B4AB-CD8292B7C7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5" name="Line 19">
              <a:extLst>
                <a:ext uri="{FF2B5EF4-FFF2-40B4-BE49-F238E27FC236}">
                  <a16:creationId xmlns:a16="http://schemas.microsoft.com/office/drawing/2014/main" id="{333D2240-1D10-CE43-832B-FB37DE4A07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6" name="Line 47">
              <a:extLst>
                <a:ext uri="{FF2B5EF4-FFF2-40B4-BE49-F238E27FC236}">
                  <a16:creationId xmlns:a16="http://schemas.microsoft.com/office/drawing/2014/main" id="{D2ED4953-65D9-A549-A0C9-CE97CA6D17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7" name="Line 13">
              <a:extLst>
                <a:ext uri="{FF2B5EF4-FFF2-40B4-BE49-F238E27FC236}">
                  <a16:creationId xmlns:a16="http://schemas.microsoft.com/office/drawing/2014/main" id="{93C239F2-7A2A-984E-A5B1-86BFB319E26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8" name="Freeform 29">
              <a:extLst>
                <a:ext uri="{FF2B5EF4-FFF2-40B4-BE49-F238E27FC236}">
                  <a16:creationId xmlns:a16="http://schemas.microsoft.com/office/drawing/2014/main" id="{4183CBEE-282C-C24D-816A-9062DBC3EBF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9" name="Isosceles Triangle 11">
              <a:extLst>
                <a:ext uri="{FF2B5EF4-FFF2-40B4-BE49-F238E27FC236}">
                  <a16:creationId xmlns:a16="http://schemas.microsoft.com/office/drawing/2014/main" id="{E5ED59F5-C04E-8C41-9619-C2CD53B1418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0" name="Line 13">
              <a:extLst>
                <a:ext uri="{FF2B5EF4-FFF2-40B4-BE49-F238E27FC236}">
                  <a16:creationId xmlns:a16="http://schemas.microsoft.com/office/drawing/2014/main" id="{563E0AB0-CD9E-0C48-9645-015A9D9292F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1" name="Freeform 65">
              <a:extLst>
                <a:ext uri="{FF2B5EF4-FFF2-40B4-BE49-F238E27FC236}">
                  <a16:creationId xmlns:a16="http://schemas.microsoft.com/office/drawing/2014/main" id="{91B390A9-9356-6C40-A607-501C43887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62" name="Freeform 29">
              <a:extLst>
                <a:ext uri="{FF2B5EF4-FFF2-40B4-BE49-F238E27FC236}">
                  <a16:creationId xmlns:a16="http://schemas.microsoft.com/office/drawing/2014/main" id="{8E086C77-30EF-AD45-A10C-2C524323E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3" name="Isosceles Triangle 11">
              <a:extLst>
                <a:ext uri="{FF2B5EF4-FFF2-40B4-BE49-F238E27FC236}">
                  <a16:creationId xmlns:a16="http://schemas.microsoft.com/office/drawing/2014/main" id="{6A803FFB-CE51-A14C-97CB-538676E89A6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4" name="Line 4">
              <a:extLst>
                <a:ext uri="{FF2B5EF4-FFF2-40B4-BE49-F238E27FC236}">
                  <a16:creationId xmlns:a16="http://schemas.microsoft.com/office/drawing/2014/main" id="{FACD36A3-84DF-7E45-9C02-C92226D5A9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5" name="Freeform 65">
              <a:extLst>
                <a:ext uri="{FF2B5EF4-FFF2-40B4-BE49-F238E27FC236}">
                  <a16:creationId xmlns:a16="http://schemas.microsoft.com/office/drawing/2014/main" id="{07C7B44F-794D-1349-90AF-CC0912715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6563" name="Group 3">
            <a:extLst>
              <a:ext uri="{FF2B5EF4-FFF2-40B4-BE49-F238E27FC236}">
                <a16:creationId xmlns:a16="http://schemas.microsoft.com/office/drawing/2014/main" id="{A4106A7A-5069-4747-8295-BB5E096C8F26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66586" name="Line 14">
              <a:extLst>
                <a:ext uri="{FF2B5EF4-FFF2-40B4-BE49-F238E27FC236}">
                  <a16:creationId xmlns:a16="http://schemas.microsoft.com/office/drawing/2014/main" id="{7A57F62C-214A-6546-8C0E-A4A00F6B4A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Line 14">
              <a:extLst>
                <a:ext uri="{FF2B5EF4-FFF2-40B4-BE49-F238E27FC236}">
                  <a16:creationId xmlns:a16="http://schemas.microsoft.com/office/drawing/2014/main" id="{0E242943-3A45-0049-AD8B-9CE5535290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Line 13">
              <a:extLst>
                <a:ext uri="{FF2B5EF4-FFF2-40B4-BE49-F238E27FC236}">
                  <a16:creationId xmlns:a16="http://schemas.microsoft.com/office/drawing/2014/main" id="{7A9C8E32-17C1-4F43-A424-26867B8191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6589" name="Straight Connector 2">
              <a:extLst>
                <a:ext uri="{FF2B5EF4-FFF2-40B4-BE49-F238E27FC236}">
                  <a16:creationId xmlns:a16="http://schemas.microsoft.com/office/drawing/2014/main" id="{C2B789EA-ADB9-C14F-9A69-86033E47B31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590" name="Straight Connector 86">
              <a:extLst>
                <a:ext uri="{FF2B5EF4-FFF2-40B4-BE49-F238E27FC236}">
                  <a16:creationId xmlns:a16="http://schemas.microsoft.com/office/drawing/2014/main" id="{FB3795AE-82DE-B141-AD6E-DF8D0C4630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6564" name="TextBox 4">
            <a:extLst>
              <a:ext uri="{FF2B5EF4-FFF2-40B4-BE49-F238E27FC236}">
                <a16:creationId xmlns:a16="http://schemas.microsoft.com/office/drawing/2014/main" id="{8EC95918-1788-814A-9081-791A77027D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66565" name="Group 85">
            <a:extLst>
              <a:ext uri="{FF2B5EF4-FFF2-40B4-BE49-F238E27FC236}">
                <a16:creationId xmlns:a16="http://schemas.microsoft.com/office/drawing/2014/main" id="{8AC0BFDD-4C44-3143-B708-8DF276FA03B2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66581" name="Line 14">
              <a:extLst>
                <a:ext uri="{FF2B5EF4-FFF2-40B4-BE49-F238E27FC236}">
                  <a16:creationId xmlns:a16="http://schemas.microsoft.com/office/drawing/2014/main" id="{4A1FDA45-829D-AC4E-8A14-7171C8BAC7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2" name="Line 14">
              <a:extLst>
                <a:ext uri="{FF2B5EF4-FFF2-40B4-BE49-F238E27FC236}">
                  <a16:creationId xmlns:a16="http://schemas.microsoft.com/office/drawing/2014/main" id="{79B9DCAE-B71D-254F-9DCB-5E64642E1E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3" name="Line 13">
              <a:extLst>
                <a:ext uri="{FF2B5EF4-FFF2-40B4-BE49-F238E27FC236}">
                  <a16:creationId xmlns:a16="http://schemas.microsoft.com/office/drawing/2014/main" id="{11DE04F0-5D4C-8742-B874-967679B6C0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6584" name="Straight Connector 90">
              <a:extLst>
                <a:ext uri="{FF2B5EF4-FFF2-40B4-BE49-F238E27FC236}">
                  <a16:creationId xmlns:a16="http://schemas.microsoft.com/office/drawing/2014/main" id="{08EDB414-3D23-2C41-A55F-B5BD6B0BB17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585" name="Straight Connector 91">
              <a:extLst>
                <a:ext uri="{FF2B5EF4-FFF2-40B4-BE49-F238E27FC236}">
                  <a16:creationId xmlns:a16="http://schemas.microsoft.com/office/drawing/2014/main" id="{1F7E0EDD-C1DF-3945-8B5E-C0755D7D215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6566" name="TextBox 92">
            <a:extLst>
              <a:ext uri="{FF2B5EF4-FFF2-40B4-BE49-F238E27FC236}">
                <a16:creationId xmlns:a16="http://schemas.microsoft.com/office/drawing/2014/main" id="{23341BC3-3624-9046-A7A2-B5FC4E4099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66567" name="TextBox 1">
            <a:extLst>
              <a:ext uri="{FF2B5EF4-FFF2-40B4-BE49-F238E27FC236}">
                <a16:creationId xmlns:a16="http://schemas.microsoft.com/office/drawing/2014/main" id="{1DC0ACD1-7DD4-BF4E-9337-5C83C8073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6568" name="TextBox 93">
            <a:extLst>
              <a:ext uri="{FF2B5EF4-FFF2-40B4-BE49-F238E27FC236}">
                <a16:creationId xmlns:a16="http://schemas.microsoft.com/office/drawing/2014/main" id="{796A3023-3B3D-A648-98B2-98171FF3C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6569" name="TextBox 94">
            <a:extLst>
              <a:ext uri="{FF2B5EF4-FFF2-40B4-BE49-F238E27FC236}">
                <a16:creationId xmlns:a16="http://schemas.microsoft.com/office/drawing/2014/main" id="{0A584534-C9CE-9C4C-A729-17EA452037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6570" name="TextBox 95">
            <a:extLst>
              <a:ext uri="{FF2B5EF4-FFF2-40B4-BE49-F238E27FC236}">
                <a16:creationId xmlns:a16="http://schemas.microsoft.com/office/drawing/2014/main" id="{DE92D39F-D75F-F943-A845-D87F54A50D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6571" name="TextBox 96">
            <a:extLst>
              <a:ext uri="{FF2B5EF4-FFF2-40B4-BE49-F238E27FC236}">
                <a16:creationId xmlns:a16="http://schemas.microsoft.com/office/drawing/2014/main" id="{AA6DE9AF-08E9-6D4F-A144-269B0C202A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6572" name="TextBox 97">
            <a:extLst>
              <a:ext uri="{FF2B5EF4-FFF2-40B4-BE49-F238E27FC236}">
                <a16:creationId xmlns:a16="http://schemas.microsoft.com/office/drawing/2014/main" id="{052CD79C-F290-4740-9335-A4BBA3557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6573" name="Freeform 64">
            <a:extLst>
              <a:ext uri="{FF2B5EF4-FFF2-40B4-BE49-F238E27FC236}">
                <a16:creationId xmlns:a16="http://schemas.microsoft.com/office/drawing/2014/main" id="{B35DD378-53B0-5847-A394-6001C1F60C34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574" name="Freeform 64">
            <a:extLst>
              <a:ext uri="{FF2B5EF4-FFF2-40B4-BE49-F238E27FC236}">
                <a16:creationId xmlns:a16="http://schemas.microsoft.com/office/drawing/2014/main" id="{C4DC3FEB-2A71-C74D-B1F4-184843E4B6B3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575" name="TextBox 104">
            <a:extLst>
              <a:ext uri="{FF2B5EF4-FFF2-40B4-BE49-F238E27FC236}">
                <a16:creationId xmlns:a16="http://schemas.microsoft.com/office/drawing/2014/main" id="{677C0917-26A8-E64C-8DDD-B0226A5512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6576" name="TextBox 105">
            <a:extLst>
              <a:ext uri="{FF2B5EF4-FFF2-40B4-BE49-F238E27FC236}">
                <a16:creationId xmlns:a16="http://schemas.microsoft.com/office/drawing/2014/main" id="{19C451DA-6FDD-CE4D-B495-3438BC683E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6577" name="TextBox 106">
            <a:extLst>
              <a:ext uri="{FF2B5EF4-FFF2-40B4-BE49-F238E27FC236}">
                <a16:creationId xmlns:a16="http://schemas.microsoft.com/office/drawing/2014/main" id="{036C680C-6861-B242-B47B-82124838DF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6578" name="TextBox 107">
            <a:extLst>
              <a:ext uri="{FF2B5EF4-FFF2-40B4-BE49-F238E27FC236}">
                <a16:creationId xmlns:a16="http://schemas.microsoft.com/office/drawing/2014/main" id="{A1B4A500-014A-484D-89C5-B5D7EB034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6579" name="TextBox 108">
            <a:extLst>
              <a:ext uri="{FF2B5EF4-FFF2-40B4-BE49-F238E27FC236}">
                <a16:creationId xmlns:a16="http://schemas.microsoft.com/office/drawing/2014/main" id="{1C17F4DF-4DD4-1B46-AEA7-9C6059354D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6580" name="TextBox 2">
            <a:extLst>
              <a:ext uri="{FF2B5EF4-FFF2-40B4-BE49-F238E27FC236}">
                <a16:creationId xmlns:a16="http://schemas.microsoft.com/office/drawing/2014/main" id="{ADF552DF-8E10-014C-95B9-4DD6A90873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5089" y="825501"/>
            <a:ext cx="839628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At this point we need to consider two cases: </a:t>
            </a:r>
            <a:r>
              <a:rPr lang="en-US" altLang="en-US" b="0" u="sng">
                <a:solidFill>
                  <a:srgbClr val="FF0000"/>
                </a:solidFill>
                <a:latin typeface="Times" pitchFamily="2" charset="0"/>
              </a:rPr>
              <a:t>Clock=1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v.s. Clock =0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1">
            <a:extLst>
              <a:ext uri="{FF2B5EF4-FFF2-40B4-BE49-F238E27FC236}">
                <a16:creationId xmlns:a16="http://schemas.microsoft.com/office/drawing/2014/main" id="{412D9A41-E463-7B4D-BA19-078AD99B8474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67586" name="Group 1">
            <a:extLst>
              <a:ext uri="{FF2B5EF4-FFF2-40B4-BE49-F238E27FC236}">
                <a16:creationId xmlns:a16="http://schemas.microsoft.com/office/drawing/2014/main" id="{06220802-5A73-7C46-9F46-57ADA693E65B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67619" name="Line 4">
              <a:extLst>
                <a:ext uri="{FF2B5EF4-FFF2-40B4-BE49-F238E27FC236}">
                  <a16:creationId xmlns:a16="http://schemas.microsoft.com/office/drawing/2014/main" id="{309AF273-0971-EA43-A55E-FD705D2358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0" name="Line 5">
              <a:extLst>
                <a:ext uri="{FF2B5EF4-FFF2-40B4-BE49-F238E27FC236}">
                  <a16:creationId xmlns:a16="http://schemas.microsoft.com/office/drawing/2014/main" id="{8B02E1FE-19C8-1B47-8545-8B4B36C63F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1" name="Line 6">
              <a:extLst>
                <a:ext uri="{FF2B5EF4-FFF2-40B4-BE49-F238E27FC236}">
                  <a16:creationId xmlns:a16="http://schemas.microsoft.com/office/drawing/2014/main" id="{C1661DD0-787D-D249-9DA9-91403C993D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2" name="Freeform 7">
              <a:extLst>
                <a:ext uri="{FF2B5EF4-FFF2-40B4-BE49-F238E27FC236}">
                  <a16:creationId xmlns:a16="http://schemas.microsoft.com/office/drawing/2014/main" id="{B6CA55D4-E978-5645-A010-340A41BEA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3" name="Freeform 8">
              <a:extLst>
                <a:ext uri="{FF2B5EF4-FFF2-40B4-BE49-F238E27FC236}">
                  <a16:creationId xmlns:a16="http://schemas.microsoft.com/office/drawing/2014/main" id="{2C81865E-E435-7847-9D16-0A6C2DE36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4" name="Freeform 10">
              <a:extLst>
                <a:ext uri="{FF2B5EF4-FFF2-40B4-BE49-F238E27FC236}">
                  <a16:creationId xmlns:a16="http://schemas.microsoft.com/office/drawing/2014/main" id="{A5F2EB0F-8E15-0F42-BFCA-70EBABC88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25" name="Freeform 11">
              <a:extLst>
                <a:ext uri="{FF2B5EF4-FFF2-40B4-BE49-F238E27FC236}">
                  <a16:creationId xmlns:a16="http://schemas.microsoft.com/office/drawing/2014/main" id="{62F35345-27D2-7D48-9BF7-5FD2B5EA1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26" name="Line 13">
              <a:extLst>
                <a:ext uri="{FF2B5EF4-FFF2-40B4-BE49-F238E27FC236}">
                  <a16:creationId xmlns:a16="http://schemas.microsoft.com/office/drawing/2014/main" id="{AAFA9908-E6E2-A74A-A5A7-23444D16E5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7" name="Line 14">
              <a:extLst>
                <a:ext uri="{FF2B5EF4-FFF2-40B4-BE49-F238E27FC236}">
                  <a16:creationId xmlns:a16="http://schemas.microsoft.com/office/drawing/2014/main" id="{0491987C-3990-784F-9C18-642792AA97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8" name="Freeform 18">
              <a:extLst>
                <a:ext uri="{FF2B5EF4-FFF2-40B4-BE49-F238E27FC236}">
                  <a16:creationId xmlns:a16="http://schemas.microsoft.com/office/drawing/2014/main" id="{AAB79975-7F98-DD4A-9B12-0B6002B67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29" name="Freeform 20">
              <a:extLst>
                <a:ext uri="{FF2B5EF4-FFF2-40B4-BE49-F238E27FC236}">
                  <a16:creationId xmlns:a16="http://schemas.microsoft.com/office/drawing/2014/main" id="{8271BA3C-0805-1A47-BFF5-CB6EDE2CE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30" name="Line 25">
              <a:extLst>
                <a:ext uri="{FF2B5EF4-FFF2-40B4-BE49-F238E27FC236}">
                  <a16:creationId xmlns:a16="http://schemas.microsoft.com/office/drawing/2014/main" id="{04F6781F-C980-F745-82C9-DF03FF31A5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1" name="Rectangle 26">
              <a:extLst>
                <a:ext uri="{FF2B5EF4-FFF2-40B4-BE49-F238E27FC236}">
                  <a16:creationId xmlns:a16="http://schemas.microsoft.com/office/drawing/2014/main" id="{54F598E6-CCE5-0447-BBD6-0AEE7ED79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2" name="Freeform 29">
              <a:extLst>
                <a:ext uri="{FF2B5EF4-FFF2-40B4-BE49-F238E27FC236}">
                  <a16:creationId xmlns:a16="http://schemas.microsoft.com/office/drawing/2014/main" id="{EAF0143B-5CFA-6146-93FE-0F06ECC29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3" name="Freeform 34">
              <a:extLst>
                <a:ext uri="{FF2B5EF4-FFF2-40B4-BE49-F238E27FC236}">
                  <a16:creationId xmlns:a16="http://schemas.microsoft.com/office/drawing/2014/main" id="{8150B6EB-332C-5F4A-859F-F77E4EF04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4" name="Line 35">
              <a:extLst>
                <a:ext uri="{FF2B5EF4-FFF2-40B4-BE49-F238E27FC236}">
                  <a16:creationId xmlns:a16="http://schemas.microsoft.com/office/drawing/2014/main" id="{BE2A5504-2500-C740-82BA-2C31B89E5F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5" name="Freeform 40">
              <a:extLst>
                <a:ext uri="{FF2B5EF4-FFF2-40B4-BE49-F238E27FC236}">
                  <a16:creationId xmlns:a16="http://schemas.microsoft.com/office/drawing/2014/main" id="{69B86D49-6A82-7A46-A446-8A716E151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36" name="Line 41">
              <a:extLst>
                <a:ext uri="{FF2B5EF4-FFF2-40B4-BE49-F238E27FC236}">
                  <a16:creationId xmlns:a16="http://schemas.microsoft.com/office/drawing/2014/main" id="{993BD487-4216-8449-8842-323830FC6E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7" name="Line 42">
              <a:extLst>
                <a:ext uri="{FF2B5EF4-FFF2-40B4-BE49-F238E27FC236}">
                  <a16:creationId xmlns:a16="http://schemas.microsoft.com/office/drawing/2014/main" id="{D5C070D5-74E5-5948-8FAF-90F9474CE0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8" name="Freeform 44">
              <a:extLst>
                <a:ext uri="{FF2B5EF4-FFF2-40B4-BE49-F238E27FC236}">
                  <a16:creationId xmlns:a16="http://schemas.microsoft.com/office/drawing/2014/main" id="{E1A2A8AC-2A9D-A84F-8FBD-AE3906316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39" name="Line 45">
              <a:extLst>
                <a:ext uri="{FF2B5EF4-FFF2-40B4-BE49-F238E27FC236}">
                  <a16:creationId xmlns:a16="http://schemas.microsoft.com/office/drawing/2014/main" id="{8044022A-2B3D-274A-B2D0-6765C595ED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0" name="Freeform 46">
              <a:extLst>
                <a:ext uri="{FF2B5EF4-FFF2-40B4-BE49-F238E27FC236}">
                  <a16:creationId xmlns:a16="http://schemas.microsoft.com/office/drawing/2014/main" id="{5DF624A6-A420-EA47-BC53-3324E832FD4A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41" name="Freeform 51">
              <a:extLst>
                <a:ext uri="{FF2B5EF4-FFF2-40B4-BE49-F238E27FC236}">
                  <a16:creationId xmlns:a16="http://schemas.microsoft.com/office/drawing/2014/main" id="{034A58D6-3697-AD42-91E6-39B59A25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2" name="Rectangle 52">
              <a:extLst>
                <a:ext uri="{FF2B5EF4-FFF2-40B4-BE49-F238E27FC236}">
                  <a16:creationId xmlns:a16="http://schemas.microsoft.com/office/drawing/2014/main" id="{425CB227-E0E8-4F4E-9B4F-4C1DAFA24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3" name="AutoShape 56">
              <a:extLst>
                <a:ext uri="{FF2B5EF4-FFF2-40B4-BE49-F238E27FC236}">
                  <a16:creationId xmlns:a16="http://schemas.microsoft.com/office/drawing/2014/main" id="{F7BC4187-0B67-5049-8471-6E70920ED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4" name="AutoShape 57">
              <a:extLst>
                <a:ext uri="{FF2B5EF4-FFF2-40B4-BE49-F238E27FC236}">
                  <a16:creationId xmlns:a16="http://schemas.microsoft.com/office/drawing/2014/main" id="{8CEBEE5B-9DA8-2C4D-90FF-17DB269A4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5" name="AutoShape 59">
              <a:extLst>
                <a:ext uri="{FF2B5EF4-FFF2-40B4-BE49-F238E27FC236}">
                  <a16:creationId xmlns:a16="http://schemas.microsoft.com/office/drawing/2014/main" id="{9F3B574C-FDA5-B246-9B55-2444B5B8D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6" name="AutoShape 61">
              <a:extLst>
                <a:ext uri="{FF2B5EF4-FFF2-40B4-BE49-F238E27FC236}">
                  <a16:creationId xmlns:a16="http://schemas.microsoft.com/office/drawing/2014/main" id="{6AABE934-B027-5A4E-9F43-C1701FEB7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7" name="Freeform 64">
              <a:extLst>
                <a:ext uri="{FF2B5EF4-FFF2-40B4-BE49-F238E27FC236}">
                  <a16:creationId xmlns:a16="http://schemas.microsoft.com/office/drawing/2014/main" id="{866CF80E-7852-4847-96D5-EA35DFC05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48" name="Freeform 65">
              <a:extLst>
                <a:ext uri="{FF2B5EF4-FFF2-40B4-BE49-F238E27FC236}">
                  <a16:creationId xmlns:a16="http://schemas.microsoft.com/office/drawing/2014/main" id="{B8BF1754-599D-7F4A-B425-A7F1B289A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49" name="Line 5">
              <a:extLst>
                <a:ext uri="{FF2B5EF4-FFF2-40B4-BE49-F238E27FC236}">
                  <a16:creationId xmlns:a16="http://schemas.microsoft.com/office/drawing/2014/main" id="{C2EF1CB8-7863-814E-975E-54AF6E244A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0" name="Line 6">
              <a:extLst>
                <a:ext uri="{FF2B5EF4-FFF2-40B4-BE49-F238E27FC236}">
                  <a16:creationId xmlns:a16="http://schemas.microsoft.com/office/drawing/2014/main" id="{11CD2CC5-6F3D-8B42-9CC3-F68CF46AD5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1" name="Freeform 7">
              <a:extLst>
                <a:ext uri="{FF2B5EF4-FFF2-40B4-BE49-F238E27FC236}">
                  <a16:creationId xmlns:a16="http://schemas.microsoft.com/office/drawing/2014/main" id="{BEC89570-3EB4-A247-A7E9-0A240104A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2" name="Freeform 8">
              <a:extLst>
                <a:ext uri="{FF2B5EF4-FFF2-40B4-BE49-F238E27FC236}">
                  <a16:creationId xmlns:a16="http://schemas.microsoft.com/office/drawing/2014/main" id="{6471FE70-0C03-784A-B820-0624F10FC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3" name="Freeform 10">
              <a:extLst>
                <a:ext uri="{FF2B5EF4-FFF2-40B4-BE49-F238E27FC236}">
                  <a16:creationId xmlns:a16="http://schemas.microsoft.com/office/drawing/2014/main" id="{A80F7162-5581-2B49-8E51-E28A9C972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54" name="Freeform 11">
              <a:extLst>
                <a:ext uri="{FF2B5EF4-FFF2-40B4-BE49-F238E27FC236}">
                  <a16:creationId xmlns:a16="http://schemas.microsoft.com/office/drawing/2014/main" id="{E2DF70CC-1534-1E4E-9001-D9A8D83B2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55" name="Line 13">
              <a:extLst>
                <a:ext uri="{FF2B5EF4-FFF2-40B4-BE49-F238E27FC236}">
                  <a16:creationId xmlns:a16="http://schemas.microsoft.com/office/drawing/2014/main" id="{C2D4693E-9EE0-9146-B359-537BE8F43A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6" name="Line 14">
              <a:extLst>
                <a:ext uri="{FF2B5EF4-FFF2-40B4-BE49-F238E27FC236}">
                  <a16:creationId xmlns:a16="http://schemas.microsoft.com/office/drawing/2014/main" id="{A591771E-D47C-2F4D-AAAD-D3D2A5C25D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7" name="Freeform 20">
              <a:extLst>
                <a:ext uri="{FF2B5EF4-FFF2-40B4-BE49-F238E27FC236}">
                  <a16:creationId xmlns:a16="http://schemas.microsoft.com/office/drawing/2014/main" id="{E060B51C-218A-4748-AB04-2F2AB5010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58" name="Line 21">
              <a:extLst>
                <a:ext uri="{FF2B5EF4-FFF2-40B4-BE49-F238E27FC236}">
                  <a16:creationId xmlns:a16="http://schemas.microsoft.com/office/drawing/2014/main" id="{2D8B7495-9059-F44F-A7BF-76AD8B01AF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9" name="Line 25">
              <a:extLst>
                <a:ext uri="{FF2B5EF4-FFF2-40B4-BE49-F238E27FC236}">
                  <a16:creationId xmlns:a16="http://schemas.microsoft.com/office/drawing/2014/main" id="{F6EE4EF7-1507-D24A-A69D-2015F278B6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0" name="Freeform 29">
              <a:extLst>
                <a:ext uri="{FF2B5EF4-FFF2-40B4-BE49-F238E27FC236}">
                  <a16:creationId xmlns:a16="http://schemas.microsoft.com/office/drawing/2014/main" id="{6BCB24A3-3F96-D347-9727-15147D9A7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1" name="Freeform 34">
              <a:extLst>
                <a:ext uri="{FF2B5EF4-FFF2-40B4-BE49-F238E27FC236}">
                  <a16:creationId xmlns:a16="http://schemas.microsoft.com/office/drawing/2014/main" id="{64D65064-C593-7843-AB38-2329A091E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2" name="Line 35">
              <a:extLst>
                <a:ext uri="{FF2B5EF4-FFF2-40B4-BE49-F238E27FC236}">
                  <a16:creationId xmlns:a16="http://schemas.microsoft.com/office/drawing/2014/main" id="{A4E0F3DE-1BDA-D649-94D5-32C76B9930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3" name="Freeform 40">
              <a:extLst>
                <a:ext uri="{FF2B5EF4-FFF2-40B4-BE49-F238E27FC236}">
                  <a16:creationId xmlns:a16="http://schemas.microsoft.com/office/drawing/2014/main" id="{3125C8C8-17CA-4D48-AECC-3A2F135CA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64" name="Line 41">
              <a:extLst>
                <a:ext uri="{FF2B5EF4-FFF2-40B4-BE49-F238E27FC236}">
                  <a16:creationId xmlns:a16="http://schemas.microsoft.com/office/drawing/2014/main" id="{00898132-4789-244C-82A7-5B5D5915D0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5" name="Line 42">
              <a:extLst>
                <a:ext uri="{FF2B5EF4-FFF2-40B4-BE49-F238E27FC236}">
                  <a16:creationId xmlns:a16="http://schemas.microsoft.com/office/drawing/2014/main" id="{5632AF22-8FFD-E34A-B1D8-40D47D8378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6" name="Freeform 44">
              <a:extLst>
                <a:ext uri="{FF2B5EF4-FFF2-40B4-BE49-F238E27FC236}">
                  <a16:creationId xmlns:a16="http://schemas.microsoft.com/office/drawing/2014/main" id="{BA7EAC14-18B2-F147-A6E5-FED3C87BA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67" name="Line 45">
              <a:extLst>
                <a:ext uri="{FF2B5EF4-FFF2-40B4-BE49-F238E27FC236}">
                  <a16:creationId xmlns:a16="http://schemas.microsoft.com/office/drawing/2014/main" id="{8C8006A8-7E49-B140-8FBA-6D039D5E5A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8" name="Freeform 51">
              <a:extLst>
                <a:ext uri="{FF2B5EF4-FFF2-40B4-BE49-F238E27FC236}">
                  <a16:creationId xmlns:a16="http://schemas.microsoft.com/office/drawing/2014/main" id="{52149E29-495A-A54F-840D-C6F674572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9" name="Line 53">
              <a:extLst>
                <a:ext uri="{FF2B5EF4-FFF2-40B4-BE49-F238E27FC236}">
                  <a16:creationId xmlns:a16="http://schemas.microsoft.com/office/drawing/2014/main" id="{5C3AA1A0-5102-204D-A83E-D7A7B83DA7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0" name="Rectangle 54">
              <a:extLst>
                <a:ext uri="{FF2B5EF4-FFF2-40B4-BE49-F238E27FC236}">
                  <a16:creationId xmlns:a16="http://schemas.microsoft.com/office/drawing/2014/main" id="{77052083-AEDE-7242-9A4E-A2D183C70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1" name="Rectangle 55">
              <a:extLst>
                <a:ext uri="{FF2B5EF4-FFF2-40B4-BE49-F238E27FC236}">
                  <a16:creationId xmlns:a16="http://schemas.microsoft.com/office/drawing/2014/main" id="{26D8FEAD-C5E6-544B-9582-926FC68B5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2" name="AutoShape 56">
              <a:extLst>
                <a:ext uri="{FF2B5EF4-FFF2-40B4-BE49-F238E27FC236}">
                  <a16:creationId xmlns:a16="http://schemas.microsoft.com/office/drawing/2014/main" id="{26E345E7-6A5B-974C-9B90-4B2AAA0DF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3" name="AutoShape 57">
              <a:extLst>
                <a:ext uri="{FF2B5EF4-FFF2-40B4-BE49-F238E27FC236}">
                  <a16:creationId xmlns:a16="http://schemas.microsoft.com/office/drawing/2014/main" id="{2521C7F2-1E75-554E-AEB6-C2B2618CA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4" name="AutoShape 59">
              <a:extLst>
                <a:ext uri="{FF2B5EF4-FFF2-40B4-BE49-F238E27FC236}">
                  <a16:creationId xmlns:a16="http://schemas.microsoft.com/office/drawing/2014/main" id="{4B1E24F7-0D84-C94B-9F3C-9064EE976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5" name="AutoShape 61">
              <a:extLst>
                <a:ext uri="{FF2B5EF4-FFF2-40B4-BE49-F238E27FC236}">
                  <a16:creationId xmlns:a16="http://schemas.microsoft.com/office/drawing/2014/main" id="{CDF4047D-30BB-2F44-9179-A7D4EF896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6" name="Freeform 64">
              <a:extLst>
                <a:ext uri="{FF2B5EF4-FFF2-40B4-BE49-F238E27FC236}">
                  <a16:creationId xmlns:a16="http://schemas.microsoft.com/office/drawing/2014/main" id="{F77B62A0-9FB9-E149-A6C2-B2F5D990C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77" name="Freeform 65">
              <a:extLst>
                <a:ext uri="{FF2B5EF4-FFF2-40B4-BE49-F238E27FC236}">
                  <a16:creationId xmlns:a16="http://schemas.microsoft.com/office/drawing/2014/main" id="{B2C83838-36EE-DD4D-A043-D25A361FB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78" name="Line 14">
              <a:extLst>
                <a:ext uri="{FF2B5EF4-FFF2-40B4-BE49-F238E27FC236}">
                  <a16:creationId xmlns:a16="http://schemas.microsoft.com/office/drawing/2014/main" id="{CBE7B990-BDF5-2E4A-ABD8-EA88ABF4DF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9" name="Line 14">
              <a:extLst>
                <a:ext uri="{FF2B5EF4-FFF2-40B4-BE49-F238E27FC236}">
                  <a16:creationId xmlns:a16="http://schemas.microsoft.com/office/drawing/2014/main" id="{3AEE4A89-0044-DF4E-9574-A934615B44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0" name="Line 14">
              <a:extLst>
                <a:ext uri="{FF2B5EF4-FFF2-40B4-BE49-F238E27FC236}">
                  <a16:creationId xmlns:a16="http://schemas.microsoft.com/office/drawing/2014/main" id="{CFA6B48E-7502-804A-8534-55D2C81B22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1" name="Line 14">
              <a:extLst>
                <a:ext uri="{FF2B5EF4-FFF2-40B4-BE49-F238E27FC236}">
                  <a16:creationId xmlns:a16="http://schemas.microsoft.com/office/drawing/2014/main" id="{AF3FAFD0-0BB9-4842-AA35-D7939B5165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2" name="Line 13">
              <a:extLst>
                <a:ext uri="{FF2B5EF4-FFF2-40B4-BE49-F238E27FC236}">
                  <a16:creationId xmlns:a16="http://schemas.microsoft.com/office/drawing/2014/main" id="{64825F63-9A3F-2D41-9BDE-50A6E34EC9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3" name="Line 19">
              <a:extLst>
                <a:ext uri="{FF2B5EF4-FFF2-40B4-BE49-F238E27FC236}">
                  <a16:creationId xmlns:a16="http://schemas.microsoft.com/office/drawing/2014/main" id="{40304212-3FDB-3449-98E4-A660D2F900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4" name="Line 47">
              <a:extLst>
                <a:ext uri="{FF2B5EF4-FFF2-40B4-BE49-F238E27FC236}">
                  <a16:creationId xmlns:a16="http://schemas.microsoft.com/office/drawing/2014/main" id="{28B77507-21E7-9046-A04F-BA7B32FBCB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5" name="Line 13">
              <a:extLst>
                <a:ext uri="{FF2B5EF4-FFF2-40B4-BE49-F238E27FC236}">
                  <a16:creationId xmlns:a16="http://schemas.microsoft.com/office/drawing/2014/main" id="{F0EA9A63-E710-F94D-B49C-81B32B6CAC7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6" name="Freeform 29">
              <a:extLst>
                <a:ext uri="{FF2B5EF4-FFF2-40B4-BE49-F238E27FC236}">
                  <a16:creationId xmlns:a16="http://schemas.microsoft.com/office/drawing/2014/main" id="{A5B7DA9A-BF3E-9E44-B7F3-2E0D7B2D458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7" name="Isosceles Triangle 11">
              <a:extLst>
                <a:ext uri="{FF2B5EF4-FFF2-40B4-BE49-F238E27FC236}">
                  <a16:creationId xmlns:a16="http://schemas.microsoft.com/office/drawing/2014/main" id="{88F40EEA-FE68-4F45-896F-01527F764B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8" name="Line 13">
              <a:extLst>
                <a:ext uri="{FF2B5EF4-FFF2-40B4-BE49-F238E27FC236}">
                  <a16:creationId xmlns:a16="http://schemas.microsoft.com/office/drawing/2014/main" id="{16C0AEBE-7CC1-6C40-9842-A0DB8D5E608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9" name="Freeform 65">
              <a:extLst>
                <a:ext uri="{FF2B5EF4-FFF2-40B4-BE49-F238E27FC236}">
                  <a16:creationId xmlns:a16="http://schemas.microsoft.com/office/drawing/2014/main" id="{F2014771-3A14-CB4A-9645-7F8CA41A4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90" name="Freeform 29">
              <a:extLst>
                <a:ext uri="{FF2B5EF4-FFF2-40B4-BE49-F238E27FC236}">
                  <a16:creationId xmlns:a16="http://schemas.microsoft.com/office/drawing/2014/main" id="{93F584BF-D6FD-1A42-A3B2-525FCB084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1" name="Isosceles Triangle 11">
              <a:extLst>
                <a:ext uri="{FF2B5EF4-FFF2-40B4-BE49-F238E27FC236}">
                  <a16:creationId xmlns:a16="http://schemas.microsoft.com/office/drawing/2014/main" id="{4EFC3770-15B8-8947-BE90-C11209D95EA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92" name="Line 4">
              <a:extLst>
                <a:ext uri="{FF2B5EF4-FFF2-40B4-BE49-F238E27FC236}">
                  <a16:creationId xmlns:a16="http://schemas.microsoft.com/office/drawing/2014/main" id="{E4307AA3-8FAF-8145-A9F9-12A4FEA0FD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3" name="Freeform 65">
              <a:extLst>
                <a:ext uri="{FF2B5EF4-FFF2-40B4-BE49-F238E27FC236}">
                  <a16:creationId xmlns:a16="http://schemas.microsoft.com/office/drawing/2014/main" id="{79E53FD1-1283-9B49-8243-D5306F8C5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7587" name="Group 3">
            <a:extLst>
              <a:ext uri="{FF2B5EF4-FFF2-40B4-BE49-F238E27FC236}">
                <a16:creationId xmlns:a16="http://schemas.microsoft.com/office/drawing/2014/main" id="{BDB048C8-AB22-5E4D-BC8F-AF6625B54168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67614" name="Line 14">
              <a:extLst>
                <a:ext uri="{FF2B5EF4-FFF2-40B4-BE49-F238E27FC236}">
                  <a16:creationId xmlns:a16="http://schemas.microsoft.com/office/drawing/2014/main" id="{6C994F35-A0CC-EC41-A458-388AFC8B02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5" name="Line 14">
              <a:extLst>
                <a:ext uri="{FF2B5EF4-FFF2-40B4-BE49-F238E27FC236}">
                  <a16:creationId xmlns:a16="http://schemas.microsoft.com/office/drawing/2014/main" id="{4E1DBED2-B258-AA41-BC7D-16634126E3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6" name="Line 13">
              <a:extLst>
                <a:ext uri="{FF2B5EF4-FFF2-40B4-BE49-F238E27FC236}">
                  <a16:creationId xmlns:a16="http://schemas.microsoft.com/office/drawing/2014/main" id="{575ADF10-524B-C743-A274-26979EE520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7617" name="Straight Connector 2">
              <a:extLst>
                <a:ext uri="{FF2B5EF4-FFF2-40B4-BE49-F238E27FC236}">
                  <a16:creationId xmlns:a16="http://schemas.microsoft.com/office/drawing/2014/main" id="{D47CB03A-2A66-CC4C-8F2D-3D5AA06AB5B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618" name="Straight Connector 86">
              <a:extLst>
                <a:ext uri="{FF2B5EF4-FFF2-40B4-BE49-F238E27FC236}">
                  <a16:creationId xmlns:a16="http://schemas.microsoft.com/office/drawing/2014/main" id="{D0E8B579-3CEF-0444-8A2A-27EF23741B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7588" name="TextBox 4">
            <a:extLst>
              <a:ext uri="{FF2B5EF4-FFF2-40B4-BE49-F238E27FC236}">
                <a16:creationId xmlns:a16="http://schemas.microsoft.com/office/drawing/2014/main" id="{B4B60A44-9244-894A-B389-6F9E6877DD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67589" name="Group 85">
            <a:extLst>
              <a:ext uri="{FF2B5EF4-FFF2-40B4-BE49-F238E27FC236}">
                <a16:creationId xmlns:a16="http://schemas.microsoft.com/office/drawing/2014/main" id="{E411DC6B-FA66-E446-8D6A-C701856C6FE7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67609" name="Line 14">
              <a:extLst>
                <a:ext uri="{FF2B5EF4-FFF2-40B4-BE49-F238E27FC236}">
                  <a16:creationId xmlns:a16="http://schemas.microsoft.com/office/drawing/2014/main" id="{A2F63814-D521-0D4F-8832-A4F191F95F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0" name="Line 14">
              <a:extLst>
                <a:ext uri="{FF2B5EF4-FFF2-40B4-BE49-F238E27FC236}">
                  <a16:creationId xmlns:a16="http://schemas.microsoft.com/office/drawing/2014/main" id="{3F73D48A-A923-F646-9CCB-FC702F2A11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1" name="Line 13">
              <a:extLst>
                <a:ext uri="{FF2B5EF4-FFF2-40B4-BE49-F238E27FC236}">
                  <a16:creationId xmlns:a16="http://schemas.microsoft.com/office/drawing/2014/main" id="{1F4CEBBC-9B86-E94B-B4F7-D6E2D427A2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7612" name="Straight Connector 90">
              <a:extLst>
                <a:ext uri="{FF2B5EF4-FFF2-40B4-BE49-F238E27FC236}">
                  <a16:creationId xmlns:a16="http://schemas.microsoft.com/office/drawing/2014/main" id="{2FF1C522-3E89-1D41-ADFD-F3C0CD431F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613" name="Straight Connector 91">
              <a:extLst>
                <a:ext uri="{FF2B5EF4-FFF2-40B4-BE49-F238E27FC236}">
                  <a16:creationId xmlns:a16="http://schemas.microsoft.com/office/drawing/2014/main" id="{BB7C0A96-2FF8-1A43-B932-5E77FE8789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7590" name="TextBox 92">
            <a:extLst>
              <a:ext uri="{FF2B5EF4-FFF2-40B4-BE49-F238E27FC236}">
                <a16:creationId xmlns:a16="http://schemas.microsoft.com/office/drawing/2014/main" id="{E425F5CB-CB02-5F4E-AAA9-2BA3F124A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67591" name="TextBox 1">
            <a:extLst>
              <a:ext uri="{FF2B5EF4-FFF2-40B4-BE49-F238E27FC236}">
                <a16:creationId xmlns:a16="http://schemas.microsoft.com/office/drawing/2014/main" id="{4CAC1E82-BF7E-ED4C-84AA-09011068A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7592" name="TextBox 93">
            <a:extLst>
              <a:ext uri="{FF2B5EF4-FFF2-40B4-BE49-F238E27FC236}">
                <a16:creationId xmlns:a16="http://schemas.microsoft.com/office/drawing/2014/main" id="{2DB79B64-839C-CF49-BFE5-69446B3481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7593" name="TextBox 94">
            <a:extLst>
              <a:ext uri="{FF2B5EF4-FFF2-40B4-BE49-F238E27FC236}">
                <a16:creationId xmlns:a16="http://schemas.microsoft.com/office/drawing/2014/main" id="{394086CF-1DC8-F440-B546-DDCDDD48DD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7594" name="TextBox 95">
            <a:extLst>
              <a:ext uri="{FF2B5EF4-FFF2-40B4-BE49-F238E27FC236}">
                <a16:creationId xmlns:a16="http://schemas.microsoft.com/office/drawing/2014/main" id="{909E358B-4823-C049-9A01-07B288691E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7595" name="TextBox 96">
            <a:extLst>
              <a:ext uri="{FF2B5EF4-FFF2-40B4-BE49-F238E27FC236}">
                <a16:creationId xmlns:a16="http://schemas.microsoft.com/office/drawing/2014/main" id="{333403A0-805C-3447-8CAA-4BA2F05E6E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7596" name="TextBox 97">
            <a:extLst>
              <a:ext uri="{FF2B5EF4-FFF2-40B4-BE49-F238E27FC236}">
                <a16:creationId xmlns:a16="http://schemas.microsoft.com/office/drawing/2014/main" id="{EFCF173A-B67F-CB4D-A4A2-8BC9CCE56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7597" name="TextBox 98">
            <a:extLst>
              <a:ext uri="{FF2B5EF4-FFF2-40B4-BE49-F238E27FC236}">
                <a16:creationId xmlns:a16="http://schemas.microsoft.com/office/drawing/2014/main" id="{65DC1483-3C40-6847-A0B5-BB761605FD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51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7598" name="TextBox 99">
            <a:extLst>
              <a:ext uri="{FF2B5EF4-FFF2-40B4-BE49-F238E27FC236}">
                <a16:creationId xmlns:a16="http://schemas.microsoft.com/office/drawing/2014/main" id="{42DF604B-5028-CF40-B5C8-4B76EBD919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3589" y="3806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7599" name="TextBox 100">
            <a:extLst>
              <a:ext uri="{FF2B5EF4-FFF2-40B4-BE49-F238E27FC236}">
                <a16:creationId xmlns:a16="http://schemas.microsoft.com/office/drawing/2014/main" id="{CD93D243-6E74-CC43-AE85-1DB0132D63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1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7600" name="TextBox 101">
            <a:extLst>
              <a:ext uri="{FF2B5EF4-FFF2-40B4-BE49-F238E27FC236}">
                <a16:creationId xmlns:a16="http://schemas.microsoft.com/office/drawing/2014/main" id="{7770EFFC-F481-104E-9957-719C337654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0651" y="29178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7601" name="Freeform 64">
            <a:extLst>
              <a:ext uri="{FF2B5EF4-FFF2-40B4-BE49-F238E27FC236}">
                <a16:creationId xmlns:a16="http://schemas.microsoft.com/office/drawing/2014/main" id="{52101F6D-B1A5-DD41-9421-FF514E5D5CB7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602" name="Freeform 64">
            <a:extLst>
              <a:ext uri="{FF2B5EF4-FFF2-40B4-BE49-F238E27FC236}">
                <a16:creationId xmlns:a16="http://schemas.microsoft.com/office/drawing/2014/main" id="{C6047F9D-6E53-9842-8849-3237E9540BD7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603" name="TextBox 104">
            <a:extLst>
              <a:ext uri="{FF2B5EF4-FFF2-40B4-BE49-F238E27FC236}">
                <a16:creationId xmlns:a16="http://schemas.microsoft.com/office/drawing/2014/main" id="{69CC6C5E-2568-514D-A17E-B48132AF4C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7604" name="TextBox 105">
            <a:extLst>
              <a:ext uri="{FF2B5EF4-FFF2-40B4-BE49-F238E27FC236}">
                <a16:creationId xmlns:a16="http://schemas.microsoft.com/office/drawing/2014/main" id="{C2472A76-9BD5-364D-927D-82121EED4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7605" name="TextBox 106">
            <a:extLst>
              <a:ext uri="{FF2B5EF4-FFF2-40B4-BE49-F238E27FC236}">
                <a16:creationId xmlns:a16="http://schemas.microsoft.com/office/drawing/2014/main" id="{5363D38B-069F-894B-A99E-5A2BE63A7B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7606" name="TextBox 107">
            <a:extLst>
              <a:ext uri="{FF2B5EF4-FFF2-40B4-BE49-F238E27FC236}">
                <a16:creationId xmlns:a16="http://schemas.microsoft.com/office/drawing/2014/main" id="{D7EA6E80-68E0-594A-AD47-6E387763E2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7607" name="TextBox 108">
            <a:extLst>
              <a:ext uri="{FF2B5EF4-FFF2-40B4-BE49-F238E27FC236}">
                <a16:creationId xmlns:a16="http://schemas.microsoft.com/office/drawing/2014/main" id="{1D4E142A-8C84-3143-8F98-60878AAAFA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7608" name="TextBox 109">
            <a:extLst>
              <a:ext uri="{FF2B5EF4-FFF2-40B4-BE49-F238E27FC236}">
                <a16:creationId xmlns:a16="http://schemas.microsoft.com/office/drawing/2014/main" id="{AD926F01-FDAE-2F42-942F-2AFDE85995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Clock=1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itle 1">
            <a:extLst>
              <a:ext uri="{FF2B5EF4-FFF2-40B4-BE49-F238E27FC236}">
                <a16:creationId xmlns:a16="http://schemas.microsoft.com/office/drawing/2014/main" id="{724B6C23-5358-0643-B7AA-A016B6F3EFA9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68610" name="Group 1">
            <a:extLst>
              <a:ext uri="{FF2B5EF4-FFF2-40B4-BE49-F238E27FC236}">
                <a16:creationId xmlns:a16="http://schemas.microsoft.com/office/drawing/2014/main" id="{477A8FC2-BF66-444E-9623-C65AB759EF90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68645" name="Line 4">
              <a:extLst>
                <a:ext uri="{FF2B5EF4-FFF2-40B4-BE49-F238E27FC236}">
                  <a16:creationId xmlns:a16="http://schemas.microsoft.com/office/drawing/2014/main" id="{49C59339-B2B5-BB4D-8709-DFE9F36424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6" name="Line 5">
              <a:extLst>
                <a:ext uri="{FF2B5EF4-FFF2-40B4-BE49-F238E27FC236}">
                  <a16:creationId xmlns:a16="http://schemas.microsoft.com/office/drawing/2014/main" id="{A7EEA6C9-AF39-244A-941E-E8FE2324CC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7" name="Line 6">
              <a:extLst>
                <a:ext uri="{FF2B5EF4-FFF2-40B4-BE49-F238E27FC236}">
                  <a16:creationId xmlns:a16="http://schemas.microsoft.com/office/drawing/2014/main" id="{5E72236F-31E1-C34B-A1B0-C687014575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8" name="Freeform 7">
              <a:extLst>
                <a:ext uri="{FF2B5EF4-FFF2-40B4-BE49-F238E27FC236}">
                  <a16:creationId xmlns:a16="http://schemas.microsoft.com/office/drawing/2014/main" id="{1458921D-288E-2443-AE2C-21799BF4B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9" name="Freeform 8">
              <a:extLst>
                <a:ext uri="{FF2B5EF4-FFF2-40B4-BE49-F238E27FC236}">
                  <a16:creationId xmlns:a16="http://schemas.microsoft.com/office/drawing/2014/main" id="{649CB057-6D24-134C-9634-B4B39D3F9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0" name="Freeform 10">
              <a:extLst>
                <a:ext uri="{FF2B5EF4-FFF2-40B4-BE49-F238E27FC236}">
                  <a16:creationId xmlns:a16="http://schemas.microsoft.com/office/drawing/2014/main" id="{91C01761-1392-9C44-A38D-C5A8511E3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51" name="Freeform 11">
              <a:extLst>
                <a:ext uri="{FF2B5EF4-FFF2-40B4-BE49-F238E27FC236}">
                  <a16:creationId xmlns:a16="http://schemas.microsoft.com/office/drawing/2014/main" id="{EE534850-6CB1-AE47-BCDA-497432747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52" name="Line 13">
              <a:extLst>
                <a:ext uri="{FF2B5EF4-FFF2-40B4-BE49-F238E27FC236}">
                  <a16:creationId xmlns:a16="http://schemas.microsoft.com/office/drawing/2014/main" id="{E8BD96B4-EAD5-0249-9D27-4CFD301A0E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3" name="Line 14">
              <a:extLst>
                <a:ext uri="{FF2B5EF4-FFF2-40B4-BE49-F238E27FC236}">
                  <a16:creationId xmlns:a16="http://schemas.microsoft.com/office/drawing/2014/main" id="{BDCD5DA3-04D6-A143-B2F9-4E3DFA1863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4" name="Freeform 18">
              <a:extLst>
                <a:ext uri="{FF2B5EF4-FFF2-40B4-BE49-F238E27FC236}">
                  <a16:creationId xmlns:a16="http://schemas.microsoft.com/office/drawing/2014/main" id="{02F551F8-1B04-4D45-B7FB-4EFBD6209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55" name="Freeform 20">
              <a:extLst>
                <a:ext uri="{FF2B5EF4-FFF2-40B4-BE49-F238E27FC236}">
                  <a16:creationId xmlns:a16="http://schemas.microsoft.com/office/drawing/2014/main" id="{3CF7D18D-21B8-B945-B978-0FCDB5782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56" name="Line 25">
              <a:extLst>
                <a:ext uri="{FF2B5EF4-FFF2-40B4-BE49-F238E27FC236}">
                  <a16:creationId xmlns:a16="http://schemas.microsoft.com/office/drawing/2014/main" id="{3F543DA4-74B9-D34A-8F79-C372E2C93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7" name="Rectangle 26">
              <a:extLst>
                <a:ext uri="{FF2B5EF4-FFF2-40B4-BE49-F238E27FC236}">
                  <a16:creationId xmlns:a16="http://schemas.microsoft.com/office/drawing/2014/main" id="{33ABCC8B-595C-7A45-9B1C-35A9DBB76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8" name="Freeform 29">
              <a:extLst>
                <a:ext uri="{FF2B5EF4-FFF2-40B4-BE49-F238E27FC236}">
                  <a16:creationId xmlns:a16="http://schemas.microsoft.com/office/drawing/2014/main" id="{8DF0B348-AB33-B647-93CE-1825DBEDC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9" name="Freeform 34">
              <a:extLst>
                <a:ext uri="{FF2B5EF4-FFF2-40B4-BE49-F238E27FC236}">
                  <a16:creationId xmlns:a16="http://schemas.microsoft.com/office/drawing/2014/main" id="{B8BEE53F-1BF2-CA44-93F6-8B56FDF31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0" name="Line 35">
              <a:extLst>
                <a:ext uri="{FF2B5EF4-FFF2-40B4-BE49-F238E27FC236}">
                  <a16:creationId xmlns:a16="http://schemas.microsoft.com/office/drawing/2014/main" id="{6DD96029-13B6-704E-8981-173D5B13EC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1" name="Freeform 40">
              <a:extLst>
                <a:ext uri="{FF2B5EF4-FFF2-40B4-BE49-F238E27FC236}">
                  <a16:creationId xmlns:a16="http://schemas.microsoft.com/office/drawing/2014/main" id="{A9650F19-0809-4743-AF0B-0B314062D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62" name="Line 41">
              <a:extLst>
                <a:ext uri="{FF2B5EF4-FFF2-40B4-BE49-F238E27FC236}">
                  <a16:creationId xmlns:a16="http://schemas.microsoft.com/office/drawing/2014/main" id="{1EF8DD94-1BDD-274A-AB92-35C964B049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3" name="Line 42">
              <a:extLst>
                <a:ext uri="{FF2B5EF4-FFF2-40B4-BE49-F238E27FC236}">
                  <a16:creationId xmlns:a16="http://schemas.microsoft.com/office/drawing/2014/main" id="{D6B497D5-C46B-5D45-AE4F-A22E480D86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4" name="Freeform 44">
              <a:extLst>
                <a:ext uri="{FF2B5EF4-FFF2-40B4-BE49-F238E27FC236}">
                  <a16:creationId xmlns:a16="http://schemas.microsoft.com/office/drawing/2014/main" id="{D15B6898-F0BD-B34B-B671-C89F21E02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65" name="Line 45">
              <a:extLst>
                <a:ext uri="{FF2B5EF4-FFF2-40B4-BE49-F238E27FC236}">
                  <a16:creationId xmlns:a16="http://schemas.microsoft.com/office/drawing/2014/main" id="{A4DDF2C5-1942-B146-A90D-BE855FC190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6" name="Freeform 46">
              <a:extLst>
                <a:ext uri="{FF2B5EF4-FFF2-40B4-BE49-F238E27FC236}">
                  <a16:creationId xmlns:a16="http://schemas.microsoft.com/office/drawing/2014/main" id="{16530187-BE96-9B4F-902B-2BB7CF18EBA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67" name="Freeform 51">
              <a:extLst>
                <a:ext uri="{FF2B5EF4-FFF2-40B4-BE49-F238E27FC236}">
                  <a16:creationId xmlns:a16="http://schemas.microsoft.com/office/drawing/2014/main" id="{08697BD7-85A8-CA44-A7E5-E173516E0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8" name="Rectangle 52">
              <a:extLst>
                <a:ext uri="{FF2B5EF4-FFF2-40B4-BE49-F238E27FC236}">
                  <a16:creationId xmlns:a16="http://schemas.microsoft.com/office/drawing/2014/main" id="{5814233D-6F80-1247-B4F5-B3D683F9F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9" name="AutoShape 56">
              <a:extLst>
                <a:ext uri="{FF2B5EF4-FFF2-40B4-BE49-F238E27FC236}">
                  <a16:creationId xmlns:a16="http://schemas.microsoft.com/office/drawing/2014/main" id="{5CD0038F-3502-C640-BB9E-D2D9F2CC4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0" name="AutoShape 57">
              <a:extLst>
                <a:ext uri="{FF2B5EF4-FFF2-40B4-BE49-F238E27FC236}">
                  <a16:creationId xmlns:a16="http://schemas.microsoft.com/office/drawing/2014/main" id="{AF16C329-884D-A240-935E-4880AD410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1" name="AutoShape 59">
              <a:extLst>
                <a:ext uri="{FF2B5EF4-FFF2-40B4-BE49-F238E27FC236}">
                  <a16:creationId xmlns:a16="http://schemas.microsoft.com/office/drawing/2014/main" id="{0B55C30E-B935-1E4D-B10B-67C6C69DA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2" name="AutoShape 61">
              <a:extLst>
                <a:ext uri="{FF2B5EF4-FFF2-40B4-BE49-F238E27FC236}">
                  <a16:creationId xmlns:a16="http://schemas.microsoft.com/office/drawing/2014/main" id="{575F7728-952D-C14A-884E-BE21C2D79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3" name="Freeform 64">
              <a:extLst>
                <a:ext uri="{FF2B5EF4-FFF2-40B4-BE49-F238E27FC236}">
                  <a16:creationId xmlns:a16="http://schemas.microsoft.com/office/drawing/2014/main" id="{33CC6AFC-1CE8-C842-BB71-6B89710A3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74" name="Freeform 65">
              <a:extLst>
                <a:ext uri="{FF2B5EF4-FFF2-40B4-BE49-F238E27FC236}">
                  <a16:creationId xmlns:a16="http://schemas.microsoft.com/office/drawing/2014/main" id="{4BBDCEDE-7C40-324A-8944-88443F89A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75" name="Line 5">
              <a:extLst>
                <a:ext uri="{FF2B5EF4-FFF2-40B4-BE49-F238E27FC236}">
                  <a16:creationId xmlns:a16="http://schemas.microsoft.com/office/drawing/2014/main" id="{4ABF6744-AE72-4E4C-9E81-576901F011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6" name="Line 6">
              <a:extLst>
                <a:ext uri="{FF2B5EF4-FFF2-40B4-BE49-F238E27FC236}">
                  <a16:creationId xmlns:a16="http://schemas.microsoft.com/office/drawing/2014/main" id="{3BFA2441-B7FE-F946-AF04-7879F4DE7B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7" name="Freeform 7">
              <a:extLst>
                <a:ext uri="{FF2B5EF4-FFF2-40B4-BE49-F238E27FC236}">
                  <a16:creationId xmlns:a16="http://schemas.microsoft.com/office/drawing/2014/main" id="{95202622-E75B-EA4A-B0A9-8E88BC554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8" name="Freeform 8">
              <a:extLst>
                <a:ext uri="{FF2B5EF4-FFF2-40B4-BE49-F238E27FC236}">
                  <a16:creationId xmlns:a16="http://schemas.microsoft.com/office/drawing/2014/main" id="{9F71B4EA-F400-1647-8C7E-B1F10237D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9" name="Freeform 10">
              <a:extLst>
                <a:ext uri="{FF2B5EF4-FFF2-40B4-BE49-F238E27FC236}">
                  <a16:creationId xmlns:a16="http://schemas.microsoft.com/office/drawing/2014/main" id="{4A0BA723-32C0-5842-8C43-690B7CE7E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80" name="Freeform 11">
              <a:extLst>
                <a:ext uri="{FF2B5EF4-FFF2-40B4-BE49-F238E27FC236}">
                  <a16:creationId xmlns:a16="http://schemas.microsoft.com/office/drawing/2014/main" id="{7748952D-D0E0-0549-801C-F242293A5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81" name="Line 13">
              <a:extLst>
                <a:ext uri="{FF2B5EF4-FFF2-40B4-BE49-F238E27FC236}">
                  <a16:creationId xmlns:a16="http://schemas.microsoft.com/office/drawing/2014/main" id="{39F87BDC-ADE9-5643-BFAF-5F9F2CF7C6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2" name="Line 14">
              <a:extLst>
                <a:ext uri="{FF2B5EF4-FFF2-40B4-BE49-F238E27FC236}">
                  <a16:creationId xmlns:a16="http://schemas.microsoft.com/office/drawing/2014/main" id="{C0A68900-D6BE-D246-8884-3D06964DF3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3" name="Freeform 20">
              <a:extLst>
                <a:ext uri="{FF2B5EF4-FFF2-40B4-BE49-F238E27FC236}">
                  <a16:creationId xmlns:a16="http://schemas.microsoft.com/office/drawing/2014/main" id="{4040EEDE-C764-4F4B-9FF6-5CAAF8D5C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84" name="Line 21">
              <a:extLst>
                <a:ext uri="{FF2B5EF4-FFF2-40B4-BE49-F238E27FC236}">
                  <a16:creationId xmlns:a16="http://schemas.microsoft.com/office/drawing/2014/main" id="{C77BFCFB-DF47-3848-BB89-7326D01767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5" name="Line 25">
              <a:extLst>
                <a:ext uri="{FF2B5EF4-FFF2-40B4-BE49-F238E27FC236}">
                  <a16:creationId xmlns:a16="http://schemas.microsoft.com/office/drawing/2014/main" id="{D3116ED3-54B6-AB48-A06A-28D5D1DE79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6" name="Freeform 29">
              <a:extLst>
                <a:ext uri="{FF2B5EF4-FFF2-40B4-BE49-F238E27FC236}">
                  <a16:creationId xmlns:a16="http://schemas.microsoft.com/office/drawing/2014/main" id="{0E473C0F-0946-414F-82D6-BF15B50CA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7" name="Freeform 34">
              <a:extLst>
                <a:ext uri="{FF2B5EF4-FFF2-40B4-BE49-F238E27FC236}">
                  <a16:creationId xmlns:a16="http://schemas.microsoft.com/office/drawing/2014/main" id="{EEC9E099-2AC4-5D4B-8978-09760311A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8" name="Line 35">
              <a:extLst>
                <a:ext uri="{FF2B5EF4-FFF2-40B4-BE49-F238E27FC236}">
                  <a16:creationId xmlns:a16="http://schemas.microsoft.com/office/drawing/2014/main" id="{6D79D439-16FA-0347-BAE9-3794B97B5C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9" name="Freeform 40">
              <a:extLst>
                <a:ext uri="{FF2B5EF4-FFF2-40B4-BE49-F238E27FC236}">
                  <a16:creationId xmlns:a16="http://schemas.microsoft.com/office/drawing/2014/main" id="{B8940536-15E5-0F49-A8B4-257F06CF8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90" name="Line 41">
              <a:extLst>
                <a:ext uri="{FF2B5EF4-FFF2-40B4-BE49-F238E27FC236}">
                  <a16:creationId xmlns:a16="http://schemas.microsoft.com/office/drawing/2014/main" id="{CDC91661-3C8E-3B4D-8512-C71C2B9FA6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1" name="Line 42">
              <a:extLst>
                <a:ext uri="{FF2B5EF4-FFF2-40B4-BE49-F238E27FC236}">
                  <a16:creationId xmlns:a16="http://schemas.microsoft.com/office/drawing/2014/main" id="{C11D0EA0-163A-8840-A1DA-102F8AAAD8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2" name="Freeform 44">
              <a:extLst>
                <a:ext uri="{FF2B5EF4-FFF2-40B4-BE49-F238E27FC236}">
                  <a16:creationId xmlns:a16="http://schemas.microsoft.com/office/drawing/2014/main" id="{E9F054BE-54CD-4B49-8238-6B8165E65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93" name="Line 45">
              <a:extLst>
                <a:ext uri="{FF2B5EF4-FFF2-40B4-BE49-F238E27FC236}">
                  <a16:creationId xmlns:a16="http://schemas.microsoft.com/office/drawing/2014/main" id="{9AB53ABF-01B7-D748-A7CD-3E40076C1D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4" name="Freeform 51">
              <a:extLst>
                <a:ext uri="{FF2B5EF4-FFF2-40B4-BE49-F238E27FC236}">
                  <a16:creationId xmlns:a16="http://schemas.microsoft.com/office/drawing/2014/main" id="{5B223B4A-7F42-E244-BB1A-BAEF8F878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5" name="Line 53">
              <a:extLst>
                <a:ext uri="{FF2B5EF4-FFF2-40B4-BE49-F238E27FC236}">
                  <a16:creationId xmlns:a16="http://schemas.microsoft.com/office/drawing/2014/main" id="{95C3D64B-567D-2344-BD33-0E0EE1B7D3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6" name="Rectangle 54">
              <a:extLst>
                <a:ext uri="{FF2B5EF4-FFF2-40B4-BE49-F238E27FC236}">
                  <a16:creationId xmlns:a16="http://schemas.microsoft.com/office/drawing/2014/main" id="{83769C6B-E327-A642-9269-0F7FE5693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7" name="Rectangle 55">
              <a:extLst>
                <a:ext uri="{FF2B5EF4-FFF2-40B4-BE49-F238E27FC236}">
                  <a16:creationId xmlns:a16="http://schemas.microsoft.com/office/drawing/2014/main" id="{8C74F6E4-9CD3-1342-9A5E-747F4F54E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8" name="AutoShape 56">
              <a:extLst>
                <a:ext uri="{FF2B5EF4-FFF2-40B4-BE49-F238E27FC236}">
                  <a16:creationId xmlns:a16="http://schemas.microsoft.com/office/drawing/2014/main" id="{1A8438B5-D849-9D42-92B4-5CE43017A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9" name="AutoShape 57">
              <a:extLst>
                <a:ext uri="{FF2B5EF4-FFF2-40B4-BE49-F238E27FC236}">
                  <a16:creationId xmlns:a16="http://schemas.microsoft.com/office/drawing/2014/main" id="{179DC938-A7F6-7740-BED4-DBC6BC4D5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0" name="AutoShape 59">
              <a:extLst>
                <a:ext uri="{FF2B5EF4-FFF2-40B4-BE49-F238E27FC236}">
                  <a16:creationId xmlns:a16="http://schemas.microsoft.com/office/drawing/2014/main" id="{C4AB9CC6-DBDB-4640-889F-646B6E764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1" name="AutoShape 61">
              <a:extLst>
                <a:ext uri="{FF2B5EF4-FFF2-40B4-BE49-F238E27FC236}">
                  <a16:creationId xmlns:a16="http://schemas.microsoft.com/office/drawing/2014/main" id="{9BD09517-3E58-404A-A4E6-355E91369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2" name="Freeform 64">
              <a:extLst>
                <a:ext uri="{FF2B5EF4-FFF2-40B4-BE49-F238E27FC236}">
                  <a16:creationId xmlns:a16="http://schemas.microsoft.com/office/drawing/2014/main" id="{ED3A78EC-C006-FE4C-9BE0-D81A4A4A3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703" name="Freeform 65">
              <a:extLst>
                <a:ext uri="{FF2B5EF4-FFF2-40B4-BE49-F238E27FC236}">
                  <a16:creationId xmlns:a16="http://schemas.microsoft.com/office/drawing/2014/main" id="{2EAED057-C413-1B49-9EB7-FDF26576F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704" name="Line 14">
              <a:extLst>
                <a:ext uri="{FF2B5EF4-FFF2-40B4-BE49-F238E27FC236}">
                  <a16:creationId xmlns:a16="http://schemas.microsoft.com/office/drawing/2014/main" id="{607EB4D7-0264-7640-AB4B-AA160EE672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5" name="Line 14">
              <a:extLst>
                <a:ext uri="{FF2B5EF4-FFF2-40B4-BE49-F238E27FC236}">
                  <a16:creationId xmlns:a16="http://schemas.microsoft.com/office/drawing/2014/main" id="{17F2596E-71EA-A64C-A39B-6F45143DBD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6" name="Line 14">
              <a:extLst>
                <a:ext uri="{FF2B5EF4-FFF2-40B4-BE49-F238E27FC236}">
                  <a16:creationId xmlns:a16="http://schemas.microsoft.com/office/drawing/2014/main" id="{2155DEAC-3819-1B4B-B50E-479EB97B8B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7" name="Line 14">
              <a:extLst>
                <a:ext uri="{FF2B5EF4-FFF2-40B4-BE49-F238E27FC236}">
                  <a16:creationId xmlns:a16="http://schemas.microsoft.com/office/drawing/2014/main" id="{F48C3BF0-4859-E04A-91C1-65233C532F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8" name="Line 13">
              <a:extLst>
                <a:ext uri="{FF2B5EF4-FFF2-40B4-BE49-F238E27FC236}">
                  <a16:creationId xmlns:a16="http://schemas.microsoft.com/office/drawing/2014/main" id="{A909AB39-9566-E84D-BACC-4B3C07EAD2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9" name="Line 19">
              <a:extLst>
                <a:ext uri="{FF2B5EF4-FFF2-40B4-BE49-F238E27FC236}">
                  <a16:creationId xmlns:a16="http://schemas.microsoft.com/office/drawing/2014/main" id="{449B4EA0-F76D-5348-9F57-3F8B4D3EC3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0" name="Line 47">
              <a:extLst>
                <a:ext uri="{FF2B5EF4-FFF2-40B4-BE49-F238E27FC236}">
                  <a16:creationId xmlns:a16="http://schemas.microsoft.com/office/drawing/2014/main" id="{EBD140DE-6176-A540-AFE4-D26B57A163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1" name="Line 13">
              <a:extLst>
                <a:ext uri="{FF2B5EF4-FFF2-40B4-BE49-F238E27FC236}">
                  <a16:creationId xmlns:a16="http://schemas.microsoft.com/office/drawing/2014/main" id="{CB8B2819-0D0C-2246-A2AD-659C11CD434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2" name="Freeform 29">
              <a:extLst>
                <a:ext uri="{FF2B5EF4-FFF2-40B4-BE49-F238E27FC236}">
                  <a16:creationId xmlns:a16="http://schemas.microsoft.com/office/drawing/2014/main" id="{ADD91016-7661-3F46-BA77-F1FF3F66E37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3" name="Isosceles Triangle 11">
              <a:extLst>
                <a:ext uri="{FF2B5EF4-FFF2-40B4-BE49-F238E27FC236}">
                  <a16:creationId xmlns:a16="http://schemas.microsoft.com/office/drawing/2014/main" id="{BCF3B7FB-C146-4F45-9FCF-C8F4F436701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4" name="Line 13">
              <a:extLst>
                <a:ext uri="{FF2B5EF4-FFF2-40B4-BE49-F238E27FC236}">
                  <a16:creationId xmlns:a16="http://schemas.microsoft.com/office/drawing/2014/main" id="{23881C8A-8B0D-2048-ACA6-DAF8E798E39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5" name="Freeform 65">
              <a:extLst>
                <a:ext uri="{FF2B5EF4-FFF2-40B4-BE49-F238E27FC236}">
                  <a16:creationId xmlns:a16="http://schemas.microsoft.com/office/drawing/2014/main" id="{982088B7-02F3-B84F-BDD3-A0C7C2CC8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716" name="Freeform 29">
              <a:extLst>
                <a:ext uri="{FF2B5EF4-FFF2-40B4-BE49-F238E27FC236}">
                  <a16:creationId xmlns:a16="http://schemas.microsoft.com/office/drawing/2014/main" id="{5CC35C3C-8597-3E46-BDF5-DC5A8A69F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7" name="Isosceles Triangle 11">
              <a:extLst>
                <a:ext uri="{FF2B5EF4-FFF2-40B4-BE49-F238E27FC236}">
                  <a16:creationId xmlns:a16="http://schemas.microsoft.com/office/drawing/2014/main" id="{1C8AA07F-85A3-BF4D-9023-90BA959020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8" name="Line 4">
              <a:extLst>
                <a:ext uri="{FF2B5EF4-FFF2-40B4-BE49-F238E27FC236}">
                  <a16:creationId xmlns:a16="http://schemas.microsoft.com/office/drawing/2014/main" id="{A12597A7-F1E3-BE4D-9CD2-26791E785E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9" name="Freeform 65">
              <a:extLst>
                <a:ext uri="{FF2B5EF4-FFF2-40B4-BE49-F238E27FC236}">
                  <a16:creationId xmlns:a16="http://schemas.microsoft.com/office/drawing/2014/main" id="{7A7FB478-B4D2-954D-8D04-D3F3534F4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8611" name="Group 3">
            <a:extLst>
              <a:ext uri="{FF2B5EF4-FFF2-40B4-BE49-F238E27FC236}">
                <a16:creationId xmlns:a16="http://schemas.microsoft.com/office/drawing/2014/main" id="{1FE4260D-C217-8D4F-B7F5-4F9FF9F1DCDC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68640" name="Line 14">
              <a:extLst>
                <a:ext uri="{FF2B5EF4-FFF2-40B4-BE49-F238E27FC236}">
                  <a16:creationId xmlns:a16="http://schemas.microsoft.com/office/drawing/2014/main" id="{98DE66F2-9BBF-A543-94D8-3CF57690F9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1" name="Line 14">
              <a:extLst>
                <a:ext uri="{FF2B5EF4-FFF2-40B4-BE49-F238E27FC236}">
                  <a16:creationId xmlns:a16="http://schemas.microsoft.com/office/drawing/2014/main" id="{AC2AFBF6-0C42-A349-8E13-EA6FAFEC5E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2" name="Line 13">
              <a:extLst>
                <a:ext uri="{FF2B5EF4-FFF2-40B4-BE49-F238E27FC236}">
                  <a16:creationId xmlns:a16="http://schemas.microsoft.com/office/drawing/2014/main" id="{7DD1BA9A-C566-3542-B2B6-82F8C3432A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8643" name="Straight Connector 2">
              <a:extLst>
                <a:ext uri="{FF2B5EF4-FFF2-40B4-BE49-F238E27FC236}">
                  <a16:creationId xmlns:a16="http://schemas.microsoft.com/office/drawing/2014/main" id="{297D1AE4-E219-4142-8793-95FECD834E0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644" name="Straight Connector 86">
              <a:extLst>
                <a:ext uri="{FF2B5EF4-FFF2-40B4-BE49-F238E27FC236}">
                  <a16:creationId xmlns:a16="http://schemas.microsoft.com/office/drawing/2014/main" id="{4E06C3F4-031F-0143-A126-BD121B94355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8612" name="TextBox 4">
            <a:extLst>
              <a:ext uri="{FF2B5EF4-FFF2-40B4-BE49-F238E27FC236}">
                <a16:creationId xmlns:a16="http://schemas.microsoft.com/office/drawing/2014/main" id="{764B48D7-0705-A84A-A85A-89714F496C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68613" name="Group 85">
            <a:extLst>
              <a:ext uri="{FF2B5EF4-FFF2-40B4-BE49-F238E27FC236}">
                <a16:creationId xmlns:a16="http://schemas.microsoft.com/office/drawing/2014/main" id="{B9F909CB-0F66-CE41-8A23-38F05B699A57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68635" name="Line 14">
              <a:extLst>
                <a:ext uri="{FF2B5EF4-FFF2-40B4-BE49-F238E27FC236}">
                  <a16:creationId xmlns:a16="http://schemas.microsoft.com/office/drawing/2014/main" id="{AB6F3401-BF83-FB42-A906-E38494F461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6" name="Line 14">
              <a:extLst>
                <a:ext uri="{FF2B5EF4-FFF2-40B4-BE49-F238E27FC236}">
                  <a16:creationId xmlns:a16="http://schemas.microsoft.com/office/drawing/2014/main" id="{27E40DB6-F763-B64E-B2BB-7E723F9EBD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7" name="Line 13">
              <a:extLst>
                <a:ext uri="{FF2B5EF4-FFF2-40B4-BE49-F238E27FC236}">
                  <a16:creationId xmlns:a16="http://schemas.microsoft.com/office/drawing/2014/main" id="{0E5E01AB-A22A-9E43-A118-E99EE3D32C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8638" name="Straight Connector 90">
              <a:extLst>
                <a:ext uri="{FF2B5EF4-FFF2-40B4-BE49-F238E27FC236}">
                  <a16:creationId xmlns:a16="http://schemas.microsoft.com/office/drawing/2014/main" id="{1ECEA899-4639-514D-899C-068DE5BC518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639" name="Straight Connector 91">
              <a:extLst>
                <a:ext uri="{FF2B5EF4-FFF2-40B4-BE49-F238E27FC236}">
                  <a16:creationId xmlns:a16="http://schemas.microsoft.com/office/drawing/2014/main" id="{D65DC409-EB53-8945-A014-40D90F48324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8614" name="TextBox 92">
            <a:extLst>
              <a:ext uri="{FF2B5EF4-FFF2-40B4-BE49-F238E27FC236}">
                <a16:creationId xmlns:a16="http://schemas.microsoft.com/office/drawing/2014/main" id="{BAC1ABCE-8EB9-4548-92D5-5FB04FD920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68615" name="TextBox 1">
            <a:extLst>
              <a:ext uri="{FF2B5EF4-FFF2-40B4-BE49-F238E27FC236}">
                <a16:creationId xmlns:a16="http://schemas.microsoft.com/office/drawing/2014/main" id="{2032681F-0FE4-884C-84AF-0DD5BB86C6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8616" name="TextBox 93">
            <a:extLst>
              <a:ext uri="{FF2B5EF4-FFF2-40B4-BE49-F238E27FC236}">
                <a16:creationId xmlns:a16="http://schemas.microsoft.com/office/drawing/2014/main" id="{96CF9AF2-9162-9A45-AC69-4FFA20B2C2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8617" name="TextBox 94">
            <a:extLst>
              <a:ext uri="{FF2B5EF4-FFF2-40B4-BE49-F238E27FC236}">
                <a16:creationId xmlns:a16="http://schemas.microsoft.com/office/drawing/2014/main" id="{4E6F12FD-AD8F-0C46-AA50-E154EA09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8618" name="TextBox 95">
            <a:extLst>
              <a:ext uri="{FF2B5EF4-FFF2-40B4-BE49-F238E27FC236}">
                <a16:creationId xmlns:a16="http://schemas.microsoft.com/office/drawing/2014/main" id="{5F723329-30FD-3E48-AF5E-CCFA164010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19" name="TextBox 96">
            <a:extLst>
              <a:ext uri="{FF2B5EF4-FFF2-40B4-BE49-F238E27FC236}">
                <a16:creationId xmlns:a16="http://schemas.microsoft.com/office/drawing/2014/main" id="{C9F94F21-F729-294B-B3AD-279CDBCC45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20" name="TextBox 97">
            <a:extLst>
              <a:ext uri="{FF2B5EF4-FFF2-40B4-BE49-F238E27FC236}">
                <a16:creationId xmlns:a16="http://schemas.microsoft.com/office/drawing/2014/main" id="{0D347244-EF7A-2244-AFCA-F23B0F2908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21" name="TextBox 98">
            <a:extLst>
              <a:ext uri="{FF2B5EF4-FFF2-40B4-BE49-F238E27FC236}">
                <a16:creationId xmlns:a16="http://schemas.microsoft.com/office/drawing/2014/main" id="{17617118-125D-9546-B0D2-F39F42392B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51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8622" name="TextBox 99">
            <a:extLst>
              <a:ext uri="{FF2B5EF4-FFF2-40B4-BE49-F238E27FC236}">
                <a16:creationId xmlns:a16="http://schemas.microsoft.com/office/drawing/2014/main" id="{9C7A7578-7B7A-704D-81E1-4D2286B5E2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3589" y="3806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8623" name="TextBox 100">
            <a:extLst>
              <a:ext uri="{FF2B5EF4-FFF2-40B4-BE49-F238E27FC236}">
                <a16:creationId xmlns:a16="http://schemas.microsoft.com/office/drawing/2014/main" id="{7CCEF1CF-B1F1-BC4E-983B-B85951E68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1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24" name="TextBox 101">
            <a:extLst>
              <a:ext uri="{FF2B5EF4-FFF2-40B4-BE49-F238E27FC236}">
                <a16:creationId xmlns:a16="http://schemas.microsoft.com/office/drawing/2014/main" id="{FFF600CE-80EF-8047-BBA0-23505A72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0651" y="29178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25" name="TextBox 102">
            <a:extLst>
              <a:ext uri="{FF2B5EF4-FFF2-40B4-BE49-F238E27FC236}">
                <a16:creationId xmlns:a16="http://schemas.microsoft.com/office/drawing/2014/main" id="{424F5079-EFC8-1D4A-BE2A-EF9F383DC9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1964" y="2282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26" name="TextBox 103">
            <a:extLst>
              <a:ext uri="{FF2B5EF4-FFF2-40B4-BE49-F238E27FC236}">
                <a16:creationId xmlns:a16="http://schemas.microsoft.com/office/drawing/2014/main" id="{29233339-0CE0-8947-8D07-5424326628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8314" y="3944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27" name="Freeform 64">
            <a:extLst>
              <a:ext uri="{FF2B5EF4-FFF2-40B4-BE49-F238E27FC236}">
                <a16:creationId xmlns:a16="http://schemas.microsoft.com/office/drawing/2014/main" id="{A31E2393-1E67-C14C-9047-638F6CE9851B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8" name="Freeform 64">
            <a:extLst>
              <a:ext uri="{FF2B5EF4-FFF2-40B4-BE49-F238E27FC236}">
                <a16:creationId xmlns:a16="http://schemas.microsoft.com/office/drawing/2014/main" id="{F6FD626F-1A3E-0B42-920F-E8E257BE6030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9" name="TextBox 106">
            <a:extLst>
              <a:ext uri="{FF2B5EF4-FFF2-40B4-BE49-F238E27FC236}">
                <a16:creationId xmlns:a16="http://schemas.microsoft.com/office/drawing/2014/main" id="{BA666E8D-E1A4-0E4C-9925-29372D5516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30" name="TextBox 107">
            <a:extLst>
              <a:ext uri="{FF2B5EF4-FFF2-40B4-BE49-F238E27FC236}">
                <a16:creationId xmlns:a16="http://schemas.microsoft.com/office/drawing/2014/main" id="{A79CCFB6-A701-1145-90BC-5FC328C4D3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31" name="TextBox 108">
            <a:extLst>
              <a:ext uri="{FF2B5EF4-FFF2-40B4-BE49-F238E27FC236}">
                <a16:creationId xmlns:a16="http://schemas.microsoft.com/office/drawing/2014/main" id="{149B6A98-5B0D-2740-8144-7B6C1DAABE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32" name="TextBox 109">
            <a:extLst>
              <a:ext uri="{FF2B5EF4-FFF2-40B4-BE49-F238E27FC236}">
                <a16:creationId xmlns:a16="http://schemas.microsoft.com/office/drawing/2014/main" id="{23CD318B-D026-9C49-915D-6C319C66F9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33" name="TextBox 110">
            <a:extLst>
              <a:ext uri="{FF2B5EF4-FFF2-40B4-BE49-F238E27FC236}">
                <a16:creationId xmlns:a16="http://schemas.microsoft.com/office/drawing/2014/main" id="{B3BFDF7D-DEDE-134C-9850-23A4213B46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34" name="TextBox 111">
            <a:extLst>
              <a:ext uri="{FF2B5EF4-FFF2-40B4-BE49-F238E27FC236}">
                <a16:creationId xmlns:a16="http://schemas.microsoft.com/office/drawing/2014/main" id="{9D3ECB28-C240-1141-B05B-EAFFA8D322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Clock=1</a:t>
            </a:r>
          </a:p>
        </p:txBody>
      </p:sp>
      <p:sp>
        <p:nvSpPr>
          <p:cNvPr id="2" name="TextBox 105">
            <a:extLst>
              <a:ext uri="{FF2B5EF4-FFF2-40B4-BE49-F238E27FC236}">
                <a16:creationId xmlns:a16="http://schemas.microsoft.com/office/drawing/2014/main" id="{C6039726-AA79-E020-40C5-0B9D799F05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8807" y="3995033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>
            <a:extLst>
              <a:ext uri="{FF2B5EF4-FFF2-40B4-BE49-F238E27FC236}">
                <a16:creationId xmlns:a16="http://schemas.microsoft.com/office/drawing/2014/main" id="{AB16E057-9393-E642-A41F-8BAC38DA6618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69634" name="Group 1">
            <a:extLst>
              <a:ext uri="{FF2B5EF4-FFF2-40B4-BE49-F238E27FC236}">
                <a16:creationId xmlns:a16="http://schemas.microsoft.com/office/drawing/2014/main" id="{AC583888-FCC6-C944-BF64-C5D0B0957AB9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69670" name="Line 4">
              <a:extLst>
                <a:ext uri="{FF2B5EF4-FFF2-40B4-BE49-F238E27FC236}">
                  <a16:creationId xmlns:a16="http://schemas.microsoft.com/office/drawing/2014/main" id="{DDBFED5B-128D-2C49-88EE-7B26A95E1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1" name="Line 5">
              <a:extLst>
                <a:ext uri="{FF2B5EF4-FFF2-40B4-BE49-F238E27FC236}">
                  <a16:creationId xmlns:a16="http://schemas.microsoft.com/office/drawing/2014/main" id="{1FB1A596-CCFF-F543-ADDC-C9F6AD3B14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2" name="Line 6">
              <a:extLst>
                <a:ext uri="{FF2B5EF4-FFF2-40B4-BE49-F238E27FC236}">
                  <a16:creationId xmlns:a16="http://schemas.microsoft.com/office/drawing/2014/main" id="{75A0C839-1417-514E-96C2-F627E3D46B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3" name="Freeform 7">
              <a:extLst>
                <a:ext uri="{FF2B5EF4-FFF2-40B4-BE49-F238E27FC236}">
                  <a16:creationId xmlns:a16="http://schemas.microsoft.com/office/drawing/2014/main" id="{0C235686-A6E2-184A-906A-E5454C52F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4" name="Freeform 8">
              <a:extLst>
                <a:ext uri="{FF2B5EF4-FFF2-40B4-BE49-F238E27FC236}">
                  <a16:creationId xmlns:a16="http://schemas.microsoft.com/office/drawing/2014/main" id="{900E25AD-72AF-2F4E-B970-567B08C44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5" name="Freeform 10">
              <a:extLst>
                <a:ext uri="{FF2B5EF4-FFF2-40B4-BE49-F238E27FC236}">
                  <a16:creationId xmlns:a16="http://schemas.microsoft.com/office/drawing/2014/main" id="{2A43914F-A982-2749-95F1-CE0868C6A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76" name="Freeform 11">
              <a:extLst>
                <a:ext uri="{FF2B5EF4-FFF2-40B4-BE49-F238E27FC236}">
                  <a16:creationId xmlns:a16="http://schemas.microsoft.com/office/drawing/2014/main" id="{DFE3FA8B-ACFB-4546-B2B4-8DD551734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77" name="Line 13">
              <a:extLst>
                <a:ext uri="{FF2B5EF4-FFF2-40B4-BE49-F238E27FC236}">
                  <a16:creationId xmlns:a16="http://schemas.microsoft.com/office/drawing/2014/main" id="{EAC11880-AB21-9246-B2F2-C9D47E0023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8" name="Line 14">
              <a:extLst>
                <a:ext uri="{FF2B5EF4-FFF2-40B4-BE49-F238E27FC236}">
                  <a16:creationId xmlns:a16="http://schemas.microsoft.com/office/drawing/2014/main" id="{53A798CE-CE78-4441-8EFB-DB7F5AEC72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9" name="Freeform 18">
              <a:extLst>
                <a:ext uri="{FF2B5EF4-FFF2-40B4-BE49-F238E27FC236}">
                  <a16:creationId xmlns:a16="http://schemas.microsoft.com/office/drawing/2014/main" id="{CEEB7A79-B22A-DB4F-AD9B-903142B5F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80" name="Freeform 20">
              <a:extLst>
                <a:ext uri="{FF2B5EF4-FFF2-40B4-BE49-F238E27FC236}">
                  <a16:creationId xmlns:a16="http://schemas.microsoft.com/office/drawing/2014/main" id="{07E7FFED-B4EA-EC4A-9D2A-D2DF42AB3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81" name="Line 25">
              <a:extLst>
                <a:ext uri="{FF2B5EF4-FFF2-40B4-BE49-F238E27FC236}">
                  <a16:creationId xmlns:a16="http://schemas.microsoft.com/office/drawing/2014/main" id="{C116C3A1-0CED-2741-95D8-79773DB49D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2" name="Rectangle 26">
              <a:extLst>
                <a:ext uri="{FF2B5EF4-FFF2-40B4-BE49-F238E27FC236}">
                  <a16:creationId xmlns:a16="http://schemas.microsoft.com/office/drawing/2014/main" id="{15DE66BD-22F5-114B-89AA-79B0D060F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3" name="Freeform 29">
              <a:extLst>
                <a:ext uri="{FF2B5EF4-FFF2-40B4-BE49-F238E27FC236}">
                  <a16:creationId xmlns:a16="http://schemas.microsoft.com/office/drawing/2014/main" id="{EE9EB8FB-9EC0-6D41-88BB-ADC1DB965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4" name="Freeform 34">
              <a:extLst>
                <a:ext uri="{FF2B5EF4-FFF2-40B4-BE49-F238E27FC236}">
                  <a16:creationId xmlns:a16="http://schemas.microsoft.com/office/drawing/2014/main" id="{43C6E1D1-4886-664C-8B00-269A5AD62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5" name="Line 35">
              <a:extLst>
                <a:ext uri="{FF2B5EF4-FFF2-40B4-BE49-F238E27FC236}">
                  <a16:creationId xmlns:a16="http://schemas.microsoft.com/office/drawing/2014/main" id="{6F1AD119-961D-F847-A41A-BAAAE84A77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6" name="Freeform 40">
              <a:extLst>
                <a:ext uri="{FF2B5EF4-FFF2-40B4-BE49-F238E27FC236}">
                  <a16:creationId xmlns:a16="http://schemas.microsoft.com/office/drawing/2014/main" id="{9A85CE2D-FEB4-8743-8553-BEF2AA7FC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87" name="Line 41">
              <a:extLst>
                <a:ext uri="{FF2B5EF4-FFF2-40B4-BE49-F238E27FC236}">
                  <a16:creationId xmlns:a16="http://schemas.microsoft.com/office/drawing/2014/main" id="{F663CBF0-A2A6-F04A-B64E-7633323A51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8" name="Line 42">
              <a:extLst>
                <a:ext uri="{FF2B5EF4-FFF2-40B4-BE49-F238E27FC236}">
                  <a16:creationId xmlns:a16="http://schemas.microsoft.com/office/drawing/2014/main" id="{BA1546C6-8CC0-0A41-A711-C90E68095D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9" name="Freeform 44">
              <a:extLst>
                <a:ext uri="{FF2B5EF4-FFF2-40B4-BE49-F238E27FC236}">
                  <a16:creationId xmlns:a16="http://schemas.microsoft.com/office/drawing/2014/main" id="{088F539D-859D-2E4D-8296-35616264E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90" name="Line 45">
              <a:extLst>
                <a:ext uri="{FF2B5EF4-FFF2-40B4-BE49-F238E27FC236}">
                  <a16:creationId xmlns:a16="http://schemas.microsoft.com/office/drawing/2014/main" id="{2949E115-DC92-0D45-BE73-CC765DBAAB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91" name="Freeform 46">
              <a:extLst>
                <a:ext uri="{FF2B5EF4-FFF2-40B4-BE49-F238E27FC236}">
                  <a16:creationId xmlns:a16="http://schemas.microsoft.com/office/drawing/2014/main" id="{F4DF38D8-8CE4-A049-A0CD-48CA815B7A8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92" name="Freeform 51">
              <a:extLst>
                <a:ext uri="{FF2B5EF4-FFF2-40B4-BE49-F238E27FC236}">
                  <a16:creationId xmlns:a16="http://schemas.microsoft.com/office/drawing/2014/main" id="{AD498883-3F30-004A-B67E-35D0E0591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93" name="Rectangle 52">
              <a:extLst>
                <a:ext uri="{FF2B5EF4-FFF2-40B4-BE49-F238E27FC236}">
                  <a16:creationId xmlns:a16="http://schemas.microsoft.com/office/drawing/2014/main" id="{FE0D27F7-5452-DF4C-BA8B-87D81C3CD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4" name="AutoShape 56">
              <a:extLst>
                <a:ext uri="{FF2B5EF4-FFF2-40B4-BE49-F238E27FC236}">
                  <a16:creationId xmlns:a16="http://schemas.microsoft.com/office/drawing/2014/main" id="{A55C56B2-CA24-634A-A9DE-F803E146F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5" name="AutoShape 57">
              <a:extLst>
                <a:ext uri="{FF2B5EF4-FFF2-40B4-BE49-F238E27FC236}">
                  <a16:creationId xmlns:a16="http://schemas.microsoft.com/office/drawing/2014/main" id="{28B48580-6D04-B840-8901-0BFEB3AA2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6" name="AutoShape 59">
              <a:extLst>
                <a:ext uri="{FF2B5EF4-FFF2-40B4-BE49-F238E27FC236}">
                  <a16:creationId xmlns:a16="http://schemas.microsoft.com/office/drawing/2014/main" id="{D54F63A8-2746-864C-90A3-00B77495A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7" name="AutoShape 61">
              <a:extLst>
                <a:ext uri="{FF2B5EF4-FFF2-40B4-BE49-F238E27FC236}">
                  <a16:creationId xmlns:a16="http://schemas.microsoft.com/office/drawing/2014/main" id="{AA91914D-FA5A-AC46-AEA9-E1D77BCBD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8" name="Freeform 64">
              <a:extLst>
                <a:ext uri="{FF2B5EF4-FFF2-40B4-BE49-F238E27FC236}">
                  <a16:creationId xmlns:a16="http://schemas.microsoft.com/office/drawing/2014/main" id="{1EF43DD8-B7E3-2C42-9014-030E7D44C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99" name="Freeform 65">
              <a:extLst>
                <a:ext uri="{FF2B5EF4-FFF2-40B4-BE49-F238E27FC236}">
                  <a16:creationId xmlns:a16="http://schemas.microsoft.com/office/drawing/2014/main" id="{13D1F0DE-CE9B-A749-B8C0-7B4280864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00" name="Line 5">
              <a:extLst>
                <a:ext uri="{FF2B5EF4-FFF2-40B4-BE49-F238E27FC236}">
                  <a16:creationId xmlns:a16="http://schemas.microsoft.com/office/drawing/2014/main" id="{4FA7E2A5-2BB6-0443-AE4F-8F9DAF245E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1" name="Line 6">
              <a:extLst>
                <a:ext uri="{FF2B5EF4-FFF2-40B4-BE49-F238E27FC236}">
                  <a16:creationId xmlns:a16="http://schemas.microsoft.com/office/drawing/2014/main" id="{902E0220-C34E-064E-A1DF-361A517E98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2" name="Freeform 7">
              <a:extLst>
                <a:ext uri="{FF2B5EF4-FFF2-40B4-BE49-F238E27FC236}">
                  <a16:creationId xmlns:a16="http://schemas.microsoft.com/office/drawing/2014/main" id="{84C8AC87-6A65-8A4A-87F4-16DBA6C86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3" name="Freeform 8">
              <a:extLst>
                <a:ext uri="{FF2B5EF4-FFF2-40B4-BE49-F238E27FC236}">
                  <a16:creationId xmlns:a16="http://schemas.microsoft.com/office/drawing/2014/main" id="{6BF0E496-C924-A64E-9707-689275628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4" name="Freeform 10">
              <a:extLst>
                <a:ext uri="{FF2B5EF4-FFF2-40B4-BE49-F238E27FC236}">
                  <a16:creationId xmlns:a16="http://schemas.microsoft.com/office/drawing/2014/main" id="{D19077DC-38EE-394D-9941-8D226B449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05" name="Freeform 11">
              <a:extLst>
                <a:ext uri="{FF2B5EF4-FFF2-40B4-BE49-F238E27FC236}">
                  <a16:creationId xmlns:a16="http://schemas.microsoft.com/office/drawing/2014/main" id="{D8B1D98D-1A7A-4349-8F69-764B5E4BF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06" name="Line 13">
              <a:extLst>
                <a:ext uri="{FF2B5EF4-FFF2-40B4-BE49-F238E27FC236}">
                  <a16:creationId xmlns:a16="http://schemas.microsoft.com/office/drawing/2014/main" id="{B709AEBC-D1E4-3A4C-AEB0-4C8D3F57BE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7" name="Line 14">
              <a:extLst>
                <a:ext uri="{FF2B5EF4-FFF2-40B4-BE49-F238E27FC236}">
                  <a16:creationId xmlns:a16="http://schemas.microsoft.com/office/drawing/2014/main" id="{4332FDD0-2A80-AA4D-B8D2-52EB1681F8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8" name="Freeform 20">
              <a:extLst>
                <a:ext uri="{FF2B5EF4-FFF2-40B4-BE49-F238E27FC236}">
                  <a16:creationId xmlns:a16="http://schemas.microsoft.com/office/drawing/2014/main" id="{5C4739B0-8AF9-344C-AE13-4695EE5A2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09" name="Line 21">
              <a:extLst>
                <a:ext uri="{FF2B5EF4-FFF2-40B4-BE49-F238E27FC236}">
                  <a16:creationId xmlns:a16="http://schemas.microsoft.com/office/drawing/2014/main" id="{2F238471-1509-814F-BC80-CB447BE2A2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0" name="Line 25">
              <a:extLst>
                <a:ext uri="{FF2B5EF4-FFF2-40B4-BE49-F238E27FC236}">
                  <a16:creationId xmlns:a16="http://schemas.microsoft.com/office/drawing/2014/main" id="{2AB7EB39-F829-6744-AD3A-4A4C78072F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1" name="Freeform 29">
              <a:extLst>
                <a:ext uri="{FF2B5EF4-FFF2-40B4-BE49-F238E27FC236}">
                  <a16:creationId xmlns:a16="http://schemas.microsoft.com/office/drawing/2014/main" id="{6A209661-2D57-F54F-B285-7684A57B9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2" name="Freeform 34">
              <a:extLst>
                <a:ext uri="{FF2B5EF4-FFF2-40B4-BE49-F238E27FC236}">
                  <a16:creationId xmlns:a16="http://schemas.microsoft.com/office/drawing/2014/main" id="{FC9E19B7-48F0-2D4F-867E-924A433D4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3" name="Line 35">
              <a:extLst>
                <a:ext uri="{FF2B5EF4-FFF2-40B4-BE49-F238E27FC236}">
                  <a16:creationId xmlns:a16="http://schemas.microsoft.com/office/drawing/2014/main" id="{CBBA7C5B-9846-614A-AB29-EE6BC80EF3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4" name="Freeform 40">
              <a:extLst>
                <a:ext uri="{FF2B5EF4-FFF2-40B4-BE49-F238E27FC236}">
                  <a16:creationId xmlns:a16="http://schemas.microsoft.com/office/drawing/2014/main" id="{0B940FD5-03EB-094C-BD87-D2F1A16E0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15" name="Line 41">
              <a:extLst>
                <a:ext uri="{FF2B5EF4-FFF2-40B4-BE49-F238E27FC236}">
                  <a16:creationId xmlns:a16="http://schemas.microsoft.com/office/drawing/2014/main" id="{86B15934-9753-0C42-B20B-9A5680008E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6" name="Line 42">
              <a:extLst>
                <a:ext uri="{FF2B5EF4-FFF2-40B4-BE49-F238E27FC236}">
                  <a16:creationId xmlns:a16="http://schemas.microsoft.com/office/drawing/2014/main" id="{1A414E50-3D63-3F4D-8C0E-4C4C55402E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7" name="Freeform 44">
              <a:extLst>
                <a:ext uri="{FF2B5EF4-FFF2-40B4-BE49-F238E27FC236}">
                  <a16:creationId xmlns:a16="http://schemas.microsoft.com/office/drawing/2014/main" id="{1FE44505-5374-F742-8514-51FE6BDCD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18" name="Line 45">
              <a:extLst>
                <a:ext uri="{FF2B5EF4-FFF2-40B4-BE49-F238E27FC236}">
                  <a16:creationId xmlns:a16="http://schemas.microsoft.com/office/drawing/2014/main" id="{61467891-2529-EC42-A92F-B7F640B734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9" name="Freeform 51">
              <a:extLst>
                <a:ext uri="{FF2B5EF4-FFF2-40B4-BE49-F238E27FC236}">
                  <a16:creationId xmlns:a16="http://schemas.microsoft.com/office/drawing/2014/main" id="{1232F32D-FFC9-3141-8787-7380C2B3A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20" name="Line 53">
              <a:extLst>
                <a:ext uri="{FF2B5EF4-FFF2-40B4-BE49-F238E27FC236}">
                  <a16:creationId xmlns:a16="http://schemas.microsoft.com/office/drawing/2014/main" id="{46DB2D3D-E368-5545-853A-62B8A5180F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21" name="Rectangle 54">
              <a:extLst>
                <a:ext uri="{FF2B5EF4-FFF2-40B4-BE49-F238E27FC236}">
                  <a16:creationId xmlns:a16="http://schemas.microsoft.com/office/drawing/2014/main" id="{EE5078A2-61E7-084F-B4E1-7049F8841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2" name="Rectangle 55">
              <a:extLst>
                <a:ext uri="{FF2B5EF4-FFF2-40B4-BE49-F238E27FC236}">
                  <a16:creationId xmlns:a16="http://schemas.microsoft.com/office/drawing/2014/main" id="{C878B842-5942-A640-9F2F-2A8D4E325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3" name="AutoShape 56">
              <a:extLst>
                <a:ext uri="{FF2B5EF4-FFF2-40B4-BE49-F238E27FC236}">
                  <a16:creationId xmlns:a16="http://schemas.microsoft.com/office/drawing/2014/main" id="{8376A44F-F14D-E846-A8EC-2D3A4A103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4" name="AutoShape 57">
              <a:extLst>
                <a:ext uri="{FF2B5EF4-FFF2-40B4-BE49-F238E27FC236}">
                  <a16:creationId xmlns:a16="http://schemas.microsoft.com/office/drawing/2014/main" id="{B2F3F842-5EA6-664F-9872-E111703A7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5" name="AutoShape 59">
              <a:extLst>
                <a:ext uri="{FF2B5EF4-FFF2-40B4-BE49-F238E27FC236}">
                  <a16:creationId xmlns:a16="http://schemas.microsoft.com/office/drawing/2014/main" id="{E762246A-FA70-174C-AB85-7969F676F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6" name="AutoShape 61">
              <a:extLst>
                <a:ext uri="{FF2B5EF4-FFF2-40B4-BE49-F238E27FC236}">
                  <a16:creationId xmlns:a16="http://schemas.microsoft.com/office/drawing/2014/main" id="{76D087DD-6E5F-9C45-9891-1795E2B8B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7" name="Freeform 64">
              <a:extLst>
                <a:ext uri="{FF2B5EF4-FFF2-40B4-BE49-F238E27FC236}">
                  <a16:creationId xmlns:a16="http://schemas.microsoft.com/office/drawing/2014/main" id="{73A61081-68E2-7C4F-9321-7269E324B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28" name="Freeform 65">
              <a:extLst>
                <a:ext uri="{FF2B5EF4-FFF2-40B4-BE49-F238E27FC236}">
                  <a16:creationId xmlns:a16="http://schemas.microsoft.com/office/drawing/2014/main" id="{6B8DBE57-4DF9-B244-9117-E5D81F0F0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29" name="Line 14">
              <a:extLst>
                <a:ext uri="{FF2B5EF4-FFF2-40B4-BE49-F238E27FC236}">
                  <a16:creationId xmlns:a16="http://schemas.microsoft.com/office/drawing/2014/main" id="{3C747A95-406D-8647-BD7C-C5BBE61710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0" name="Line 14">
              <a:extLst>
                <a:ext uri="{FF2B5EF4-FFF2-40B4-BE49-F238E27FC236}">
                  <a16:creationId xmlns:a16="http://schemas.microsoft.com/office/drawing/2014/main" id="{843CBC6F-43C3-0A4C-8A68-D63DAB5189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1" name="Line 14">
              <a:extLst>
                <a:ext uri="{FF2B5EF4-FFF2-40B4-BE49-F238E27FC236}">
                  <a16:creationId xmlns:a16="http://schemas.microsoft.com/office/drawing/2014/main" id="{EB39AA43-B968-C341-9A4E-3E6B750AD0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2" name="Line 14">
              <a:extLst>
                <a:ext uri="{FF2B5EF4-FFF2-40B4-BE49-F238E27FC236}">
                  <a16:creationId xmlns:a16="http://schemas.microsoft.com/office/drawing/2014/main" id="{040A47CB-D99B-D74C-A986-133C0B3021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3" name="Line 13">
              <a:extLst>
                <a:ext uri="{FF2B5EF4-FFF2-40B4-BE49-F238E27FC236}">
                  <a16:creationId xmlns:a16="http://schemas.microsoft.com/office/drawing/2014/main" id="{84999978-6A3B-2542-ACA6-5B6DB66CFA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4" name="Line 19">
              <a:extLst>
                <a:ext uri="{FF2B5EF4-FFF2-40B4-BE49-F238E27FC236}">
                  <a16:creationId xmlns:a16="http://schemas.microsoft.com/office/drawing/2014/main" id="{DEDAE9D6-DA40-BA4F-AEE8-97D0118FB1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5" name="Line 47">
              <a:extLst>
                <a:ext uri="{FF2B5EF4-FFF2-40B4-BE49-F238E27FC236}">
                  <a16:creationId xmlns:a16="http://schemas.microsoft.com/office/drawing/2014/main" id="{1B478DA9-9EEC-F24C-AB6C-91FC7FB5FB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6" name="Line 13">
              <a:extLst>
                <a:ext uri="{FF2B5EF4-FFF2-40B4-BE49-F238E27FC236}">
                  <a16:creationId xmlns:a16="http://schemas.microsoft.com/office/drawing/2014/main" id="{17C30251-71E8-F64D-B743-6F149C6D2C7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7" name="Freeform 29">
              <a:extLst>
                <a:ext uri="{FF2B5EF4-FFF2-40B4-BE49-F238E27FC236}">
                  <a16:creationId xmlns:a16="http://schemas.microsoft.com/office/drawing/2014/main" id="{8269B42A-F930-194A-8954-C8FD286D594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8" name="Isosceles Triangle 11">
              <a:extLst>
                <a:ext uri="{FF2B5EF4-FFF2-40B4-BE49-F238E27FC236}">
                  <a16:creationId xmlns:a16="http://schemas.microsoft.com/office/drawing/2014/main" id="{57183A00-E99F-AC43-A24A-382E92BD5D0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9" name="Line 13">
              <a:extLst>
                <a:ext uri="{FF2B5EF4-FFF2-40B4-BE49-F238E27FC236}">
                  <a16:creationId xmlns:a16="http://schemas.microsoft.com/office/drawing/2014/main" id="{5417A0DA-F250-1043-848C-1F6DE94D0D4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40" name="Freeform 65">
              <a:extLst>
                <a:ext uri="{FF2B5EF4-FFF2-40B4-BE49-F238E27FC236}">
                  <a16:creationId xmlns:a16="http://schemas.microsoft.com/office/drawing/2014/main" id="{C0F8D170-2910-164B-84E0-F6A9178B1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41" name="Freeform 29">
              <a:extLst>
                <a:ext uri="{FF2B5EF4-FFF2-40B4-BE49-F238E27FC236}">
                  <a16:creationId xmlns:a16="http://schemas.microsoft.com/office/drawing/2014/main" id="{A7D878EF-AAF8-D84B-9CFE-E8BA81DAF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42" name="Isosceles Triangle 11">
              <a:extLst>
                <a:ext uri="{FF2B5EF4-FFF2-40B4-BE49-F238E27FC236}">
                  <a16:creationId xmlns:a16="http://schemas.microsoft.com/office/drawing/2014/main" id="{7A542D87-4A96-7E4E-980D-EC1C25CF5A4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3" name="Line 4">
              <a:extLst>
                <a:ext uri="{FF2B5EF4-FFF2-40B4-BE49-F238E27FC236}">
                  <a16:creationId xmlns:a16="http://schemas.microsoft.com/office/drawing/2014/main" id="{90CCD1F0-DF1C-F547-944F-BB483EF869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44" name="Freeform 65">
              <a:extLst>
                <a:ext uri="{FF2B5EF4-FFF2-40B4-BE49-F238E27FC236}">
                  <a16:creationId xmlns:a16="http://schemas.microsoft.com/office/drawing/2014/main" id="{F619F215-599F-CB47-B2FC-67DB8D892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9635" name="Group 3">
            <a:extLst>
              <a:ext uri="{FF2B5EF4-FFF2-40B4-BE49-F238E27FC236}">
                <a16:creationId xmlns:a16="http://schemas.microsoft.com/office/drawing/2014/main" id="{FA8BAF77-0046-F94E-A914-77C109EBFE8A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69665" name="Line 14">
              <a:extLst>
                <a:ext uri="{FF2B5EF4-FFF2-40B4-BE49-F238E27FC236}">
                  <a16:creationId xmlns:a16="http://schemas.microsoft.com/office/drawing/2014/main" id="{0112159C-CF06-604A-A1F9-DDB0D65568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6" name="Line 14">
              <a:extLst>
                <a:ext uri="{FF2B5EF4-FFF2-40B4-BE49-F238E27FC236}">
                  <a16:creationId xmlns:a16="http://schemas.microsoft.com/office/drawing/2014/main" id="{C6E25B03-C64D-894E-B260-67DB0DCE60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7" name="Line 13">
              <a:extLst>
                <a:ext uri="{FF2B5EF4-FFF2-40B4-BE49-F238E27FC236}">
                  <a16:creationId xmlns:a16="http://schemas.microsoft.com/office/drawing/2014/main" id="{A5A776AA-74D5-AE47-A35D-119D1795C0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9668" name="Straight Connector 2">
              <a:extLst>
                <a:ext uri="{FF2B5EF4-FFF2-40B4-BE49-F238E27FC236}">
                  <a16:creationId xmlns:a16="http://schemas.microsoft.com/office/drawing/2014/main" id="{EF4CAAB6-4203-424C-8700-5E33483ABF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669" name="Straight Connector 86">
              <a:extLst>
                <a:ext uri="{FF2B5EF4-FFF2-40B4-BE49-F238E27FC236}">
                  <a16:creationId xmlns:a16="http://schemas.microsoft.com/office/drawing/2014/main" id="{E7A01BE1-1D13-8E48-ACD4-2FA63D2453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9636" name="TextBox 4">
            <a:extLst>
              <a:ext uri="{FF2B5EF4-FFF2-40B4-BE49-F238E27FC236}">
                <a16:creationId xmlns:a16="http://schemas.microsoft.com/office/drawing/2014/main" id="{1656F5F3-E344-C24D-892E-4D1A12AE6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69637" name="Group 85">
            <a:extLst>
              <a:ext uri="{FF2B5EF4-FFF2-40B4-BE49-F238E27FC236}">
                <a16:creationId xmlns:a16="http://schemas.microsoft.com/office/drawing/2014/main" id="{D7437E34-C694-0B40-8B80-5950775F1AEB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69660" name="Line 14">
              <a:extLst>
                <a:ext uri="{FF2B5EF4-FFF2-40B4-BE49-F238E27FC236}">
                  <a16:creationId xmlns:a16="http://schemas.microsoft.com/office/drawing/2014/main" id="{0A6EEBA0-4BE2-274C-A3E4-2E5B2A473C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1" name="Line 14">
              <a:extLst>
                <a:ext uri="{FF2B5EF4-FFF2-40B4-BE49-F238E27FC236}">
                  <a16:creationId xmlns:a16="http://schemas.microsoft.com/office/drawing/2014/main" id="{51FA883E-86A2-FA4A-A690-2D0CC093D6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2" name="Line 13">
              <a:extLst>
                <a:ext uri="{FF2B5EF4-FFF2-40B4-BE49-F238E27FC236}">
                  <a16:creationId xmlns:a16="http://schemas.microsoft.com/office/drawing/2014/main" id="{129206D4-D27B-8F4B-A0EC-08486020C5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9663" name="Straight Connector 90">
              <a:extLst>
                <a:ext uri="{FF2B5EF4-FFF2-40B4-BE49-F238E27FC236}">
                  <a16:creationId xmlns:a16="http://schemas.microsoft.com/office/drawing/2014/main" id="{D46DB9B3-047C-674B-B873-8E3A7CA7A52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664" name="Straight Connector 91">
              <a:extLst>
                <a:ext uri="{FF2B5EF4-FFF2-40B4-BE49-F238E27FC236}">
                  <a16:creationId xmlns:a16="http://schemas.microsoft.com/office/drawing/2014/main" id="{F99F2E05-28D5-8041-A965-345CF8EBF69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9638" name="TextBox 92">
            <a:extLst>
              <a:ext uri="{FF2B5EF4-FFF2-40B4-BE49-F238E27FC236}">
                <a16:creationId xmlns:a16="http://schemas.microsoft.com/office/drawing/2014/main" id="{8C1AD2B0-2026-E140-9627-2CFA7175F0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69639" name="TextBox 1">
            <a:extLst>
              <a:ext uri="{FF2B5EF4-FFF2-40B4-BE49-F238E27FC236}">
                <a16:creationId xmlns:a16="http://schemas.microsoft.com/office/drawing/2014/main" id="{82AFF92F-4006-FA47-BB73-5B7A874517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9640" name="TextBox 93">
            <a:extLst>
              <a:ext uri="{FF2B5EF4-FFF2-40B4-BE49-F238E27FC236}">
                <a16:creationId xmlns:a16="http://schemas.microsoft.com/office/drawing/2014/main" id="{F421D7DA-BE41-524F-8A35-9AEFCB6E5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9641" name="TextBox 94">
            <a:extLst>
              <a:ext uri="{FF2B5EF4-FFF2-40B4-BE49-F238E27FC236}">
                <a16:creationId xmlns:a16="http://schemas.microsoft.com/office/drawing/2014/main" id="{00E75D65-ADBB-7A4E-85AE-43A0B875E8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9642" name="TextBox 95">
            <a:extLst>
              <a:ext uri="{FF2B5EF4-FFF2-40B4-BE49-F238E27FC236}">
                <a16:creationId xmlns:a16="http://schemas.microsoft.com/office/drawing/2014/main" id="{D216EDBC-E5C2-2C43-8C79-C63802699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43" name="TextBox 96">
            <a:extLst>
              <a:ext uri="{FF2B5EF4-FFF2-40B4-BE49-F238E27FC236}">
                <a16:creationId xmlns:a16="http://schemas.microsoft.com/office/drawing/2014/main" id="{FF7FE89C-17B0-0B42-BC08-FAD879D51D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44" name="TextBox 97">
            <a:extLst>
              <a:ext uri="{FF2B5EF4-FFF2-40B4-BE49-F238E27FC236}">
                <a16:creationId xmlns:a16="http://schemas.microsoft.com/office/drawing/2014/main" id="{62E201D7-8CE2-424D-8951-2204015AB0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45" name="TextBox 98">
            <a:extLst>
              <a:ext uri="{FF2B5EF4-FFF2-40B4-BE49-F238E27FC236}">
                <a16:creationId xmlns:a16="http://schemas.microsoft.com/office/drawing/2014/main" id="{4F3AA2F1-AA7C-C544-8888-85A53C32F1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51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9646" name="TextBox 99">
            <a:extLst>
              <a:ext uri="{FF2B5EF4-FFF2-40B4-BE49-F238E27FC236}">
                <a16:creationId xmlns:a16="http://schemas.microsoft.com/office/drawing/2014/main" id="{84FA8D41-E4A4-C845-8DFD-209031B878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3589" y="3806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9647" name="TextBox 100">
            <a:extLst>
              <a:ext uri="{FF2B5EF4-FFF2-40B4-BE49-F238E27FC236}">
                <a16:creationId xmlns:a16="http://schemas.microsoft.com/office/drawing/2014/main" id="{2838378A-BDD4-D64A-8264-972A7A7F64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1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48" name="TextBox 101">
            <a:extLst>
              <a:ext uri="{FF2B5EF4-FFF2-40B4-BE49-F238E27FC236}">
                <a16:creationId xmlns:a16="http://schemas.microsoft.com/office/drawing/2014/main" id="{A5DD5C70-EA6A-9948-836B-EEEB6E7EE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0651" y="29178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49" name="TextBox 102">
            <a:extLst>
              <a:ext uri="{FF2B5EF4-FFF2-40B4-BE49-F238E27FC236}">
                <a16:creationId xmlns:a16="http://schemas.microsoft.com/office/drawing/2014/main" id="{3ECE4DA8-4830-A646-8107-388E4B81F1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1964" y="2282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50" name="TextBox 103">
            <a:extLst>
              <a:ext uri="{FF2B5EF4-FFF2-40B4-BE49-F238E27FC236}">
                <a16:creationId xmlns:a16="http://schemas.microsoft.com/office/drawing/2014/main" id="{653E75E7-C733-FA46-B23D-013C7516E7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8314" y="3944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51" name="TextBox 104">
            <a:extLst>
              <a:ext uri="{FF2B5EF4-FFF2-40B4-BE49-F238E27FC236}">
                <a16:creationId xmlns:a16="http://schemas.microsoft.com/office/drawing/2014/main" id="{2BF3F8F7-E41B-1E44-8B0D-7FF74D4412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3875" y="2420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9652" name="Freeform 64">
            <a:extLst>
              <a:ext uri="{FF2B5EF4-FFF2-40B4-BE49-F238E27FC236}">
                <a16:creationId xmlns:a16="http://schemas.microsoft.com/office/drawing/2014/main" id="{50DD67CE-EF17-F142-8243-98E772D8C1E7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3" name="Freeform 64">
            <a:extLst>
              <a:ext uri="{FF2B5EF4-FFF2-40B4-BE49-F238E27FC236}">
                <a16:creationId xmlns:a16="http://schemas.microsoft.com/office/drawing/2014/main" id="{7A765C33-3ECC-AE40-B382-9484D420DC65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4" name="TextBox 108">
            <a:extLst>
              <a:ext uri="{FF2B5EF4-FFF2-40B4-BE49-F238E27FC236}">
                <a16:creationId xmlns:a16="http://schemas.microsoft.com/office/drawing/2014/main" id="{B9ADE6E7-184B-6341-9866-E8A6E93432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55" name="TextBox 109">
            <a:extLst>
              <a:ext uri="{FF2B5EF4-FFF2-40B4-BE49-F238E27FC236}">
                <a16:creationId xmlns:a16="http://schemas.microsoft.com/office/drawing/2014/main" id="{4A3F1947-74D0-DC4F-B59D-40D101858A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56" name="TextBox 110">
            <a:extLst>
              <a:ext uri="{FF2B5EF4-FFF2-40B4-BE49-F238E27FC236}">
                <a16:creationId xmlns:a16="http://schemas.microsoft.com/office/drawing/2014/main" id="{A01979AE-F384-7B42-99F2-2566478CEC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57" name="TextBox 111">
            <a:extLst>
              <a:ext uri="{FF2B5EF4-FFF2-40B4-BE49-F238E27FC236}">
                <a16:creationId xmlns:a16="http://schemas.microsoft.com/office/drawing/2014/main" id="{10B82792-27F8-5840-9825-AE8DC29F9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58" name="TextBox 112">
            <a:extLst>
              <a:ext uri="{FF2B5EF4-FFF2-40B4-BE49-F238E27FC236}">
                <a16:creationId xmlns:a16="http://schemas.microsoft.com/office/drawing/2014/main" id="{2F9284AC-2B7B-C943-B092-7385DD675F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59" name="TextBox 113">
            <a:extLst>
              <a:ext uri="{FF2B5EF4-FFF2-40B4-BE49-F238E27FC236}">
                <a16:creationId xmlns:a16="http://schemas.microsoft.com/office/drawing/2014/main" id="{02F12CCF-4004-FB47-BF4B-04E9317597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Clock=1</a:t>
            </a:r>
          </a:p>
        </p:txBody>
      </p:sp>
      <p:sp>
        <p:nvSpPr>
          <p:cNvPr id="2" name="TextBox 105">
            <a:extLst>
              <a:ext uri="{FF2B5EF4-FFF2-40B4-BE49-F238E27FC236}">
                <a16:creationId xmlns:a16="http://schemas.microsoft.com/office/drawing/2014/main" id="{32FFE000-E360-4297-56FE-212248F16E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8807" y="3995033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806B1285-2C06-914B-8741-80FE795AA3EC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0658" name="Group 1">
            <a:extLst>
              <a:ext uri="{FF2B5EF4-FFF2-40B4-BE49-F238E27FC236}">
                <a16:creationId xmlns:a16="http://schemas.microsoft.com/office/drawing/2014/main" id="{3E8FE81A-8045-5445-A086-9BD91D8D75C4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0695" name="Line 4">
              <a:extLst>
                <a:ext uri="{FF2B5EF4-FFF2-40B4-BE49-F238E27FC236}">
                  <a16:creationId xmlns:a16="http://schemas.microsoft.com/office/drawing/2014/main" id="{A861F9DD-8572-C349-AD4F-3C837EA379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6" name="Line 5">
              <a:extLst>
                <a:ext uri="{FF2B5EF4-FFF2-40B4-BE49-F238E27FC236}">
                  <a16:creationId xmlns:a16="http://schemas.microsoft.com/office/drawing/2014/main" id="{814E0CF2-4481-A44B-9AB1-6356DB05C7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7" name="Line 6">
              <a:extLst>
                <a:ext uri="{FF2B5EF4-FFF2-40B4-BE49-F238E27FC236}">
                  <a16:creationId xmlns:a16="http://schemas.microsoft.com/office/drawing/2014/main" id="{9E327525-F8CF-1140-A9A2-F3C876586B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8" name="Freeform 7">
              <a:extLst>
                <a:ext uri="{FF2B5EF4-FFF2-40B4-BE49-F238E27FC236}">
                  <a16:creationId xmlns:a16="http://schemas.microsoft.com/office/drawing/2014/main" id="{F1A252F4-0DAA-0447-8C05-DF706365A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9" name="Freeform 8">
              <a:extLst>
                <a:ext uri="{FF2B5EF4-FFF2-40B4-BE49-F238E27FC236}">
                  <a16:creationId xmlns:a16="http://schemas.microsoft.com/office/drawing/2014/main" id="{F8478B99-EC56-A44A-9117-5FCB701DF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0" name="Freeform 10">
              <a:extLst>
                <a:ext uri="{FF2B5EF4-FFF2-40B4-BE49-F238E27FC236}">
                  <a16:creationId xmlns:a16="http://schemas.microsoft.com/office/drawing/2014/main" id="{98456EEC-E3B4-D64A-9966-C8B1DEC9D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1" name="Freeform 11">
              <a:extLst>
                <a:ext uri="{FF2B5EF4-FFF2-40B4-BE49-F238E27FC236}">
                  <a16:creationId xmlns:a16="http://schemas.microsoft.com/office/drawing/2014/main" id="{7C2A6027-66D0-0D45-8157-8FE526BB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2" name="Line 13">
              <a:extLst>
                <a:ext uri="{FF2B5EF4-FFF2-40B4-BE49-F238E27FC236}">
                  <a16:creationId xmlns:a16="http://schemas.microsoft.com/office/drawing/2014/main" id="{C0E8C79B-3AA6-9F45-87FC-F922F8A25C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3" name="Line 14">
              <a:extLst>
                <a:ext uri="{FF2B5EF4-FFF2-40B4-BE49-F238E27FC236}">
                  <a16:creationId xmlns:a16="http://schemas.microsoft.com/office/drawing/2014/main" id="{FA4784B1-CE3B-7242-A69F-4EF96E7B41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4" name="Freeform 18">
              <a:extLst>
                <a:ext uri="{FF2B5EF4-FFF2-40B4-BE49-F238E27FC236}">
                  <a16:creationId xmlns:a16="http://schemas.microsoft.com/office/drawing/2014/main" id="{E8AB3543-10D8-D44E-8FA4-7CECA57E6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5" name="Freeform 20">
              <a:extLst>
                <a:ext uri="{FF2B5EF4-FFF2-40B4-BE49-F238E27FC236}">
                  <a16:creationId xmlns:a16="http://schemas.microsoft.com/office/drawing/2014/main" id="{A67FCF4C-7D11-3445-A917-14519E4B7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6" name="Line 25">
              <a:extLst>
                <a:ext uri="{FF2B5EF4-FFF2-40B4-BE49-F238E27FC236}">
                  <a16:creationId xmlns:a16="http://schemas.microsoft.com/office/drawing/2014/main" id="{AE531CC5-91F6-DA4F-B66B-8AD518E7F8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7" name="Rectangle 26">
              <a:extLst>
                <a:ext uri="{FF2B5EF4-FFF2-40B4-BE49-F238E27FC236}">
                  <a16:creationId xmlns:a16="http://schemas.microsoft.com/office/drawing/2014/main" id="{72650BCD-793E-E945-904C-3501F6D54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8" name="Freeform 29">
              <a:extLst>
                <a:ext uri="{FF2B5EF4-FFF2-40B4-BE49-F238E27FC236}">
                  <a16:creationId xmlns:a16="http://schemas.microsoft.com/office/drawing/2014/main" id="{489C4168-C306-D54A-8AEE-A3EC62EA0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9" name="Freeform 34">
              <a:extLst>
                <a:ext uri="{FF2B5EF4-FFF2-40B4-BE49-F238E27FC236}">
                  <a16:creationId xmlns:a16="http://schemas.microsoft.com/office/drawing/2014/main" id="{B54B7D61-1C3B-7145-8BB0-57BF28262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0" name="Line 35">
              <a:extLst>
                <a:ext uri="{FF2B5EF4-FFF2-40B4-BE49-F238E27FC236}">
                  <a16:creationId xmlns:a16="http://schemas.microsoft.com/office/drawing/2014/main" id="{63C2DB0F-DCAE-704F-878B-8DA170CA1E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1" name="Freeform 40">
              <a:extLst>
                <a:ext uri="{FF2B5EF4-FFF2-40B4-BE49-F238E27FC236}">
                  <a16:creationId xmlns:a16="http://schemas.microsoft.com/office/drawing/2014/main" id="{15C5E137-5E48-9346-8668-AA7269D08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2" name="Line 41">
              <a:extLst>
                <a:ext uri="{FF2B5EF4-FFF2-40B4-BE49-F238E27FC236}">
                  <a16:creationId xmlns:a16="http://schemas.microsoft.com/office/drawing/2014/main" id="{778D81C9-B8B3-BD4A-A013-F5955F54D9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3" name="Line 42">
              <a:extLst>
                <a:ext uri="{FF2B5EF4-FFF2-40B4-BE49-F238E27FC236}">
                  <a16:creationId xmlns:a16="http://schemas.microsoft.com/office/drawing/2014/main" id="{E5DD1BF1-8686-BE47-BE91-4082B1B28C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4" name="Freeform 44">
              <a:extLst>
                <a:ext uri="{FF2B5EF4-FFF2-40B4-BE49-F238E27FC236}">
                  <a16:creationId xmlns:a16="http://schemas.microsoft.com/office/drawing/2014/main" id="{6407F45D-1C19-7F45-88EC-371C6220D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5" name="Line 45">
              <a:extLst>
                <a:ext uri="{FF2B5EF4-FFF2-40B4-BE49-F238E27FC236}">
                  <a16:creationId xmlns:a16="http://schemas.microsoft.com/office/drawing/2014/main" id="{A8731F31-DCE9-3D4F-804F-F1C0957FCB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6" name="Freeform 46">
              <a:extLst>
                <a:ext uri="{FF2B5EF4-FFF2-40B4-BE49-F238E27FC236}">
                  <a16:creationId xmlns:a16="http://schemas.microsoft.com/office/drawing/2014/main" id="{7452B68D-A53C-8F44-8412-306903F715A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7" name="Freeform 51">
              <a:extLst>
                <a:ext uri="{FF2B5EF4-FFF2-40B4-BE49-F238E27FC236}">
                  <a16:creationId xmlns:a16="http://schemas.microsoft.com/office/drawing/2014/main" id="{CA1B2F2D-A7D9-AA4A-9450-63A84E046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8" name="Rectangle 52">
              <a:extLst>
                <a:ext uri="{FF2B5EF4-FFF2-40B4-BE49-F238E27FC236}">
                  <a16:creationId xmlns:a16="http://schemas.microsoft.com/office/drawing/2014/main" id="{AB6E9F3A-BE9F-7F42-8D14-945E7FA30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9" name="AutoShape 56">
              <a:extLst>
                <a:ext uri="{FF2B5EF4-FFF2-40B4-BE49-F238E27FC236}">
                  <a16:creationId xmlns:a16="http://schemas.microsoft.com/office/drawing/2014/main" id="{B9F50D1C-9610-D345-8E73-AFF742EB2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0" name="AutoShape 57">
              <a:extLst>
                <a:ext uri="{FF2B5EF4-FFF2-40B4-BE49-F238E27FC236}">
                  <a16:creationId xmlns:a16="http://schemas.microsoft.com/office/drawing/2014/main" id="{2CA30712-E3CF-A84F-A28B-8C53424E0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1" name="AutoShape 59">
              <a:extLst>
                <a:ext uri="{FF2B5EF4-FFF2-40B4-BE49-F238E27FC236}">
                  <a16:creationId xmlns:a16="http://schemas.microsoft.com/office/drawing/2014/main" id="{E5BAC535-0145-C848-B10A-D763F0848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2" name="AutoShape 61">
              <a:extLst>
                <a:ext uri="{FF2B5EF4-FFF2-40B4-BE49-F238E27FC236}">
                  <a16:creationId xmlns:a16="http://schemas.microsoft.com/office/drawing/2014/main" id="{8284EDDA-60A7-934E-868D-1543AB55C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3" name="Freeform 64">
              <a:extLst>
                <a:ext uri="{FF2B5EF4-FFF2-40B4-BE49-F238E27FC236}">
                  <a16:creationId xmlns:a16="http://schemas.microsoft.com/office/drawing/2014/main" id="{6D8BEB50-CAB4-BD49-BF20-BDC73CA39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24" name="Freeform 65">
              <a:extLst>
                <a:ext uri="{FF2B5EF4-FFF2-40B4-BE49-F238E27FC236}">
                  <a16:creationId xmlns:a16="http://schemas.microsoft.com/office/drawing/2014/main" id="{47CE7B18-D670-934D-A4B4-4AA69C4DF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25" name="Line 5">
              <a:extLst>
                <a:ext uri="{FF2B5EF4-FFF2-40B4-BE49-F238E27FC236}">
                  <a16:creationId xmlns:a16="http://schemas.microsoft.com/office/drawing/2014/main" id="{9007EEF2-901D-EA4C-9620-E597517B0C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6" name="Line 6">
              <a:extLst>
                <a:ext uri="{FF2B5EF4-FFF2-40B4-BE49-F238E27FC236}">
                  <a16:creationId xmlns:a16="http://schemas.microsoft.com/office/drawing/2014/main" id="{7BF66641-F869-5644-9E8A-1891971138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7" name="Freeform 7">
              <a:extLst>
                <a:ext uri="{FF2B5EF4-FFF2-40B4-BE49-F238E27FC236}">
                  <a16:creationId xmlns:a16="http://schemas.microsoft.com/office/drawing/2014/main" id="{3F753244-B0DD-0A4E-B4BC-95E9A6672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8" name="Freeform 8">
              <a:extLst>
                <a:ext uri="{FF2B5EF4-FFF2-40B4-BE49-F238E27FC236}">
                  <a16:creationId xmlns:a16="http://schemas.microsoft.com/office/drawing/2014/main" id="{30A713F1-1975-834E-BDF5-F58F81E86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9" name="Freeform 10">
              <a:extLst>
                <a:ext uri="{FF2B5EF4-FFF2-40B4-BE49-F238E27FC236}">
                  <a16:creationId xmlns:a16="http://schemas.microsoft.com/office/drawing/2014/main" id="{58E5E3DD-1B0A-1048-B12A-52D10FADD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0" name="Freeform 11">
              <a:extLst>
                <a:ext uri="{FF2B5EF4-FFF2-40B4-BE49-F238E27FC236}">
                  <a16:creationId xmlns:a16="http://schemas.microsoft.com/office/drawing/2014/main" id="{D4539940-1CFA-9644-B6DA-E53D570D4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1" name="Line 13">
              <a:extLst>
                <a:ext uri="{FF2B5EF4-FFF2-40B4-BE49-F238E27FC236}">
                  <a16:creationId xmlns:a16="http://schemas.microsoft.com/office/drawing/2014/main" id="{92376AA7-AB20-0D4A-86E5-567E84A0AF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2" name="Line 14">
              <a:extLst>
                <a:ext uri="{FF2B5EF4-FFF2-40B4-BE49-F238E27FC236}">
                  <a16:creationId xmlns:a16="http://schemas.microsoft.com/office/drawing/2014/main" id="{049FDE3F-1921-9C4B-92C6-88DA770D3F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3" name="Freeform 20">
              <a:extLst>
                <a:ext uri="{FF2B5EF4-FFF2-40B4-BE49-F238E27FC236}">
                  <a16:creationId xmlns:a16="http://schemas.microsoft.com/office/drawing/2014/main" id="{E5C41C29-CC83-F043-AE56-21EF4078E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4" name="Line 21">
              <a:extLst>
                <a:ext uri="{FF2B5EF4-FFF2-40B4-BE49-F238E27FC236}">
                  <a16:creationId xmlns:a16="http://schemas.microsoft.com/office/drawing/2014/main" id="{9F5852FE-48F8-414E-9EEF-8C4EEFFBAE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5" name="Line 25">
              <a:extLst>
                <a:ext uri="{FF2B5EF4-FFF2-40B4-BE49-F238E27FC236}">
                  <a16:creationId xmlns:a16="http://schemas.microsoft.com/office/drawing/2014/main" id="{A658E634-ED98-5A44-A4E8-B9AD248D13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6" name="Freeform 29">
              <a:extLst>
                <a:ext uri="{FF2B5EF4-FFF2-40B4-BE49-F238E27FC236}">
                  <a16:creationId xmlns:a16="http://schemas.microsoft.com/office/drawing/2014/main" id="{E78E540A-B870-BA4F-AEC6-9AE8D9ABB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7" name="Freeform 34">
              <a:extLst>
                <a:ext uri="{FF2B5EF4-FFF2-40B4-BE49-F238E27FC236}">
                  <a16:creationId xmlns:a16="http://schemas.microsoft.com/office/drawing/2014/main" id="{993E3029-7597-4D40-A8C0-1D68D10F4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8" name="Line 35">
              <a:extLst>
                <a:ext uri="{FF2B5EF4-FFF2-40B4-BE49-F238E27FC236}">
                  <a16:creationId xmlns:a16="http://schemas.microsoft.com/office/drawing/2014/main" id="{CF891DE6-BA8C-4F4A-84AA-9C9292893C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9" name="Freeform 40">
              <a:extLst>
                <a:ext uri="{FF2B5EF4-FFF2-40B4-BE49-F238E27FC236}">
                  <a16:creationId xmlns:a16="http://schemas.microsoft.com/office/drawing/2014/main" id="{4C18A08B-7B8A-2C45-9E51-4EA063B41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40" name="Line 41">
              <a:extLst>
                <a:ext uri="{FF2B5EF4-FFF2-40B4-BE49-F238E27FC236}">
                  <a16:creationId xmlns:a16="http://schemas.microsoft.com/office/drawing/2014/main" id="{376791AF-865A-A441-9AC8-D776CBE1C2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1" name="Line 42">
              <a:extLst>
                <a:ext uri="{FF2B5EF4-FFF2-40B4-BE49-F238E27FC236}">
                  <a16:creationId xmlns:a16="http://schemas.microsoft.com/office/drawing/2014/main" id="{E755ECE5-D42B-6249-92DB-038AB17772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2" name="Freeform 44">
              <a:extLst>
                <a:ext uri="{FF2B5EF4-FFF2-40B4-BE49-F238E27FC236}">
                  <a16:creationId xmlns:a16="http://schemas.microsoft.com/office/drawing/2014/main" id="{1BFEFD80-1969-2D4D-AC89-04B9F2512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43" name="Line 45">
              <a:extLst>
                <a:ext uri="{FF2B5EF4-FFF2-40B4-BE49-F238E27FC236}">
                  <a16:creationId xmlns:a16="http://schemas.microsoft.com/office/drawing/2014/main" id="{FA1AC7F8-3CD9-294D-A72B-F14E1566F4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4" name="Freeform 51">
              <a:extLst>
                <a:ext uri="{FF2B5EF4-FFF2-40B4-BE49-F238E27FC236}">
                  <a16:creationId xmlns:a16="http://schemas.microsoft.com/office/drawing/2014/main" id="{DE96A361-4C07-464A-8A11-E51276C5E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5" name="Line 53">
              <a:extLst>
                <a:ext uri="{FF2B5EF4-FFF2-40B4-BE49-F238E27FC236}">
                  <a16:creationId xmlns:a16="http://schemas.microsoft.com/office/drawing/2014/main" id="{86002E9D-E9FA-F94D-B1B8-7B385BE729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6" name="Rectangle 54">
              <a:extLst>
                <a:ext uri="{FF2B5EF4-FFF2-40B4-BE49-F238E27FC236}">
                  <a16:creationId xmlns:a16="http://schemas.microsoft.com/office/drawing/2014/main" id="{EE16E120-46F3-634C-9710-F0649004A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7" name="Rectangle 55">
              <a:extLst>
                <a:ext uri="{FF2B5EF4-FFF2-40B4-BE49-F238E27FC236}">
                  <a16:creationId xmlns:a16="http://schemas.microsoft.com/office/drawing/2014/main" id="{8200459C-28D2-6B49-B0E2-19B877712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8" name="AutoShape 56">
              <a:extLst>
                <a:ext uri="{FF2B5EF4-FFF2-40B4-BE49-F238E27FC236}">
                  <a16:creationId xmlns:a16="http://schemas.microsoft.com/office/drawing/2014/main" id="{D584B341-1828-BF49-AA3C-213666EAC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9" name="AutoShape 57">
              <a:extLst>
                <a:ext uri="{FF2B5EF4-FFF2-40B4-BE49-F238E27FC236}">
                  <a16:creationId xmlns:a16="http://schemas.microsoft.com/office/drawing/2014/main" id="{7FF03C6F-2606-504E-B45C-15AF9EA82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50" name="AutoShape 59">
              <a:extLst>
                <a:ext uri="{FF2B5EF4-FFF2-40B4-BE49-F238E27FC236}">
                  <a16:creationId xmlns:a16="http://schemas.microsoft.com/office/drawing/2014/main" id="{84CDE568-5769-AD47-AD90-8F020AA70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51" name="AutoShape 61">
              <a:extLst>
                <a:ext uri="{FF2B5EF4-FFF2-40B4-BE49-F238E27FC236}">
                  <a16:creationId xmlns:a16="http://schemas.microsoft.com/office/drawing/2014/main" id="{35F81FE5-1AF8-AD47-B182-2FBB8A44A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52" name="Freeform 64">
              <a:extLst>
                <a:ext uri="{FF2B5EF4-FFF2-40B4-BE49-F238E27FC236}">
                  <a16:creationId xmlns:a16="http://schemas.microsoft.com/office/drawing/2014/main" id="{0A23459D-F8FD-EF4F-882D-718EDB9A4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53" name="Freeform 65">
              <a:extLst>
                <a:ext uri="{FF2B5EF4-FFF2-40B4-BE49-F238E27FC236}">
                  <a16:creationId xmlns:a16="http://schemas.microsoft.com/office/drawing/2014/main" id="{EF77A71D-B298-B144-98E9-293FA7327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54" name="Line 14">
              <a:extLst>
                <a:ext uri="{FF2B5EF4-FFF2-40B4-BE49-F238E27FC236}">
                  <a16:creationId xmlns:a16="http://schemas.microsoft.com/office/drawing/2014/main" id="{35A74F1D-4B31-6C44-A640-5E19F1C0B2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5" name="Line 14">
              <a:extLst>
                <a:ext uri="{FF2B5EF4-FFF2-40B4-BE49-F238E27FC236}">
                  <a16:creationId xmlns:a16="http://schemas.microsoft.com/office/drawing/2014/main" id="{98DF4DFB-5E97-0041-933A-376B29F2A2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6" name="Line 14">
              <a:extLst>
                <a:ext uri="{FF2B5EF4-FFF2-40B4-BE49-F238E27FC236}">
                  <a16:creationId xmlns:a16="http://schemas.microsoft.com/office/drawing/2014/main" id="{E59AFC18-E983-0144-B461-DB5A7512A1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7" name="Line 14">
              <a:extLst>
                <a:ext uri="{FF2B5EF4-FFF2-40B4-BE49-F238E27FC236}">
                  <a16:creationId xmlns:a16="http://schemas.microsoft.com/office/drawing/2014/main" id="{DCF33478-1B82-7B4A-9DFC-8812F359A0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8" name="Line 13">
              <a:extLst>
                <a:ext uri="{FF2B5EF4-FFF2-40B4-BE49-F238E27FC236}">
                  <a16:creationId xmlns:a16="http://schemas.microsoft.com/office/drawing/2014/main" id="{84ECA936-82D6-9748-B2C1-F5A6C305B5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9" name="Line 19">
              <a:extLst>
                <a:ext uri="{FF2B5EF4-FFF2-40B4-BE49-F238E27FC236}">
                  <a16:creationId xmlns:a16="http://schemas.microsoft.com/office/drawing/2014/main" id="{C08C2524-04A4-7540-B14F-A4333FE9F8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0" name="Line 47">
              <a:extLst>
                <a:ext uri="{FF2B5EF4-FFF2-40B4-BE49-F238E27FC236}">
                  <a16:creationId xmlns:a16="http://schemas.microsoft.com/office/drawing/2014/main" id="{B4867FFA-03EA-C545-9277-C1B24BB9AD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1" name="Line 13">
              <a:extLst>
                <a:ext uri="{FF2B5EF4-FFF2-40B4-BE49-F238E27FC236}">
                  <a16:creationId xmlns:a16="http://schemas.microsoft.com/office/drawing/2014/main" id="{B90F3EEE-A00A-2144-BC34-8CE6FC2E311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2" name="Freeform 29">
              <a:extLst>
                <a:ext uri="{FF2B5EF4-FFF2-40B4-BE49-F238E27FC236}">
                  <a16:creationId xmlns:a16="http://schemas.microsoft.com/office/drawing/2014/main" id="{16A17EA1-463E-5147-8FC9-3B0132D832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3" name="Isosceles Triangle 11">
              <a:extLst>
                <a:ext uri="{FF2B5EF4-FFF2-40B4-BE49-F238E27FC236}">
                  <a16:creationId xmlns:a16="http://schemas.microsoft.com/office/drawing/2014/main" id="{D04D4178-5C9A-8B45-BD0D-06488C0C9B7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64" name="Line 13">
              <a:extLst>
                <a:ext uri="{FF2B5EF4-FFF2-40B4-BE49-F238E27FC236}">
                  <a16:creationId xmlns:a16="http://schemas.microsoft.com/office/drawing/2014/main" id="{6BB860AD-2FC2-AB40-8CA1-0969A010C2A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5" name="Freeform 65">
              <a:extLst>
                <a:ext uri="{FF2B5EF4-FFF2-40B4-BE49-F238E27FC236}">
                  <a16:creationId xmlns:a16="http://schemas.microsoft.com/office/drawing/2014/main" id="{78F26A30-3446-4C49-B365-647ABE6F6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66" name="Freeform 29">
              <a:extLst>
                <a:ext uri="{FF2B5EF4-FFF2-40B4-BE49-F238E27FC236}">
                  <a16:creationId xmlns:a16="http://schemas.microsoft.com/office/drawing/2014/main" id="{38914721-889A-844B-8DA9-74D4262CC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7" name="Isosceles Triangle 11">
              <a:extLst>
                <a:ext uri="{FF2B5EF4-FFF2-40B4-BE49-F238E27FC236}">
                  <a16:creationId xmlns:a16="http://schemas.microsoft.com/office/drawing/2014/main" id="{63A51452-0C5D-E545-9F54-3C0E8BA4A22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68" name="Line 4">
              <a:extLst>
                <a:ext uri="{FF2B5EF4-FFF2-40B4-BE49-F238E27FC236}">
                  <a16:creationId xmlns:a16="http://schemas.microsoft.com/office/drawing/2014/main" id="{29F996D5-B782-9C43-993E-7A0A529395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9" name="Freeform 65">
              <a:extLst>
                <a:ext uri="{FF2B5EF4-FFF2-40B4-BE49-F238E27FC236}">
                  <a16:creationId xmlns:a16="http://schemas.microsoft.com/office/drawing/2014/main" id="{7A5FFD45-7603-C045-8E48-BE4374B16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0659" name="Group 3">
            <a:extLst>
              <a:ext uri="{FF2B5EF4-FFF2-40B4-BE49-F238E27FC236}">
                <a16:creationId xmlns:a16="http://schemas.microsoft.com/office/drawing/2014/main" id="{60C4A54D-DA6C-6C42-BFC6-BAB1CDC84EE7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0690" name="Line 14">
              <a:extLst>
                <a:ext uri="{FF2B5EF4-FFF2-40B4-BE49-F238E27FC236}">
                  <a16:creationId xmlns:a16="http://schemas.microsoft.com/office/drawing/2014/main" id="{851D43E3-823F-D749-B2FE-78F1B0B27E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1" name="Line 14">
              <a:extLst>
                <a:ext uri="{FF2B5EF4-FFF2-40B4-BE49-F238E27FC236}">
                  <a16:creationId xmlns:a16="http://schemas.microsoft.com/office/drawing/2014/main" id="{A64C2715-8E93-A349-8252-9678EAF784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2" name="Line 13">
              <a:extLst>
                <a:ext uri="{FF2B5EF4-FFF2-40B4-BE49-F238E27FC236}">
                  <a16:creationId xmlns:a16="http://schemas.microsoft.com/office/drawing/2014/main" id="{4ACD2029-0123-4347-9623-71165B53DB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0693" name="Straight Connector 2">
              <a:extLst>
                <a:ext uri="{FF2B5EF4-FFF2-40B4-BE49-F238E27FC236}">
                  <a16:creationId xmlns:a16="http://schemas.microsoft.com/office/drawing/2014/main" id="{5D5776F7-FEAC-B34B-8E58-DE42798710E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694" name="Straight Connector 86">
              <a:extLst>
                <a:ext uri="{FF2B5EF4-FFF2-40B4-BE49-F238E27FC236}">
                  <a16:creationId xmlns:a16="http://schemas.microsoft.com/office/drawing/2014/main" id="{01F7F6D5-FF20-B84C-8019-FE5EF1A4C9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0660" name="TextBox 4">
            <a:extLst>
              <a:ext uri="{FF2B5EF4-FFF2-40B4-BE49-F238E27FC236}">
                <a16:creationId xmlns:a16="http://schemas.microsoft.com/office/drawing/2014/main" id="{4E052115-3A10-2D42-BA2D-B82E7DE568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0661" name="Group 85">
            <a:extLst>
              <a:ext uri="{FF2B5EF4-FFF2-40B4-BE49-F238E27FC236}">
                <a16:creationId xmlns:a16="http://schemas.microsoft.com/office/drawing/2014/main" id="{5BBCD528-4D01-9C4E-B26F-660F72C3BD17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0685" name="Line 14">
              <a:extLst>
                <a:ext uri="{FF2B5EF4-FFF2-40B4-BE49-F238E27FC236}">
                  <a16:creationId xmlns:a16="http://schemas.microsoft.com/office/drawing/2014/main" id="{05D24751-3777-F64E-9752-F49CDF5F55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6" name="Line 14">
              <a:extLst>
                <a:ext uri="{FF2B5EF4-FFF2-40B4-BE49-F238E27FC236}">
                  <a16:creationId xmlns:a16="http://schemas.microsoft.com/office/drawing/2014/main" id="{B92C3627-FA25-B14C-ABD8-8AECDF663F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7" name="Line 13">
              <a:extLst>
                <a:ext uri="{FF2B5EF4-FFF2-40B4-BE49-F238E27FC236}">
                  <a16:creationId xmlns:a16="http://schemas.microsoft.com/office/drawing/2014/main" id="{EC8B8F73-2D61-854A-905D-BEE616831C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0688" name="Straight Connector 90">
              <a:extLst>
                <a:ext uri="{FF2B5EF4-FFF2-40B4-BE49-F238E27FC236}">
                  <a16:creationId xmlns:a16="http://schemas.microsoft.com/office/drawing/2014/main" id="{E7798227-9ABF-0941-9CF7-9CC106B920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689" name="Straight Connector 91">
              <a:extLst>
                <a:ext uri="{FF2B5EF4-FFF2-40B4-BE49-F238E27FC236}">
                  <a16:creationId xmlns:a16="http://schemas.microsoft.com/office/drawing/2014/main" id="{5588701E-CAEB-E043-880C-6297CE6023C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0662" name="TextBox 92">
            <a:extLst>
              <a:ext uri="{FF2B5EF4-FFF2-40B4-BE49-F238E27FC236}">
                <a16:creationId xmlns:a16="http://schemas.microsoft.com/office/drawing/2014/main" id="{3F43472C-8E5F-E44F-975A-064F6BE688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0663" name="TextBox 1">
            <a:extLst>
              <a:ext uri="{FF2B5EF4-FFF2-40B4-BE49-F238E27FC236}">
                <a16:creationId xmlns:a16="http://schemas.microsoft.com/office/drawing/2014/main" id="{F68DB466-9C56-0747-8E0D-B6BBF1DF0E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0664" name="TextBox 93">
            <a:extLst>
              <a:ext uri="{FF2B5EF4-FFF2-40B4-BE49-F238E27FC236}">
                <a16:creationId xmlns:a16="http://schemas.microsoft.com/office/drawing/2014/main" id="{DCAFBBA5-89CA-1146-B1CA-11E2034D2A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0665" name="TextBox 94">
            <a:extLst>
              <a:ext uri="{FF2B5EF4-FFF2-40B4-BE49-F238E27FC236}">
                <a16:creationId xmlns:a16="http://schemas.microsoft.com/office/drawing/2014/main" id="{64AACBE7-1506-EA42-85F9-6E868D946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0666" name="TextBox 95">
            <a:extLst>
              <a:ext uri="{FF2B5EF4-FFF2-40B4-BE49-F238E27FC236}">
                <a16:creationId xmlns:a16="http://schemas.microsoft.com/office/drawing/2014/main" id="{30E24E17-5E46-384E-94CF-ECB3E97BE2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67" name="TextBox 96">
            <a:extLst>
              <a:ext uri="{FF2B5EF4-FFF2-40B4-BE49-F238E27FC236}">
                <a16:creationId xmlns:a16="http://schemas.microsoft.com/office/drawing/2014/main" id="{805D89BA-0492-0C4F-B547-15483CC21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68" name="TextBox 97">
            <a:extLst>
              <a:ext uri="{FF2B5EF4-FFF2-40B4-BE49-F238E27FC236}">
                <a16:creationId xmlns:a16="http://schemas.microsoft.com/office/drawing/2014/main" id="{B962DE53-CC64-284D-8687-B3168840D3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69" name="TextBox 98">
            <a:extLst>
              <a:ext uri="{FF2B5EF4-FFF2-40B4-BE49-F238E27FC236}">
                <a16:creationId xmlns:a16="http://schemas.microsoft.com/office/drawing/2014/main" id="{85C66614-D456-E045-AFC8-1AB76557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51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0670" name="TextBox 99">
            <a:extLst>
              <a:ext uri="{FF2B5EF4-FFF2-40B4-BE49-F238E27FC236}">
                <a16:creationId xmlns:a16="http://schemas.microsoft.com/office/drawing/2014/main" id="{1B4CC1E4-CCB1-7842-8C15-21A79877B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3589" y="3806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0671" name="TextBox 100">
            <a:extLst>
              <a:ext uri="{FF2B5EF4-FFF2-40B4-BE49-F238E27FC236}">
                <a16:creationId xmlns:a16="http://schemas.microsoft.com/office/drawing/2014/main" id="{B6DC819D-33EC-1049-9100-4A6CF9473D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1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72" name="TextBox 101">
            <a:extLst>
              <a:ext uri="{FF2B5EF4-FFF2-40B4-BE49-F238E27FC236}">
                <a16:creationId xmlns:a16="http://schemas.microsoft.com/office/drawing/2014/main" id="{83439856-8991-954A-91F3-DA2D00A06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0651" y="29178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73" name="TextBox 102">
            <a:extLst>
              <a:ext uri="{FF2B5EF4-FFF2-40B4-BE49-F238E27FC236}">
                <a16:creationId xmlns:a16="http://schemas.microsoft.com/office/drawing/2014/main" id="{EF19A6DF-F83D-8D42-9FBE-9B3BA52177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1964" y="2282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74" name="TextBox 103">
            <a:extLst>
              <a:ext uri="{FF2B5EF4-FFF2-40B4-BE49-F238E27FC236}">
                <a16:creationId xmlns:a16="http://schemas.microsoft.com/office/drawing/2014/main" id="{D0D5F28C-E9D9-9B4E-B521-D19D368D71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8314" y="3944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75" name="TextBox 104">
            <a:extLst>
              <a:ext uri="{FF2B5EF4-FFF2-40B4-BE49-F238E27FC236}">
                <a16:creationId xmlns:a16="http://schemas.microsoft.com/office/drawing/2014/main" id="{6592412C-B838-024F-A74B-63D431747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3875" y="2420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0676" name="TextBox 105">
            <a:extLst>
              <a:ext uri="{FF2B5EF4-FFF2-40B4-BE49-F238E27FC236}">
                <a16:creationId xmlns:a16="http://schemas.microsoft.com/office/drawing/2014/main" id="{433B1D1E-E6DC-E54E-B280-43CA77F28E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1" y="232251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77" name="Freeform 64">
            <a:extLst>
              <a:ext uri="{FF2B5EF4-FFF2-40B4-BE49-F238E27FC236}">
                <a16:creationId xmlns:a16="http://schemas.microsoft.com/office/drawing/2014/main" id="{BEC8278E-FB25-6F41-98AB-58976AF89304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8" name="Freeform 64">
            <a:extLst>
              <a:ext uri="{FF2B5EF4-FFF2-40B4-BE49-F238E27FC236}">
                <a16:creationId xmlns:a16="http://schemas.microsoft.com/office/drawing/2014/main" id="{5B77D7F7-40C8-9F49-920F-E8FFFD655EBB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9" name="TextBox 108">
            <a:extLst>
              <a:ext uri="{FF2B5EF4-FFF2-40B4-BE49-F238E27FC236}">
                <a16:creationId xmlns:a16="http://schemas.microsoft.com/office/drawing/2014/main" id="{E8039851-59FE-B449-9C0D-668E428C1E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80" name="TextBox 109">
            <a:extLst>
              <a:ext uri="{FF2B5EF4-FFF2-40B4-BE49-F238E27FC236}">
                <a16:creationId xmlns:a16="http://schemas.microsoft.com/office/drawing/2014/main" id="{19248CFD-4FF2-1F41-B79E-927B1349D4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81" name="TextBox 110">
            <a:extLst>
              <a:ext uri="{FF2B5EF4-FFF2-40B4-BE49-F238E27FC236}">
                <a16:creationId xmlns:a16="http://schemas.microsoft.com/office/drawing/2014/main" id="{41170527-34B0-164B-974A-97AAFDACE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82" name="TextBox 111">
            <a:extLst>
              <a:ext uri="{FF2B5EF4-FFF2-40B4-BE49-F238E27FC236}">
                <a16:creationId xmlns:a16="http://schemas.microsoft.com/office/drawing/2014/main" id="{166BCF6B-280F-7940-AB58-8ABF34F542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83" name="TextBox 112">
            <a:extLst>
              <a:ext uri="{FF2B5EF4-FFF2-40B4-BE49-F238E27FC236}">
                <a16:creationId xmlns:a16="http://schemas.microsoft.com/office/drawing/2014/main" id="{BFACF752-F49D-2244-8E30-F9C34921F2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84" name="TextBox 113">
            <a:extLst>
              <a:ext uri="{FF2B5EF4-FFF2-40B4-BE49-F238E27FC236}">
                <a16:creationId xmlns:a16="http://schemas.microsoft.com/office/drawing/2014/main" id="{A73820EA-588F-2241-BB80-66943B8CAF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Clock=1</a:t>
            </a:r>
          </a:p>
        </p:txBody>
      </p:sp>
      <p:sp>
        <p:nvSpPr>
          <p:cNvPr id="2" name="TextBox 105">
            <a:extLst>
              <a:ext uri="{FF2B5EF4-FFF2-40B4-BE49-F238E27FC236}">
                <a16:creationId xmlns:a16="http://schemas.microsoft.com/office/drawing/2014/main" id="{187F6F0E-7373-9EB2-4EA3-1F508FAE0E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8807" y="3995033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C87A9934-0A35-FE4C-9E9B-1F07113101BE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1682" name="Group 1">
            <a:extLst>
              <a:ext uri="{FF2B5EF4-FFF2-40B4-BE49-F238E27FC236}">
                <a16:creationId xmlns:a16="http://schemas.microsoft.com/office/drawing/2014/main" id="{10578659-16CF-CC47-BF7E-A58230E16D74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1720" name="Line 4">
              <a:extLst>
                <a:ext uri="{FF2B5EF4-FFF2-40B4-BE49-F238E27FC236}">
                  <a16:creationId xmlns:a16="http://schemas.microsoft.com/office/drawing/2014/main" id="{680D5D71-A768-9946-9C1D-C708E77621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1" name="Line 5">
              <a:extLst>
                <a:ext uri="{FF2B5EF4-FFF2-40B4-BE49-F238E27FC236}">
                  <a16:creationId xmlns:a16="http://schemas.microsoft.com/office/drawing/2014/main" id="{BE8AA705-4CF1-E940-8723-CFB66D5822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2" name="Line 6">
              <a:extLst>
                <a:ext uri="{FF2B5EF4-FFF2-40B4-BE49-F238E27FC236}">
                  <a16:creationId xmlns:a16="http://schemas.microsoft.com/office/drawing/2014/main" id="{1410A197-4C94-9D40-AC3B-8413E1BBEF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3" name="Freeform 7">
              <a:extLst>
                <a:ext uri="{FF2B5EF4-FFF2-40B4-BE49-F238E27FC236}">
                  <a16:creationId xmlns:a16="http://schemas.microsoft.com/office/drawing/2014/main" id="{6911FD77-EE77-7648-93C8-D3D04DC53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4" name="Freeform 8">
              <a:extLst>
                <a:ext uri="{FF2B5EF4-FFF2-40B4-BE49-F238E27FC236}">
                  <a16:creationId xmlns:a16="http://schemas.microsoft.com/office/drawing/2014/main" id="{38981F0C-27EF-7F4D-AD81-721CCADA2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5" name="Freeform 10">
              <a:extLst>
                <a:ext uri="{FF2B5EF4-FFF2-40B4-BE49-F238E27FC236}">
                  <a16:creationId xmlns:a16="http://schemas.microsoft.com/office/drawing/2014/main" id="{8D749B38-7BE8-3243-A348-E045F086F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6" name="Freeform 11">
              <a:extLst>
                <a:ext uri="{FF2B5EF4-FFF2-40B4-BE49-F238E27FC236}">
                  <a16:creationId xmlns:a16="http://schemas.microsoft.com/office/drawing/2014/main" id="{C840BE58-6A90-154B-B4EC-54334657D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7" name="Line 13">
              <a:extLst>
                <a:ext uri="{FF2B5EF4-FFF2-40B4-BE49-F238E27FC236}">
                  <a16:creationId xmlns:a16="http://schemas.microsoft.com/office/drawing/2014/main" id="{887193E7-B9FE-2145-8278-8BA5A60FE0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8" name="Line 14">
              <a:extLst>
                <a:ext uri="{FF2B5EF4-FFF2-40B4-BE49-F238E27FC236}">
                  <a16:creationId xmlns:a16="http://schemas.microsoft.com/office/drawing/2014/main" id="{6FDEBEB5-8892-9E4D-810E-79E8CBA68A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9" name="Freeform 18">
              <a:extLst>
                <a:ext uri="{FF2B5EF4-FFF2-40B4-BE49-F238E27FC236}">
                  <a16:creationId xmlns:a16="http://schemas.microsoft.com/office/drawing/2014/main" id="{2F62B243-8D48-7F43-8D55-7E76B2406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0" name="Freeform 20">
              <a:extLst>
                <a:ext uri="{FF2B5EF4-FFF2-40B4-BE49-F238E27FC236}">
                  <a16:creationId xmlns:a16="http://schemas.microsoft.com/office/drawing/2014/main" id="{E250A6A7-4D2E-7141-88CF-32114F4B5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1" name="Line 25">
              <a:extLst>
                <a:ext uri="{FF2B5EF4-FFF2-40B4-BE49-F238E27FC236}">
                  <a16:creationId xmlns:a16="http://schemas.microsoft.com/office/drawing/2014/main" id="{4F9FBC16-6904-BC4B-9A79-B613FB2A73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2" name="Rectangle 26">
              <a:extLst>
                <a:ext uri="{FF2B5EF4-FFF2-40B4-BE49-F238E27FC236}">
                  <a16:creationId xmlns:a16="http://schemas.microsoft.com/office/drawing/2014/main" id="{DD6312A5-B1AF-0748-9739-D76FB358B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3" name="Freeform 29">
              <a:extLst>
                <a:ext uri="{FF2B5EF4-FFF2-40B4-BE49-F238E27FC236}">
                  <a16:creationId xmlns:a16="http://schemas.microsoft.com/office/drawing/2014/main" id="{7CC92F0B-B036-CE40-8D5A-7E29EAE9B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4" name="Freeform 34">
              <a:extLst>
                <a:ext uri="{FF2B5EF4-FFF2-40B4-BE49-F238E27FC236}">
                  <a16:creationId xmlns:a16="http://schemas.microsoft.com/office/drawing/2014/main" id="{0D76B25A-CB87-C04F-B36B-98A7F181C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5" name="Line 35">
              <a:extLst>
                <a:ext uri="{FF2B5EF4-FFF2-40B4-BE49-F238E27FC236}">
                  <a16:creationId xmlns:a16="http://schemas.microsoft.com/office/drawing/2014/main" id="{C2059097-FC37-3543-8E2E-4279BD4A8F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6" name="Freeform 40">
              <a:extLst>
                <a:ext uri="{FF2B5EF4-FFF2-40B4-BE49-F238E27FC236}">
                  <a16:creationId xmlns:a16="http://schemas.microsoft.com/office/drawing/2014/main" id="{D3DD47B1-6874-C841-AE2F-77D9531A6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7" name="Line 41">
              <a:extLst>
                <a:ext uri="{FF2B5EF4-FFF2-40B4-BE49-F238E27FC236}">
                  <a16:creationId xmlns:a16="http://schemas.microsoft.com/office/drawing/2014/main" id="{9C9E56C0-9170-0F4B-849D-CBC2D17E83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8" name="Line 42">
              <a:extLst>
                <a:ext uri="{FF2B5EF4-FFF2-40B4-BE49-F238E27FC236}">
                  <a16:creationId xmlns:a16="http://schemas.microsoft.com/office/drawing/2014/main" id="{9F0733FE-819E-9841-86EE-556B5E4FF0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9" name="Freeform 44">
              <a:extLst>
                <a:ext uri="{FF2B5EF4-FFF2-40B4-BE49-F238E27FC236}">
                  <a16:creationId xmlns:a16="http://schemas.microsoft.com/office/drawing/2014/main" id="{2CFCF907-E687-D647-A398-A6C7A0219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0" name="Line 45">
              <a:extLst>
                <a:ext uri="{FF2B5EF4-FFF2-40B4-BE49-F238E27FC236}">
                  <a16:creationId xmlns:a16="http://schemas.microsoft.com/office/drawing/2014/main" id="{15885221-EE59-814D-AFBF-89C496C0D2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1" name="Freeform 46">
              <a:extLst>
                <a:ext uri="{FF2B5EF4-FFF2-40B4-BE49-F238E27FC236}">
                  <a16:creationId xmlns:a16="http://schemas.microsoft.com/office/drawing/2014/main" id="{E9F9EDD4-4195-2746-A8C1-124E39C8130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2" name="Freeform 51">
              <a:extLst>
                <a:ext uri="{FF2B5EF4-FFF2-40B4-BE49-F238E27FC236}">
                  <a16:creationId xmlns:a16="http://schemas.microsoft.com/office/drawing/2014/main" id="{9E3AA58C-D7FB-314E-9968-261184435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3" name="Rectangle 52">
              <a:extLst>
                <a:ext uri="{FF2B5EF4-FFF2-40B4-BE49-F238E27FC236}">
                  <a16:creationId xmlns:a16="http://schemas.microsoft.com/office/drawing/2014/main" id="{43715C3A-974F-D846-9879-DDF3033E6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4" name="AutoShape 56">
              <a:extLst>
                <a:ext uri="{FF2B5EF4-FFF2-40B4-BE49-F238E27FC236}">
                  <a16:creationId xmlns:a16="http://schemas.microsoft.com/office/drawing/2014/main" id="{BDD9FA2D-E7A7-3841-B860-9DF7F1981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5" name="AutoShape 57">
              <a:extLst>
                <a:ext uri="{FF2B5EF4-FFF2-40B4-BE49-F238E27FC236}">
                  <a16:creationId xmlns:a16="http://schemas.microsoft.com/office/drawing/2014/main" id="{66E13151-53FE-E142-B386-1A9D679F0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6" name="AutoShape 59">
              <a:extLst>
                <a:ext uri="{FF2B5EF4-FFF2-40B4-BE49-F238E27FC236}">
                  <a16:creationId xmlns:a16="http://schemas.microsoft.com/office/drawing/2014/main" id="{6B23AE51-9699-A749-9E20-A85B9E718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7" name="AutoShape 61">
              <a:extLst>
                <a:ext uri="{FF2B5EF4-FFF2-40B4-BE49-F238E27FC236}">
                  <a16:creationId xmlns:a16="http://schemas.microsoft.com/office/drawing/2014/main" id="{EFF7F60E-2C47-9F41-9640-6DC483E7E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8" name="Freeform 64">
              <a:extLst>
                <a:ext uri="{FF2B5EF4-FFF2-40B4-BE49-F238E27FC236}">
                  <a16:creationId xmlns:a16="http://schemas.microsoft.com/office/drawing/2014/main" id="{A7E840D4-97AD-A745-998F-5068834C9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9" name="Freeform 65">
              <a:extLst>
                <a:ext uri="{FF2B5EF4-FFF2-40B4-BE49-F238E27FC236}">
                  <a16:creationId xmlns:a16="http://schemas.microsoft.com/office/drawing/2014/main" id="{1ABA38C7-557A-5F4D-B26A-2D601011B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0" name="Line 5">
              <a:extLst>
                <a:ext uri="{FF2B5EF4-FFF2-40B4-BE49-F238E27FC236}">
                  <a16:creationId xmlns:a16="http://schemas.microsoft.com/office/drawing/2014/main" id="{3A19BDB3-2299-1B4A-9971-73CFD79719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1" name="Line 6">
              <a:extLst>
                <a:ext uri="{FF2B5EF4-FFF2-40B4-BE49-F238E27FC236}">
                  <a16:creationId xmlns:a16="http://schemas.microsoft.com/office/drawing/2014/main" id="{AEA3F831-3D71-A841-9ECE-A623CEF43F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2" name="Freeform 7">
              <a:extLst>
                <a:ext uri="{FF2B5EF4-FFF2-40B4-BE49-F238E27FC236}">
                  <a16:creationId xmlns:a16="http://schemas.microsoft.com/office/drawing/2014/main" id="{8B701EE2-BEF8-974D-8B05-B33F3E71E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3" name="Freeform 8">
              <a:extLst>
                <a:ext uri="{FF2B5EF4-FFF2-40B4-BE49-F238E27FC236}">
                  <a16:creationId xmlns:a16="http://schemas.microsoft.com/office/drawing/2014/main" id="{17026983-7ECB-8B49-B48E-E8C3FA5C5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4" name="Freeform 10">
              <a:extLst>
                <a:ext uri="{FF2B5EF4-FFF2-40B4-BE49-F238E27FC236}">
                  <a16:creationId xmlns:a16="http://schemas.microsoft.com/office/drawing/2014/main" id="{6BEC215C-B9AC-9742-9D3A-D1D657888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5" name="Freeform 11">
              <a:extLst>
                <a:ext uri="{FF2B5EF4-FFF2-40B4-BE49-F238E27FC236}">
                  <a16:creationId xmlns:a16="http://schemas.microsoft.com/office/drawing/2014/main" id="{70C93483-7335-454D-A77A-344BD4448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6" name="Line 13">
              <a:extLst>
                <a:ext uri="{FF2B5EF4-FFF2-40B4-BE49-F238E27FC236}">
                  <a16:creationId xmlns:a16="http://schemas.microsoft.com/office/drawing/2014/main" id="{8DA041CB-A9DD-2443-8709-7A60571C82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7" name="Line 14">
              <a:extLst>
                <a:ext uri="{FF2B5EF4-FFF2-40B4-BE49-F238E27FC236}">
                  <a16:creationId xmlns:a16="http://schemas.microsoft.com/office/drawing/2014/main" id="{03D70414-7359-FC48-9DFE-B8B9733F83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8" name="Freeform 20">
              <a:extLst>
                <a:ext uri="{FF2B5EF4-FFF2-40B4-BE49-F238E27FC236}">
                  <a16:creationId xmlns:a16="http://schemas.microsoft.com/office/drawing/2014/main" id="{F8D201F1-3103-CC4E-AB1E-01895243A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9" name="Line 21">
              <a:extLst>
                <a:ext uri="{FF2B5EF4-FFF2-40B4-BE49-F238E27FC236}">
                  <a16:creationId xmlns:a16="http://schemas.microsoft.com/office/drawing/2014/main" id="{3EA16CA8-0531-E247-B7B8-0C881FD831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0" name="Line 25">
              <a:extLst>
                <a:ext uri="{FF2B5EF4-FFF2-40B4-BE49-F238E27FC236}">
                  <a16:creationId xmlns:a16="http://schemas.microsoft.com/office/drawing/2014/main" id="{3F65147E-CDCD-7D47-8501-62DEB829D9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1" name="Freeform 29">
              <a:extLst>
                <a:ext uri="{FF2B5EF4-FFF2-40B4-BE49-F238E27FC236}">
                  <a16:creationId xmlns:a16="http://schemas.microsoft.com/office/drawing/2014/main" id="{328AF3C6-0AB5-6A47-914D-7793DF8A6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2" name="Freeform 34">
              <a:extLst>
                <a:ext uri="{FF2B5EF4-FFF2-40B4-BE49-F238E27FC236}">
                  <a16:creationId xmlns:a16="http://schemas.microsoft.com/office/drawing/2014/main" id="{224C1632-104C-BB4F-9B76-DD1A87688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3" name="Line 35">
              <a:extLst>
                <a:ext uri="{FF2B5EF4-FFF2-40B4-BE49-F238E27FC236}">
                  <a16:creationId xmlns:a16="http://schemas.microsoft.com/office/drawing/2014/main" id="{25134286-2A5E-5E44-9571-A299F0966F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4" name="Freeform 40">
              <a:extLst>
                <a:ext uri="{FF2B5EF4-FFF2-40B4-BE49-F238E27FC236}">
                  <a16:creationId xmlns:a16="http://schemas.microsoft.com/office/drawing/2014/main" id="{CF8B27E8-E3AB-8849-9889-3011447E6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65" name="Line 41">
              <a:extLst>
                <a:ext uri="{FF2B5EF4-FFF2-40B4-BE49-F238E27FC236}">
                  <a16:creationId xmlns:a16="http://schemas.microsoft.com/office/drawing/2014/main" id="{B6B3911D-C684-A34C-9768-5604B479EC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6" name="Line 42">
              <a:extLst>
                <a:ext uri="{FF2B5EF4-FFF2-40B4-BE49-F238E27FC236}">
                  <a16:creationId xmlns:a16="http://schemas.microsoft.com/office/drawing/2014/main" id="{CFA91368-6A3D-184D-8FC5-4AA754E276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7" name="Freeform 44">
              <a:extLst>
                <a:ext uri="{FF2B5EF4-FFF2-40B4-BE49-F238E27FC236}">
                  <a16:creationId xmlns:a16="http://schemas.microsoft.com/office/drawing/2014/main" id="{B84AF3C9-3E94-944A-B34A-BA7423CC2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68" name="Line 45">
              <a:extLst>
                <a:ext uri="{FF2B5EF4-FFF2-40B4-BE49-F238E27FC236}">
                  <a16:creationId xmlns:a16="http://schemas.microsoft.com/office/drawing/2014/main" id="{F61D198D-A0AA-ED4B-BDAD-E23F6D7DC3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9" name="Freeform 51">
              <a:extLst>
                <a:ext uri="{FF2B5EF4-FFF2-40B4-BE49-F238E27FC236}">
                  <a16:creationId xmlns:a16="http://schemas.microsoft.com/office/drawing/2014/main" id="{0DAD9518-EBEB-4449-B115-50D9ACC01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70" name="Line 53">
              <a:extLst>
                <a:ext uri="{FF2B5EF4-FFF2-40B4-BE49-F238E27FC236}">
                  <a16:creationId xmlns:a16="http://schemas.microsoft.com/office/drawing/2014/main" id="{910F8E08-5665-404F-9F5E-F649C2EB28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71" name="Rectangle 54">
              <a:extLst>
                <a:ext uri="{FF2B5EF4-FFF2-40B4-BE49-F238E27FC236}">
                  <a16:creationId xmlns:a16="http://schemas.microsoft.com/office/drawing/2014/main" id="{3EC28236-20E8-674C-A7C8-0FA369413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2" name="Rectangle 55">
              <a:extLst>
                <a:ext uri="{FF2B5EF4-FFF2-40B4-BE49-F238E27FC236}">
                  <a16:creationId xmlns:a16="http://schemas.microsoft.com/office/drawing/2014/main" id="{E351F495-FA23-B348-B84E-66237AE2F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3" name="AutoShape 56">
              <a:extLst>
                <a:ext uri="{FF2B5EF4-FFF2-40B4-BE49-F238E27FC236}">
                  <a16:creationId xmlns:a16="http://schemas.microsoft.com/office/drawing/2014/main" id="{99EEA5BE-CF30-C844-A75A-F937970FF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4" name="AutoShape 57">
              <a:extLst>
                <a:ext uri="{FF2B5EF4-FFF2-40B4-BE49-F238E27FC236}">
                  <a16:creationId xmlns:a16="http://schemas.microsoft.com/office/drawing/2014/main" id="{5187B80C-49DF-624B-A8B8-EE181577B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5" name="AutoShape 59">
              <a:extLst>
                <a:ext uri="{FF2B5EF4-FFF2-40B4-BE49-F238E27FC236}">
                  <a16:creationId xmlns:a16="http://schemas.microsoft.com/office/drawing/2014/main" id="{65162840-BE2F-BE4D-9002-1319FC7B0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6" name="AutoShape 61">
              <a:extLst>
                <a:ext uri="{FF2B5EF4-FFF2-40B4-BE49-F238E27FC236}">
                  <a16:creationId xmlns:a16="http://schemas.microsoft.com/office/drawing/2014/main" id="{2FA5D71D-FB7B-6F4A-A1D4-8518B1695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7" name="Freeform 64">
              <a:extLst>
                <a:ext uri="{FF2B5EF4-FFF2-40B4-BE49-F238E27FC236}">
                  <a16:creationId xmlns:a16="http://schemas.microsoft.com/office/drawing/2014/main" id="{757130B3-920A-404E-853C-E811B1FC4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78" name="Freeform 65">
              <a:extLst>
                <a:ext uri="{FF2B5EF4-FFF2-40B4-BE49-F238E27FC236}">
                  <a16:creationId xmlns:a16="http://schemas.microsoft.com/office/drawing/2014/main" id="{F21EC555-DB4D-DA47-8E91-6224A3EBC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79" name="Line 14">
              <a:extLst>
                <a:ext uri="{FF2B5EF4-FFF2-40B4-BE49-F238E27FC236}">
                  <a16:creationId xmlns:a16="http://schemas.microsoft.com/office/drawing/2014/main" id="{DF11B778-78A4-8C4F-A126-51CD704FA9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0" name="Line 14">
              <a:extLst>
                <a:ext uri="{FF2B5EF4-FFF2-40B4-BE49-F238E27FC236}">
                  <a16:creationId xmlns:a16="http://schemas.microsoft.com/office/drawing/2014/main" id="{0844DAA5-44FD-784D-ADF2-D969620147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1" name="Line 14">
              <a:extLst>
                <a:ext uri="{FF2B5EF4-FFF2-40B4-BE49-F238E27FC236}">
                  <a16:creationId xmlns:a16="http://schemas.microsoft.com/office/drawing/2014/main" id="{8710C138-C32A-9A4E-BCE9-2486364098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2" name="Line 14">
              <a:extLst>
                <a:ext uri="{FF2B5EF4-FFF2-40B4-BE49-F238E27FC236}">
                  <a16:creationId xmlns:a16="http://schemas.microsoft.com/office/drawing/2014/main" id="{4624395B-1577-924B-A14C-B1EAA0123A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3" name="Line 13">
              <a:extLst>
                <a:ext uri="{FF2B5EF4-FFF2-40B4-BE49-F238E27FC236}">
                  <a16:creationId xmlns:a16="http://schemas.microsoft.com/office/drawing/2014/main" id="{F425D366-4D19-124E-92B8-B5FD2C28DB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4" name="Line 19">
              <a:extLst>
                <a:ext uri="{FF2B5EF4-FFF2-40B4-BE49-F238E27FC236}">
                  <a16:creationId xmlns:a16="http://schemas.microsoft.com/office/drawing/2014/main" id="{0D5B86FF-4C85-C94C-ABEF-D4320D96C6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5" name="Line 47">
              <a:extLst>
                <a:ext uri="{FF2B5EF4-FFF2-40B4-BE49-F238E27FC236}">
                  <a16:creationId xmlns:a16="http://schemas.microsoft.com/office/drawing/2014/main" id="{4376D8F6-C278-854E-B525-FCFF2C21CF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6" name="Line 13">
              <a:extLst>
                <a:ext uri="{FF2B5EF4-FFF2-40B4-BE49-F238E27FC236}">
                  <a16:creationId xmlns:a16="http://schemas.microsoft.com/office/drawing/2014/main" id="{FBBA3BBF-56B3-E44F-90B3-197F1C93E82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7" name="Freeform 29">
              <a:extLst>
                <a:ext uri="{FF2B5EF4-FFF2-40B4-BE49-F238E27FC236}">
                  <a16:creationId xmlns:a16="http://schemas.microsoft.com/office/drawing/2014/main" id="{1A532E4B-38FF-E14E-B229-F8C5CB8EE90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8" name="Isosceles Triangle 11">
              <a:extLst>
                <a:ext uri="{FF2B5EF4-FFF2-40B4-BE49-F238E27FC236}">
                  <a16:creationId xmlns:a16="http://schemas.microsoft.com/office/drawing/2014/main" id="{161AD206-6E91-F349-AC46-8180001925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89" name="Line 13">
              <a:extLst>
                <a:ext uri="{FF2B5EF4-FFF2-40B4-BE49-F238E27FC236}">
                  <a16:creationId xmlns:a16="http://schemas.microsoft.com/office/drawing/2014/main" id="{76D91D6F-4D9E-EE43-BD34-A348E3DBDAA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90" name="Freeform 65">
              <a:extLst>
                <a:ext uri="{FF2B5EF4-FFF2-40B4-BE49-F238E27FC236}">
                  <a16:creationId xmlns:a16="http://schemas.microsoft.com/office/drawing/2014/main" id="{FF5D6580-B3EE-194F-86C0-B6CED634F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91" name="Freeform 29">
              <a:extLst>
                <a:ext uri="{FF2B5EF4-FFF2-40B4-BE49-F238E27FC236}">
                  <a16:creationId xmlns:a16="http://schemas.microsoft.com/office/drawing/2014/main" id="{6B9D6772-57BE-0E46-BC79-977743ABB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92" name="Isosceles Triangle 11">
              <a:extLst>
                <a:ext uri="{FF2B5EF4-FFF2-40B4-BE49-F238E27FC236}">
                  <a16:creationId xmlns:a16="http://schemas.microsoft.com/office/drawing/2014/main" id="{F2CBB65C-70FD-E64B-961B-0A514B7F785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93" name="Line 4">
              <a:extLst>
                <a:ext uri="{FF2B5EF4-FFF2-40B4-BE49-F238E27FC236}">
                  <a16:creationId xmlns:a16="http://schemas.microsoft.com/office/drawing/2014/main" id="{C88E8FDB-B304-DB4F-B319-1CD77C4561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94" name="Freeform 65">
              <a:extLst>
                <a:ext uri="{FF2B5EF4-FFF2-40B4-BE49-F238E27FC236}">
                  <a16:creationId xmlns:a16="http://schemas.microsoft.com/office/drawing/2014/main" id="{C62359E4-C9EA-3B40-AA32-EC27749FC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1683" name="Group 3">
            <a:extLst>
              <a:ext uri="{FF2B5EF4-FFF2-40B4-BE49-F238E27FC236}">
                <a16:creationId xmlns:a16="http://schemas.microsoft.com/office/drawing/2014/main" id="{041C06FB-147F-8548-8E1B-55AE80F12AE4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1715" name="Line 14">
              <a:extLst>
                <a:ext uri="{FF2B5EF4-FFF2-40B4-BE49-F238E27FC236}">
                  <a16:creationId xmlns:a16="http://schemas.microsoft.com/office/drawing/2014/main" id="{39448685-B67D-114C-9B17-2D2E23828A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6" name="Line 14">
              <a:extLst>
                <a:ext uri="{FF2B5EF4-FFF2-40B4-BE49-F238E27FC236}">
                  <a16:creationId xmlns:a16="http://schemas.microsoft.com/office/drawing/2014/main" id="{50BEBB6C-6748-FE45-919A-B0B43A18F8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7" name="Line 13">
              <a:extLst>
                <a:ext uri="{FF2B5EF4-FFF2-40B4-BE49-F238E27FC236}">
                  <a16:creationId xmlns:a16="http://schemas.microsoft.com/office/drawing/2014/main" id="{78F1B195-6DE6-E74B-B78F-1525EAE5DD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1718" name="Straight Connector 2">
              <a:extLst>
                <a:ext uri="{FF2B5EF4-FFF2-40B4-BE49-F238E27FC236}">
                  <a16:creationId xmlns:a16="http://schemas.microsoft.com/office/drawing/2014/main" id="{C8E47E90-E4FF-D34A-BB08-D54BF1459BC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719" name="Straight Connector 86">
              <a:extLst>
                <a:ext uri="{FF2B5EF4-FFF2-40B4-BE49-F238E27FC236}">
                  <a16:creationId xmlns:a16="http://schemas.microsoft.com/office/drawing/2014/main" id="{C2FE9C3A-605F-E041-8106-E6449B2DBC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1684" name="TextBox 4">
            <a:extLst>
              <a:ext uri="{FF2B5EF4-FFF2-40B4-BE49-F238E27FC236}">
                <a16:creationId xmlns:a16="http://schemas.microsoft.com/office/drawing/2014/main" id="{7307D333-7970-C74B-B7D6-6D08A98A81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1685" name="Group 85">
            <a:extLst>
              <a:ext uri="{FF2B5EF4-FFF2-40B4-BE49-F238E27FC236}">
                <a16:creationId xmlns:a16="http://schemas.microsoft.com/office/drawing/2014/main" id="{70FF9479-142A-7C43-8623-56F101E03CBC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1710" name="Line 14">
              <a:extLst>
                <a:ext uri="{FF2B5EF4-FFF2-40B4-BE49-F238E27FC236}">
                  <a16:creationId xmlns:a16="http://schemas.microsoft.com/office/drawing/2014/main" id="{BF0459F3-EDEC-5147-9DE4-E85300DB11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1" name="Line 14">
              <a:extLst>
                <a:ext uri="{FF2B5EF4-FFF2-40B4-BE49-F238E27FC236}">
                  <a16:creationId xmlns:a16="http://schemas.microsoft.com/office/drawing/2014/main" id="{1A9C2332-91C5-F143-AF81-DE2CDB40BE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2" name="Line 13">
              <a:extLst>
                <a:ext uri="{FF2B5EF4-FFF2-40B4-BE49-F238E27FC236}">
                  <a16:creationId xmlns:a16="http://schemas.microsoft.com/office/drawing/2014/main" id="{B39F1F0E-495A-AE4D-A6B3-C1A4E1B073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1713" name="Straight Connector 90">
              <a:extLst>
                <a:ext uri="{FF2B5EF4-FFF2-40B4-BE49-F238E27FC236}">
                  <a16:creationId xmlns:a16="http://schemas.microsoft.com/office/drawing/2014/main" id="{CA9A08F8-DEE3-5F4E-B0A4-61004B9E089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714" name="Straight Connector 91">
              <a:extLst>
                <a:ext uri="{FF2B5EF4-FFF2-40B4-BE49-F238E27FC236}">
                  <a16:creationId xmlns:a16="http://schemas.microsoft.com/office/drawing/2014/main" id="{015352F6-C23B-6847-89A3-9F88C0B7D6D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1686" name="TextBox 92">
            <a:extLst>
              <a:ext uri="{FF2B5EF4-FFF2-40B4-BE49-F238E27FC236}">
                <a16:creationId xmlns:a16="http://schemas.microsoft.com/office/drawing/2014/main" id="{B3D7C1B6-D17C-3A49-83E6-8289FCC9CB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1687" name="TextBox 1">
            <a:extLst>
              <a:ext uri="{FF2B5EF4-FFF2-40B4-BE49-F238E27FC236}">
                <a16:creationId xmlns:a16="http://schemas.microsoft.com/office/drawing/2014/main" id="{A15DC0BD-C761-F849-94F3-C2D41826C7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688" name="TextBox 93">
            <a:extLst>
              <a:ext uri="{FF2B5EF4-FFF2-40B4-BE49-F238E27FC236}">
                <a16:creationId xmlns:a16="http://schemas.microsoft.com/office/drawing/2014/main" id="{E10A8372-5F88-5443-8DAE-34EEDBEF69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689" name="TextBox 94">
            <a:extLst>
              <a:ext uri="{FF2B5EF4-FFF2-40B4-BE49-F238E27FC236}">
                <a16:creationId xmlns:a16="http://schemas.microsoft.com/office/drawing/2014/main" id="{896563D5-3E67-4542-AC7F-0863E32871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690" name="TextBox 95">
            <a:extLst>
              <a:ext uri="{FF2B5EF4-FFF2-40B4-BE49-F238E27FC236}">
                <a16:creationId xmlns:a16="http://schemas.microsoft.com/office/drawing/2014/main" id="{025CA5A1-5637-C949-BF4B-8087B421A1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1" name="TextBox 96">
            <a:extLst>
              <a:ext uri="{FF2B5EF4-FFF2-40B4-BE49-F238E27FC236}">
                <a16:creationId xmlns:a16="http://schemas.microsoft.com/office/drawing/2014/main" id="{E8D4F3D7-3E96-5C43-9120-C3949CDD16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2" name="TextBox 97">
            <a:extLst>
              <a:ext uri="{FF2B5EF4-FFF2-40B4-BE49-F238E27FC236}">
                <a16:creationId xmlns:a16="http://schemas.microsoft.com/office/drawing/2014/main" id="{106F8703-89B1-A84C-8E1A-90FBD6BDB0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3" name="TextBox 98">
            <a:extLst>
              <a:ext uri="{FF2B5EF4-FFF2-40B4-BE49-F238E27FC236}">
                <a16:creationId xmlns:a16="http://schemas.microsoft.com/office/drawing/2014/main" id="{705032FD-B067-394E-A05C-A1A89BB32D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51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694" name="TextBox 99">
            <a:extLst>
              <a:ext uri="{FF2B5EF4-FFF2-40B4-BE49-F238E27FC236}">
                <a16:creationId xmlns:a16="http://schemas.microsoft.com/office/drawing/2014/main" id="{327629E3-A3C3-0543-BF55-BBC278B6F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3589" y="3806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695" name="TextBox 100">
            <a:extLst>
              <a:ext uri="{FF2B5EF4-FFF2-40B4-BE49-F238E27FC236}">
                <a16:creationId xmlns:a16="http://schemas.microsoft.com/office/drawing/2014/main" id="{4C139000-1CB5-D64E-8929-A2C1AE6AE4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1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6" name="TextBox 101">
            <a:extLst>
              <a:ext uri="{FF2B5EF4-FFF2-40B4-BE49-F238E27FC236}">
                <a16:creationId xmlns:a16="http://schemas.microsoft.com/office/drawing/2014/main" id="{1EB19B9C-5C60-EF41-9BE2-B626585E04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0651" y="29178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7" name="TextBox 102">
            <a:extLst>
              <a:ext uri="{FF2B5EF4-FFF2-40B4-BE49-F238E27FC236}">
                <a16:creationId xmlns:a16="http://schemas.microsoft.com/office/drawing/2014/main" id="{7A494943-2E65-4A4D-8497-177F6B91C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1964" y="2282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8" name="TextBox 103">
            <a:extLst>
              <a:ext uri="{FF2B5EF4-FFF2-40B4-BE49-F238E27FC236}">
                <a16:creationId xmlns:a16="http://schemas.microsoft.com/office/drawing/2014/main" id="{3A7D93ED-1158-0B42-8D5E-FF3FCE621A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8314" y="3944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9" name="TextBox 104">
            <a:extLst>
              <a:ext uri="{FF2B5EF4-FFF2-40B4-BE49-F238E27FC236}">
                <a16:creationId xmlns:a16="http://schemas.microsoft.com/office/drawing/2014/main" id="{6487AE48-3258-3547-A9A1-4E83FA63AC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3875" y="2420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700" name="TextBox 105">
            <a:extLst>
              <a:ext uri="{FF2B5EF4-FFF2-40B4-BE49-F238E27FC236}">
                <a16:creationId xmlns:a16="http://schemas.microsoft.com/office/drawing/2014/main" id="{FBEC51F2-EBFD-7A49-B4DD-C18F6634E2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1" y="232251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1" name="TextBox 106">
            <a:extLst>
              <a:ext uri="{FF2B5EF4-FFF2-40B4-BE49-F238E27FC236}">
                <a16:creationId xmlns:a16="http://schemas.microsoft.com/office/drawing/2014/main" id="{02DDFF41-7291-E242-A55C-FD8E43A51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55114" y="24479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702" name="Freeform 64">
            <a:extLst>
              <a:ext uri="{FF2B5EF4-FFF2-40B4-BE49-F238E27FC236}">
                <a16:creationId xmlns:a16="http://schemas.microsoft.com/office/drawing/2014/main" id="{B0D244B5-2FB8-5D43-8097-249EEC92B941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703" name="Freeform 64">
            <a:extLst>
              <a:ext uri="{FF2B5EF4-FFF2-40B4-BE49-F238E27FC236}">
                <a16:creationId xmlns:a16="http://schemas.microsoft.com/office/drawing/2014/main" id="{41C9F5F9-60C0-E14E-BCDD-8DD9BD6ED34D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704" name="TextBox 109">
            <a:extLst>
              <a:ext uri="{FF2B5EF4-FFF2-40B4-BE49-F238E27FC236}">
                <a16:creationId xmlns:a16="http://schemas.microsoft.com/office/drawing/2014/main" id="{4FEED4E8-3897-4844-B429-C8682C34DD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5" name="TextBox 110">
            <a:extLst>
              <a:ext uri="{FF2B5EF4-FFF2-40B4-BE49-F238E27FC236}">
                <a16:creationId xmlns:a16="http://schemas.microsoft.com/office/drawing/2014/main" id="{6B27DCCD-2411-AE45-84A0-03287A9BFC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6" name="TextBox 111">
            <a:extLst>
              <a:ext uri="{FF2B5EF4-FFF2-40B4-BE49-F238E27FC236}">
                <a16:creationId xmlns:a16="http://schemas.microsoft.com/office/drawing/2014/main" id="{11E340E4-7D90-DA45-AFD6-444A6BB1C1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7" name="TextBox 112">
            <a:extLst>
              <a:ext uri="{FF2B5EF4-FFF2-40B4-BE49-F238E27FC236}">
                <a16:creationId xmlns:a16="http://schemas.microsoft.com/office/drawing/2014/main" id="{4DBFD67F-7764-B64B-9183-CB20434540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8" name="TextBox 113">
            <a:extLst>
              <a:ext uri="{FF2B5EF4-FFF2-40B4-BE49-F238E27FC236}">
                <a16:creationId xmlns:a16="http://schemas.microsoft.com/office/drawing/2014/main" id="{D2F1098C-A72B-234E-A387-77053F16EC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9" name="TextBox 114">
            <a:extLst>
              <a:ext uri="{FF2B5EF4-FFF2-40B4-BE49-F238E27FC236}">
                <a16:creationId xmlns:a16="http://schemas.microsoft.com/office/drawing/2014/main" id="{2F43F25D-C1A0-8A47-AB8B-0C9D552A43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Clock=1</a:t>
            </a:r>
          </a:p>
        </p:txBody>
      </p:sp>
      <p:sp>
        <p:nvSpPr>
          <p:cNvPr id="2" name="TextBox 105">
            <a:extLst>
              <a:ext uri="{FF2B5EF4-FFF2-40B4-BE49-F238E27FC236}">
                <a16:creationId xmlns:a16="http://schemas.microsoft.com/office/drawing/2014/main" id="{7643C369-7425-47B2-A568-4FD35283E4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8807" y="3995033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C87A9934-0A35-FE4C-9E9B-1F07113101BE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1682" name="Group 1">
            <a:extLst>
              <a:ext uri="{FF2B5EF4-FFF2-40B4-BE49-F238E27FC236}">
                <a16:creationId xmlns:a16="http://schemas.microsoft.com/office/drawing/2014/main" id="{10578659-16CF-CC47-BF7E-A58230E16D74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1720" name="Line 4">
              <a:extLst>
                <a:ext uri="{FF2B5EF4-FFF2-40B4-BE49-F238E27FC236}">
                  <a16:creationId xmlns:a16="http://schemas.microsoft.com/office/drawing/2014/main" id="{680D5D71-A768-9946-9C1D-C708E77621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1" name="Line 5">
              <a:extLst>
                <a:ext uri="{FF2B5EF4-FFF2-40B4-BE49-F238E27FC236}">
                  <a16:creationId xmlns:a16="http://schemas.microsoft.com/office/drawing/2014/main" id="{BE8AA705-4CF1-E940-8723-CFB66D5822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2" name="Line 6">
              <a:extLst>
                <a:ext uri="{FF2B5EF4-FFF2-40B4-BE49-F238E27FC236}">
                  <a16:creationId xmlns:a16="http://schemas.microsoft.com/office/drawing/2014/main" id="{1410A197-4C94-9D40-AC3B-8413E1BBEF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3" name="Freeform 7">
              <a:extLst>
                <a:ext uri="{FF2B5EF4-FFF2-40B4-BE49-F238E27FC236}">
                  <a16:creationId xmlns:a16="http://schemas.microsoft.com/office/drawing/2014/main" id="{6911FD77-EE77-7648-93C8-D3D04DC53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4" name="Freeform 8">
              <a:extLst>
                <a:ext uri="{FF2B5EF4-FFF2-40B4-BE49-F238E27FC236}">
                  <a16:creationId xmlns:a16="http://schemas.microsoft.com/office/drawing/2014/main" id="{38981F0C-27EF-7F4D-AD81-721CCADA2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5" name="Freeform 10">
              <a:extLst>
                <a:ext uri="{FF2B5EF4-FFF2-40B4-BE49-F238E27FC236}">
                  <a16:creationId xmlns:a16="http://schemas.microsoft.com/office/drawing/2014/main" id="{8D749B38-7BE8-3243-A348-E045F086F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6" name="Freeform 11">
              <a:extLst>
                <a:ext uri="{FF2B5EF4-FFF2-40B4-BE49-F238E27FC236}">
                  <a16:creationId xmlns:a16="http://schemas.microsoft.com/office/drawing/2014/main" id="{C840BE58-6A90-154B-B4EC-54334657D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7" name="Line 13">
              <a:extLst>
                <a:ext uri="{FF2B5EF4-FFF2-40B4-BE49-F238E27FC236}">
                  <a16:creationId xmlns:a16="http://schemas.microsoft.com/office/drawing/2014/main" id="{887193E7-B9FE-2145-8278-8BA5A60FE0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8" name="Line 14">
              <a:extLst>
                <a:ext uri="{FF2B5EF4-FFF2-40B4-BE49-F238E27FC236}">
                  <a16:creationId xmlns:a16="http://schemas.microsoft.com/office/drawing/2014/main" id="{6FDEBEB5-8892-9E4D-810E-79E8CBA68A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9" name="Freeform 18">
              <a:extLst>
                <a:ext uri="{FF2B5EF4-FFF2-40B4-BE49-F238E27FC236}">
                  <a16:creationId xmlns:a16="http://schemas.microsoft.com/office/drawing/2014/main" id="{2F62B243-8D48-7F43-8D55-7E76B2406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0" name="Freeform 20">
              <a:extLst>
                <a:ext uri="{FF2B5EF4-FFF2-40B4-BE49-F238E27FC236}">
                  <a16:creationId xmlns:a16="http://schemas.microsoft.com/office/drawing/2014/main" id="{E250A6A7-4D2E-7141-88CF-32114F4B5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1" name="Line 25">
              <a:extLst>
                <a:ext uri="{FF2B5EF4-FFF2-40B4-BE49-F238E27FC236}">
                  <a16:creationId xmlns:a16="http://schemas.microsoft.com/office/drawing/2014/main" id="{4F9FBC16-6904-BC4B-9A79-B613FB2A73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2" name="Rectangle 26">
              <a:extLst>
                <a:ext uri="{FF2B5EF4-FFF2-40B4-BE49-F238E27FC236}">
                  <a16:creationId xmlns:a16="http://schemas.microsoft.com/office/drawing/2014/main" id="{DD6312A5-B1AF-0748-9739-D76FB358B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3" name="Freeform 29">
              <a:extLst>
                <a:ext uri="{FF2B5EF4-FFF2-40B4-BE49-F238E27FC236}">
                  <a16:creationId xmlns:a16="http://schemas.microsoft.com/office/drawing/2014/main" id="{7CC92F0B-B036-CE40-8D5A-7E29EAE9B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4" name="Freeform 34">
              <a:extLst>
                <a:ext uri="{FF2B5EF4-FFF2-40B4-BE49-F238E27FC236}">
                  <a16:creationId xmlns:a16="http://schemas.microsoft.com/office/drawing/2014/main" id="{0D76B25A-CB87-C04F-B36B-98A7F181C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5" name="Line 35">
              <a:extLst>
                <a:ext uri="{FF2B5EF4-FFF2-40B4-BE49-F238E27FC236}">
                  <a16:creationId xmlns:a16="http://schemas.microsoft.com/office/drawing/2014/main" id="{C2059097-FC37-3543-8E2E-4279BD4A8F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6" name="Freeform 40">
              <a:extLst>
                <a:ext uri="{FF2B5EF4-FFF2-40B4-BE49-F238E27FC236}">
                  <a16:creationId xmlns:a16="http://schemas.microsoft.com/office/drawing/2014/main" id="{D3DD47B1-6874-C841-AE2F-77D9531A6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7" name="Line 41">
              <a:extLst>
                <a:ext uri="{FF2B5EF4-FFF2-40B4-BE49-F238E27FC236}">
                  <a16:creationId xmlns:a16="http://schemas.microsoft.com/office/drawing/2014/main" id="{9C9E56C0-9170-0F4B-849D-CBC2D17E83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8" name="Line 42">
              <a:extLst>
                <a:ext uri="{FF2B5EF4-FFF2-40B4-BE49-F238E27FC236}">
                  <a16:creationId xmlns:a16="http://schemas.microsoft.com/office/drawing/2014/main" id="{9F0733FE-819E-9841-86EE-556B5E4FF0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9" name="Freeform 44">
              <a:extLst>
                <a:ext uri="{FF2B5EF4-FFF2-40B4-BE49-F238E27FC236}">
                  <a16:creationId xmlns:a16="http://schemas.microsoft.com/office/drawing/2014/main" id="{2CFCF907-E687-D647-A398-A6C7A0219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0" name="Line 45">
              <a:extLst>
                <a:ext uri="{FF2B5EF4-FFF2-40B4-BE49-F238E27FC236}">
                  <a16:creationId xmlns:a16="http://schemas.microsoft.com/office/drawing/2014/main" id="{15885221-EE59-814D-AFBF-89C496C0D2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1" name="Freeform 46">
              <a:extLst>
                <a:ext uri="{FF2B5EF4-FFF2-40B4-BE49-F238E27FC236}">
                  <a16:creationId xmlns:a16="http://schemas.microsoft.com/office/drawing/2014/main" id="{E9F9EDD4-4195-2746-A8C1-124E39C8130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2" name="Freeform 51">
              <a:extLst>
                <a:ext uri="{FF2B5EF4-FFF2-40B4-BE49-F238E27FC236}">
                  <a16:creationId xmlns:a16="http://schemas.microsoft.com/office/drawing/2014/main" id="{9E3AA58C-D7FB-314E-9968-261184435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3" name="Rectangle 52">
              <a:extLst>
                <a:ext uri="{FF2B5EF4-FFF2-40B4-BE49-F238E27FC236}">
                  <a16:creationId xmlns:a16="http://schemas.microsoft.com/office/drawing/2014/main" id="{43715C3A-974F-D846-9879-DDF3033E6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4" name="AutoShape 56">
              <a:extLst>
                <a:ext uri="{FF2B5EF4-FFF2-40B4-BE49-F238E27FC236}">
                  <a16:creationId xmlns:a16="http://schemas.microsoft.com/office/drawing/2014/main" id="{BDD9FA2D-E7A7-3841-B860-9DF7F1981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5" name="AutoShape 57">
              <a:extLst>
                <a:ext uri="{FF2B5EF4-FFF2-40B4-BE49-F238E27FC236}">
                  <a16:creationId xmlns:a16="http://schemas.microsoft.com/office/drawing/2014/main" id="{66E13151-53FE-E142-B386-1A9D679F0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6" name="AutoShape 59">
              <a:extLst>
                <a:ext uri="{FF2B5EF4-FFF2-40B4-BE49-F238E27FC236}">
                  <a16:creationId xmlns:a16="http://schemas.microsoft.com/office/drawing/2014/main" id="{6B23AE51-9699-A749-9E20-A85B9E718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7" name="AutoShape 61">
              <a:extLst>
                <a:ext uri="{FF2B5EF4-FFF2-40B4-BE49-F238E27FC236}">
                  <a16:creationId xmlns:a16="http://schemas.microsoft.com/office/drawing/2014/main" id="{EFF7F60E-2C47-9F41-9640-6DC483E7E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8" name="Freeform 64">
              <a:extLst>
                <a:ext uri="{FF2B5EF4-FFF2-40B4-BE49-F238E27FC236}">
                  <a16:creationId xmlns:a16="http://schemas.microsoft.com/office/drawing/2014/main" id="{A7E840D4-97AD-A745-998F-5068834C9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9" name="Freeform 65">
              <a:extLst>
                <a:ext uri="{FF2B5EF4-FFF2-40B4-BE49-F238E27FC236}">
                  <a16:creationId xmlns:a16="http://schemas.microsoft.com/office/drawing/2014/main" id="{1ABA38C7-557A-5F4D-B26A-2D601011B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0" name="Line 5">
              <a:extLst>
                <a:ext uri="{FF2B5EF4-FFF2-40B4-BE49-F238E27FC236}">
                  <a16:creationId xmlns:a16="http://schemas.microsoft.com/office/drawing/2014/main" id="{3A19BDB3-2299-1B4A-9971-73CFD79719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1" name="Line 6">
              <a:extLst>
                <a:ext uri="{FF2B5EF4-FFF2-40B4-BE49-F238E27FC236}">
                  <a16:creationId xmlns:a16="http://schemas.microsoft.com/office/drawing/2014/main" id="{AEA3F831-3D71-A841-9ECE-A623CEF43F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2" name="Freeform 7">
              <a:extLst>
                <a:ext uri="{FF2B5EF4-FFF2-40B4-BE49-F238E27FC236}">
                  <a16:creationId xmlns:a16="http://schemas.microsoft.com/office/drawing/2014/main" id="{8B701EE2-BEF8-974D-8B05-B33F3E71E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3" name="Freeform 8">
              <a:extLst>
                <a:ext uri="{FF2B5EF4-FFF2-40B4-BE49-F238E27FC236}">
                  <a16:creationId xmlns:a16="http://schemas.microsoft.com/office/drawing/2014/main" id="{17026983-7ECB-8B49-B48E-E8C3FA5C5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4" name="Freeform 10">
              <a:extLst>
                <a:ext uri="{FF2B5EF4-FFF2-40B4-BE49-F238E27FC236}">
                  <a16:creationId xmlns:a16="http://schemas.microsoft.com/office/drawing/2014/main" id="{6BEC215C-B9AC-9742-9D3A-D1D657888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5" name="Freeform 11">
              <a:extLst>
                <a:ext uri="{FF2B5EF4-FFF2-40B4-BE49-F238E27FC236}">
                  <a16:creationId xmlns:a16="http://schemas.microsoft.com/office/drawing/2014/main" id="{70C93483-7335-454D-A77A-344BD4448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6" name="Line 13">
              <a:extLst>
                <a:ext uri="{FF2B5EF4-FFF2-40B4-BE49-F238E27FC236}">
                  <a16:creationId xmlns:a16="http://schemas.microsoft.com/office/drawing/2014/main" id="{8DA041CB-A9DD-2443-8709-7A60571C82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7" name="Line 14">
              <a:extLst>
                <a:ext uri="{FF2B5EF4-FFF2-40B4-BE49-F238E27FC236}">
                  <a16:creationId xmlns:a16="http://schemas.microsoft.com/office/drawing/2014/main" id="{03D70414-7359-FC48-9DFE-B8B9733F83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8" name="Freeform 20">
              <a:extLst>
                <a:ext uri="{FF2B5EF4-FFF2-40B4-BE49-F238E27FC236}">
                  <a16:creationId xmlns:a16="http://schemas.microsoft.com/office/drawing/2014/main" id="{F8D201F1-3103-CC4E-AB1E-01895243A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9" name="Line 21">
              <a:extLst>
                <a:ext uri="{FF2B5EF4-FFF2-40B4-BE49-F238E27FC236}">
                  <a16:creationId xmlns:a16="http://schemas.microsoft.com/office/drawing/2014/main" id="{3EA16CA8-0531-E247-B7B8-0C881FD831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0" name="Line 25">
              <a:extLst>
                <a:ext uri="{FF2B5EF4-FFF2-40B4-BE49-F238E27FC236}">
                  <a16:creationId xmlns:a16="http://schemas.microsoft.com/office/drawing/2014/main" id="{3F65147E-CDCD-7D47-8501-62DEB829D9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1" name="Freeform 29">
              <a:extLst>
                <a:ext uri="{FF2B5EF4-FFF2-40B4-BE49-F238E27FC236}">
                  <a16:creationId xmlns:a16="http://schemas.microsoft.com/office/drawing/2014/main" id="{328AF3C6-0AB5-6A47-914D-7793DF8A6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2" name="Freeform 34">
              <a:extLst>
                <a:ext uri="{FF2B5EF4-FFF2-40B4-BE49-F238E27FC236}">
                  <a16:creationId xmlns:a16="http://schemas.microsoft.com/office/drawing/2014/main" id="{224C1632-104C-BB4F-9B76-DD1A87688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3" name="Line 35">
              <a:extLst>
                <a:ext uri="{FF2B5EF4-FFF2-40B4-BE49-F238E27FC236}">
                  <a16:creationId xmlns:a16="http://schemas.microsoft.com/office/drawing/2014/main" id="{25134286-2A5E-5E44-9571-A299F0966F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4" name="Freeform 40">
              <a:extLst>
                <a:ext uri="{FF2B5EF4-FFF2-40B4-BE49-F238E27FC236}">
                  <a16:creationId xmlns:a16="http://schemas.microsoft.com/office/drawing/2014/main" id="{CF8B27E8-E3AB-8849-9889-3011447E6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65" name="Line 41">
              <a:extLst>
                <a:ext uri="{FF2B5EF4-FFF2-40B4-BE49-F238E27FC236}">
                  <a16:creationId xmlns:a16="http://schemas.microsoft.com/office/drawing/2014/main" id="{B6B3911D-C684-A34C-9768-5604B479EC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6" name="Line 42">
              <a:extLst>
                <a:ext uri="{FF2B5EF4-FFF2-40B4-BE49-F238E27FC236}">
                  <a16:creationId xmlns:a16="http://schemas.microsoft.com/office/drawing/2014/main" id="{CFA91368-6A3D-184D-8FC5-4AA754E276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7" name="Freeform 44">
              <a:extLst>
                <a:ext uri="{FF2B5EF4-FFF2-40B4-BE49-F238E27FC236}">
                  <a16:creationId xmlns:a16="http://schemas.microsoft.com/office/drawing/2014/main" id="{B84AF3C9-3E94-944A-B34A-BA7423CC2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68" name="Line 45">
              <a:extLst>
                <a:ext uri="{FF2B5EF4-FFF2-40B4-BE49-F238E27FC236}">
                  <a16:creationId xmlns:a16="http://schemas.microsoft.com/office/drawing/2014/main" id="{F61D198D-A0AA-ED4B-BDAD-E23F6D7DC3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9" name="Freeform 51">
              <a:extLst>
                <a:ext uri="{FF2B5EF4-FFF2-40B4-BE49-F238E27FC236}">
                  <a16:creationId xmlns:a16="http://schemas.microsoft.com/office/drawing/2014/main" id="{0DAD9518-EBEB-4449-B115-50D9ACC01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70" name="Line 53">
              <a:extLst>
                <a:ext uri="{FF2B5EF4-FFF2-40B4-BE49-F238E27FC236}">
                  <a16:creationId xmlns:a16="http://schemas.microsoft.com/office/drawing/2014/main" id="{910F8E08-5665-404F-9F5E-F649C2EB28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71" name="Rectangle 54">
              <a:extLst>
                <a:ext uri="{FF2B5EF4-FFF2-40B4-BE49-F238E27FC236}">
                  <a16:creationId xmlns:a16="http://schemas.microsoft.com/office/drawing/2014/main" id="{3EC28236-20E8-674C-A7C8-0FA369413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2" name="Rectangle 55">
              <a:extLst>
                <a:ext uri="{FF2B5EF4-FFF2-40B4-BE49-F238E27FC236}">
                  <a16:creationId xmlns:a16="http://schemas.microsoft.com/office/drawing/2014/main" id="{E351F495-FA23-B348-B84E-66237AE2F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3" name="AutoShape 56">
              <a:extLst>
                <a:ext uri="{FF2B5EF4-FFF2-40B4-BE49-F238E27FC236}">
                  <a16:creationId xmlns:a16="http://schemas.microsoft.com/office/drawing/2014/main" id="{99EEA5BE-CF30-C844-A75A-F937970FF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4" name="AutoShape 57">
              <a:extLst>
                <a:ext uri="{FF2B5EF4-FFF2-40B4-BE49-F238E27FC236}">
                  <a16:creationId xmlns:a16="http://schemas.microsoft.com/office/drawing/2014/main" id="{5187B80C-49DF-624B-A8B8-EE181577B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5" name="AutoShape 59">
              <a:extLst>
                <a:ext uri="{FF2B5EF4-FFF2-40B4-BE49-F238E27FC236}">
                  <a16:creationId xmlns:a16="http://schemas.microsoft.com/office/drawing/2014/main" id="{65162840-BE2F-BE4D-9002-1319FC7B0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6" name="AutoShape 61">
              <a:extLst>
                <a:ext uri="{FF2B5EF4-FFF2-40B4-BE49-F238E27FC236}">
                  <a16:creationId xmlns:a16="http://schemas.microsoft.com/office/drawing/2014/main" id="{2FA5D71D-FB7B-6F4A-A1D4-8518B1695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7" name="Freeform 64">
              <a:extLst>
                <a:ext uri="{FF2B5EF4-FFF2-40B4-BE49-F238E27FC236}">
                  <a16:creationId xmlns:a16="http://schemas.microsoft.com/office/drawing/2014/main" id="{757130B3-920A-404E-853C-E811B1FC4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78" name="Freeform 65">
              <a:extLst>
                <a:ext uri="{FF2B5EF4-FFF2-40B4-BE49-F238E27FC236}">
                  <a16:creationId xmlns:a16="http://schemas.microsoft.com/office/drawing/2014/main" id="{F21EC555-DB4D-DA47-8E91-6224A3EBC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79" name="Line 14">
              <a:extLst>
                <a:ext uri="{FF2B5EF4-FFF2-40B4-BE49-F238E27FC236}">
                  <a16:creationId xmlns:a16="http://schemas.microsoft.com/office/drawing/2014/main" id="{DF11B778-78A4-8C4F-A126-51CD704FA9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0" name="Line 14">
              <a:extLst>
                <a:ext uri="{FF2B5EF4-FFF2-40B4-BE49-F238E27FC236}">
                  <a16:creationId xmlns:a16="http://schemas.microsoft.com/office/drawing/2014/main" id="{0844DAA5-44FD-784D-ADF2-D969620147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1" name="Line 14">
              <a:extLst>
                <a:ext uri="{FF2B5EF4-FFF2-40B4-BE49-F238E27FC236}">
                  <a16:creationId xmlns:a16="http://schemas.microsoft.com/office/drawing/2014/main" id="{8710C138-C32A-9A4E-BCE9-2486364098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2" name="Line 14">
              <a:extLst>
                <a:ext uri="{FF2B5EF4-FFF2-40B4-BE49-F238E27FC236}">
                  <a16:creationId xmlns:a16="http://schemas.microsoft.com/office/drawing/2014/main" id="{4624395B-1577-924B-A14C-B1EAA0123A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3" name="Line 13">
              <a:extLst>
                <a:ext uri="{FF2B5EF4-FFF2-40B4-BE49-F238E27FC236}">
                  <a16:creationId xmlns:a16="http://schemas.microsoft.com/office/drawing/2014/main" id="{F425D366-4D19-124E-92B8-B5FD2C28DB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4" name="Line 19">
              <a:extLst>
                <a:ext uri="{FF2B5EF4-FFF2-40B4-BE49-F238E27FC236}">
                  <a16:creationId xmlns:a16="http://schemas.microsoft.com/office/drawing/2014/main" id="{0D5B86FF-4C85-C94C-ABEF-D4320D96C6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5" name="Line 47">
              <a:extLst>
                <a:ext uri="{FF2B5EF4-FFF2-40B4-BE49-F238E27FC236}">
                  <a16:creationId xmlns:a16="http://schemas.microsoft.com/office/drawing/2014/main" id="{4376D8F6-C278-854E-B525-FCFF2C21CF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6" name="Line 13">
              <a:extLst>
                <a:ext uri="{FF2B5EF4-FFF2-40B4-BE49-F238E27FC236}">
                  <a16:creationId xmlns:a16="http://schemas.microsoft.com/office/drawing/2014/main" id="{FBBA3BBF-56B3-E44F-90B3-197F1C93E82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7" name="Freeform 29">
              <a:extLst>
                <a:ext uri="{FF2B5EF4-FFF2-40B4-BE49-F238E27FC236}">
                  <a16:creationId xmlns:a16="http://schemas.microsoft.com/office/drawing/2014/main" id="{1A532E4B-38FF-E14E-B229-F8C5CB8EE90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8" name="Isosceles Triangle 11">
              <a:extLst>
                <a:ext uri="{FF2B5EF4-FFF2-40B4-BE49-F238E27FC236}">
                  <a16:creationId xmlns:a16="http://schemas.microsoft.com/office/drawing/2014/main" id="{161AD206-6E91-F349-AC46-8180001925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89" name="Line 13">
              <a:extLst>
                <a:ext uri="{FF2B5EF4-FFF2-40B4-BE49-F238E27FC236}">
                  <a16:creationId xmlns:a16="http://schemas.microsoft.com/office/drawing/2014/main" id="{76D91D6F-4D9E-EE43-BD34-A348E3DBDAA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90" name="Freeform 65">
              <a:extLst>
                <a:ext uri="{FF2B5EF4-FFF2-40B4-BE49-F238E27FC236}">
                  <a16:creationId xmlns:a16="http://schemas.microsoft.com/office/drawing/2014/main" id="{FF5D6580-B3EE-194F-86C0-B6CED634F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91" name="Freeform 29">
              <a:extLst>
                <a:ext uri="{FF2B5EF4-FFF2-40B4-BE49-F238E27FC236}">
                  <a16:creationId xmlns:a16="http://schemas.microsoft.com/office/drawing/2014/main" id="{6B9D6772-57BE-0E46-BC79-977743ABB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92" name="Isosceles Triangle 11">
              <a:extLst>
                <a:ext uri="{FF2B5EF4-FFF2-40B4-BE49-F238E27FC236}">
                  <a16:creationId xmlns:a16="http://schemas.microsoft.com/office/drawing/2014/main" id="{F2CBB65C-70FD-E64B-961B-0A514B7F785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93" name="Line 4">
              <a:extLst>
                <a:ext uri="{FF2B5EF4-FFF2-40B4-BE49-F238E27FC236}">
                  <a16:creationId xmlns:a16="http://schemas.microsoft.com/office/drawing/2014/main" id="{C88E8FDB-B304-DB4F-B319-1CD77C4561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94" name="Freeform 65">
              <a:extLst>
                <a:ext uri="{FF2B5EF4-FFF2-40B4-BE49-F238E27FC236}">
                  <a16:creationId xmlns:a16="http://schemas.microsoft.com/office/drawing/2014/main" id="{C62359E4-C9EA-3B40-AA32-EC27749FC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1683" name="Group 3">
            <a:extLst>
              <a:ext uri="{FF2B5EF4-FFF2-40B4-BE49-F238E27FC236}">
                <a16:creationId xmlns:a16="http://schemas.microsoft.com/office/drawing/2014/main" id="{041C06FB-147F-8548-8E1B-55AE80F12AE4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1715" name="Line 14">
              <a:extLst>
                <a:ext uri="{FF2B5EF4-FFF2-40B4-BE49-F238E27FC236}">
                  <a16:creationId xmlns:a16="http://schemas.microsoft.com/office/drawing/2014/main" id="{39448685-B67D-114C-9B17-2D2E23828A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6" name="Line 14">
              <a:extLst>
                <a:ext uri="{FF2B5EF4-FFF2-40B4-BE49-F238E27FC236}">
                  <a16:creationId xmlns:a16="http://schemas.microsoft.com/office/drawing/2014/main" id="{50BEBB6C-6748-FE45-919A-B0B43A18F8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7" name="Line 13">
              <a:extLst>
                <a:ext uri="{FF2B5EF4-FFF2-40B4-BE49-F238E27FC236}">
                  <a16:creationId xmlns:a16="http://schemas.microsoft.com/office/drawing/2014/main" id="{78F1B195-6DE6-E74B-B78F-1525EAE5DD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1718" name="Straight Connector 2">
              <a:extLst>
                <a:ext uri="{FF2B5EF4-FFF2-40B4-BE49-F238E27FC236}">
                  <a16:creationId xmlns:a16="http://schemas.microsoft.com/office/drawing/2014/main" id="{C8E47E90-E4FF-D34A-BB08-D54BF1459BC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719" name="Straight Connector 86">
              <a:extLst>
                <a:ext uri="{FF2B5EF4-FFF2-40B4-BE49-F238E27FC236}">
                  <a16:creationId xmlns:a16="http://schemas.microsoft.com/office/drawing/2014/main" id="{C2FE9C3A-605F-E041-8106-E6449B2DBC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1684" name="TextBox 4">
            <a:extLst>
              <a:ext uri="{FF2B5EF4-FFF2-40B4-BE49-F238E27FC236}">
                <a16:creationId xmlns:a16="http://schemas.microsoft.com/office/drawing/2014/main" id="{7307D333-7970-C74B-B7D6-6D08A98A81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1685" name="Group 85">
            <a:extLst>
              <a:ext uri="{FF2B5EF4-FFF2-40B4-BE49-F238E27FC236}">
                <a16:creationId xmlns:a16="http://schemas.microsoft.com/office/drawing/2014/main" id="{70FF9479-142A-7C43-8623-56F101E03CBC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1710" name="Line 14">
              <a:extLst>
                <a:ext uri="{FF2B5EF4-FFF2-40B4-BE49-F238E27FC236}">
                  <a16:creationId xmlns:a16="http://schemas.microsoft.com/office/drawing/2014/main" id="{BF0459F3-EDEC-5147-9DE4-E85300DB11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1" name="Line 14">
              <a:extLst>
                <a:ext uri="{FF2B5EF4-FFF2-40B4-BE49-F238E27FC236}">
                  <a16:creationId xmlns:a16="http://schemas.microsoft.com/office/drawing/2014/main" id="{1A9C2332-91C5-F143-AF81-DE2CDB40BE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2" name="Line 13">
              <a:extLst>
                <a:ext uri="{FF2B5EF4-FFF2-40B4-BE49-F238E27FC236}">
                  <a16:creationId xmlns:a16="http://schemas.microsoft.com/office/drawing/2014/main" id="{B39F1F0E-495A-AE4D-A6B3-C1A4E1B073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1713" name="Straight Connector 90">
              <a:extLst>
                <a:ext uri="{FF2B5EF4-FFF2-40B4-BE49-F238E27FC236}">
                  <a16:creationId xmlns:a16="http://schemas.microsoft.com/office/drawing/2014/main" id="{CA9A08F8-DEE3-5F4E-B0A4-61004B9E089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714" name="Straight Connector 91">
              <a:extLst>
                <a:ext uri="{FF2B5EF4-FFF2-40B4-BE49-F238E27FC236}">
                  <a16:creationId xmlns:a16="http://schemas.microsoft.com/office/drawing/2014/main" id="{015352F6-C23B-6847-89A3-9F88C0B7D6D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1686" name="TextBox 92">
            <a:extLst>
              <a:ext uri="{FF2B5EF4-FFF2-40B4-BE49-F238E27FC236}">
                <a16:creationId xmlns:a16="http://schemas.microsoft.com/office/drawing/2014/main" id="{B3D7C1B6-D17C-3A49-83E6-8289FCC9CB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1687" name="TextBox 1">
            <a:extLst>
              <a:ext uri="{FF2B5EF4-FFF2-40B4-BE49-F238E27FC236}">
                <a16:creationId xmlns:a16="http://schemas.microsoft.com/office/drawing/2014/main" id="{A15DC0BD-C761-F849-94F3-C2D41826C7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688" name="TextBox 93">
            <a:extLst>
              <a:ext uri="{FF2B5EF4-FFF2-40B4-BE49-F238E27FC236}">
                <a16:creationId xmlns:a16="http://schemas.microsoft.com/office/drawing/2014/main" id="{E10A8372-5F88-5443-8DAE-34EEDBEF69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689" name="TextBox 94">
            <a:extLst>
              <a:ext uri="{FF2B5EF4-FFF2-40B4-BE49-F238E27FC236}">
                <a16:creationId xmlns:a16="http://schemas.microsoft.com/office/drawing/2014/main" id="{896563D5-3E67-4542-AC7F-0863E32871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690" name="TextBox 95">
            <a:extLst>
              <a:ext uri="{FF2B5EF4-FFF2-40B4-BE49-F238E27FC236}">
                <a16:creationId xmlns:a16="http://schemas.microsoft.com/office/drawing/2014/main" id="{025CA5A1-5637-C949-BF4B-8087B421A1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1" name="TextBox 96">
            <a:extLst>
              <a:ext uri="{FF2B5EF4-FFF2-40B4-BE49-F238E27FC236}">
                <a16:creationId xmlns:a16="http://schemas.microsoft.com/office/drawing/2014/main" id="{E8D4F3D7-3E96-5C43-9120-C3949CDD16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2" name="TextBox 97">
            <a:extLst>
              <a:ext uri="{FF2B5EF4-FFF2-40B4-BE49-F238E27FC236}">
                <a16:creationId xmlns:a16="http://schemas.microsoft.com/office/drawing/2014/main" id="{106F8703-89B1-A84C-8E1A-90FBD6BDB0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3" name="TextBox 98">
            <a:extLst>
              <a:ext uri="{FF2B5EF4-FFF2-40B4-BE49-F238E27FC236}">
                <a16:creationId xmlns:a16="http://schemas.microsoft.com/office/drawing/2014/main" id="{705032FD-B067-394E-A05C-A1A89BB32D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51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694" name="TextBox 99">
            <a:extLst>
              <a:ext uri="{FF2B5EF4-FFF2-40B4-BE49-F238E27FC236}">
                <a16:creationId xmlns:a16="http://schemas.microsoft.com/office/drawing/2014/main" id="{327629E3-A3C3-0543-BF55-BBC278B6F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3589" y="3806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695" name="TextBox 100">
            <a:extLst>
              <a:ext uri="{FF2B5EF4-FFF2-40B4-BE49-F238E27FC236}">
                <a16:creationId xmlns:a16="http://schemas.microsoft.com/office/drawing/2014/main" id="{4C139000-1CB5-D64E-8929-A2C1AE6AE4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1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6" name="TextBox 101">
            <a:extLst>
              <a:ext uri="{FF2B5EF4-FFF2-40B4-BE49-F238E27FC236}">
                <a16:creationId xmlns:a16="http://schemas.microsoft.com/office/drawing/2014/main" id="{1EB19B9C-5C60-EF41-9BE2-B626585E04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0651" y="29178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7" name="TextBox 102">
            <a:extLst>
              <a:ext uri="{FF2B5EF4-FFF2-40B4-BE49-F238E27FC236}">
                <a16:creationId xmlns:a16="http://schemas.microsoft.com/office/drawing/2014/main" id="{7A494943-2E65-4A4D-8497-177F6B91C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1964" y="2282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8" name="TextBox 103">
            <a:extLst>
              <a:ext uri="{FF2B5EF4-FFF2-40B4-BE49-F238E27FC236}">
                <a16:creationId xmlns:a16="http://schemas.microsoft.com/office/drawing/2014/main" id="{3A7D93ED-1158-0B42-8D5E-FF3FCE621A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8314" y="3944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9" name="TextBox 104">
            <a:extLst>
              <a:ext uri="{FF2B5EF4-FFF2-40B4-BE49-F238E27FC236}">
                <a16:creationId xmlns:a16="http://schemas.microsoft.com/office/drawing/2014/main" id="{6487AE48-3258-3547-A9A1-4E83FA63AC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3875" y="2420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700" name="TextBox 105">
            <a:extLst>
              <a:ext uri="{FF2B5EF4-FFF2-40B4-BE49-F238E27FC236}">
                <a16:creationId xmlns:a16="http://schemas.microsoft.com/office/drawing/2014/main" id="{FBEC51F2-EBFD-7A49-B4DD-C18F6634E2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1" y="232251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1" name="TextBox 106">
            <a:extLst>
              <a:ext uri="{FF2B5EF4-FFF2-40B4-BE49-F238E27FC236}">
                <a16:creationId xmlns:a16="http://schemas.microsoft.com/office/drawing/2014/main" id="{02DDFF41-7291-E242-A55C-FD8E43A51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55114" y="24479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702" name="Freeform 64">
            <a:extLst>
              <a:ext uri="{FF2B5EF4-FFF2-40B4-BE49-F238E27FC236}">
                <a16:creationId xmlns:a16="http://schemas.microsoft.com/office/drawing/2014/main" id="{B0D244B5-2FB8-5D43-8097-249EEC92B941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703" name="Freeform 64">
            <a:extLst>
              <a:ext uri="{FF2B5EF4-FFF2-40B4-BE49-F238E27FC236}">
                <a16:creationId xmlns:a16="http://schemas.microsoft.com/office/drawing/2014/main" id="{41C9F5F9-60C0-E14E-BCDD-8DD9BD6ED34D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704" name="TextBox 109">
            <a:extLst>
              <a:ext uri="{FF2B5EF4-FFF2-40B4-BE49-F238E27FC236}">
                <a16:creationId xmlns:a16="http://schemas.microsoft.com/office/drawing/2014/main" id="{4FEED4E8-3897-4844-B429-C8682C34DD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5" name="TextBox 110">
            <a:extLst>
              <a:ext uri="{FF2B5EF4-FFF2-40B4-BE49-F238E27FC236}">
                <a16:creationId xmlns:a16="http://schemas.microsoft.com/office/drawing/2014/main" id="{6B27DCCD-2411-AE45-84A0-03287A9BFC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6" name="TextBox 111">
            <a:extLst>
              <a:ext uri="{FF2B5EF4-FFF2-40B4-BE49-F238E27FC236}">
                <a16:creationId xmlns:a16="http://schemas.microsoft.com/office/drawing/2014/main" id="{11E340E4-7D90-DA45-AFD6-444A6BB1C1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7" name="TextBox 112">
            <a:extLst>
              <a:ext uri="{FF2B5EF4-FFF2-40B4-BE49-F238E27FC236}">
                <a16:creationId xmlns:a16="http://schemas.microsoft.com/office/drawing/2014/main" id="{4DBFD67F-7764-B64B-9183-CB20434540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8" name="TextBox 113">
            <a:extLst>
              <a:ext uri="{FF2B5EF4-FFF2-40B4-BE49-F238E27FC236}">
                <a16:creationId xmlns:a16="http://schemas.microsoft.com/office/drawing/2014/main" id="{D2F1098C-A72B-234E-A387-77053F16EC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9" name="TextBox 114">
            <a:extLst>
              <a:ext uri="{FF2B5EF4-FFF2-40B4-BE49-F238E27FC236}">
                <a16:creationId xmlns:a16="http://schemas.microsoft.com/office/drawing/2014/main" id="{2F43F25D-C1A0-8A47-AB8B-0C9D552A43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Clock=1</a:t>
            </a:r>
          </a:p>
        </p:txBody>
      </p:sp>
      <p:sp>
        <p:nvSpPr>
          <p:cNvPr id="2" name="TextBox 105">
            <a:extLst>
              <a:ext uri="{FF2B5EF4-FFF2-40B4-BE49-F238E27FC236}">
                <a16:creationId xmlns:a16="http://schemas.microsoft.com/office/drawing/2014/main" id="{7643C369-7425-47B2-A568-4FD35283E4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8807" y="3995033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A11B2D71-27EF-F734-63EF-23B704635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8159" y="2306767"/>
            <a:ext cx="1133577" cy="4714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" name="TextBox 114">
            <a:extLst>
              <a:ext uri="{FF2B5EF4-FFF2-40B4-BE49-F238E27FC236}">
                <a16:creationId xmlns:a16="http://schemas.microsoft.com/office/drawing/2014/main" id="{6487D4C9-477F-B72C-4A9F-67075EB22B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9953" y="6020994"/>
            <a:ext cx="777071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Note that the value of D does not matter, because the outputs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of these two NAND gates can be computed without it.</a:t>
            </a:r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82A64347-3A2F-A46A-277F-B88999482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310" y="2270238"/>
            <a:ext cx="336620" cy="425725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" name="Rectangle 9">
            <a:extLst>
              <a:ext uri="{FF2B5EF4-FFF2-40B4-BE49-F238E27FC236}">
                <a16:creationId xmlns:a16="http://schemas.microsoft.com/office/drawing/2014/main" id="{3627886D-20C2-5CE6-AB79-09C0826BC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7343" y="3901878"/>
            <a:ext cx="336620" cy="425725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5676813"/>
      </p:ext>
    </p:extLst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Title 1">
            <a:extLst>
              <a:ext uri="{FF2B5EF4-FFF2-40B4-BE49-F238E27FC236}">
                <a16:creationId xmlns:a16="http://schemas.microsoft.com/office/drawing/2014/main" id="{A426C536-7776-E547-ACDE-B927380F83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Midterm 2: Topics</a:t>
            </a:r>
          </a:p>
        </p:txBody>
      </p:sp>
      <p:sp>
        <p:nvSpPr>
          <p:cNvPr id="10242" name="Content Placeholder 2">
            <a:extLst>
              <a:ext uri="{FF2B5EF4-FFF2-40B4-BE49-F238E27FC236}">
                <a16:creationId xmlns:a16="http://schemas.microsoft.com/office/drawing/2014/main" id="{B7990652-1F5F-AB41-BE97-74465DF803C9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685800"/>
            <a:ext cx="8382000" cy="6172200"/>
          </a:xfrm>
        </p:spPr>
        <p:txBody>
          <a:bodyPr/>
          <a:lstStyle/>
          <a:p>
            <a:r>
              <a:rPr lang="en-US" altLang="en-US"/>
              <a:t>Decoders (circuits and function)</a:t>
            </a:r>
          </a:p>
          <a:p>
            <a:r>
              <a:rPr lang="en-US" altLang="en-US"/>
              <a:t>Demultiplexers</a:t>
            </a:r>
          </a:p>
          <a:p>
            <a:r>
              <a:rPr lang="en-US" altLang="en-US"/>
              <a:t>Encoders (binary and priority)</a:t>
            </a:r>
          </a:p>
          <a:p>
            <a:r>
              <a:rPr lang="en-US" altLang="en-US"/>
              <a:t>Code Converters and Comparison Circuits</a:t>
            </a:r>
          </a:p>
          <a:p>
            <a:endParaRPr lang="en-US" altLang="en-US" sz="1600"/>
          </a:p>
          <a:p>
            <a:r>
              <a:rPr lang="en-US" altLang="en-US"/>
              <a:t>Synthesis of logic circuits using adders, multiplexers, encoders, decoders, and basic logic gates</a:t>
            </a:r>
          </a:p>
          <a:p>
            <a:r>
              <a:rPr lang="en-US" altLang="en-US"/>
              <a:t>Synthesis of logic circuits given constraints on the available building blocks that you can use</a:t>
            </a:r>
          </a:p>
          <a:p>
            <a:endParaRPr lang="en-US" altLang="en-US" sz="1400"/>
          </a:p>
          <a:p>
            <a:r>
              <a:rPr lang="en-US" altLang="en-US"/>
              <a:t>Latches (circuits, behavior, timing diagrams)</a:t>
            </a:r>
          </a:p>
          <a:p>
            <a:r>
              <a:rPr lang="en-US" altLang="en-US"/>
              <a:t>Flip-Flops (circuits, behavior, timing diagrams)</a:t>
            </a:r>
          </a:p>
          <a:p>
            <a:r>
              <a:rPr lang="en-US" altLang="en-US"/>
              <a:t>Registers and Register Files</a:t>
            </a:r>
          </a:p>
          <a:p>
            <a:r>
              <a:rPr lang="en-US" altLang="en-US"/>
              <a:t>Counters</a:t>
            </a:r>
          </a:p>
          <a:p>
            <a:r>
              <a:rPr lang="en-US" altLang="en-US"/>
              <a:t>Something from Star Wars</a:t>
            </a:r>
          </a:p>
          <a:p>
            <a:endParaRPr lang="en-US" altLang="en-US"/>
          </a:p>
          <a:p>
            <a:endParaRPr lang="en-US" altLang="en-US"/>
          </a:p>
          <a:p>
            <a:endParaRPr lang="en-US" altLang="en-US"/>
          </a:p>
          <a:p>
            <a:endParaRPr lang="en-US" altLang="en-US"/>
          </a:p>
          <a:p>
            <a:endParaRPr lang="en-US" altLang="en-US"/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>
            <a:extLst>
              <a:ext uri="{FF2B5EF4-FFF2-40B4-BE49-F238E27FC236}">
                <a16:creationId xmlns:a16="http://schemas.microsoft.com/office/drawing/2014/main" id="{4E0213E3-0F3A-4348-9467-0C77CD109F07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3730" name="Group 1">
            <a:extLst>
              <a:ext uri="{FF2B5EF4-FFF2-40B4-BE49-F238E27FC236}">
                <a16:creationId xmlns:a16="http://schemas.microsoft.com/office/drawing/2014/main" id="{D4D8A7B5-8B97-4B4F-BAE6-5946CC063B86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3759" name="Line 4">
              <a:extLst>
                <a:ext uri="{FF2B5EF4-FFF2-40B4-BE49-F238E27FC236}">
                  <a16:creationId xmlns:a16="http://schemas.microsoft.com/office/drawing/2014/main" id="{D9039B7E-F674-8446-A4B8-8D2C624715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" name="Line 5">
              <a:extLst>
                <a:ext uri="{FF2B5EF4-FFF2-40B4-BE49-F238E27FC236}">
                  <a16:creationId xmlns:a16="http://schemas.microsoft.com/office/drawing/2014/main" id="{F1DC3581-3152-A349-8914-EA07734E9A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1" name="Line 6">
              <a:extLst>
                <a:ext uri="{FF2B5EF4-FFF2-40B4-BE49-F238E27FC236}">
                  <a16:creationId xmlns:a16="http://schemas.microsoft.com/office/drawing/2014/main" id="{4281CB41-37AA-EE4A-8933-D4BFCB5920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2" name="Freeform 7">
              <a:extLst>
                <a:ext uri="{FF2B5EF4-FFF2-40B4-BE49-F238E27FC236}">
                  <a16:creationId xmlns:a16="http://schemas.microsoft.com/office/drawing/2014/main" id="{ECF3D1C4-5BE8-7E48-97B7-214708C99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3" name="Freeform 8">
              <a:extLst>
                <a:ext uri="{FF2B5EF4-FFF2-40B4-BE49-F238E27FC236}">
                  <a16:creationId xmlns:a16="http://schemas.microsoft.com/office/drawing/2014/main" id="{62947723-6ED2-C146-9F82-3D64E3EC8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4" name="Freeform 10">
              <a:extLst>
                <a:ext uri="{FF2B5EF4-FFF2-40B4-BE49-F238E27FC236}">
                  <a16:creationId xmlns:a16="http://schemas.microsoft.com/office/drawing/2014/main" id="{C670D5D5-315C-184B-9306-7C4A3DAFA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65" name="Freeform 11">
              <a:extLst>
                <a:ext uri="{FF2B5EF4-FFF2-40B4-BE49-F238E27FC236}">
                  <a16:creationId xmlns:a16="http://schemas.microsoft.com/office/drawing/2014/main" id="{5232D637-75D8-BA4F-8A4F-55D440E49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66" name="Line 13">
              <a:extLst>
                <a:ext uri="{FF2B5EF4-FFF2-40B4-BE49-F238E27FC236}">
                  <a16:creationId xmlns:a16="http://schemas.microsoft.com/office/drawing/2014/main" id="{E372C0E5-31B4-5949-B893-E25048891B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7" name="Line 14">
              <a:extLst>
                <a:ext uri="{FF2B5EF4-FFF2-40B4-BE49-F238E27FC236}">
                  <a16:creationId xmlns:a16="http://schemas.microsoft.com/office/drawing/2014/main" id="{3440300E-DBE2-474D-A1FC-C9EE6C7705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8" name="Freeform 18">
              <a:extLst>
                <a:ext uri="{FF2B5EF4-FFF2-40B4-BE49-F238E27FC236}">
                  <a16:creationId xmlns:a16="http://schemas.microsoft.com/office/drawing/2014/main" id="{9B5015C2-9C46-B049-B626-82159EE9C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69" name="Freeform 20">
              <a:extLst>
                <a:ext uri="{FF2B5EF4-FFF2-40B4-BE49-F238E27FC236}">
                  <a16:creationId xmlns:a16="http://schemas.microsoft.com/office/drawing/2014/main" id="{32D2D9C1-DE10-0146-9655-BD472F03F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70" name="Line 25">
              <a:extLst>
                <a:ext uri="{FF2B5EF4-FFF2-40B4-BE49-F238E27FC236}">
                  <a16:creationId xmlns:a16="http://schemas.microsoft.com/office/drawing/2014/main" id="{90803A1F-7289-A842-ADF1-3E52B4EDC4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1" name="Rectangle 26">
              <a:extLst>
                <a:ext uri="{FF2B5EF4-FFF2-40B4-BE49-F238E27FC236}">
                  <a16:creationId xmlns:a16="http://schemas.microsoft.com/office/drawing/2014/main" id="{616405F1-691B-E942-ACA3-081C0E3CE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2" name="Freeform 29">
              <a:extLst>
                <a:ext uri="{FF2B5EF4-FFF2-40B4-BE49-F238E27FC236}">
                  <a16:creationId xmlns:a16="http://schemas.microsoft.com/office/drawing/2014/main" id="{3B244D8D-C191-C34E-AF4D-5C7969486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3" name="Freeform 34">
              <a:extLst>
                <a:ext uri="{FF2B5EF4-FFF2-40B4-BE49-F238E27FC236}">
                  <a16:creationId xmlns:a16="http://schemas.microsoft.com/office/drawing/2014/main" id="{8BA5DBA0-70BA-E343-945B-45AB70BF9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4" name="Line 35">
              <a:extLst>
                <a:ext uri="{FF2B5EF4-FFF2-40B4-BE49-F238E27FC236}">
                  <a16:creationId xmlns:a16="http://schemas.microsoft.com/office/drawing/2014/main" id="{BD39CF9D-FC1D-9645-BF0B-560B59F076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5" name="Freeform 40">
              <a:extLst>
                <a:ext uri="{FF2B5EF4-FFF2-40B4-BE49-F238E27FC236}">
                  <a16:creationId xmlns:a16="http://schemas.microsoft.com/office/drawing/2014/main" id="{E2A448B3-0365-A74C-A99E-ACD205933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76" name="Line 41">
              <a:extLst>
                <a:ext uri="{FF2B5EF4-FFF2-40B4-BE49-F238E27FC236}">
                  <a16:creationId xmlns:a16="http://schemas.microsoft.com/office/drawing/2014/main" id="{64A88446-E555-5342-B983-58BB498169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7" name="Line 42">
              <a:extLst>
                <a:ext uri="{FF2B5EF4-FFF2-40B4-BE49-F238E27FC236}">
                  <a16:creationId xmlns:a16="http://schemas.microsoft.com/office/drawing/2014/main" id="{59C6B5C0-49FF-0247-B1EB-DAC401DC2F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8" name="Freeform 44">
              <a:extLst>
                <a:ext uri="{FF2B5EF4-FFF2-40B4-BE49-F238E27FC236}">
                  <a16:creationId xmlns:a16="http://schemas.microsoft.com/office/drawing/2014/main" id="{29DA7747-7988-A247-8618-3D6438B1E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79" name="Line 45">
              <a:extLst>
                <a:ext uri="{FF2B5EF4-FFF2-40B4-BE49-F238E27FC236}">
                  <a16:creationId xmlns:a16="http://schemas.microsoft.com/office/drawing/2014/main" id="{A70F9669-65B5-0A4D-879E-5AB77EFEEE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0" name="Freeform 46">
              <a:extLst>
                <a:ext uri="{FF2B5EF4-FFF2-40B4-BE49-F238E27FC236}">
                  <a16:creationId xmlns:a16="http://schemas.microsoft.com/office/drawing/2014/main" id="{39DEC7E3-23FC-E14A-9E57-3E2943DCDB9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81" name="Freeform 51">
              <a:extLst>
                <a:ext uri="{FF2B5EF4-FFF2-40B4-BE49-F238E27FC236}">
                  <a16:creationId xmlns:a16="http://schemas.microsoft.com/office/drawing/2014/main" id="{6BBE4D12-F923-754C-BFE4-4D10C085F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2" name="Rectangle 52">
              <a:extLst>
                <a:ext uri="{FF2B5EF4-FFF2-40B4-BE49-F238E27FC236}">
                  <a16:creationId xmlns:a16="http://schemas.microsoft.com/office/drawing/2014/main" id="{6E1D901E-3A43-8348-B7DF-2A7AE232C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3" name="AutoShape 56">
              <a:extLst>
                <a:ext uri="{FF2B5EF4-FFF2-40B4-BE49-F238E27FC236}">
                  <a16:creationId xmlns:a16="http://schemas.microsoft.com/office/drawing/2014/main" id="{FB314B5A-7534-0A49-80BD-35A503B15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4" name="AutoShape 57">
              <a:extLst>
                <a:ext uri="{FF2B5EF4-FFF2-40B4-BE49-F238E27FC236}">
                  <a16:creationId xmlns:a16="http://schemas.microsoft.com/office/drawing/2014/main" id="{34614DC5-42C2-D340-899E-FBAC4856E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5" name="AutoShape 59">
              <a:extLst>
                <a:ext uri="{FF2B5EF4-FFF2-40B4-BE49-F238E27FC236}">
                  <a16:creationId xmlns:a16="http://schemas.microsoft.com/office/drawing/2014/main" id="{EF2F7B63-C371-C848-8658-30B5CD19C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6" name="AutoShape 61">
              <a:extLst>
                <a:ext uri="{FF2B5EF4-FFF2-40B4-BE49-F238E27FC236}">
                  <a16:creationId xmlns:a16="http://schemas.microsoft.com/office/drawing/2014/main" id="{ED5CB363-CDAF-0B46-8C7A-28E1EC0BB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7" name="Freeform 64">
              <a:extLst>
                <a:ext uri="{FF2B5EF4-FFF2-40B4-BE49-F238E27FC236}">
                  <a16:creationId xmlns:a16="http://schemas.microsoft.com/office/drawing/2014/main" id="{FFC37980-8D79-BC44-A02A-878B276CC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88" name="Freeform 65">
              <a:extLst>
                <a:ext uri="{FF2B5EF4-FFF2-40B4-BE49-F238E27FC236}">
                  <a16:creationId xmlns:a16="http://schemas.microsoft.com/office/drawing/2014/main" id="{A6D8FAC6-E4FF-9B4F-9D23-4066A7A82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89" name="Line 5">
              <a:extLst>
                <a:ext uri="{FF2B5EF4-FFF2-40B4-BE49-F238E27FC236}">
                  <a16:creationId xmlns:a16="http://schemas.microsoft.com/office/drawing/2014/main" id="{2F2364A7-18D3-0E4A-8711-85F2E95462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0" name="Line 6">
              <a:extLst>
                <a:ext uri="{FF2B5EF4-FFF2-40B4-BE49-F238E27FC236}">
                  <a16:creationId xmlns:a16="http://schemas.microsoft.com/office/drawing/2014/main" id="{2F630A01-43BF-FB4F-BAD9-85EF063233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1" name="Freeform 7">
              <a:extLst>
                <a:ext uri="{FF2B5EF4-FFF2-40B4-BE49-F238E27FC236}">
                  <a16:creationId xmlns:a16="http://schemas.microsoft.com/office/drawing/2014/main" id="{690C47E6-D362-9E4D-8CD7-2C3F6761F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2" name="Freeform 8">
              <a:extLst>
                <a:ext uri="{FF2B5EF4-FFF2-40B4-BE49-F238E27FC236}">
                  <a16:creationId xmlns:a16="http://schemas.microsoft.com/office/drawing/2014/main" id="{A7D6CE5D-3993-634C-A127-257CEFC89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3" name="Freeform 10">
              <a:extLst>
                <a:ext uri="{FF2B5EF4-FFF2-40B4-BE49-F238E27FC236}">
                  <a16:creationId xmlns:a16="http://schemas.microsoft.com/office/drawing/2014/main" id="{199D9128-204D-4842-A6C7-116D9E51A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94" name="Freeform 11">
              <a:extLst>
                <a:ext uri="{FF2B5EF4-FFF2-40B4-BE49-F238E27FC236}">
                  <a16:creationId xmlns:a16="http://schemas.microsoft.com/office/drawing/2014/main" id="{EE4E0F9B-9784-9549-967D-FD38BD093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95" name="Line 13">
              <a:extLst>
                <a:ext uri="{FF2B5EF4-FFF2-40B4-BE49-F238E27FC236}">
                  <a16:creationId xmlns:a16="http://schemas.microsoft.com/office/drawing/2014/main" id="{3E7F13B5-BCED-674E-9722-E3C22932BE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6" name="Line 14">
              <a:extLst>
                <a:ext uri="{FF2B5EF4-FFF2-40B4-BE49-F238E27FC236}">
                  <a16:creationId xmlns:a16="http://schemas.microsoft.com/office/drawing/2014/main" id="{9D4EE32D-E984-4540-8DE0-D7127ED0A5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7" name="Freeform 20">
              <a:extLst>
                <a:ext uri="{FF2B5EF4-FFF2-40B4-BE49-F238E27FC236}">
                  <a16:creationId xmlns:a16="http://schemas.microsoft.com/office/drawing/2014/main" id="{87B89636-BEA9-0346-B716-C18ACD048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98" name="Line 21">
              <a:extLst>
                <a:ext uri="{FF2B5EF4-FFF2-40B4-BE49-F238E27FC236}">
                  <a16:creationId xmlns:a16="http://schemas.microsoft.com/office/drawing/2014/main" id="{B7FD1315-0297-4744-AE93-47FB85038B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9" name="Line 25">
              <a:extLst>
                <a:ext uri="{FF2B5EF4-FFF2-40B4-BE49-F238E27FC236}">
                  <a16:creationId xmlns:a16="http://schemas.microsoft.com/office/drawing/2014/main" id="{D179DE8B-A605-3B4A-A922-4888FE3B1E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0" name="Freeform 29">
              <a:extLst>
                <a:ext uri="{FF2B5EF4-FFF2-40B4-BE49-F238E27FC236}">
                  <a16:creationId xmlns:a16="http://schemas.microsoft.com/office/drawing/2014/main" id="{AF1E6921-F454-414B-A837-40D57B870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1" name="Freeform 34">
              <a:extLst>
                <a:ext uri="{FF2B5EF4-FFF2-40B4-BE49-F238E27FC236}">
                  <a16:creationId xmlns:a16="http://schemas.microsoft.com/office/drawing/2014/main" id="{D107D00F-A39C-744C-BEED-6881E66B0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2" name="Line 35">
              <a:extLst>
                <a:ext uri="{FF2B5EF4-FFF2-40B4-BE49-F238E27FC236}">
                  <a16:creationId xmlns:a16="http://schemas.microsoft.com/office/drawing/2014/main" id="{DE54D0C4-BC3C-C942-B4D6-B3C229E2E3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3" name="Freeform 40">
              <a:extLst>
                <a:ext uri="{FF2B5EF4-FFF2-40B4-BE49-F238E27FC236}">
                  <a16:creationId xmlns:a16="http://schemas.microsoft.com/office/drawing/2014/main" id="{BCABB77D-060B-F94A-893E-4CB51F4AB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04" name="Line 41">
              <a:extLst>
                <a:ext uri="{FF2B5EF4-FFF2-40B4-BE49-F238E27FC236}">
                  <a16:creationId xmlns:a16="http://schemas.microsoft.com/office/drawing/2014/main" id="{B4B6DC44-9EB0-5644-A597-E40B96101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5" name="Line 42">
              <a:extLst>
                <a:ext uri="{FF2B5EF4-FFF2-40B4-BE49-F238E27FC236}">
                  <a16:creationId xmlns:a16="http://schemas.microsoft.com/office/drawing/2014/main" id="{248F10FA-747A-AA4E-83A9-76F054081B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6" name="Freeform 44">
              <a:extLst>
                <a:ext uri="{FF2B5EF4-FFF2-40B4-BE49-F238E27FC236}">
                  <a16:creationId xmlns:a16="http://schemas.microsoft.com/office/drawing/2014/main" id="{73863829-FFD1-524B-B36D-8E7A69A95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07" name="Line 45">
              <a:extLst>
                <a:ext uri="{FF2B5EF4-FFF2-40B4-BE49-F238E27FC236}">
                  <a16:creationId xmlns:a16="http://schemas.microsoft.com/office/drawing/2014/main" id="{675CC569-A1D7-BC49-8B2F-3F9D9FD807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8" name="Freeform 51">
              <a:extLst>
                <a:ext uri="{FF2B5EF4-FFF2-40B4-BE49-F238E27FC236}">
                  <a16:creationId xmlns:a16="http://schemas.microsoft.com/office/drawing/2014/main" id="{6A82EBAA-2637-7543-B5C1-5A88A107E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9" name="Line 53">
              <a:extLst>
                <a:ext uri="{FF2B5EF4-FFF2-40B4-BE49-F238E27FC236}">
                  <a16:creationId xmlns:a16="http://schemas.microsoft.com/office/drawing/2014/main" id="{D24F84F3-3C44-5C4E-9922-CB71B23E0D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0" name="Rectangle 54">
              <a:extLst>
                <a:ext uri="{FF2B5EF4-FFF2-40B4-BE49-F238E27FC236}">
                  <a16:creationId xmlns:a16="http://schemas.microsoft.com/office/drawing/2014/main" id="{3E4AA460-8311-754D-8608-6A3FED67A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1" name="Rectangle 55">
              <a:extLst>
                <a:ext uri="{FF2B5EF4-FFF2-40B4-BE49-F238E27FC236}">
                  <a16:creationId xmlns:a16="http://schemas.microsoft.com/office/drawing/2014/main" id="{211347AB-E25D-5F4D-8BF8-5919B3698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2" name="AutoShape 56">
              <a:extLst>
                <a:ext uri="{FF2B5EF4-FFF2-40B4-BE49-F238E27FC236}">
                  <a16:creationId xmlns:a16="http://schemas.microsoft.com/office/drawing/2014/main" id="{1416AC3F-1E5E-0548-851C-E21A81C14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3" name="AutoShape 57">
              <a:extLst>
                <a:ext uri="{FF2B5EF4-FFF2-40B4-BE49-F238E27FC236}">
                  <a16:creationId xmlns:a16="http://schemas.microsoft.com/office/drawing/2014/main" id="{E784F980-EF4C-DC43-8920-05AD7B7DC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4" name="AutoShape 59">
              <a:extLst>
                <a:ext uri="{FF2B5EF4-FFF2-40B4-BE49-F238E27FC236}">
                  <a16:creationId xmlns:a16="http://schemas.microsoft.com/office/drawing/2014/main" id="{D57B690D-A31C-1941-9265-31B608220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5" name="AutoShape 61">
              <a:extLst>
                <a:ext uri="{FF2B5EF4-FFF2-40B4-BE49-F238E27FC236}">
                  <a16:creationId xmlns:a16="http://schemas.microsoft.com/office/drawing/2014/main" id="{41210E53-9358-9843-A71D-3ACE12D1D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6" name="Freeform 64">
              <a:extLst>
                <a:ext uri="{FF2B5EF4-FFF2-40B4-BE49-F238E27FC236}">
                  <a16:creationId xmlns:a16="http://schemas.microsoft.com/office/drawing/2014/main" id="{55A7C686-ADA1-3944-AB31-9587B7DD0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17" name="Freeform 65">
              <a:extLst>
                <a:ext uri="{FF2B5EF4-FFF2-40B4-BE49-F238E27FC236}">
                  <a16:creationId xmlns:a16="http://schemas.microsoft.com/office/drawing/2014/main" id="{0E224BD7-4034-214E-B190-8F7976724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18" name="Line 14">
              <a:extLst>
                <a:ext uri="{FF2B5EF4-FFF2-40B4-BE49-F238E27FC236}">
                  <a16:creationId xmlns:a16="http://schemas.microsoft.com/office/drawing/2014/main" id="{4CE518DF-2362-184E-8F1C-8C5226574F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9" name="Line 14">
              <a:extLst>
                <a:ext uri="{FF2B5EF4-FFF2-40B4-BE49-F238E27FC236}">
                  <a16:creationId xmlns:a16="http://schemas.microsoft.com/office/drawing/2014/main" id="{337DB5EF-9E0F-D042-94F7-43757C3E0F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0" name="Line 14">
              <a:extLst>
                <a:ext uri="{FF2B5EF4-FFF2-40B4-BE49-F238E27FC236}">
                  <a16:creationId xmlns:a16="http://schemas.microsoft.com/office/drawing/2014/main" id="{05CAE43A-E24E-AC41-936B-EC575F385F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1" name="Line 14">
              <a:extLst>
                <a:ext uri="{FF2B5EF4-FFF2-40B4-BE49-F238E27FC236}">
                  <a16:creationId xmlns:a16="http://schemas.microsoft.com/office/drawing/2014/main" id="{5B22E599-4F00-5D4F-A7CE-B792810E65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2" name="Line 13">
              <a:extLst>
                <a:ext uri="{FF2B5EF4-FFF2-40B4-BE49-F238E27FC236}">
                  <a16:creationId xmlns:a16="http://schemas.microsoft.com/office/drawing/2014/main" id="{EC4DD29F-D40E-A14E-9A7D-C7EFDA9B03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3" name="Line 19">
              <a:extLst>
                <a:ext uri="{FF2B5EF4-FFF2-40B4-BE49-F238E27FC236}">
                  <a16:creationId xmlns:a16="http://schemas.microsoft.com/office/drawing/2014/main" id="{0B15AC2C-6E72-3648-B162-0E6345BE43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4" name="Line 47">
              <a:extLst>
                <a:ext uri="{FF2B5EF4-FFF2-40B4-BE49-F238E27FC236}">
                  <a16:creationId xmlns:a16="http://schemas.microsoft.com/office/drawing/2014/main" id="{E06381D4-9A0C-B949-B91B-2D63C8BB10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5" name="Line 13">
              <a:extLst>
                <a:ext uri="{FF2B5EF4-FFF2-40B4-BE49-F238E27FC236}">
                  <a16:creationId xmlns:a16="http://schemas.microsoft.com/office/drawing/2014/main" id="{B117E57A-008D-464F-BC21-3217A1E590D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6" name="Freeform 29">
              <a:extLst>
                <a:ext uri="{FF2B5EF4-FFF2-40B4-BE49-F238E27FC236}">
                  <a16:creationId xmlns:a16="http://schemas.microsoft.com/office/drawing/2014/main" id="{CAE72EE9-C83B-4F4C-84E5-30F35B5C4BA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7" name="Isosceles Triangle 11">
              <a:extLst>
                <a:ext uri="{FF2B5EF4-FFF2-40B4-BE49-F238E27FC236}">
                  <a16:creationId xmlns:a16="http://schemas.microsoft.com/office/drawing/2014/main" id="{616DD981-720A-0749-8F93-C831D53A3F7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28" name="Line 13">
              <a:extLst>
                <a:ext uri="{FF2B5EF4-FFF2-40B4-BE49-F238E27FC236}">
                  <a16:creationId xmlns:a16="http://schemas.microsoft.com/office/drawing/2014/main" id="{548AAADF-31D2-9442-8879-45ACDB129EE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9" name="Freeform 65">
              <a:extLst>
                <a:ext uri="{FF2B5EF4-FFF2-40B4-BE49-F238E27FC236}">
                  <a16:creationId xmlns:a16="http://schemas.microsoft.com/office/drawing/2014/main" id="{740875D7-F8DF-774B-938E-3BE964DB3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30" name="Freeform 29">
              <a:extLst>
                <a:ext uri="{FF2B5EF4-FFF2-40B4-BE49-F238E27FC236}">
                  <a16:creationId xmlns:a16="http://schemas.microsoft.com/office/drawing/2014/main" id="{44081615-EDDF-8547-8FF9-939616A10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1" name="Isosceles Triangle 11">
              <a:extLst>
                <a:ext uri="{FF2B5EF4-FFF2-40B4-BE49-F238E27FC236}">
                  <a16:creationId xmlns:a16="http://schemas.microsoft.com/office/drawing/2014/main" id="{ADE931FE-8A35-E34D-AE3B-798F6CA2319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32" name="Line 4">
              <a:extLst>
                <a:ext uri="{FF2B5EF4-FFF2-40B4-BE49-F238E27FC236}">
                  <a16:creationId xmlns:a16="http://schemas.microsoft.com/office/drawing/2014/main" id="{DDEC4C87-96C3-3949-896F-4D24D8F06E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3" name="Freeform 65">
              <a:extLst>
                <a:ext uri="{FF2B5EF4-FFF2-40B4-BE49-F238E27FC236}">
                  <a16:creationId xmlns:a16="http://schemas.microsoft.com/office/drawing/2014/main" id="{30DF671C-7762-4646-A965-5D9AF1DB0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3731" name="Group 3">
            <a:extLst>
              <a:ext uri="{FF2B5EF4-FFF2-40B4-BE49-F238E27FC236}">
                <a16:creationId xmlns:a16="http://schemas.microsoft.com/office/drawing/2014/main" id="{A15AE7FB-74BA-B24E-B10F-647651FAE69B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3754" name="Line 14">
              <a:extLst>
                <a:ext uri="{FF2B5EF4-FFF2-40B4-BE49-F238E27FC236}">
                  <a16:creationId xmlns:a16="http://schemas.microsoft.com/office/drawing/2014/main" id="{7B355861-66B7-A140-912B-B416BC9E0D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5" name="Line 14">
              <a:extLst>
                <a:ext uri="{FF2B5EF4-FFF2-40B4-BE49-F238E27FC236}">
                  <a16:creationId xmlns:a16="http://schemas.microsoft.com/office/drawing/2014/main" id="{10C06392-8BA6-9340-9C7E-05D503724A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6" name="Line 13">
              <a:extLst>
                <a:ext uri="{FF2B5EF4-FFF2-40B4-BE49-F238E27FC236}">
                  <a16:creationId xmlns:a16="http://schemas.microsoft.com/office/drawing/2014/main" id="{6C762F24-9F97-A647-9EDC-6C02BD017D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3757" name="Straight Connector 2">
              <a:extLst>
                <a:ext uri="{FF2B5EF4-FFF2-40B4-BE49-F238E27FC236}">
                  <a16:creationId xmlns:a16="http://schemas.microsoft.com/office/drawing/2014/main" id="{64AF1511-F7AD-5743-887C-1D7AB57CEEC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758" name="Straight Connector 86">
              <a:extLst>
                <a:ext uri="{FF2B5EF4-FFF2-40B4-BE49-F238E27FC236}">
                  <a16:creationId xmlns:a16="http://schemas.microsoft.com/office/drawing/2014/main" id="{D2F47921-B162-D34D-A4C0-053D3B384D1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3732" name="TextBox 4">
            <a:extLst>
              <a:ext uri="{FF2B5EF4-FFF2-40B4-BE49-F238E27FC236}">
                <a16:creationId xmlns:a16="http://schemas.microsoft.com/office/drawing/2014/main" id="{914F6D44-A76B-A04C-A1F9-4BDE130EA5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3733" name="Group 85">
            <a:extLst>
              <a:ext uri="{FF2B5EF4-FFF2-40B4-BE49-F238E27FC236}">
                <a16:creationId xmlns:a16="http://schemas.microsoft.com/office/drawing/2014/main" id="{63AB452A-0CE2-3E44-AFC0-5267F815266D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3749" name="Line 14">
              <a:extLst>
                <a:ext uri="{FF2B5EF4-FFF2-40B4-BE49-F238E27FC236}">
                  <a16:creationId xmlns:a16="http://schemas.microsoft.com/office/drawing/2014/main" id="{CCDD7AAD-AD33-CE40-BA50-799070F447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0" name="Line 14">
              <a:extLst>
                <a:ext uri="{FF2B5EF4-FFF2-40B4-BE49-F238E27FC236}">
                  <a16:creationId xmlns:a16="http://schemas.microsoft.com/office/drawing/2014/main" id="{63E2C253-DED8-D143-9E47-18D751531A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1" name="Line 13">
              <a:extLst>
                <a:ext uri="{FF2B5EF4-FFF2-40B4-BE49-F238E27FC236}">
                  <a16:creationId xmlns:a16="http://schemas.microsoft.com/office/drawing/2014/main" id="{8BBD3083-6D25-1A4C-BB20-D964CAA705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3752" name="Straight Connector 90">
              <a:extLst>
                <a:ext uri="{FF2B5EF4-FFF2-40B4-BE49-F238E27FC236}">
                  <a16:creationId xmlns:a16="http://schemas.microsoft.com/office/drawing/2014/main" id="{190FD64C-20DB-344F-9867-51ECB60F66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753" name="Straight Connector 91">
              <a:extLst>
                <a:ext uri="{FF2B5EF4-FFF2-40B4-BE49-F238E27FC236}">
                  <a16:creationId xmlns:a16="http://schemas.microsoft.com/office/drawing/2014/main" id="{E45E8372-29CE-AC44-930B-315E9027CC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3734" name="TextBox 92">
            <a:extLst>
              <a:ext uri="{FF2B5EF4-FFF2-40B4-BE49-F238E27FC236}">
                <a16:creationId xmlns:a16="http://schemas.microsoft.com/office/drawing/2014/main" id="{54E09748-330B-2146-89E7-899278D2CB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3735" name="TextBox 1">
            <a:extLst>
              <a:ext uri="{FF2B5EF4-FFF2-40B4-BE49-F238E27FC236}">
                <a16:creationId xmlns:a16="http://schemas.microsoft.com/office/drawing/2014/main" id="{5CA3F4EE-411B-EB49-B117-6929E146C4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3736" name="TextBox 93">
            <a:extLst>
              <a:ext uri="{FF2B5EF4-FFF2-40B4-BE49-F238E27FC236}">
                <a16:creationId xmlns:a16="http://schemas.microsoft.com/office/drawing/2014/main" id="{77D414DF-972A-4A4A-8171-2D55F19AF0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3737" name="TextBox 94">
            <a:extLst>
              <a:ext uri="{FF2B5EF4-FFF2-40B4-BE49-F238E27FC236}">
                <a16:creationId xmlns:a16="http://schemas.microsoft.com/office/drawing/2014/main" id="{8DA892EC-CB4E-7A45-8C23-E221AB16DA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3738" name="TextBox 95">
            <a:extLst>
              <a:ext uri="{FF2B5EF4-FFF2-40B4-BE49-F238E27FC236}">
                <a16:creationId xmlns:a16="http://schemas.microsoft.com/office/drawing/2014/main" id="{4D3079A2-0BCB-7F44-821A-AD4E571814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3739" name="TextBox 96">
            <a:extLst>
              <a:ext uri="{FF2B5EF4-FFF2-40B4-BE49-F238E27FC236}">
                <a16:creationId xmlns:a16="http://schemas.microsoft.com/office/drawing/2014/main" id="{D28848A4-50AE-CD4A-9064-DE9C86D188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3740" name="TextBox 97">
            <a:extLst>
              <a:ext uri="{FF2B5EF4-FFF2-40B4-BE49-F238E27FC236}">
                <a16:creationId xmlns:a16="http://schemas.microsoft.com/office/drawing/2014/main" id="{A7737ACB-4E9C-B24C-AB6F-2571B28C3D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3741" name="Freeform 64">
            <a:extLst>
              <a:ext uri="{FF2B5EF4-FFF2-40B4-BE49-F238E27FC236}">
                <a16:creationId xmlns:a16="http://schemas.microsoft.com/office/drawing/2014/main" id="{8F839AB6-1351-0642-BC8F-6D146BE7AE2A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742" name="Freeform 64">
            <a:extLst>
              <a:ext uri="{FF2B5EF4-FFF2-40B4-BE49-F238E27FC236}">
                <a16:creationId xmlns:a16="http://schemas.microsoft.com/office/drawing/2014/main" id="{B4784080-EA4A-4543-82DA-E95F7741F2F2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743" name="TextBox 104">
            <a:extLst>
              <a:ext uri="{FF2B5EF4-FFF2-40B4-BE49-F238E27FC236}">
                <a16:creationId xmlns:a16="http://schemas.microsoft.com/office/drawing/2014/main" id="{9A3E80C5-BBCD-5242-9709-C0D66ED453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3744" name="TextBox 105">
            <a:extLst>
              <a:ext uri="{FF2B5EF4-FFF2-40B4-BE49-F238E27FC236}">
                <a16:creationId xmlns:a16="http://schemas.microsoft.com/office/drawing/2014/main" id="{9EAB1C45-3196-1740-80B6-E53DEA8B21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3745" name="TextBox 106">
            <a:extLst>
              <a:ext uri="{FF2B5EF4-FFF2-40B4-BE49-F238E27FC236}">
                <a16:creationId xmlns:a16="http://schemas.microsoft.com/office/drawing/2014/main" id="{EB3B7987-F7FC-F644-909B-0ED0A5C7D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3746" name="TextBox 107">
            <a:extLst>
              <a:ext uri="{FF2B5EF4-FFF2-40B4-BE49-F238E27FC236}">
                <a16:creationId xmlns:a16="http://schemas.microsoft.com/office/drawing/2014/main" id="{B9C62648-0AED-304F-A921-567A7681E8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3747" name="TextBox 108">
            <a:extLst>
              <a:ext uri="{FF2B5EF4-FFF2-40B4-BE49-F238E27FC236}">
                <a16:creationId xmlns:a16="http://schemas.microsoft.com/office/drawing/2014/main" id="{A517AD08-38A7-4146-AD8A-D9CC5B894E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3748" name="TextBox 2">
            <a:extLst>
              <a:ext uri="{FF2B5EF4-FFF2-40B4-BE49-F238E27FC236}">
                <a16:creationId xmlns:a16="http://schemas.microsoft.com/office/drawing/2014/main" id="{3FE9A4FC-40D6-484F-83CA-6070B3C80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Clock=0</a:t>
            </a: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02858475-6C2E-E24D-B23E-B8FAE514D98C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4754" name="Group 1">
            <a:extLst>
              <a:ext uri="{FF2B5EF4-FFF2-40B4-BE49-F238E27FC236}">
                <a16:creationId xmlns:a16="http://schemas.microsoft.com/office/drawing/2014/main" id="{97B9DCA7-402E-6940-8CE5-FBAD4CB26C61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4787" name="Line 4">
              <a:extLst>
                <a:ext uri="{FF2B5EF4-FFF2-40B4-BE49-F238E27FC236}">
                  <a16:creationId xmlns:a16="http://schemas.microsoft.com/office/drawing/2014/main" id="{9AEF9C86-5BA9-CA49-9737-1C8B303B63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8" name="Line 5">
              <a:extLst>
                <a:ext uri="{FF2B5EF4-FFF2-40B4-BE49-F238E27FC236}">
                  <a16:creationId xmlns:a16="http://schemas.microsoft.com/office/drawing/2014/main" id="{46FD606B-891A-D94F-9C58-3A301E9F53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9" name="Line 6">
              <a:extLst>
                <a:ext uri="{FF2B5EF4-FFF2-40B4-BE49-F238E27FC236}">
                  <a16:creationId xmlns:a16="http://schemas.microsoft.com/office/drawing/2014/main" id="{045AF05E-790F-0347-8A6F-B211E30FD9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0" name="Freeform 7">
              <a:extLst>
                <a:ext uri="{FF2B5EF4-FFF2-40B4-BE49-F238E27FC236}">
                  <a16:creationId xmlns:a16="http://schemas.microsoft.com/office/drawing/2014/main" id="{B2B255F4-9C86-C844-A50A-0EA91F956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1" name="Freeform 8">
              <a:extLst>
                <a:ext uri="{FF2B5EF4-FFF2-40B4-BE49-F238E27FC236}">
                  <a16:creationId xmlns:a16="http://schemas.microsoft.com/office/drawing/2014/main" id="{C499F47D-D7A6-6747-82C5-DC92B359D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2" name="Freeform 10">
              <a:extLst>
                <a:ext uri="{FF2B5EF4-FFF2-40B4-BE49-F238E27FC236}">
                  <a16:creationId xmlns:a16="http://schemas.microsoft.com/office/drawing/2014/main" id="{A8A52477-9D32-954F-A29C-E186E6D72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93" name="Freeform 11">
              <a:extLst>
                <a:ext uri="{FF2B5EF4-FFF2-40B4-BE49-F238E27FC236}">
                  <a16:creationId xmlns:a16="http://schemas.microsoft.com/office/drawing/2014/main" id="{C5B26A5B-0CD4-2645-BEA2-1161BCD35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94" name="Line 13">
              <a:extLst>
                <a:ext uri="{FF2B5EF4-FFF2-40B4-BE49-F238E27FC236}">
                  <a16:creationId xmlns:a16="http://schemas.microsoft.com/office/drawing/2014/main" id="{26EE44F2-8B78-DD49-95C2-C9C4E8D85D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5" name="Line 14">
              <a:extLst>
                <a:ext uri="{FF2B5EF4-FFF2-40B4-BE49-F238E27FC236}">
                  <a16:creationId xmlns:a16="http://schemas.microsoft.com/office/drawing/2014/main" id="{76708C2A-BD3C-FF4C-A2B1-591372585B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6" name="Freeform 18">
              <a:extLst>
                <a:ext uri="{FF2B5EF4-FFF2-40B4-BE49-F238E27FC236}">
                  <a16:creationId xmlns:a16="http://schemas.microsoft.com/office/drawing/2014/main" id="{38805D83-BC17-2C40-9A3D-48C63C4AC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97" name="Freeform 20">
              <a:extLst>
                <a:ext uri="{FF2B5EF4-FFF2-40B4-BE49-F238E27FC236}">
                  <a16:creationId xmlns:a16="http://schemas.microsoft.com/office/drawing/2014/main" id="{25277064-3FF9-FB49-9EAC-F9A7AD5E6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98" name="Line 25">
              <a:extLst>
                <a:ext uri="{FF2B5EF4-FFF2-40B4-BE49-F238E27FC236}">
                  <a16:creationId xmlns:a16="http://schemas.microsoft.com/office/drawing/2014/main" id="{719264E9-F3CB-894A-87B5-F8E33E7218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9" name="Rectangle 26">
              <a:extLst>
                <a:ext uri="{FF2B5EF4-FFF2-40B4-BE49-F238E27FC236}">
                  <a16:creationId xmlns:a16="http://schemas.microsoft.com/office/drawing/2014/main" id="{960C0F39-826D-C04B-80E1-12727A753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00" name="Freeform 29">
              <a:extLst>
                <a:ext uri="{FF2B5EF4-FFF2-40B4-BE49-F238E27FC236}">
                  <a16:creationId xmlns:a16="http://schemas.microsoft.com/office/drawing/2014/main" id="{1361030B-B19B-EC49-97C5-75D7D2F6B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1" name="Freeform 34">
              <a:extLst>
                <a:ext uri="{FF2B5EF4-FFF2-40B4-BE49-F238E27FC236}">
                  <a16:creationId xmlns:a16="http://schemas.microsoft.com/office/drawing/2014/main" id="{416C624F-6290-644A-AFB4-997408BE8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2" name="Line 35">
              <a:extLst>
                <a:ext uri="{FF2B5EF4-FFF2-40B4-BE49-F238E27FC236}">
                  <a16:creationId xmlns:a16="http://schemas.microsoft.com/office/drawing/2014/main" id="{739F5F49-E867-0F47-9371-5597AF461D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3" name="Freeform 40">
              <a:extLst>
                <a:ext uri="{FF2B5EF4-FFF2-40B4-BE49-F238E27FC236}">
                  <a16:creationId xmlns:a16="http://schemas.microsoft.com/office/drawing/2014/main" id="{2D2EADC0-C6DE-DB42-90ED-261F57FF4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04" name="Line 41">
              <a:extLst>
                <a:ext uri="{FF2B5EF4-FFF2-40B4-BE49-F238E27FC236}">
                  <a16:creationId xmlns:a16="http://schemas.microsoft.com/office/drawing/2014/main" id="{78640E08-E5BD-3148-AED2-E48803E720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5" name="Line 42">
              <a:extLst>
                <a:ext uri="{FF2B5EF4-FFF2-40B4-BE49-F238E27FC236}">
                  <a16:creationId xmlns:a16="http://schemas.microsoft.com/office/drawing/2014/main" id="{CD05B215-7EB5-304E-9092-41F53CB167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6" name="Freeform 44">
              <a:extLst>
                <a:ext uri="{FF2B5EF4-FFF2-40B4-BE49-F238E27FC236}">
                  <a16:creationId xmlns:a16="http://schemas.microsoft.com/office/drawing/2014/main" id="{8527E66B-984F-A44A-94CC-26D3E7F1A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07" name="Line 45">
              <a:extLst>
                <a:ext uri="{FF2B5EF4-FFF2-40B4-BE49-F238E27FC236}">
                  <a16:creationId xmlns:a16="http://schemas.microsoft.com/office/drawing/2014/main" id="{7521336A-FE14-F74A-857C-0938449FB5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8" name="Freeform 46">
              <a:extLst>
                <a:ext uri="{FF2B5EF4-FFF2-40B4-BE49-F238E27FC236}">
                  <a16:creationId xmlns:a16="http://schemas.microsoft.com/office/drawing/2014/main" id="{5304B47F-A69C-9F46-A71C-CF80EEF7DCD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09" name="Freeform 51">
              <a:extLst>
                <a:ext uri="{FF2B5EF4-FFF2-40B4-BE49-F238E27FC236}">
                  <a16:creationId xmlns:a16="http://schemas.microsoft.com/office/drawing/2014/main" id="{1C802F5A-830A-FF48-B430-3694E11B9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0" name="Rectangle 52">
              <a:extLst>
                <a:ext uri="{FF2B5EF4-FFF2-40B4-BE49-F238E27FC236}">
                  <a16:creationId xmlns:a16="http://schemas.microsoft.com/office/drawing/2014/main" id="{52D54ABE-8A51-F84B-9645-8335BF8D2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1" name="AutoShape 56">
              <a:extLst>
                <a:ext uri="{FF2B5EF4-FFF2-40B4-BE49-F238E27FC236}">
                  <a16:creationId xmlns:a16="http://schemas.microsoft.com/office/drawing/2014/main" id="{EB75B9B5-86A1-1A4B-972D-FCF41EA3D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2" name="AutoShape 57">
              <a:extLst>
                <a:ext uri="{FF2B5EF4-FFF2-40B4-BE49-F238E27FC236}">
                  <a16:creationId xmlns:a16="http://schemas.microsoft.com/office/drawing/2014/main" id="{6C2014D9-ED48-F94D-9308-C4493CA13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3" name="AutoShape 59">
              <a:extLst>
                <a:ext uri="{FF2B5EF4-FFF2-40B4-BE49-F238E27FC236}">
                  <a16:creationId xmlns:a16="http://schemas.microsoft.com/office/drawing/2014/main" id="{BCA40A5B-6C4B-CC40-AFD2-BEAD29305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4" name="AutoShape 61">
              <a:extLst>
                <a:ext uri="{FF2B5EF4-FFF2-40B4-BE49-F238E27FC236}">
                  <a16:creationId xmlns:a16="http://schemas.microsoft.com/office/drawing/2014/main" id="{1A3D13F8-7CA3-1646-B8B3-26E292B37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5" name="Freeform 64">
              <a:extLst>
                <a:ext uri="{FF2B5EF4-FFF2-40B4-BE49-F238E27FC236}">
                  <a16:creationId xmlns:a16="http://schemas.microsoft.com/office/drawing/2014/main" id="{AB222D28-8EDA-7741-B41A-BCF6A0D1D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16" name="Freeform 65">
              <a:extLst>
                <a:ext uri="{FF2B5EF4-FFF2-40B4-BE49-F238E27FC236}">
                  <a16:creationId xmlns:a16="http://schemas.microsoft.com/office/drawing/2014/main" id="{3C515DAC-E6A7-6449-9266-C384C3093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17" name="Line 5">
              <a:extLst>
                <a:ext uri="{FF2B5EF4-FFF2-40B4-BE49-F238E27FC236}">
                  <a16:creationId xmlns:a16="http://schemas.microsoft.com/office/drawing/2014/main" id="{4B42CED4-1ADF-B340-9176-D9731BED41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8" name="Line 6">
              <a:extLst>
                <a:ext uri="{FF2B5EF4-FFF2-40B4-BE49-F238E27FC236}">
                  <a16:creationId xmlns:a16="http://schemas.microsoft.com/office/drawing/2014/main" id="{B9290349-BCD7-BF4E-98FE-B30102724F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9" name="Freeform 7">
              <a:extLst>
                <a:ext uri="{FF2B5EF4-FFF2-40B4-BE49-F238E27FC236}">
                  <a16:creationId xmlns:a16="http://schemas.microsoft.com/office/drawing/2014/main" id="{F5F9C201-15F4-0940-B281-D777BE46C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0" name="Freeform 8">
              <a:extLst>
                <a:ext uri="{FF2B5EF4-FFF2-40B4-BE49-F238E27FC236}">
                  <a16:creationId xmlns:a16="http://schemas.microsoft.com/office/drawing/2014/main" id="{A9A6C160-88AD-344E-BACF-E9EB97E3B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1" name="Freeform 10">
              <a:extLst>
                <a:ext uri="{FF2B5EF4-FFF2-40B4-BE49-F238E27FC236}">
                  <a16:creationId xmlns:a16="http://schemas.microsoft.com/office/drawing/2014/main" id="{48909CA8-7C9B-544C-A6E5-8A90F9A70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22" name="Freeform 11">
              <a:extLst>
                <a:ext uri="{FF2B5EF4-FFF2-40B4-BE49-F238E27FC236}">
                  <a16:creationId xmlns:a16="http://schemas.microsoft.com/office/drawing/2014/main" id="{C1B91172-6790-D643-8398-F3EA83895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23" name="Line 13">
              <a:extLst>
                <a:ext uri="{FF2B5EF4-FFF2-40B4-BE49-F238E27FC236}">
                  <a16:creationId xmlns:a16="http://schemas.microsoft.com/office/drawing/2014/main" id="{B9337A6D-3CED-1F46-BA1D-8A19A8B83E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4" name="Line 14">
              <a:extLst>
                <a:ext uri="{FF2B5EF4-FFF2-40B4-BE49-F238E27FC236}">
                  <a16:creationId xmlns:a16="http://schemas.microsoft.com/office/drawing/2014/main" id="{D768EF14-BEDE-6648-B3B8-96690E4A87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5" name="Freeform 20">
              <a:extLst>
                <a:ext uri="{FF2B5EF4-FFF2-40B4-BE49-F238E27FC236}">
                  <a16:creationId xmlns:a16="http://schemas.microsoft.com/office/drawing/2014/main" id="{2161C04A-972D-3F49-BDF7-0E620B38F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26" name="Line 21">
              <a:extLst>
                <a:ext uri="{FF2B5EF4-FFF2-40B4-BE49-F238E27FC236}">
                  <a16:creationId xmlns:a16="http://schemas.microsoft.com/office/drawing/2014/main" id="{2ED57252-0C6B-7741-A62B-8786158714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7" name="Line 25">
              <a:extLst>
                <a:ext uri="{FF2B5EF4-FFF2-40B4-BE49-F238E27FC236}">
                  <a16:creationId xmlns:a16="http://schemas.microsoft.com/office/drawing/2014/main" id="{52302CB1-0298-0C40-BC02-3A77D1E650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8" name="Freeform 29">
              <a:extLst>
                <a:ext uri="{FF2B5EF4-FFF2-40B4-BE49-F238E27FC236}">
                  <a16:creationId xmlns:a16="http://schemas.microsoft.com/office/drawing/2014/main" id="{4A51C87C-83BB-1846-BDB7-6D0DDEE42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9" name="Freeform 34">
              <a:extLst>
                <a:ext uri="{FF2B5EF4-FFF2-40B4-BE49-F238E27FC236}">
                  <a16:creationId xmlns:a16="http://schemas.microsoft.com/office/drawing/2014/main" id="{5B9A334E-9A77-294C-81F5-A06D2850A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0" name="Line 35">
              <a:extLst>
                <a:ext uri="{FF2B5EF4-FFF2-40B4-BE49-F238E27FC236}">
                  <a16:creationId xmlns:a16="http://schemas.microsoft.com/office/drawing/2014/main" id="{0F7C1734-2A62-3A49-AB92-61332CF202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1" name="Freeform 40">
              <a:extLst>
                <a:ext uri="{FF2B5EF4-FFF2-40B4-BE49-F238E27FC236}">
                  <a16:creationId xmlns:a16="http://schemas.microsoft.com/office/drawing/2014/main" id="{088F933C-1CC6-FE4B-87DD-A2D76F8D3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32" name="Line 41">
              <a:extLst>
                <a:ext uri="{FF2B5EF4-FFF2-40B4-BE49-F238E27FC236}">
                  <a16:creationId xmlns:a16="http://schemas.microsoft.com/office/drawing/2014/main" id="{07C55A2E-5BFA-E741-8E35-0B4EA81B29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3" name="Line 42">
              <a:extLst>
                <a:ext uri="{FF2B5EF4-FFF2-40B4-BE49-F238E27FC236}">
                  <a16:creationId xmlns:a16="http://schemas.microsoft.com/office/drawing/2014/main" id="{64095AA3-F88C-044E-B0C5-5505F0E861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4" name="Freeform 44">
              <a:extLst>
                <a:ext uri="{FF2B5EF4-FFF2-40B4-BE49-F238E27FC236}">
                  <a16:creationId xmlns:a16="http://schemas.microsoft.com/office/drawing/2014/main" id="{27DFEBF2-0F36-E645-A996-5FFC599AB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35" name="Line 45">
              <a:extLst>
                <a:ext uri="{FF2B5EF4-FFF2-40B4-BE49-F238E27FC236}">
                  <a16:creationId xmlns:a16="http://schemas.microsoft.com/office/drawing/2014/main" id="{1F1BFC47-79C1-CC40-A7BE-FB9EE8FC0A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6" name="Freeform 51">
              <a:extLst>
                <a:ext uri="{FF2B5EF4-FFF2-40B4-BE49-F238E27FC236}">
                  <a16:creationId xmlns:a16="http://schemas.microsoft.com/office/drawing/2014/main" id="{579E94CB-0A13-DE4D-987E-7F07EF7FD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7" name="Line 53">
              <a:extLst>
                <a:ext uri="{FF2B5EF4-FFF2-40B4-BE49-F238E27FC236}">
                  <a16:creationId xmlns:a16="http://schemas.microsoft.com/office/drawing/2014/main" id="{6385B23F-FC4A-D049-8D4A-378E8924AC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8" name="Rectangle 54">
              <a:extLst>
                <a:ext uri="{FF2B5EF4-FFF2-40B4-BE49-F238E27FC236}">
                  <a16:creationId xmlns:a16="http://schemas.microsoft.com/office/drawing/2014/main" id="{17A49693-B192-3E4A-91A4-15C0DA28E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9" name="Rectangle 55">
              <a:extLst>
                <a:ext uri="{FF2B5EF4-FFF2-40B4-BE49-F238E27FC236}">
                  <a16:creationId xmlns:a16="http://schemas.microsoft.com/office/drawing/2014/main" id="{7178BC9D-8B9E-ED43-90A9-88D93A513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0" name="AutoShape 56">
              <a:extLst>
                <a:ext uri="{FF2B5EF4-FFF2-40B4-BE49-F238E27FC236}">
                  <a16:creationId xmlns:a16="http://schemas.microsoft.com/office/drawing/2014/main" id="{0C1670A8-C469-0540-B632-7C9FE8BEE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1" name="AutoShape 57">
              <a:extLst>
                <a:ext uri="{FF2B5EF4-FFF2-40B4-BE49-F238E27FC236}">
                  <a16:creationId xmlns:a16="http://schemas.microsoft.com/office/drawing/2014/main" id="{FDE80CA6-4E39-9F4A-9D08-CB47722A9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2" name="AutoShape 59">
              <a:extLst>
                <a:ext uri="{FF2B5EF4-FFF2-40B4-BE49-F238E27FC236}">
                  <a16:creationId xmlns:a16="http://schemas.microsoft.com/office/drawing/2014/main" id="{71E65DE7-BC47-BD4E-87CB-957344B85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3" name="AutoShape 61">
              <a:extLst>
                <a:ext uri="{FF2B5EF4-FFF2-40B4-BE49-F238E27FC236}">
                  <a16:creationId xmlns:a16="http://schemas.microsoft.com/office/drawing/2014/main" id="{57BE0B0C-7F30-7340-B60E-BDC88F2D2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4" name="Freeform 64">
              <a:extLst>
                <a:ext uri="{FF2B5EF4-FFF2-40B4-BE49-F238E27FC236}">
                  <a16:creationId xmlns:a16="http://schemas.microsoft.com/office/drawing/2014/main" id="{ACBA4179-2567-894E-82C3-986F3C997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45" name="Freeform 65">
              <a:extLst>
                <a:ext uri="{FF2B5EF4-FFF2-40B4-BE49-F238E27FC236}">
                  <a16:creationId xmlns:a16="http://schemas.microsoft.com/office/drawing/2014/main" id="{94E0C9B8-E7CC-8142-94EA-5DE9EE5ED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46" name="Line 14">
              <a:extLst>
                <a:ext uri="{FF2B5EF4-FFF2-40B4-BE49-F238E27FC236}">
                  <a16:creationId xmlns:a16="http://schemas.microsoft.com/office/drawing/2014/main" id="{47BB3C6D-D9A3-404F-914B-75CD06E6E5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7" name="Line 14">
              <a:extLst>
                <a:ext uri="{FF2B5EF4-FFF2-40B4-BE49-F238E27FC236}">
                  <a16:creationId xmlns:a16="http://schemas.microsoft.com/office/drawing/2014/main" id="{1FBD5D9A-EA0B-2C4F-AB34-53BC36A22F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8" name="Line 14">
              <a:extLst>
                <a:ext uri="{FF2B5EF4-FFF2-40B4-BE49-F238E27FC236}">
                  <a16:creationId xmlns:a16="http://schemas.microsoft.com/office/drawing/2014/main" id="{BB3E57B4-3B6D-0C4F-9BCC-FAC8247644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9" name="Line 14">
              <a:extLst>
                <a:ext uri="{FF2B5EF4-FFF2-40B4-BE49-F238E27FC236}">
                  <a16:creationId xmlns:a16="http://schemas.microsoft.com/office/drawing/2014/main" id="{7DD7E6CF-37F4-9C4C-B9EA-21552EBDF2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0" name="Line 13">
              <a:extLst>
                <a:ext uri="{FF2B5EF4-FFF2-40B4-BE49-F238E27FC236}">
                  <a16:creationId xmlns:a16="http://schemas.microsoft.com/office/drawing/2014/main" id="{53FFE098-C853-C44B-B17F-62861F4EEB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1" name="Line 19">
              <a:extLst>
                <a:ext uri="{FF2B5EF4-FFF2-40B4-BE49-F238E27FC236}">
                  <a16:creationId xmlns:a16="http://schemas.microsoft.com/office/drawing/2014/main" id="{ED08D83E-153D-204F-A4DB-D2456A073D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2" name="Line 47">
              <a:extLst>
                <a:ext uri="{FF2B5EF4-FFF2-40B4-BE49-F238E27FC236}">
                  <a16:creationId xmlns:a16="http://schemas.microsoft.com/office/drawing/2014/main" id="{EBE110D0-5213-7D47-A53E-D451005B9B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3" name="Line 13">
              <a:extLst>
                <a:ext uri="{FF2B5EF4-FFF2-40B4-BE49-F238E27FC236}">
                  <a16:creationId xmlns:a16="http://schemas.microsoft.com/office/drawing/2014/main" id="{15BDEE2F-0917-2342-BC10-1998EF80E5A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4" name="Freeform 29">
              <a:extLst>
                <a:ext uri="{FF2B5EF4-FFF2-40B4-BE49-F238E27FC236}">
                  <a16:creationId xmlns:a16="http://schemas.microsoft.com/office/drawing/2014/main" id="{B99D692E-93DE-C446-B189-8C8C717CACC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5" name="Isosceles Triangle 11">
              <a:extLst>
                <a:ext uri="{FF2B5EF4-FFF2-40B4-BE49-F238E27FC236}">
                  <a16:creationId xmlns:a16="http://schemas.microsoft.com/office/drawing/2014/main" id="{C9059F30-3CCC-F347-8C64-79AA72EA31A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56" name="Line 13">
              <a:extLst>
                <a:ext uri="{FF2B5EF4-FFF2-40B4-BE49-F238E27FC236}">
                  <a16:creationId xmlns:a16="http://schemas.microsoft.com/office/drawing/2014/main" id="{89837C69-140F-7041-B636-4DAB89531D7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7" name="Freeform 65">
              <a:extLst>
                <a:ext uri="{FF2B5EF4-FFF2-40B4-BE49-F238E27FC236}">
                  <a16:creationId xmlns:a16="http://schemas.microsoft.com/office/drawing/2014/main" id="{AD522093-6DED-BD47-9328-A8FFB9AB5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58" name="Freeform 29">
              <a:extLst>
                <a:ext uri="{FF2B5EF4-FFF2-40B4-BE49-F238E27FC236}">
                  <a16:creationId xmlns:a16="http://schemas.microsoft.com/office/drawing/2014/main" id="{A81C76E3-6BEA-C045-A2CF-121B80CA1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9" name="Isosceles Triangle 11">
              <a:extLst>
                <a:ext uri="{FF2B5EF4-FFF2-40B4-BE49-F238E27FC236}">
                  <a16:creationId xmlns:a16="http://schemas.microsoft.com/office/drawing/2014/main" id="{49EEB9CF-3DAF-814D-918C-6CC314A2C4F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60" name="Line 4">
              <a:extLst>
                <a:ext uri="{FF2B5EF4-FFF2-40B4-BE49-F238E27FC236}">
                  <a16:creationId xmlns:a16="http://schemas.microsoft.com/office/drawing/2014/main" id="{EB3C0BC6-18B0-F349-A09D-193F4CFE55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1" name="Freeform 65">
              <a:extLst>
                <a:ext uri="{FF2B5EF4-FFF2-40B4-BE49-F238E27FC236}">
                  <a16:creationId xmlns:a16="http://schemas.microsoft.com/office/drawing/2014/main" id="{AC8564C4-BAE2-424D-9CC5-604B2419B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755" name="Group 3">
            <a:extLst>
              <a:ext uri="{FF2B5EF4-FFF2-40B4-BE49-F238E27FC236}">
                <a16:creationId xmlns:a16="http://schemas.microsoft.com/office/drawing/2014/main" id="{A46AF604-6683-DF4E-895C-EC6E93E4DB5E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4782" name="Line 14">
              <a:extLst>
                <a:ext uri="{FF2B5EF4-FFF2-40B4-BE49-F238E27FC236}">
                  <a16:creationId xmlns:a16="http://schemas.microsoft.com/office/drawing/2014/main" id="{58AFCCFE-608E-8242-8B0E-40863D5C33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3" name="Line 14">
              <a:extLst>
                <a:ext uri="{FF2B5EF4-FFF2-40B4-BE49-F238E27FC236}">
                  <a16:creationId xmlns:a16="http://schemas.microsoft.com/office/drawing/2014/main" id="{66866287-A781-214C-AAE8-7814D0BC6A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4" name="Line 13">
              <a:extLst>
                <a:ext uri="{FF2B5EF4-FFF2-40B4-BE49-F238E27FC236}">
                  <a16:creationId xmlns:a16="http://schemas.microsoft.com/office/drawing/2014/main" id="{414E112B-4904-E341-B46D-666DB22D4F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4785" name="Straight Connector 2">
              <a:extLst>
                <a:ext uri="{FF2B5EF4-FFF2-40B4-BE49-F238E27FC236}">
                  <a16:creationId xmlns:a16="http://schemas.microsoft.com/office/drawing/2014/main" id="{7C21A6D5-2F9E-6840-B5AF-17A9422E44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786" name="Straight Connector 86">
              <a:extLst>
                <a:ext uri="{FF2B5EF4-FFF2-40B4-BE49-F238E27FC236}">
                  <a16:creationId xmlns:a16="http://schemas.microsoft.com/office/drawing/2014/main" id="{DA391C13-BFA5-C94A-B78F-EF895414DC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4756" name="TextBox 4">
            <a:extLst>
              <a:ext uri="{FF2B5EF4-FFF2-40B4-BE49-F238E27FC236}">
                <a16:creationId xmlns:a16="http://schemas.microsoft.com/office/drawing/2014/main" id="{96506EF8-AB9F-B348-9B59-8E59FBC49E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4757" name="Group 85">
            <a:extLst>
              <a:ext uri="{FF2B5EF4-FFF2-40B4-BE49-F238E27FC236}">
                <a16:creationId xmlns:a16="http://schemas.microsoft.com/office/drawing/2014/main" id="{2CAA4C30-979E-EC45-B65A-C38338BFF4FB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4777" name="Line 14">
              <a:extLst>
                <a:ext uri="{FF2B5EF4-FFF2-40B4-BE49-F238E27FC236}">
                  <a16:creationId xmlns:a16="http://schemas.microsoft.com/office/drawing/2014/main" id="{D8CCAFDE-FD9A-5B47-A832-7DD7EDFB79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8" name="Line 14">
              <a:extLst>
                <a:ext uri="{FF2B5EF4-FFF2-40B4-BE49-F238E27FC236}">
                  <a16:creationId xmlns:a16="http://schemas.microsoft.com/office/drawing/2014/main" id="{791D1388-5152-204D-A4F2-907FAE35D1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9" name="Line 13">
              <a:extLst>
                <a:ext uri="{FF2B5EF4-FFF2-40B4-BE49-F238E27FC236}">
                  <a16:creationId xmlns:a16="http://schemas.microsoft.com/office/drawing/2014/main" id="{08D7BA99-7E09-7D4E-AD79-CD07BDAB5C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4780" name="Straight Connector 90">
              <a:extLst>
                <a:ext uri="{FF2B5EF4-FFF2-40B4-BE49-F238E27FC236}">
                  <a16:creationId xmlns:a16="http://schemas.microsoft.com/office/drawing/2014/main" id="{C7EF245B-F626-DF46-9B02-DD4C1AC5716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781" name="Straight Connector 91">
              <a:extLst>
                <a:ext uri="{FF2B5EF4-FFF2-40B4-BE49-F238E27FC236}">
                  <a16:creationId xmlns:a16="http://schemas.microsoft.com/office/drawing/2014/main" id="{DA6BED5B-832C-DE48-B0A3-077F4D6A834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4758" name="TextBox 92">
            <a:extLst>
              <a:ext uri="{FF2B5EF4-FFF2-40B4-BE49-F238E27FC236}">
                <a16:creationId xmlns:a16="http://schemas.microsoft.com/office/drawing/2014/main" id="{0F54A7DA-5C67-F843-9CD1-75F392FF76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4759" name="TextBox 1">
            <a:extLst>
              <a:ext uri="{FF2B5EF4-FFF2-40B4-BE49-F238E27FC236}">
                <a16:creationId xmlns:a16="http://schemas.microsoft.com/office/drawing/2014/main" id="{A22ACA5E-D078-094D-9A37-10EB5E43F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4760" name="TextBox 93">
            <a:extLst>
              <a:ext uri="{FF2B5EF4-FFF2-40B4-BE49-F238E27FC236}">
                <a16:creationId xmlns:a16="http://schemas.microsoft.com/office/drawing/2014/main" id="{B89BDAD0-A7D1-DC42-8FD4-85C4260D62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4761" name="TextBox 94">
            <a:extLst>
              <a:ext uri="{FF2B5EF4-FFF2-40B4-BE49-F238E27FC236}">
                <a16:creationId xmlns:a16="http://schemas.microsoft.com/office/drawing/2014/main" id="{C4DAAC6B-27F6-6849-8221-583C2D4F17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4762" name="TextBox 95">
            <a:extLst>
              <a:ext uri="{FF2B5EF4-FFF2-40B4-BE49-F238E27FC236}">
                <a16:creationId xmlns:a16="http://schemas.microsoft.com/office/drawing/2014/main" id="{53BD31EE-5573-5D4E-9077-201865B8F4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763" name="TextBox 96">
            <a:extLst>
              <a:ext uri="{FF2B5EF4-FFF2-40B4-BE49-F238E27FC236}">
                <a16:creationId xmlns:a16="http://schemas.microsoft.com/office/drawing/2014/main" id="{584149C3-1A52-F144-B27E-CA5E253BC6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764" name="TextBox 97">
            <a:extLst>
              <a:ext uri="{FF2B5EF4-FFF2-40B4-BE49-F238E27FC236}">
                <a16:creationId xmlns:a16="http://schemas.microsoft.com/office/drawing/2014/main" id="{C7F79A33-C599-FB47-AABF-1E3AFFEA81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4765" name="Freeform 64">
            <a:extLst>
              <a:ext uri="{FF2B5EF4-FFF2-40B4-BE49-F238E27FC236}">
                <a16:creationId xmlns:a16="http://schemas.microsoft.com/office/drawing/2014/main" id="{5F7338B0-2436-5C4A-9456-877C8752AAB4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766" name="Freeform 64">
            <a:extLst>
              <a:ext uri="{FF2B5EF4-FFF2-40B4-BE49-F238E27FC236}">
                <a16:creationId xmlns:a16="http://schemas.microsoft.com/office/drawing/2014/main" id="{D6DBFD90-459D-C244-9C5D-954AC187639D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767" name="TextBox 104">
            <a:extLst>
              <a:ext uri="{FF2B5EF4-FFF2-40B4-BE49-F238E27FC236}">
                <a16:creationId xmlns:a16="http://schemas.microsoft.com/office/drawing/2014/main" id="{EB1DBD38-8B7A-DC4B-9B57-22EC227E2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768" name="TextBox 105">
            <a:extLst>
              <a:ext uri="{FF2B5EF4-FFF2-40B4-BE49-F238E27FC236}">
                <a16:creationId xmlns:a16="http://schemas.microsoft.com/office/drawing/2014/main" id="{387AF76D-FAD1-EF4E-8A98-F05A208177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769" name="TextBox 106">
            <a:extLst>
              <a:ext uri="{FF2B5EF4-FFF2-40B4-BE49-F238E27FC236}">
                <a16:creationId xmlns:a16="http://schemas.microsoft.com/office/drawing/2014/main" id="{71F7AF1A-33E3-854C-BE74-E49A6B7C0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770" name="TextBox 107">
            <a:extLst>
              <a:ext uri="{FF2B5EF4-FFF2-40B4-BE49-F238E27FC236}">
                <a16:creationId xmlns:a16="http://schemas.microsoft.com/office/drawing/2014/main" id="{156CD173-40F6-B44A-BA55-1F29FDB677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771" name="TextBox 108">
            <a:extLst>
              <a:ext uri="{FF2B5EF4-FFF2-40B4-BE49-F238E27FC236}">
                <a16:creationId xmlns:a16="http://schemas.microsoft.com/office/drawing/2014/main" id="{EB7C42E3-E1B8-CE44-A766-822B2ED0CA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772" name="TextBox 2">
            <a:extLst>
              <a:ext uri="{FF2B5EF4-FFF2-40B4-BE49-F238E27FC236}">
                <a16:creationId xmlns:a16="http://schemas.microsoft.com/office/drawing/2014/main" id="{460E2D1A-2912-AD43-9083-60C0A158FB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Clock=0</a:t>
            </a:r>
          </a:p>
        </p:txBody>
      </p:sp>
      <p:sp>
        <p:nvSpPr>
          <p:cNvPr id="74773" name="TextBox 109">
            <a:extLst>
              <a:ext uri="{FF2B5EF4-FFF2-40B4-BE49-F238E27FC236}">
                <a16:creationId xmlns:a16="http://schemas.microsoft.com/office/drawing/2014/main" id="{B87E6B1A-E010-AC40-8C88-A95E29AFDD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384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774" name="TextBox 110">
            <a:extLst>
              <a:ext uri="{FF2B5EF4-FFF2-40B4-BE49-F238E27FC236}">
                <a16:creationId xmlns:a16="http://schemas.microsoft.com/office/drawing/2014/main" id="{5F6BC891-91D9-EF4B-8588-957B8DF05D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0889" y="37798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775" name="TextBox 111">
            <a:extLst>
              <a:ext uri="{FF2B5EF4-FFF2-40B4-BE49-F238E27FC236}">
                <a16:creationId xmlns:a16="http://schemas.microsoft.com/office/drawing/2014/main" id="{D3EB7B60-E654-5248-863F-7BBA6D5A63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1289" y="3813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4776" name="TextBox 112">
            <a:extLst>
              <a:ext uri="{FF2B5EF4-FFF2-40B4-BE49-F238E27FC236}">
                <a16:creationId xmlns:a16="http://schemas.microsoft.com/office/drawing/2014/main" id="{36479FB9-5BE8-A848-BC3F-AA93C2238B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7639" y="2971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D9AE6F7E-68B6-7D45-841B-F95F4A04C028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5778" name="Group 1">
            <a:extLst>
              <a:ext uri="{FF2B5EF4-FFF2-40B4-BE49-F238E27FC236}">
                <a16:creationId xmlns:a16="http://schemas.microsoft.com/office/drawing/2014/main" id="{870D6B91-7E64-0045-9994-3B1F372E58CF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5812" name="Line 4">
              <a:extLst>
                <a:ext uri="{FF2B5EF4-FFF2-40B4-BE49-F238E27FC236}">
                  <a16:creationId xmlns:a16="http://schemas.microsoft.com/office/drawing/2014/main" id="{6AAE8C0A-0F4A-E945-B458-6D4327B435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3" name="Line 5">
              <a:extLst>
                <a:ext uri="{FF2B5EF4-FFF2-40B4-BE49-F238E27FC236}">
                  <a16:creationId xmlns:a16="http://schemas.microsoft.com/office/drawing/2014/main" id="{7B4B27B1-4460-BE47-ACE3-19B56E074E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4" name="Line 6">
              <a:extLst>
                <a:ext uri="{FF2B5EF4-FFF2-40B4-BE49-F238E27FC236}">
                  <a16:creationId xmlns:a16="http://schemas.microsoft.com/office/drawing/2014/main" id="{39C3B701-070A-CE43-B503-E559A7A693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5" name="Freeform 7">
              <a:extLst>
                <a:ext uri="{FF2B5EF4-FFF2-40B4-BE49-F238E27FC236}">
                  <a16:creationId xmlns:a16="http://schemas.microsoft.com/office/drawing/2014/main" id="{B30BFB4E-D5F8-8546-B3D0-65FD5F490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6" name="Freeform 8">
              <a:extLst>
                <a:ext uri="{FF2B5EF4-FFF2-40B4-BE49-F238E27FC236}">
                  <a16:creationId xmlns:a16="http://schemas.microsoft.com/office/drawing/2014/main" id="{F2EB2CB3-EDC2-EF48-8820-9B1EC7892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7" name="Freeform 10">
              <a:extLst>
                <a:ext uri="{FF2B5EF4-FFF2-40B4-BE49-F238E27FC236}">
                  <a16:creationId xmlns:a16="http://schemas.microsoft.com/office/drawing/2014/main" id="{6AB89257-3E1B-E347-A85F-0260C6C7B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18" name="Freeform 11">
              <a:extLst>
                <a:ext uri="{FF2B5EF4-FFF2-40B4-BE49-F238E27FC236}">
                  <a16:creationId xmlns:a16="http://schemas.microsoft.com/office/drawing/2014/main" id="{01F424D7-5CC1-874B-816F-887ACC3C5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19" name="Line 13">
              <a:extLst>
                <a:ext uri="{FF2B5EF4-FFF2-40B4-BE49-F238E27FC236}">
                  <a16:creationId xmlns:a16="http://schemas.microsoft.com/office/drawing/2014/main" id="{D43135BE-CAAC-AC40-92EC-0E70382B05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0" name="Line 14">
              <a:extLst>
                <a:ext uri="{FF2B5EF4-FFF2-40B4-BE49-F238E27FC236}">
                  <a16:creationId xmlns:a16="http://schemas.microsoft.com/office/drawing/2014/main" id="{D3968C44-8593-5C4F-B262-5BFB57B988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1" name="Freeform 18">
              <a:extLst>
                <a:ext uri="{FF2B5EF4-FFF2-40B4-BE49-F238E27FC236}">
                  <a16:creationId xmlns:a16="http://schemas.microsoft.com/office/drawing/2014/main" id="{C48E394E-99F7-3045-A909-F12F122A2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22" name="Freeform 20">
              <a:extLst>
                <a:ext uri="{FF2B5EF4-FFF2-40B4-BE49-F238E27FC236}">
                  <a16:creationId xmlns:a16="http://schemas.microsoft.com/office/drawing/2014/main" id="{05F315DF-F6B9-2B4E-BEC8-D88F39ED2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23" name="Line 25">
              <a:extLst>
                <a:ext uri="{FF2B5EF4-FFF2-40B4-BE49-F238E27FC236}">
                  <a16:creationId xmlns:a16="http://schemas.microsoft.com/office/drawing/2014/main" id="{EE98E62B-A174-D748-BDEA-CC4555D4AF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4" name="Rectangle 26">
              <a:extLst>
                <a:ext uri="{FF2B5EF4-FFF2-40B4-BE49-F238E27FC236}">
                  <a16:creationId xmlns:a16="http://schemas.microsoft.com/office/drawing/2014/main" id="{5BC177D4-2FA1-B94F-B9FE-3E4EE3D6D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5" name="Freeform 29">
              <a:extLst>
                <a:ext uri="{FF2B5EF4-FFF2-40B4-BE49-F238E27FC236}">
                  <a16:creationId xmlns:a16="http://schemas.microsoft.com/office/drawing/2014/main" id="{52C342A6-9B4C-8F49-B4FA-34B4EFFE1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6" name="Freeform 34">
              <a:extLst>
                <a:ext uri="{FF2B5EF4-FFF2-40B4-BE49-F238E27FC236}">
                  <a16:creationId xmlns:a16="http://schemas.microsoft.com/office/drawing/2014/main" id="{6E119349-7E4E-644D-BFA1-0A86469C4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7" name="Line 35">
              <a:extLst>
                <a:ext uri="{FF2B5EF4-FFF2-40B4-BE49-F238E27FC236}">
                  <a16:creationId xmlns:a16="http://schemas.microsoft.com/office/drawing/2014/main" id="{BD8E523D-F158-664F-83DF-2CE1CF26E8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8" name="Freeform 40">
              <a:extLst>
                <a:ext uri="{FF2B5EF4-FFF2-40B4-BE49-F238E27FC236}">
                  <a16:creationId xmlns:a16="http://schemas.microsoft.com/office/drawing/2014/main" id="{EA6C1C10-6FCE-7C4D-847A-9598BF08C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29" name="Line 41">
              <a:extLst>
                <a:ext uri="{FF2B5EF4-FFF2-40B4-BE49-F238E27FC236}">
                  <a16:creationId xmlns:a16="http://schemas.microsoft.com/office/drawing/2014/main" id="{3181D484-837E-0A42-BD7C-86D8D72D57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0" name="Line 42">
              <a:extLst>
                <a:ext uri="{FF2B5EF4-FFF2-40B4-BE49-F238E27FC236}">
                  <a16:creationId xmlns:a16="http://schemas.microsoft.com/office/drawing/2014/main" id="{BE85DA43-8AC5-5B46-A335-B109E365F3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1" name="Freeform 44">
              <a:extLst>
                <a:ext uri="{FF2B5EF4-FFF2-40B4-BE49-F238E27FC236}">
                  <a16:creationId xmlns:a16="http://schemas.microsoft.com/office/drawing/2014/main" id="{F7EBB912-030E-5A49-BE2A-8B0B1872A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32" name="Line 45">
              <a:extLst>
                <a:ext uri="{FF2B5EF4-FFF2-40B4-BE49-F238E27FC236}">
                  <a16:creationId xmlns:a16="http://schemas.microsoft.com/office/drawing/2014/main" id="{D0D6BB40-6B86-F541-BE5B-D72E408534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3" name="Freeform 46">
              <a:extLst>
                <a:ext uri="{FF2B5EF4-FFF2-40B4-BE49-F238E27FC236}">
                  <a16:creationId xmlns:a16="http://schemas.microsoft.com/office/drawing/2014/main" id="{302D4834-8A42-C145-96B0-6410F1D5A89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34" name="Freeform 51">
              <a:extLst>
                <a:ext uri="{FF2B5EF4-FFF2-40B4-BE49-F238E27FC236}">
                  <a16:creationId xmlns:a16="http://schemas.microsoft.com/office/drawing/2014/main" id="{43F94FF8-0C18-AB40-810D-BBE41800D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5" name="Rectangle 52">
              <a:extLst>
                <a:ext uri="{FF2B5EF4-FFF2-40B4-BE49-F238E27FC236}">
                  <a16:creationId xmlns:a16="http://schemas.microsoft.com/office/drawing/2014/main" id="{AE283AE7-1421-C142-B695-5B4A90425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6" name="AutoShape 56">
              <a:extLst>
                <a:ext uri="{FF2B5EF4-FFF2-40B4-BE49-F238E27FC236}">
                  <a16:creationId xmlns:a16="http://schemas.microsoft.com/office/drawing/2014/main" id="{E95D82DB-7268-8442-BD94-FE35F1EF0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7" name="AutoShape 57">
              <a:extLst>
                <a:ext uri="{FF2B5EF4-FFF2-40B4-BE49-F238E27FC236}">
                  <a16:creationId xmlns:a16="http://schemas.microsoft.com/office/drawing/2014/main" id="{29BD4C27-C933-3846-A4F0-6719799B8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8" name="AutoShape 59">
              <a:extLst>
                <a:ext uri="{FF2B5EF4-FFF2-40B4-BE49-F238E27FC236}">
                  <a16:creationId xmlns:a16="http://schemas.microsoft.com/office/drawing/2014/main" id="{E1EA2C27-7B29-4544-AEA9-08251B405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9" name="AutoShape 61">
              <a:extLst>
                <a:ext uri="{FF2B5EF4-FFF2-40B4-BE49-F238E27FC236}">
                  <a16:creationId xmlns:a16="http://schemas.microsoft.com/office/drawing/2014/main" id="{EAEB53FA-9ED2-8C4D-A519-47A115734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0" name="Freeform 64">
              <a:extLst>
                <a:ext uri="{FF2B5EF4-FFF2-40B4-BE49-F238E27FC236}">
                  <a16:creationId xmlns:a16="http://schemas.microsoft.com/office/drawing/2014/main" id="{7B0F75FB-4ED4-A74D-A709-625CF7772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41" name="Freeform 65">
              <a:extLst>
                <a:ext uri="{FF2B5EF4-FFF2-40B4-BE49-F238E27FC236}">
                  <a16:creationId xmlns:a16="http://schemas.microsoft.com/office/drawing/2014/main" id="{E6809BFD-7443-6A4D-A8A0-EEE812D1B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42" name="Line 5">
              <a:extLst>
                <a:ext uri="{FF2B5EF4-FFF2-40B4-BE49-F238E27FC236}">
                  <a16:creationId xmlns:a16="http://schemas.microsoft.com/office/drawing/2014/main" id="{A1067F42-B947-C54C-A02E-972289855B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3" name="Line 6">
              <a:extLst>
                <a:ext uri="{FF2B5EF4-FFF2-40B4-BE49-F238E27FC236}">
                  <a16:creationId xmlns:a16="http://schemas.microsoft.com/office/drawing/2014/main" id="{B228B2EF-FC58-6C4C-A145-EE3E1F6976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4" name="Freeform 7">
              <a:extLst>
                <a:ext uri="{FF2B5EF4-FFF2-40B4-BE49-F238E27FC236}">
                  <a16:creationId xmlns:a16="http://schemas.microsoft.com/office/drawing/2014/main" id="{2AF23C46-F3CE-FA4C-92B4-5EA7406E8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5" name="Freeform 8">
              <a:extLst>
                <a:ext uri="{FF2B5EF4-FFF2-40B4-BE49-F238E27FC236}">
                  <a16:creationId xmlns:a16="http://schemas.microsoft.com/office/drawing/2014/main" id="{574C5285-AD8E-8E4E-919F-7C62D02F8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6" name="Freeform 10">
              <a:extLst>
                <a:ext uri="{FF2B5EF4-FFF2-40B4-BE49-F238E27FC236}">
                  <a16:creationId xmlns:a16="http://schemas.microsoft.com/office/drawing/2014/main" id="{E4FB8C27-A0B9-4347-AEA6-96FB53D3D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47" name="Freeform 11">
              <a:extLst>
                <a:ext uri="{FF2B5EF4-FFF2-40B4-BE49-F238E27FC236}">
                  <a16:creationId xmlns:a16="http://schemas.microsoft.com/office/drawing/2014/main" id="{DA3EEA86-879F-F440-8EA5-8CA54F4E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48" name="Line 13">
              <a:extLst>
                <a:ext uri="{FF2B5EF4-FFF2-40B4-BE49-F238E27FC236}">
                  <a16:creationId xmlns:a16="http://schemas.microsoft.com/office/drawing/2014/main" id="{C9F46328-E367-0742-BB34-670CF3FAAA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9" name="Line 14">
              <a:extLst>
                <a:ext uri="{FF2B5EF4-FFF2-40B4-BE49-F238E27FC236}">
                  <a16:creationId xmlns:a16="http://schemas.microsoft.com/office/drawing/2014/main" id="{107D47EC-930B-CD4E-8FA6-BD46D4FAAA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0" name="Freeform 20">
              <a:extLst>
                <a:ext uri="{FF2B5EF4-FFF2-40B4-BE49-F238E27FC236}">
                  <a16:creationId xmlns:a16="http://schemas.microsoft.com/office/drawing/2014/main" id="{2204C2EB-D41A-DA40-8D63-A69F1E42B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51" name="Line 21">
              <a:extLst>
                <a:ext uri="{FF2B5EF4-FFF2-40B4-BE49-F238E27FC236}">
                  <a16:creationId xmlns:a16="http://schemas.microsoft.com/office/drawing/2014/main" id="{FDACF1CB-B34A-6048-859B-D0A0B53C25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2" name="Line 25">
              <a:extLst>
                <a:ext uri="{FF2B5EF4-FFF2-40B4-BE49-F238E27FC236}">
                  <a16:creationId xmlns:a16="http://schemas.microsoft.com/office/drawing/2014/main" id="{437A8F32-DE4E-1C47-9D27-F3BA9F3563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3" name="Freeform 29">
              <a:extLst>
                <a:ext uri="{FF2B5EF4-FFF2-40B4-BE49-F238E27FC236}">
                  <a16:creationId xmlns:a16="http://schemas.microsoft.com/office/drawing/2014/main" id="{6BCB801C-F4D6-6341-9993-6C7F9D997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4" name="Freeform 34">
              <a:extLst>
                <a:ext uri="{FF2B5EF4-FFF2-40B4-BE49-F238E27FC236}">
                  <a16:creationId xmlns:a16="http://schemas.microsoft.com/office/drawing/2014/main" id="{4493A4FF-27B7-F440-B9A7-9E46E7E3F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5" name="Line 35">
              <a:extLst>
                <a:ext uri="{FF2B5EF4-FFF2-40B4-BE49-F238E27FC236}">
                  <a16:creationId xmlns:a16="http://schemas.microsoft.com/office/drawing/2014/main" id="{599D2F1D-BD3C-DB43-BE46-B5428D4E91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6" name="Freeform 40">
              <a:extLst>
                <a:ext uri="{FF2B5EF4-FFF2-40B4-BE49-F238E27FC236}">
                  <a16:creationId xmlns:a16="http://schemas.microsoft.com/office/drawing/2014/main" id="{A9965986-FE58-CE47-B8DE-16827A77F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57" name="Line 41">
              <a:extLst>
                <a:ext uri="{FF2B5EF4-FFF2-40B4-BE49-F238E27FC236}">
                  <a16:creationId xmlns:a16="http://schemas.microsoft.com/office/drawing/2014/main" id="{C81040C7-6360-ED4C-929A-CE12146AB7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8" name="Line 42">
              <a:extLst>
                <a:ext uri="{FF2B5EF4-FFF2-40B4-BE49-F238E27FC236}">
                  <a16:creationId xmlns:a16="http://schemas.microsoft.com/office/drawing/2014/main" id="{EA59A0B0-B592-8A48-BC0B-4025504AE5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9" name="Freeform 44">
              <a:extLst>
                <a:ext uri="{FF2B5EF4-FFF2-40B4-BE49-F238E27FC236}">
                  <a16:creationId xmlns:a16="http://schemas.microsoft.com/office/drawing/2014/main" id="{259B24D9-8BA6-614B-81E3-028CF79CF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60" name="Line 45">
              <a:extLst>
                <a:ext uri="{FF2B5EF4-FFF2-40B4-BE49-F238E27FC236}">
                  <a16:creationId xmlns:a16="http://schemas.microsoft.com/office/drawing/2014/main" id="{88BEA745-C98C-3E45-B3C8-E4E7DD398D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1" name="Freeform 51">
              <a:extLst>
                <a:ext uri="{FF2B5EF4-FFF2-40B4-BE49-F238E27FC236}">
                  <a16:creationId xmlns:a16="http://schemas.microsoft.com/office/drawing/2014/main" id="{8078C792-F900-BB49-9CD3-C7A6FE714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2" name="Line 53">
              <a:extLst>
                <a:ext uri="{FF2B5EF4-FFF2-40B4-BE49-F238E27FC236}">
                  <a16:creationId xmlns:a16="http://schemas.microsoft.com/office/drawing/2014/main" id="{278A978D-659A-5549-B56B-ED37FB1FB6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3" name="Rectangle 54">
              <a:extLst>
                <a:ext uri="{FF2B5EF4-FFF2-40B4-BE49-F238E27FC236}">
                  <a16:creationId xmlns:a16="http://schemas.microsoft.com/office/drawing/2014/main" id="{47881694-A4EE-EA4E-BBA8-3CC80B355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4" name="Rectangle 55">
              <a:extLst>
                <a:ext uri="{FF2B5EF4-FFF2-40B4-BE49-F238E27FC236}">
                  <a16:creationId xmlns:a16="http://schemas.microsoft.com/office/drawing/2014/main" id="{68574368-316F-BC46-808C-A6D914321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5" name="AutoShape 56">
              <a:extLst>
                <a:ext uri="{FF2B5EF4-FFF2-40B4-BE49-F238E27FC236}">
                  <a16:creationId xmlns:a16="http://schemas.microsoft.com/office/drawing/2014/main" id="{B8FD3B86-8D46-6F47-94BA-0E0B3F5B2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6" name="AutoShape 57">
              <a:extLst>
                <a:ext uri="{FF2B5EF4-FFF2-40B4-BE49-F238E27FC236}">
                  <a16:creationId xmlns:a16="http://schemas.microsoft.com/office/drawing/2014/main" id="{F0D13383-07D4-4A43-89EB-C07157A7F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7" name="AutoShape 59">
              <a:extLst>
                <a:ext uri="{FF2B5EF4-FFF2-40B4-BE49-F238E27FC236}">
                  <a16:creationId xmlns:a16="http://schemas.microsoft.com/office/drawing/2014/main" id="{19B67297-6EE2-8F4B-AF3C-F8EDF80DD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8" name="AutoShape 61">
              <a:extLst>
                <a:ext uri="{FF2B5EF4-FFF2-40B4-BE49-F238E27FC236}">
                  <a16:creationId xmlns:a16="http://schemas.microsoft.com/office/drawing/2014/main" id="{89E2694B-D33E-A940-AE61-CEE37F7D2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9" name="Freeform 64">
              <a:extLst>
                <a:ext uri="{FF2B5EF4-FFF2-40B4-BE49-F238E27FC236}">
                  <a16:creationId xmlns:a16="http://schemas.microsoft.com/office/drawing/2014/main" id="{4A8955EC-79E2-454F-90A6-9B372B0BC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70" name="Freeform 65">
              <a:extLst>
                <a:ext uri="{FF2B5EF4-FFF2-40B4-BE49-F238E27FC236}">
                  <a16:creationId xmlns:a16="http://schemas.microsoft.com/office/drawing/2014/main" id="{11802C14-94E9-4D4B-AE14-A6D9F4B57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71" name="Line 14">
              <a:extLst>
                <a:ext uri="{FF2B5EF4-FFF2-40B4-BE49-F238E27FC236}">
                  <a16:creationId xmlns:a16="http://schemas.microsoft.com/office/drawing/2014/main" id="{4D169854-F5B1-034F-902D-A5471BE784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2" name="Line 14">
              <a:extLst>
                <a:ext uri="{FF2B5EF4-FFF2-40B4-BE49-F238E27FC236}">
                  <a16:creationId xmlns:a16="http://schemas.microsoft.com/office/drawing/2014/main" id="{521369D4-3AFD-1147-992A-B5AB4224E1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3" name="Line 14">
              <a:extLst>
                <a:ext uri="{FF2B5EF4-FFF2-40B4-BE49-F238E27FC236}">
                  <a16:creationId xmlns:a16="http://schemas.microsoft.com/office/drawing/2014/main" id="{56A3E5DF-ECE9-3547-A930-C9394F491D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4" name="Line 14">
              <a:extLst>
                <a:ext uri="{FF2B5EF4-FFF2-40B4-BE49-F238E27FC236}">
                  <a16:creationId xmlns:a16="http://schemas.microsoft.com/office/drawing/2014/main" id="{2F8EF8B3-9773-AB4F-AB14-B25EC1434E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5" name="Line 13">
              <a:extLst>
                <a:ext uri="{FF2B5EF4-FFF2-40B4-BE49-F238E27FC236}">
                  <a16:creationId xmlns:a16="http://schemas.microsoft.com/office/drawing/2014/main" id="{D2657678-F6F6-2047-A759-EAA67333A0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6" name="Line 19">
              <a:extLst>
                <a:ext uri="{FF2B5EF4-FFF2-40B4-BE49-F238E27FC236}">
                  <a16:creationId xmlns:a16="http://schemas.microsoft.com/office/drawing/2014/main" id="{4A0C92C7-3176-5945-B8EF-2794D3CDD0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7" name="Line 47">
              <a:extLst>
                <a:ext uri="{FF2B5EF4-FFF2-40B4-BE49-F238E27FC236}">
                  <a16:creationId xmlns:a16="http://schemas.microsoft.com/office/drawing/2014/main" id="{F20A4269-8E51-044A-BFF3-C9BBC1FBC3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8" name="Line 13">
              <a:extLst>
                <a:ext uri="{FF2B5EF4-FFF2-40B4-BE49-F238E27FC236}">
                  <a16:creationId xmlns:a16="http://schemas.microsoft.com/office/drawing/2014/main" id="{7BD1C3B9-466C-2B4D-A310-BF21B7B46B3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9" name="Freeform 29">
              <a:extLst>
                <a:ext uri="{FF2B5EF4-FFF2-40B4-BE49-F238E27FC236}">
                  <a16:creationId xmlns:a16="http://schemas.microsoft.com/office/drawing/2014/main" id="{373FB173-19FA-5F41-ACA9-7B82D2EE10E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0" name="Isosceles Triangle 11">
              <a:extLst>
                <a:ext uri="{FF2B5EF4-FFF2-40B4-BE49-F238E27FC236}">
                  <a16:creationId xmlns:a16="http://schemas.microsoft.com/office/drawing/2014/main" id="{82F42DA7-D087-C940-AE2C-EBA7EB0FFC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81" name="Line 13">
              <a:extLst>
                <a:ext uri="{FF2B5EF4-FFF2-40B4-BE49-F238E27FC236}">
                  <a16:creationId xmlns:a16="http://schemas.microsoft.com/office/drawing/2014/main" id="{7F33E34C-7CCB-A140-BA0E-DACBF439379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2" name="Freeform 65">
              <a:extLst>
                <a:ext uri="{FF2B5EF4-FFF2-40B4-BE49-F238E27FC236}">
                  <a16:creationId xmlns:a16="http://schemas.microsoft.com/office/drawing/2014/main" id="{A3B652BF-C4C2-E94C-A080-145F291A7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83" name="Freeform 29">
              <a:extLst>
                <a:ext uri="{FF2B5EF4-FFF2-40B4-BE49-F238E27FC236}">
                  <a16:creationId xmlns:a16="http://schemas.microsoft.com/office/drawing/2014/main" id="{9E5F3602-F7FF-6646-A6F3-25DE2B398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4" name="Isosceles Triangle 11">
              <a:extLst>
                <a:ext uri="{FF2B5EF4-FFF2-40B4-BE49-F238E27FC236}">
                  <a16:creationId xmlns:a16="http://schemas.microsoft.com/office/drawing/2014/main" id="{80762684-ED6A-9C48-9C54-9868D4755B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85" name="Line 4">
              <a:extLst>
                <a:ext uri="{FF2B5EF4-FFF2-40B4-BE49-F238E27FC236}">
                  <a16:creationId xmlns:a16="http://schemas.microsoft.com/office/drawing/2014/main" id="{B398FD74-FDFC-544A-861F-E26B8E043B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6" name="Freeform 65">
              <a:extLst>
                <a:ext uri="{FF2B5EF4-FFF2-40B4-BE49-F238E27FC236}">
                  <a16:creationId xmlns:a16="http://schemas.microsoft.com/office/drawing/2014/main" id="{A31ED041-4D77-8540-AD95-918D31735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5779" name="Group 3">
            <a:extLst>
              <a:ext uri="{FF2B5EF4-FFF2-40B4-BE49-F238E27FC236}">
                <a16:creationId xmlns:a16="http://schemas.microsoft.com/office/drawing/2014/main" id="{B64B99F6-F527-A041-9FF7-E4D33EA10CD5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5807" name="Line 14">
              <a:extLst>
                <a:ext uri="{FF2B5EF4-FFF2-40B4-BE49-F238E27FC236}">
                  <a16:creationId xmlns:a16="http://schemas.microsoft.com/office/drawing/2014/main" id="{B207BEF0-C20E-5B4C-B44C-D09143C4ED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8" name="Line 14">
              <a:extLst>
                <a:ext uri="{FF2B5EF4-FFF2-40B4-BE49-F238E27FC236}">
                  <a16:creationId xmlns:a16="http://schemas.microsoft.com/office/drawing/2014/main" id="{63AA278F-8863-2746-B19A-22AAA29151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9" name="Line 13">
              <a:extLst>
                <a:ext uri="{FF2B5EF4-FFF2-40B4-BE49-F238E27FC236}">
                  <a16:creationId xmlns:a16="http://schemas.microsoft.com/office/drawing/2014/main" id="{0BCB74BD-1422-814B-A823-DE80E2CF70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5810" name="Straight Connector 2">
              <a:extLst>
                <a:ext uri="{FF2B5EF4-FFF2-40B4-BE49-F238E27FC236}">
                  <a16:creationId xmlns:a16="http://schemas.microsoft.com/office/drawing/2014/main" id="{157245C1-0EA2-C44D-B69F-73A55F8449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811" name="Straight Connector 86">
              <a:extLst>
                <a:ext uri="{FF2B5EF4-FFF2-40B4-BE49-F238E27FC236}">
                  <a16:creationId xmlns:a16="http://schemas.microsoft.com/office/drawing/2014/main" id="{497B44AF-D4CD-0C4D-B01A-8F1AE08994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5780" name="TextBox 4">
            <a:extLst>
              <a:ext uri="{FF2B5EF4-FFF2-40B4-BE49-F238E27FC236}">
                <a16:creationId xmlns:a16="http://schemas.microsoft.com/office/drawing/2014/main" id="{3EB0D96F-5F7C-224F-B00B-E8587C36E7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5781" name="Group 85">
            <a:extLst>
              <a:ext uri="{FF2B5EF4-FFF2-40B4-BE49-F238E27FC236}">
                <a16:creationId xmlns:a16="http://schemas.microsoft.com/office/drawing/2014/main" id="{EDEEE33C-DBCA-744D-A90A-86898C61F9EE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5802" name="Line 14">
              <a:extLst>
                <a:ext uri="{FF2B5EF4-FFF2-40B4-BE49-F238E27FC236}">
                  <a16:creationId xmlns:a16="http://schemas.microsoft.com/office/drawing/2014/main" id="{D0468EAB-D5BB-E24C-AB89-BE1775F4A1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3" name="Line 14">
              <a:extLst>
                <a:ext uri="{FF2B5EF4-FFF2-40B4-BE49-F238E27FC236}">
                  <a16:creationId xmlns:a16="http://schemas.microsoft.com/office/drawing/2014/main" id="{524DFFA5-A418-0D4A-ACB1-52E2DF3646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4" name="Line 13">
              <a:extLst>
                <a:ext uri="{FF2B5EF4-FFF2-40B4-BE49-F238E27FC236}">
                  <a16:creationId xmlns:a16="http://schemas.microsoft.com/office/drawing/2014/main" id="{A9A9B930-C370-2B4D-8C9F-266F853105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5805" name="Straight Connector 90">
              <a:extLst>
                <a:ext uri="{FF2B5EF4-FFF2-40B4-BE49-F238E27FC236}">
                  <a16:creationId xmlns:a16="http://schemas.microsoft.com/office/drawing/2014/main" id="{60E6C118-4E59-0247-969B-BDBB76577DB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806" name="Straight Connector 91">
              <a:extLst>
                <a:ext uri="{FF2B5EF4-FFF2-40B4-BE49-F238E27FC236}">
                  <a16:creationId xmlns:a16="http://schemas.microsoft.com/office/drawing/2014/main" id="{3CA18D74-BE6A-C24B-97B8-3C1CBC36D3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5782" name="TextBox 92">
            <a:extLst>
              <a:ext uri="{FF2B5EF4-FFF2-40B4-BE49-F238E27FC236}">
                <a16:creationId xmlns:a16="http://schemas.microsoft.com/office/drawing/2014/main" id="{53C57776-5C30-CD4B-897D-DD01DAD506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5783" name="TextBox 1">
            <a:extLst>
              <a:ext uri="{FF2B5EF4-FFF2-40B4-BE49-F238E27FC236}">
                <a16:creationId xmlns:a16="http://schemas.microsoft.com/office/drawing/2014/main" id="{1BE00AFF-626E-FE42-88EF-B06BBFD95B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784" name="TextBox 93">
            <a:extLst>
              <a:ext uri="{FF2B5EF4-FFF2-40B4-BE49-F238E27FC236}">
                <a16:creationId xmlns:a16="http://schemas.microsoft.com/office/drawing/2014/main" id="{D0B2EFB8-34A9-DE4F-850B-341A427164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785" name="TextBox 94">
            <a:extLst>
              <a:ext uri="{FF2B5EF4-FFF2-40B4-BE49-F238E27FC236}">
                <a16:creationId xmlns:a16="http://schemas.microsoft.com/office/drawing/2014/main" id="{075EC71E-3936-A240-93C6-B99C691346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786" name="TextBox 95">
            <a:extLst>
              <a:ext uri="{FF2B5EF4-FFF2-40B4-BE49-F238E27FC236}">
                <a16:creationId xmlns:a16="http://schemas.microsoft.com/office/drawing/2014/main" id="{FE4E3727-68E3-124F-999F-5F0EC28C29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87" name="TextBox 96">
            <a:extLst>
              <a:ext uri="{FF2B5EF4-FFF2-40B4-BE49-F238E27FC236}">
                <a16:creationId xmlns:a16="http://schemas.microsoft.com/office/drawing/2014/main" id="{E86130BC-0E18-3E41-B5D8-39EAB32197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88" name="TextBox 97">
            <a:extLst>
              <a:ext uri="{FF2B5EF4-FFF2-40B4-BE49-F238E27FC236}">
                <a16:creationId xmlns:a16="http://schemas.microsoft.com/office/drawing/2014/main" id="{4A8F004E-B973-A949-AA6C-56AFBB97E4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789" name="Freeform 64">
            <a:extLst>
              <a:ext uri="{FF2B5EF4-FFF2-40B4-BE49-F238E27FC236}">
                <a16:creationId xmlns:a16="http://schemas.microsoft.com/office/drawing/2014/main" id="{C9421872-744F-7E4B-BC2D-19923349C1FC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790" name="Freeform 64">
            <a:extLst>
              <a:ext uri="{FF2B5EF4-FFF2-40B4-BE49-F238E27FC236}">
                <a16:creationId xmlns:a16="http://schemas.microsoft.com/office/drawing/2014/main" id="{08B0A12A-6C59-614A-BB08-777BEB0B594C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791" name="TextBox 104">
            <a:extLst>
              <a:ext uri="{FF2B5EF4-FFF2-40B4-BE49-F238E27FC236}">
                <a16:creationId xmlns:a16="http://schemas.microsoft.com/office/drawing/2014/main" id="{45663906-F48D-0049-9C88-565AD46880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2" name="TextBox 105">
            <a:extLst>
              <a:ext uri="{FF2B5EF4-FFF2-40B4-BE49-F238E27FC236}">
                <a16:creationId xmlns:a16="http://schemas.microsoft.com/office/drawing/2014/main" id="{96480D93-1695-BD45-9A36-C0832F97AB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3" name="TextBox 106">
            <a:extLst>
              <a:ext uri="{FF2B5EF4-FFF2-40B4-BE49-F238E27FC236}">
                <a16:creationId xmlns:a16="http://schemas.microsoft.com/office/drawing/2014/main" id="{501717B1-785A-6749-8651-7533C79758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4" name="TextBox 107">
            <a:extLst>
              <a:ext uri="{FF2B5EF4-FFF2-40B4-BE49-F238E27FC236}">
                <a16:creationId xmlns:a16="http://schemas.microsoft.com/office/drawing/2014/main" id="{FB536A8D-42E4-4C49-A6EA-EF2E38B707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5" name="TextBox 108">
            <a:extLst>
              <a:ext uri="{FF2B5EF4-FFF2-40B4-BE49-F238E27FC236}">
                <a16:creationId xmlns:a16="http://schemas.microsoft.com/office/drawing/2014/main" id="{DA62F89D-266F-E740-B5B7-4DE51575DF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6" name="TextBox 2">
            <a:extLst>
              <a:ext uri="{FF2B5EF4-FFF2-40B4-BE49-F238E27FC236}">
                <a16:creationId xmlns:a16="http://schemas.microsoft.com/office/drawing/2014/main" id="{458A29E6-9C5B-F24B-BEB5-6E8CA747E5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Clock=0</a:t>
            </a:r>
          </a:p>
        </p:txBody>
      </p:sp>
      <p:sp>
        <p:nvSpPr>
          <p:cNvPr id="75797" name="TextBox 109">
            <a:extLst>
              <a:ext uri="{FF2B5EF4-FFF2-40B4-BE49-F238E27FC236}">
                <a16:creationId xmlns:a16="http://schemas.microsoft.com/office/drawing/2014/main" id="{71048943-C8DE-3A48-B13E-609A1446B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384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8" name="TextBox 110">
            <a:extLst>
              <a:ext uri="{FF2B5EF4-FFF2-40B4-BE49-F238E27FC236}">
                <a16:creationId xmlns:a16="http://schemas.microsoft.com/office/drawing/2014/main" id="{D3AF4842-37AB-8346-AF6E-F58E82E27F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0889" y="37798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9" name="TextBox 111">
            <a:extLst>
              <a:ext uri="{FF2B5EF4-FFF2-40B4-BE49-F238E27FC236}">
                <a16:creationId xmlns:a16="http://schemas.microsoft.com/office/drawing/2014/main" id="{F0B59AC2-5FC8-F840-B8B8-93EE35E53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1289" y="3813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800" name="TextBox 112">
            <a:extLst>
              <a:ext uri="{FF2B5EF4-FFF2-40B4-BE49-F238E27FC236}">
                <a16:creationId xmlns:a16="http://schemas.microsoft.com/office/drawing/2014/main" id="{4B1D60A3-6AF2-9E46-AE58-5466F5354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7639" y="2971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801" name="TextBox 113">
            <a:extLst>
              <a:ext uri="{FF2B5EF4-FFF2-40B4-BE49-F238E27FC236}">
                <a16:creationId xmlns:a16="http://schemas.microsoft.com/office/drawing/2014/main" id="{61CBD462-6AA4-DC44-A1FC-959896A78D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D9AE6F7E-68B6-7D45-841B-F95F4A04C028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5778" name="Group 1">
            <a:extLst>
              <a:ext uri="{FF2B5EF4-FFF2-40B4-BE49-F238E27FC236}">
                <a16:creationId xmlns:a16="http://schemas.microsoft.com/office/drawing/2014/main" id="{870D6B91-7E64-0045-9994-3B1F372E58CF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5812" name="Line 4">
              <a:extLst>
                <a:ext uri="{FF2B5EF4-FFF2-40B4-BE49-F238E27FC236}">
                  <a16:creationId xmlns:a16="http://schemas.microsoft.com/office/drawing/2014/main" id="{6AAE8C0A-0F4A-E945-B458-6D4327B435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3" name="Line 5">
              <a:extLst>
                <a:ext uri="{FF2B5EF4-FFF2-40B4-BE49-F238E27FC236}">
                  <a16:creationId xmlns:a16="http://schemas.microsoft.com/office/drawing/2014/main" id="{7B4B27B1-4460-BE47-ACE3-19B56E074E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4" name="Line 6">
              <a:extLst>
                <a:ext uri="{FF2B5EF4-FFF2-40B4-BE49-F238E27FC236}">
                  <a16:creationId xmlns:a16="http://schemas.microsoft.com/office/drawing/2014/main" id="{39C3B701-070A-CE43-B503-E559A7A693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5" name="Freeform 7">
              <a:extLst>
                <a:ext uri="{FF2B5EF4-FFF2-40B4-BE49-F238E27FC236}">
                  <a16:creationId xmlns:a16="http://schemas.microsoft.com/office/drawing/2014/main" id="{B30BFB4E-D5F8-8546-B3D0-65FD5F490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6" name="Freeform 8">
              <a:extLst>
                <a:ext uri="{FF2B5EF4-FFF2-40B4-BE49-F238E27FC236}">
                  <a16:creationId xmlns:a16="http://schemas.microsoft.com/office/drawing/2014/main" id="{F2EB2CB3-EDC2-EF48-8820-9B1EC7892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7" name="Freeform 10">
              <a:extLst>
                <a:ext uri="{FF2B5EF4-FFF2-40B4-BE49-F238E27FC236}">
                  <a16:creationId xmlns:a16="http://schemas.microsoft.com/office/drawing/2014/main" id="{6AB89257-3E1B-E347-A85F-0260C6C7B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18" name="Freeform 11">
              <a:extLst>
                <a:ext uri="{FF2B5EF4-FFF2-40B4-BE49-F238E27FC236}">
                  <a16:creationId xmlns:a16="http://schemas.microsoft.com/office/drawing/2014/main" id="{01F424D7-5CC1-874B-816F-887ACC3C5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19" name="Line 13">
              <a:extLst>
                <a:ext uri="{FF2B5EF4-FFF2-40B4-BE49-F238E27FC236}">
                  <a16:creationId xmlns:a16="http://schemas.microsoft.com/office/drawing/2014/main" id="{D43135BE-CAAC-AC40-92EC-0E70382B05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0" name="Line 14">
              <a:extLst>
                <a:ext uri="{FF2B5EF4-FFF2-40B4-BE49-F238E27FC236}">
                  <a16:creationId xmlns:a16="http://schemas.microsoft.com/office/drawing/2014/main" id="{D3968C44-8593-5C4F-B262-5BFB57B988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1" name="Freeform 18">
              <a:extLst>
                <a:ext uri="{FF2B5EF4-FFF2-40B4-BE49-F238E27FC236}">
                  <a16:creationId xmlns:a16="http://schemas.microsoft.com/office/drawing/2014/main" id="{C48E394E-99F7-3045-A909-F12F122A2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22" name="Freeform 20">
              <a:extLst>
                <a:ext uri="{FF2B5EF4-FFF2-40B4-BE49-F238E27FC236}">
                  <a16:creationId xmlns:a16="http://schemas.microsoft.com/office/drawing/2014/main" id="{05F315DF-F6B9-2B4E-BEC8-D88F39ED2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23" name="Line 25">
              <a:extLst>
                <a:ext uri="{FF2B5EF4-FFF2-40B4-BE49-F238E27FC236}">
                  <a16:creationId xmlns:a16="http://schemas.microsoft.com/office/drawing/2014/main" id="{EE98E62B-A174-D748-BDEA-CC4555D4AF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4" name="Rectangle 26">
              <a:extLst>
                <a:ext uri="{FF2B5EF4-FFF2-40B4-BE49-F238E27FC236}">
                  <a16:creationId xmlns:a16="http://schemas.microsoft.com/office/drawing/2014/main" id="{5BC177D4-2FA1-B94F-B9FE-3E4EE3D6D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5" name="Freeform 29">
              <a:extLst>
                <a:ext uri="{FF2B5EF4-FFF2-40B4-BE49-F238E27FC236}">
                  <a16:creationId xmlns:a16="http://schemas.microsoft.com/office/drawing/2014/main" id="{52C342A6-9B4C-8F49-B4FA-34B4EFFE1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6" name="Freeform 34">
              <a:extLst>
                <a:ext uri="{FF2B5EF4-FFF2-40B4-BE49-F238E27FC236}">
                  <a16:creationId xmlns:a16="http://schemas.microsoft.com/office/drawing/2014/main" id="{6E119349-7E4E-644D-BFA1-0A86469C4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7" name="Line 35">
              <a:extLst>
                <a:ext uri="{FF2B5EF4-FFF2-40B4-BE49-F238E27FC236}">
                  <a16:creationId xmlns:a16="http://schemas.microsoft.com/office/drawing/2014/main" id="{BD8E523D-F158-664F-83DF-2CE1CF26E8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8" name="Freeform 40">
              <a:extLst>
                <a:ext uri="{FF2B5EF4-FFF2-40B4-BE49-F238E27FC236}">
                  <a16:creationId xmlns:a16="http://schemas.microsoft.com/office/drawing/2014/main" id="{EA6C1C10-6FCE-7C4D-847A-9598BF08C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29" name="Line 41">
              <a:extLst>
                <a:ext uri="{FF2B5EF4-FFF2-40B4-BE49-F238E27FC236}">
                  <a16:creationId xmlns:a16="http://schemas.microsoft.com/office/drawing/2014/main" id="{3181D484-837E-0A42-BD7C-86D8D72D57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0" name="Line 42">
              <a:extLst>
                <a:ext uri="{FF2B5EF4-FFF2-40B4-BE49-F238E27FC236}">
                  <a16:creationId xmlns:a16="http://schemas.microsoft.com/office/drawing/2014/main" id="{BE85DA43-8AC5-5B46-A335-B109E365F3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1" name="Freeform 44">
              <a:extLst>
                <a:ext uri="{FF2B5EF4-FFF2-40B4-BE49-F238E27FC236}">
                  <a16:creationId xmlns:a16="http://schemas.microsoft.com/office/drawing/2014/main" id="{F7EBB912-030E-5A49-BE2A-8B0B1872A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32" name="Line 45">
              <a:extLst>
                <a:ext uri="{FF2B5EF4-FFF2-40B4-BE49-F238E27FC236}">
                  <a16:creationId xmlns:a16="http://schemas.microsoft.com/office/drawing/2014/main" id="{D0D6BB40-6B86-F541-BE5B-D72E408534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3" name="Freeform 46">
              <a:extLst>
                <a:ext uri="{FF2B5EF4-FFF2-40B4-BE49-F238E27FC236}">
                  <a16:creationId xmlns:a16="http://schemas.microsoft.com/office/drawing/2014/main" id="{302D4834-8A42-C145-96B0-6410F1D5A89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34" name="Freeform 51">
              <a:extLst>
                <a:ext uri="{FF2B5EF4-FFF2-40B4-BE49-F238E27FC236}">
                  <a16:creationId xmlns:a16="http://schemas.microsoft.com/office/drawing/2014/main" id="{43F94FF8-0C18-AB40-810D-BBE41800D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5" name="Rectangle 52">
              <a:extLst>
                <a:ext uri="{FF2B5EF4-FFF2-40B4-BE49-F238E27FC236}">
                  <a16:creationId xmlns:a16="http://schemas.microsoft.com/office/drawing/2014/main" id="{AE283AE7-1421-C142-B695-5B4A90425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6" name="AutoShape 56">
              <a:extLst>
                <a:ext uri="{FF2B5EF4-FFF2-40B4-BE49-F238E27FC236}">
                  <a16:creationId xmlns:a16="http://schemas.microsoft.com/office/drawing/2014/main" id="{E95D82DB-7268-8442-BD94-FE35F1EF0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7" name="AutoShape 57">
              <a:extLst>
                <a:ext uri="{FF2B5EF4-FFF2-40B4-BE49-F238E27FC236}">
                  <a16:creationId xmlns:a16="http://schemas.microsoft.com/office/drawing/2014/main" id="{29BD4C27-C933-3846-A4F0-6719799B8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8" name="AutoShape 59">
              <a:extLst>
                <a:ext uri="{FF2B5EF4-FFF2-40B4-BE49-F238E27FC236}">
                  <a16:creationId xmlns:a16="http://schemas.microsoft.com/office/drawing/2014/main" id="{E1EA2C27-7B29-4544-AEA9-08251B405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9" name="AutoShape 61">
              <a:extLst>
                <a:ext uri="{FF2B5EF4-FFF2-40B4-BE49-F238E27FC236}">
                  <a16:creationId xmlns:a16="http://schemas.microsoft.com/office/drawing/2014/main" id="{EAEB53FA-9ED2-8C4D-A519-47A115734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0" name="Freeform 64">
              <a:extLst>
                <a:ext uri="{FF2B5EF4-FFF2-40B4-BE49-F238E27FC236}">
                  <a16:creationId xmlns:a16="http://schemas.microsoft.com/office/drawing/2014/main" id="{7B0F75FB-4ED4-A74D-A709-625CF7772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41" name="Freeform 65">
              <a:extLst>
                <a:ext uri="{FF2B5EF4-FFF2-40B4-BE49-F238E27FC236}">
                  <a16:creationId xmlns:a16="http://schemas.microsoft.com/office/drawing/2014/main" id="{E6809BFD-7443-6A4D-A8A0-EEE812D1B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42" name="Line 5">
              <a:extLst>
                <a:ext uri="{FF2B5EF4-FFF2-40B4-BE49-F238E27FC236}">
                  <a16:creationId xmlns:a16="http://schemas.microsoft.com/office/drawing/2014/main" id="{A1067F42-B947-C54C-A02E-972289855B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3" name="Line 6">
              <a:extLst>
                <a:ext uri="{FF2B5EF4-FFF2-40B4-BE49-F238E27FC236}">
                  <a16:creationId xmlns:a16="http://schemas.microsoft.com/office/drawing/2014/main" id="{B228B2EF-FC58-6C4C-A145-EE3E1F6976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4" name="Freeform 7">
              <a:extLst>
                <a:ext uri="{FF2B5EF4-FFF2-40B4-BE49-F238E27FC236}">
                  <a16:creationId xmlns:a16="http://schemas.microsoft.com/office/drawing/2014/main" id="{2AF23C46-F3CE-FA4C-92B4-5EA7406E8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5" name="Freeform 8">
              <a:extLst>
                <a:ext uri="{FF2B5EF4-FFF2-40B4-BE49-F238E27FC236}">
                  <a16:creationId xmlns:a16="http://schemas.microsoft.com/office/drawing/2014/main" id="{574C5285-AD8E-8E4E-919F-7C62D02F8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6" name="Freeform 10">
              <a:extLst>
                <a:ext uri="{FF2B5EF4-FFF2-40B4-BE49-F238E27FC236}">
                  <a16:creationId xmlns:a16="http://schemas.microsoft.com/office/drawing/2014/main" id="{E4FB8C27-A0B9-4347-AEA6-96FB53D3D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47" name="Freeform 11">
              <a:extLst>
                <a:ext uri="{FF2B5EF4-FFF2-40B4-BE49-F238E27FC236}">
                  <a16:creationId xmlns:a16="http://schemas.microsoft.com/office/drawing/2014/main" id="{DA3EEA86-879F-F440-8EA5-8CA54F4E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48" name="Line 13">
              <a:extLst>
                <a:ext uri="{FF2B5EF4-FFF2-40B4-BE49-F238E27FC236}">
                  <a16:creationId xmlns:a16="http://schemas.microsoft.com/office/drawing/2014/main" id="{C9F46328-E367-0742-BB34-670CF3FAAA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9" name="Line 14">
              <a:extLst>
                <a:ext uri="{FF2B5EF4-FFF2-40B4-BE49-F238E27FC236}">
                  <a16:creationId xmlns:a16="http://schemas.microsoft.com/office/drawing/2014/main" id="{107D47EC-930B-CD4E-8FA6-BD46D4FAAA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0" name="Freeform 20">
              <a:extLst>
                <a:ext uri="{FF2B5EF4-FFF2-40B4-BE49-F238E27FC236}">
                  <a16:creationId xmlns:a16="http://schemas.microsoft.com/office/drawing/2014/main" id="{2204C2EB-D41A-DA40-8D63-A69F1E42B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51" name="Line 21">
              <a:extLst>
                <a:ext uri="{FF2B5EF4-FFF2-40B4-BE49-F238E27FC236}">
                  <a16:creationId xmlns:a16="http://schemas.microsoft.com/office/drawing/2014/main" id="{FDACF1CB-B34A-6048-859B-D0A0B53C25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2" name="Line 25">
              <a:extLst>
                <a:ext uri="{FF2B5EF4-FFF2-40B4-BE49-F238E27FC236}">
                  <a16:creationId xmlns:a16="http://schemas.microsoft.com/office/drawing/2014/main" id="{437A8F32-DE4E-1C47-9D27-F3BA9F3563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3" name="Freeform 29">
              <a:extLst>
                <a:ext uri="{FF2B5EF4-FFF2-40B4-BE49-F238E27FC236}">
                  <a16:creationId xmlns:a16="http://schemas.microsoft.com/office/drawing/2014/main" id="{6BCB801C-F4D6-6341-9993-6C7F9D997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4" name="Freeform 34">
              <a:extLst>
                <a:ext uri="{FF2B5EF4-FFF2-40B4-BE49-F238E27FC236}">
                  <a16:creationId xmlns:a16="http://schemas.microsoft.com/office/drawing/2014/main" id="{4493A4FF-27B7-F440-B9A7-9E46E7E3F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5" name="Line 35">
              <a:extLst>
                <a:ext uri="{FF2B5EF4-FFF2-40B4-BE49-F238E27FC236}">
                  <a16:creationId xmlns:a16="http://schemas.microsoft.com/office/drawing/2014/main" id="{599D2F1D-BD3C-DB43-BE46-B5428D4E91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6" name="Freeform 40">
              <a:extLst>
                <a:ext uri="{FF2B5EF4-FFF2-40B4-BE49-F238E27FC236}">
                  <a16:creationId xmlns:a16="http://schemas.microsoft.com/office/drawing/2014/main" id="{A9965986-FE58-CE47-B8DE-16827A77F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57" name="Line 41">
              <a:extLst>
                <a:ext uri="{FF2B5EF4-FFF2-40B4-BE49-F238E27FC236}">
                  <a16:creationId xmlns:a16="http://schemas.microsoft.com/office/drawing/2014/main" id="{C81040C7-6360-ED4C-929A-CE12146AB7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8" name="Line 42">
              <a:extLst>
                <a:ext uri="{FF2B5EF4-FFF2-40B4-BE49-F238E27FC236}">
                  <a16:creationId xmlns:a16="http://schemas.microsoft.com/office/drawing/2014/main" id="{EA59A0B0-B592-8A48-BC0B-4025504AE5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9" name="Freeform 44">
              <a:extLst>
                <a:ext uri="{FF2B5EF4-FFF2-40B4-BE49-F238E27FC236}">
                  <a16:creationId xmlns:a16="http://schemas.microsoft.com/office/drawing/2014/main" id="{259B24D9-8BA6-614B-81E3-028CF79CF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60" name="Line 45">
              <a:extLst>
                <a:ext uri="{FF2B5EF4-FFF2-40B4-BE49-F238E27FC236}">
                  <a16:creationId xmlns:a16="http://schemas.microsoft.com/office/drawing/2014/main" id="{88BEA745-C98C-3E45-B3C8-E4E7DD398D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1" name="Freeform 51">
              <a:extLst>
                <a:ext uri="{FF2B5EF4-FFF2-40B4-BE49-F238E27FC236}">
                  <a16:creationId xmlns:a16="http://schemas.microsoft.com/office/drawing/2014/main" id="{8078C792-F900-BB49-9CD3-C7A6FE714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2" name="Line 53">
              <a:extLst>
                <a:ext uri="{FF2B5EF4-FFF2-40B4-BE49-F238E27FC236}">
                  <a16:creationId xmlns:a16="http://schemas.microsoft.com/office/drawing/2014/main" id="{278A978D-659A-5549-B56B-ED37FB1FB6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3" name="Rectangle 54">
              <a:extLst>
                <a:ext uri="{FF2B5EF4-FFF2-40B4-BE49-F238E27FC236}">
                  <a16:creationId xmlns:a16="http://schemas.microsoft.com/office/drawing/2014/main" id="{47881694-A4EE-EA4E-BBA8-3CC80B355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4" name="Rectangle 55">
              <a:extLst>
                <a:ext uri="{FF2B5EF4-FFF2-40B4-BE49-F238E27FC236}">
                  <a16:creationId xmlns:a16="http://schemas.microsoft.com/office/drawing/2014/main" id="{68574368-316F-BC46-808C-A6D914321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5" name="AutoShape 56">
              <a:extLst>
                <a:ext uri="{FF2B5EF4-FFF2-40B4-BE49-F238E27FC236}">
                  <a16:creationId xmlns:a16="http://schemas.microsoft.com/office/drawing/2014/main" id="{B8FD3B86-8D46-6F47-94BA-0E0B3F5B2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6" name="AutoShape 57">
              <a:extLst>
                <a:ext uri="{FF2B5EF4-FFF2-40B4-BE49-F238E27FC236}">
                  <a16:creationId xmlns:a16="http://schemas.microsoft.com/office/drawing/2014/main" id="{F0D13383-07D4-4A43-89EB-C07157A7F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7" name="AutoShape 59">
              <a:extLst>
                <a:ext uri="{FF2B5EF4-FFF2-40B4-BE49-F238E27FC236}">
                  <a16:creationId xmlns:a16="http://schemas.microsoft.com/office/drawing/2014/main" id="{19B67297-6EE2-8F4B-AF3C-F8EDF80DD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8" name="AutoShape 61">
              <a:extLst>
                <a:ext uri="{FF2B5EF4-FFF2-40B4-BE49-F238E27FC236}">
                  <a16:creationId xmlns:a16="http://schemas.microsoft.com/office/drawing/2014/main" id="{89E2694B-D33E-A940-AE61-CEE37F7D2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9" name="Freeform 64">
              <a:extLst>
                <a:ext uri="{FF2B5EF4-FFF2-40B4-BE49-F238E27FC236}">
                  <a16:creationId xmlns:a16="http://schemas.microsoft.com/office/drawing/2014/main" id="{4A8955EC-79E2-454F-90A6-9B372B0BC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70" name="Freeform 65">
              <a:extLst>
                <a:ext uri="{FF2B5EF4-FFF2-40B4-BE49-F238E27FC236}">
                  <a16:creationId xmlns:a16="http://schemas.microsoft.com/office/drawing/2014/main" id="{11802C14-94E9-4D4B-AE14-A6D9F4B57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71" name="Line 14">
              <a:extLst>
                <a:ext uri="{FF2B5EF4-FFF2-40B4-BE49-F238E27FC236}">
                  <a16:creationId xmlns:a16="http://schemas.microsoft.com/office/drawing/2014/main" id="{4D169854-F5B1-034F-902D-A5471BE784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2" name="Line 14">
              <a:extLst>
                <a:ext uri="{FF2B5EF4-FFF2-40B4-BE49-F238E27FC236}">
                  <a16:creationId xmlns:a16="http://schemas.microsoft.com/office/drawing/2014/main" id="{521369D4-3AFD-1147-992A-B5AB4224E1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3" name="Line 14">
              <a:extLst>
                <a:ext uri="{FF2B5EF4-FFF2-40B4-BE49-F238E27FC236}">
                  <a16:creationId xmlns:a16="http://schemas.microsoft.com/office/drawing/2014/main" id="{56A3E5DF-ECE9-3547-A930-C9394F491D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4" name="Line 14">
              <a:extLst>
                <a:ext uri="{FF2B5EF4-FFF2-40B4-BE49-F238E27FC236}">
                  <a16:creationId xmlns:a16="http://schemas.microsoft.com/office/drawing/2014/main" id="{2F8EF8B3-9773-AB4F-AB14-B25EC1434E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5" name="Line 13">
              <a:extLst>
                <a:ext uri="{FF2B5EF4-FFF2-40B4-BE49-F238E27FC236}">
                  <a16:creationId xmlns:a16="http://schemas.microsoft.com/office/drawing/2014/main" id="{D2657678-F6F6-2047-A759-EAA67333A0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6" name="Line 19">
              <a:extLst>
                <a:ext uri="{FF2B5EF4-FFF2-40B4-BE49-F238E27FC236}">
                  <a16:creationId xmlns:a16="http://schemas.microsoft.com/office/drawing/2014/main" id="{4A0C92C7-3176-5945-B8EF-2794D3CDD0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7" name="Line 47">
              <a:extLst>
                <a:ext uri="{FF2B5EF4-FFF2-40B4-BE49-F238E27FC236}">
                  <a16:creationId xmlns:a16="http://schemas.microsoft.com/office/drawing/2014/main" id="{F20A4269-8E51-044A-BFF3-C9BBC1FBC3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8" name="Line 13">
              <a:extLst>
                <a:ext uri="{FF2B5EF4-FFF2-40B4-BE49-F238E27FC236}">
                  <a16:creationId xmlns:a16="http://schemas.microsoft.com/office/drawing/2014/main" id="{7BD1C3B9-466C-2B4D-A310-BF21B7B46B3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9" name="Freeform 29">
              <a:extLst>
                <a:ext uri="{FF2B5EF4-FFF2-40B4-BE49-F238E27FC236}">
                  <a16:creationId xmlns:a16="http://schemas.microsoft.com/office/drawing/2014/main" id="{373FB173-19FA-5F41-ACA9-7B82D2EE10E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0" name="Isosceles Triangle 11">
              <a:extLst>
                <a:ext uri="{FF2B5EF4-FFF2-40B4-BE49-F238E27FC236}">
                  <a16:creationId xmlns:a16="http://schemas.microsoft.com/office/drawing/2014/main" id="{82F42DA7-D087-C940-AE2C-EBA7EB0FFC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81" name="Line 13">
              <a:extLst>
                <a:ext uri="{FF2B5EF4-FFF2-40B4-BE49-F238E27FC236}">
                  <a16:creationId xmlns:a16="http://schemas.microsoft.com/office/drawing/2014/main" id="{7F33E34C-7CCB-A140-BA0E-DACBF439379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2" name="Freeform 65">
              <a:extLst>
                <a:ext uri="{FF2B5EF4-FFF2-40B4-BE49-F238E27FC236}">
                  <a16:creationId xmlns:a16="http://schemas.microsoft.com/office/drawing/2014/main" id="{A3B652BF-C4C2-E94C-A080-145F291A7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83" name="Freeform 29">
              <a:extLst>
                <a:ext uri="{FF2B5EF4-FFF2-40B4-BE49-F238E27FC236}">
                  <a16:creationId xmlns:a16="http://schemas.microsoft.com/office/drawing/2014/main" id="{9E5F3602-F7FF-6646-A6F3-25DE2B398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4" name="Isosceles Triangle 11">
              <a:extLst>
                <a:ext uri="{FF2B5EF4-FFF2-40B4-BE49-F238E27FC236}">
                  <a16:creationId xmlns:a16="http://schemas.microsoft.com/office/drawing/2014/main" id="{80762684-ED6A-9C48-9C54-9868D4755B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85" name="Line 4">
              <a:extLst>
                <a:ext uri="{FF2B5EF4-FFF2-40B4-BE49-F238E27FC236}">
                  <a16:creationId xmlns:a16="http://schemas.microsoft.com/office/drawing/2014/main" id="{B398FD74-FDFC-544A-861F-E26B8E043B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6" name="Freeform 65">
              <a:extLst>
                <a:ext uri="{FF2B5EF4-FFF2-40B4-BE49-F238E27FC236}">
                  <a16:creationId xmlns:a16="http://schemas.microsoft.com/office/drawing/2014/main" id="{A31ED041-4D77-8540-AD95-918D31735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5779" name="Group 3">
            <a:extLst>
              <a:ext uri="{FF2B5EF4-FFF2-40B4-BE49-F238E27FC236}">
                <a16:creationId xmlns:a16="http://schemas.microsoft.com/office/drawing/2014/main" id="{B64B99F6-F527-A041-9FF7-E4D33EA10CD5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5807" name="Line 14">
              <a:extLst>
                <a:ext uri="{FF2B5EF4-FFF2-40B4-BE49-F238E27FC236}">
                  <a16:creationId xmlns:a16="http://schemas.microsoft.com/office/drawing/2014/main" id="{B207BEF0-C20E-5B4C-B44C-D09143C4ED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8" name="Line 14">
              <a:extLst>
                <a:ext uri="{FF2B5EF4-FFF2-40B4-BE49-F238E27FC236}">
                  <a16:creationId xmlns:a16="http://schemas.microsoft.com/office/drawing/2014/main" id="{63AA278F-8863-2746-B19A-22AAA29151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9" name="Line 13">
              <a:extLst>
                <a:ext uri="{FF2B5EF4-FFF2-40B4-BE49-F238E27FC236}">
                  <a16:creationId xmlns:a16="http://schemas.microsoft.com/office/drawing/2014/main" id="{0BCB74BD-1422-814B-A823-DE80E2CF70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5810" name="Straight Connector 2">
              <a:extLst>
                <a:ext uri="{FF2B5EF4-FFF2-40B4-BE49-F238E27FC236}">
                  <a16:creationId xmlns:a16="http://schemas.microsoft.com/office/drawing/2014/main" id="{157245C1-0EA2-C44D-B69F-73A55F8449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811" name="Straight Connector 86">
              <a:extLst>
                <a:ext uri="{FF2B5EF4-FFF2-40B4-BE49-F238E27FC236}">
                  <a16:creationId xmlns:a16="http://schemas.microsoft.com/office/drawing/2014/main" id="{497B44AF-D4CD-0C4D-B01A-8F1AE08994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5780" name="TextBox 4">
            <a:extLst>
              <a:ext uri="{FF2B5EF4-FFF2-40B4-BE49-F238E27FC236}">
                <a16:creationId xmlns:a16="http://schemas.microsoft.com/office/drawing/2014/main" id="{3EB0D96F-5F7C-224F-B00B-E8587C36E7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5781" name="Group 85">
            <a:extLst>
              <a:ext uri="{FF2B5EF4-FFF2-40B4-BE49-F238E27FC236}">
                <a16:creationId xmlns:a16="http://schemas.microsoft.com/office/drawing/2014/main" id="{EDEEE33C-DBCA-744D-A90A-86898C61F9EE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5802" name="Line 14">
              <a:extLst>
                <a:ext uri="{FF2B5EF4-FFF2-40B4-BE49-F238E27FC236}">
                  <a16:creationId xmlns:a16="http://schemas.microsoft.com/office/drawing/2014/main" id="{D0468EAB-D5BB-E24C-AB89-BE1775F4A1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3" name="Line 14">
              <a:extLst>
                <a:ext uri="{FF2B5EF4-FFF2-40B4-BE49-F238E27FC236}">
                  <a16:creationId xmlns:a16="http://schemas.microsoft.com/office/drawing/2014/main" id="{524DFFA5-A418-0D4A-ACB1-52E2DF3646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4" name="Line 13">
              <a:extLst>
                <a:ext uri="{FF2B5EF4-FFF2-40B4-BE49-F238E27FC236}">
                  <a16:creationId xmlns:a16="http://schemas.microsoft.com/office/drawing/2014/main" id="{A9A9B930-C370-2B4D-8C9F-266F853105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5805" name="Straight Connector 90">
              <a:extLst>
                <a:ext uri="{FF2B5EF4-FFF2-40B4-BE49-F238E27FC236}">
                  <a16:creationId xmlns:a16="http://schemas.microsoft.com/office/drawing/2014/main" id="{60E6C118-4E59-0247-969B-BDBB76577DB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806" name="Straight Connector 91">
              <a:extLst>
                <a:ext uri="{FF2B5EF4-FFF2-40B4-BE49-F238E27FC236}">
                  <a16:creationId xmlns:a16="http://schemas.microsoft.com/office/drawing/2014/main" id="{3CA18D74-BE6A-C24B-97B8-3C1CBC36D3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5782" name="TextBox 92">
            <a:extLst>
              <a:ext uri="{FF2B5EF4-FFF2-40B4-BE49-F238E27FC236}">
                <a16:creationId xmlns:a16="http://schemas.microsoft.com/office/drawing/2014/main" id="{53C57776-5C30-CD4B-897D-DD01DAD506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5783" name="TextBox 1">
            <a:extLst>
              <a:ext uri="{FF2B5EF4-FFF2-40B4-BE49-F238E27FC236}">
                <a16:creationId xmlns:a16="http://schemas.microsoft.com/office/drawing/2014/main" id="{1BE00AFF-626E-FE42-88EF-B06BBFD95B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784" name="TextBox 93">
            <a:extLst>
              <a:ext uri="{FF2B5EF4-FFF2-40B4-BE49-F238E27FC236}">
                <a16:creationId xmlns:a16="http://schemas.microsoft.com/office/drawing/2014/main" id="{D0B2EFB8-34A9-DE4F-850B-341A427164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785" name="TextBox 94">
            <a:extLst>
              <a:ext uri="{FF2B5EF4-FFF2-40B4-BE49-F238E27FC236}">
                <a16:creationId xmlns:a16="http://schemas.microsoft.com/office/drawing/2014/main" id="{075EC71E-3936-A240-93C6-B99C691346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786" name="TextBox 95">
            <a:extLst>
              <a:ext uri="{FF2B5EF4-FFF2-40B4-BE49-F238E27FC236}">
                <a16:creationId xmlns:a16="http://schemas.microsoft.com/office/drawing/2014/main" id="{FE4E3727-68E3-124F-999F-5F0EC28C29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87" name="TextBox 96">
            <a:extLst>
              <a:ext uri="{FF2B5EF4-FFF2-40B4-BE49-F238E27FC236}">
                <a16:creationId xmlns:a16="http://schemas.microsoft.com/office/drawing/2014/main" id="{E86130BC-0E18-3E41-B5D8-39EAB32197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88" name="TextBox 97">
            <a:extLst>
              <a:ext uri="{FF2B5EF4-FFF2-40B4-BE49-F238E27FC236}">
                <a16:creationId xmlns:a16="http://schemas.microsoft.com/office/drawing/2014/main" id="{4A8F004E-B973-A949-AA6C-56AFBB97E4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789" name="Freeform 64">
            <a:extLst>
              <a:ext uri="{FF2B5EF4-FFF2-40B4-BE49-F238E27FC236}">
                <a16:creationId xmlns:a16="http://schemas.microsoft.com/office/drawing/2014/main" id="{C9421872-744F-7E4B-BC2D-19923349C1FC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790" name="Freeform 64">
            <a:extLst>
              <a:ext uri="{FF2B5EF4-FFF2-40B4-BE49-F238E27FC236}">
                <a16:creationId xmlns:a16="http://schemas.microsoft.com/office/drawing/2014/main" id="{08B0A12A-6C59-614A-BB08-777BEB0B594C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791" name="TextBox 104">
            <a:extLst>
              <a:ext uri="{FF2B5EF4-FFF2-40B4-BE49-F238E27FC236}">
                <a16:creationId xmlns:a16="http://schemas.microsoft.com/office/drawing/2014/main" id="{45663906-F48D-0049-9C88-565AD46880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2" name="TextBox 105">
            <a:extLst>
              <a:ext uri="{FF2B5EF4-FFF2-40B4-BE49-F238E27FC236}">
                <a16:creationId xmlns:a16="http://schemas.microsoft.com/office/drawing/2014/main" id="{96480D93-1695-BD45-9A36-C0832F97AB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3" name="TextBox 106">
            <a:extLst>
              <a:ext uri="{FF2B5EF4-FFF2-40B4-BE49-F238E27FC236}">
                <a16:creationId xmlns:a16="http://schemas.microsoft.com/office/drawing/2014/main" id="{501717B1-785A-6749-8651-7533C79758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4" name="TextBox 107">
            <a:extLst>
              <a:ext uri="{FF2B5EF4-FFF2-40B4-BE49-F238E27FC236}">
                <a16:creationId xmlns:a16="http://schemas.microsoft.com/office/drawing/2014/main" id="{FB536A8D-42E4-4C49-A6EA-EF2E38B707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5" name="TextBox 108">
            <a:extLst>
              <a:ext uri="{FF2B5EF4-FFF2-40B4-BE49-F238E27FC236}">
                <a16:creationId xmlns:a16="http://schemas.microsoft.com/office/drawing/2014/main" id="{DA62F89D-266F-E740-B5B7-4DE51575DF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6" name="TextBox 2">
            <a:extLst>
              <a:ext uri="{FF2B5EF4-FFF2-40B4-BE49-F238E27FC236}">
                <a16:creationId xmlns:a16="http://schemas.microsoft.com/office/drawing/2014/main" id="{458A29E6-9C5B-F24B-BEB5-6E8CA747E5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Clock=0</a:t>
            </a:r>
          </a:p>
        </p:txBody>
      </p:sp>
      <p:sp>
        <p:nvSpPr>
          <p:cNvPr id="75797" name="TextBox 109">
            <a:extLst>
              <a:ext uri="{FF2B5EF4-FFF2-40B4-BE49-F238E27FC236}">
                <a16:creationId xmlns:a16="http://schemas.microsoft.com/office/drawing/2014/main" id="{71048943-C8DE-3A48-B13E-609A1446B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384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8" name="TextBox 110">
            <a:extLst>
              <a:ext uri="{FF2B5EF4-FFF2-40B4-BE49-F238E27FC236}">
                <a16:creationId xmlns:a16="http://schemas.microsoft.com/office/drawing/2014/main" id="{D3AF4842-37AB-8346-AF6E-F58E82E27F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0889" y="37798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9" name="TextBox 111">
            <a:extLst>
              <a:ext uri="{FF2B5EF4-FFF2-40B4-BE49-F238E27FC236}">
                <a16:creationId xmlns:a16="http://schemas.microsoft.com/office/drawing/2014/main" id="{F0B59AC2-5FC8-F840-B8B8-93EE35E53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1289" y="3813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800" name="TextBox 112">
            <a:extLst>
              <a:ext uri="{FF2B5EF4-FFF2-40B4-BE49-F238E27FC236}">
                <a16:creationId xmlns:a16="http://schemas.microsoft.com/office/drawing/2014/main" id="{4B1D60A3-6AF2-9E46-AE58-5466F5354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7639" y="2971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801" name="TextBox 113">
            <a:extLst>
              <a:ext uri="{FF2B5EF4-FFF2-40B4-BE49-F238E27FC236}">
                <a16:creationId xmlns:a16="http://schemas.microsoft.com/office/drawing/2014/main" id="{61CBD462-6AA4-DC44-A1FC-959896A78D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9925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2" name="TextBox 113">
            <a:extLst>
              <a:ext uri="{FF2B5EF4-FFF2-40B4-BE49-F238E27FC236}">
                <a16:creationId xmlns:a16="http://schemas.microsoft.com/office/drawing/2014/main" id="{3834BF13-686A-C776-CEA0-F1625F762C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grpSp>
        <p:nvGrpSpPr>
          <p:cNvPr id="3" name="Group 3">
            <a:extLst>
              <a:ext uri="{FF2B5EF4-FFF2-40B4-BE49-F238E27FC236}">
                <a16:creationId xmlns:a16="http://schemas.microsoft.com/office/drawing/2014/main" id="{BF2D381E-55DC-9241-D278-C93F56DEFB03}"/>
              </a:ext>
            </a:extLst>
          </p:cNvPr>
          <p:cNvGrpSpPr>
            <a:grpSpLocks/>
          </p:cNvGrpSpPr>
          <p:nvPr/>
        </p:nvGrpSpPr>
        <p:grpSpPr bwMode="auto">
          <a:xfrm>
            <a:off x="2914667" y="3743737"/>
            <a:ext cx="407987" cy="839787"/>
            <a:chOff x="3236676" y="1836102"/>
            <a:chExt cx="407484" cy="840413"/>
          </a:xfrm>
        </p:grpSpPr>
        <p:sp>
          <p:nvSpPr>
            <p:cNvPr id="4" name="TextBox 113">
              <a:extLst>
                <a:ext uri="{FF2B5EF4-FFF2-40B4-BE49-F238E27FC236}">
                  <a16:creationId xmlns:a16="http://schemas.microsoft.com/office/drawing/2014/main" id="{D6B38145-FB17-3529-FC2D-A69890161D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6676" y="221485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dirty="0">
                  <a:solidFill>
                    <a:srgbClr val="FF0000"/>
                  </a:solidFill>
                  <a:latin typeface="Times" pitchFamily="2" charset="0"/>
                </a:rPr>
                <a:t>D</a:t>
              </a:r>
            </a:p>
          </p:txBody>
        </p:sp>
        <p:sp>
          <p:nvSpPr>
            <p:cNvPr id="5" name="TextBox 114">
              <a:extLst>
                <a:ext uri="{FF2B5EF4-FFF2-40B4-BE49-F238E27FC236}">
                  <a16:creationId xmlns:a16="http://schemas.microsoft.com/office/drawing/2014/main" id="{6EEB564C-F38F-306F-87D4-98EECC5AAF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877" y="18361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01204769"/>
      </p:ext>
    </p:extLst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159292EE-9D7A-CF4C-ACA4-99E523C73319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6802" name="Group 1">
            <a:extLst>
              <a:ext uri="{FF2B5EF4-FFF2-40B4-BE49-F238E27FC236}">
                <a16:creationId xmlns:a16="http://schemas.microsoft.com/office/drawing/2014/main" id="{88A76FCC-98B8-7242-98A5-8D0A45CBFFDE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6839" name="Line 4">
              <a:extLst>
                <a:ext uri="{FF2B5EF4-FFF2-40B4-BE49-F238E27FC236}">
                  <a16:creationId xmlns:a16="http://schemas.microsoft.com/office/drawing/2014/main" id="{1A03DD94-7011-054F-AB64-3BBB97B37A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0" name="Line 5">
              <a:extLst>
                <a:ext uri="{FF2B5EF4-FFF2-40B4-BE49-F238E27FC236}">
                  <a16:creationId xmlns:a16="http://schemas.microsoft.com/office/drawing/2014/main" id="{B6251402-35FB-F147-8199-910EC0A3D6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1" name="Line 6">
              <a:extLst>
                <a:ext uri="{FF2B5EF4-FFF2-40B4-BE49-F238E27FC236}">
                  <a16:creationId xmlns:a16="http://schemas.microsoft.com/office/drawing/2014/main" id="{108A491C-F34E-CE45-BDD6-65CAF52F3F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2" name="Freeform 7">
              <a:extLst>
                <a:ext uri="{FF2B5EF4-FFF2-40B4-BE49-F238E27FC236}">
                  <a16:creationId xmlns:a16="http://schemas.microsoft.com/office/drawing/2014/main" id="{835D722C-97B2-4B4B-897C-76C2C0ABE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3" name="Freeform 8">
              <a:extLst>
                <a:ext uri="{FF2B5EF4-FFF2-40B4-BE49-F238E27FC236}">
                  <a16:creationId xmlns:a16="http://schemas.microsoft.com/office/drawing/2014/main" id="{5A354CFD-ED8E-354F-A24C-2B03F4E98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4" name="Freeform 10">
              <a:extLst>
                <a:ext uri="{FF2B5EF4-FFF2-40B4-BE49-F238E27FC236}">
                  <a16:creationId xmlns:a16="http://schemas.microsoft.com/office/drawing/2014/main" id="{4920CA74-E4C1-5541-8336-F0AA67663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45" name="Freeform 11">
              <a:extLst>
                <a:ext uri="{FF2B5EF4-FFF2-40B4-BE49-F238E27FC236}">
                  <a16:creationId xmlns:a16="http://schemas.microsoft.com/office/drawing/2014/main" id="{75A0F8ED-BFD6-0345-877B-951EA1061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46" name="Line 13">
              <a:extLst>
                <a:ext uri="{FF2B5EF4-FFF2-40B4-BE49-F238E27FC236}">
                  <a16:creationId xmlns:a16="http://schemas.microsoft.com/office/drawing/2014/main" id="{B67BB29A-478F-2446-8FE5-00D5E28124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7" name="Line 14">
              <a:extLst>
                <a:ext uri="{FF2B5EF4-FFF2-40B4-BE49-F238E27FC236}">
                  <a16:creationId xmlns:a16="http://schemas.microsoft.com/office/drawing/2014/main" id="{18D20701-2403-E24D-9738-6CF82B1C2D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8" name="Freeform 18">
              <a:extLst>
                <a:ext uri="{FF2B5EF4-FFF2-40B4-BE49-F238E27FC236}">
                  <a16:creationId xmlns:a16="http://schemas.microsoft.com/office/drawing/2014/main" id="{8F26178C-38B1-B146-9352-33309EB93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49" name="Freeform 20">
              <a:extLst>
                <a:ext uri="{FF2B5EF4-FFF2-40B4-BE49-F238E27FC236}">
                  <a16:creationId xmlns:a16="http://schemas.microsoft.com/office/drawing/2014/main" id="{51BE4175-3300-DA41-8127-2628F348B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50" name="Line 25">
              <a:extLst>
                <a:ext uri="{FF2B5EF4-FFF2-40B4-BE49-F238E27FC236}">
                  <a16:creationId xmlns:a16="http://schemas.microsoft.com/office/drawing/2014/main" id="{F631D8A5-731E-124E-8AFA-58D7D68168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1" name="Rectangle 26">
              <a:extLst>
                <a:ext uri="{FF2B5EF4-FFF2-40B4-BE49-F238E27FC236}">
                  <a16:creationId xmlns:a16="http://schemas.microsoft.com/office/drawing/2014/main" id="{9B6D12AC-9AA6-7949-9468-5797EBF6E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2" name="Freeform 29">
              <a:extLst>
                <a:ext uri="{FF2B5EF4-FFF2-40B4-BE49-F238E27FC236}">
                  <a16:creationId xmlns:a16="http://schemas.microsoft.com/office/drawing/2014/main" id="{E6110F20-7418-C849-ADB9-27A57DF1B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3" name="Freeform 34">
              <a:extLst>
                <a:ext uri="{FF2B5EF4-FFF2-40B4-BE49-F238E27FC236}">
                  <a16:creationId xmlns:a16="http://schemas.microsoft.com/office/drawing/2014/main" id="{7B74CB22-B743-C848-9403-2501BD509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4" name="Line 35">
              <a:extLst>
                <a:ext uri="{FF2B5EF4-FFF2-40B4-BE49-F238E27FC236}">
                  <a16:creationId xmlns:a16="http://schemas.microsoft.com/office/drawing/2014/main" id="{43DA67AD-86D6-354F-B486-59EFB586C9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5" name="Freeform 40">
              <a:extLst>
                <a:ext uri="{FF2B5EF4-FFF2-40B4-BE49-F238E27FC236}">
                  <a16:creationId xmlns:a16="http://schemas.microsoft.com/office/drawing/2014/main" id="{B06B611E-7E65-364B-A70B-5433E492D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56" name="Line 41">
              <a:extLst>
                <a:ext uri="{FF2B5EF4-FFF2-40B4-BE49-F238E27FC236}">
                  <a16:creationId xmlns:a16="http://schemas.microsoft.com/office/drawing/2014/main" id="{5C50B7C0-19E5-5641-A09B-AD7581F81C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7" name="Line 42">
              <a:extLst>
                <a:ext uri="{FF2B5EF4-FFF2-40B4-BE49-F238E27FC236}">
                  <a16:creationId xmlns:a16="http://schemas.microsoft.com/office/drawing/2014/main" id="{981C5984-8B41-4D41-B094-F4BF4FD267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8" name="Freeform 44">
              <a:extLst>
                <a:ext uri="{FF2B5EF4-FFF2-40B4-BE49-F238E27FC236}">
                  <a16:creationId xmlns:a16="http://schemas.microsoft.com/office/drawing/2014/main" id="{F3D67EFF-4EE1-0340-ACE6-2E3162376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59" name="Line 45">
              <a:extLst>
                <a:ext uri="{FF2B5EF4-FFF2-40B4-BE49-F238E27FC236}">
                  <a16:creationId xmlns:a16="http://schemas.microsoft.com/office/drawing/2014/main" id="{39FD73E6-2FCF-664C-950E-2B8ADEC829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0" name="Freeform 46">
              <a:extLst>
                <a:ext uri="{FF2B5EF4-FFF2-40B4-BE49-F238E27FC236}">
                  <a16:creationId xmlns:a16="http://schemas.microsoft.com/office/drawing/2014/main" id="{A3261584-BCAB-9E47-88F2-CF116FA5D11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61" name="Freeform 51">
              <a:extLst>
                <a:ext uri="{FF2B5EF4-FFF2-40B4-BE49-F238E27FC236}">
                  <a16:creationId xmlns:a16="http://schemas.microsoft.com/office/drawing/2014/main" id="{DF23E9B3-A609-B641-B8BB-46A3EA8EF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2" name="Rectangle 52">
              <a:extLst>
                <a:ext uri="{FF2B5EF4-FFF2-40B4-BE49-F238E27FC236}">
                  <a16:creationId xmlns:a16="http://schemas.microsoft.com/office/drawing/2014/main" id="{A05D0A2D-286D-B546-B701-73EAA025B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3" name="AutoShape 56">
              <a:extLst>
                <a:ext uri="{FF2B5EF4-FFF2-40B4-BE49-F238E27FC236}">
                  <a16:creationId xmlns:a16="http://schemas.microsoft.com/office/drawing/2014/main" id="{F1B088C5-F621-0246-893A-77459920B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4" name="AutoShape 57">
              <a:extLst>
                <a:ext uri="{FF2B5EF4-FFF2-40B4-BE49-F238E27FC236}">
                  <a16:creationId xmlns:a16="http://schemas.microsoft.com/office/drawing/2014/main" id="{C19458D6-7164-234A-A84D-C122B345F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5" name="AutoShape 59">
              <a:extLst>
                <a:ext uri="{FF2B5EF4-FFF2-40B4-BE49-F238E27FC236}">
                  <a16:creationId xmlns:a16="http://schemas.microsoft.com/office/drawing/2014/main" id="{8A3E62BC-FC86-E449-9A8D-D660B05CC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6" name="AutoShape 61">
              <a:extLst>
                <a:ext uri="{FF2B5EF4-FFF2-40B4-BE49-F238E27FC236}">
                  <a16:creationId xmlns:a16="http://schemas.microsoft.com/office/drawing/2014/main" id="{424A40DA-AEF0-3D45-9F7A-16C9AE8CD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7" name="Freeform 64">
              <a:extLst>
                <a:ext uri="{FF2B5EF4-FFF2-40B4-BE49-F238E27FC236}">
                  <a16:creationId xmlns:a16="http://schemas.microsoft.com/office/drawing/2014/main" id="{72C22CA2-C705-E94E-98C0-0BAADDA10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68" name="Freeform 65">
              <a:extLst>
                <a:ext uri="{FF2B5EF4-FFF2-40B4-BE49-F238E27FC236}">
                  <a16:creationId xmlns:a16="http://schemas.microsoft.com/office/drawing/2014/main" id="{86BA4E6D-1F01-AB42-B1B0-29D8799CA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69" name="Line 5">
              <a:extLst>
                <a:ext uri="{FF2B5EF4-FFF2-40B4-BE49-F238E27FC236}">
                  <a16:creationId xmlns:a16="http://schemas.microsoft.com/office/drawing/2014/main" id="{0BDF0203-461E-D84C-9D1C-336B95F641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0" name="Line 6">
              <a:extLst>
                <a:ext uri="{FF2B5EF4-FFF2-40B4-BE49-F238E27FC236}">
                  <a16:creationId xmlns:a16="http://schemas.microsoft.com/office/drawing/2014/main" id="{71AC16B8-73D5-4140-8B57-701D30C575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1" name="Freeform 7">
              <a:extLst>
                <a:ext uri="{FF2B5EF4-FFF2-40B4-BE49-F238E27FC236}">
                  <a16:creationId xmlns:a16="http://schemas.microsoft.com/office/drawing/2014/main" id="{0C3D89E3-BA2D-1C46-9AAF-2F04FA5FA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2" name="Freeform 8">
              <a:extLst>
                <a:ext uri="{FF2B5EF4-FFF2-40B4-BE49-F238E27FC236}">
                  <a16:creationId xmlns:a16="http://schemas.microsoft.com/office/drawing/2014/main" id="{50EBC996-B7E8-9F45-AAB3-D40B48A38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3" name="Freeform 10">
              <a:extLst>
                <a:ext uri="{FF2B5EF4-FFF2-40B4-BE49-F238E27FC236}">
                  <a16:creationId xmlns:a16="http://schemas.microsoft.com/office/drawing/2014/main" id="{B250030D-0A78-9F4F-A2A1-36AEB64B4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74" name="Freeform 11">
              <a:extLst>
                <a:ext uri="{FF2B5EF4-FFF2-40B4-BE49-F238E27FC236}">
                  <a16:creationId xmlns:a16="http://schemas.microsoft.com/office/drawing/2014/main" id="{4BDEC761-C953-604B-8220-4B11778C1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75" name="Line 13">
              <a:extLst>
                <a:ext uri="{FF2B5EF4-FFF2-40B4-BE49-F238E27FC236}">
                  <a16:creationId xmlns:a16="http://schemas.microsoft.com/office/drawing/2014/main" id="{F6B232F6-FB70-B349-B083-2D8693B57F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6" name="Line 14">
              <a:extLst>
                <a:ext uri="{FF2B5EF4-FFF2-40B4-BE49-F238E27FC236}">
                  <a16:creationId xmlns:a16="http://schemas.microsoft.com/office/drawing/2014/main" id="{F95E1A71-8373-C944-9B01-1B981EC6EA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7" name="Freeform 20">
              <a:extLst>
                <a:ext uri="{FF2B5EF4-FFF2-40B4-BE49-F238E27FC236}">
                  <a16:creationId xmlns:a16="http://schemas.microsoft.com/office/drawing/2014/main" id="{EB80C7F1-C3CC-AE4F-BED7-467DD53FC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78" name="Line 21">
              <a:extLst>
                <a:ext uri="{FF2B5EF4-FFF2-40B4-BE49-F238E27FC236}">
                  <a16:creationId xmlns:a16="http://schemas.microsoft.com/office/drawing/2014/main" id="{18ECFCF6-538D-394F-8176-F6E9BD5A9D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9" name="Line 25">
              <a:extLst>
                <a:ext uri="{FF2B5EF4-FFF2-40B4-BE49-F238E27FC236}">
                  <a16:creationId xmlns:a16="http://schemas.microsoft.com/office/drawing/2014/main" id="{20A439C7-58AC-4D44-9C48-CF00851DBD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0" name="Freeform 29">
              <a:extLst>
                <a:ext uri="{FF2B5EF4-FFF2-40B4-BE49-F238E27FC236}">
                  <a16:creationId xmlns:a16="http://schemas.microsoft.com/office/drawing/2014/main" id="{269842A6-DCE8-EA43-94C9-D8F0FB0DF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1" name="Freeform 34">
              <a:extLst>
                <a:ext uri="{FF2B5EF4-FFF2-40B4-BE49-F238E27FC236}">
                  <a16:creationId xmlns:a16="http://schemas.microsoft.com/office/drawing/2014/main" id="{86F5CB51-D853-FD49-A7E0-BF3CE1944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2" name="Line 35">
              <a:extLst>
                <a:ext uri="{FF2B5EF4-FFF2-40B4-BE49-F238E27FC236}">
                  <a16:creationId xmlns:a16="http://schemas.microsoft.com/office/drawing/2014/main" id="{7138A034-E169-2443-99E7-4140FC349E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3" name="Freeform 40">
              <a:extLst>
                <a:ext uri="{FF2B5EF4-FFF2-40B4-BE49-F238E27FC236}">
                  <a16:creationId xmlns:a16="http://schemas.microsoft.com/office/drawing/2014/main" id="{CC56817D-9BA6-F84D-A6D9-9FEFA333B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84" name="Line 41">
              <a:extLst>
                <a:ext uri="{FF2B5EF4-FFF2-40B4-BE49-F238E27FC236}">
                  <a16:creationId xmlns:a16="http://schemas.microsoft.com/office/drawing/2014/main" id="{2B813A54-0CE7-D146-80C1-6F29A0B32F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5" name="Line 42">
              <a:extLst>
                <a:ext uri="{FF2B5EF4-FFF2-40B4-BE49-F238E27FC236}">
                  <a16:creationId xmlns:a16="http://schemas.microsoft.com/office/drawing/2014/main" id="{B7943FB7-D7B4-DA42-8ADD-54D0DBDA08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6" name="Freeform 44">
              <a:extLst>
                <a:ext uri="{FF2B5EF4-FFF2-40B4-BE49-F238E27FC236}">
                  <a16:creationId xmlns:a16="http://schemas.microsoft.com/office/drawing/2014/main" id="{842170D4-7DDE-304F-B169-329ED7B69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87" name="Line 45">
              <a:extLst>
                <a:ext uri="{FF2B5EF4-FFF2-40B4-BE49-F238E27FC236}">
                  <a16:creationId xmlns:a16="http://schemas.microsoft.com/office/drawing/2014/main" id="{0B756839-2552-5543-AAF0-1EF2176AD6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8" name="Freeform 51">
              <a:extLst>
                <a:ext uri="{FF2B5EF4-FFF2-40B4-BE49-F238E27FC236}">
                  <a16:creationId xmlns:a16="http://schemas.microsoft.com/office/drawing/2014/main" id="{228348FB-9152-0B46-A5D1-69EAAD5B3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9" name="Line 53">
              <a:extLst>
                <a:ext uri="{FF2B5EF4-FFF2-40B4-BE49-F238E27FC236}">
                  <a16:creationId xmlns:a16="http://schemas.microsoft.com/office/drawing/2014/main" id="{82C4509C-5937-6D4D-A791-E5930C9F9D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0" name="Rectangle 54">
              <a:extLst>
                <a:ext uri="{FF2B5EF4-FFF2-40B4-BE49-F238E27FC236}">
                  <a16:creationId xmlns:a16="http://schemas.microsoft.com/office/drawing/2014/main" id="{E0552F70-62BF-1345-A71B-7B44D3CEA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1" name="Rectangle 55">
              <a:extLst>
                <a:ext uri="{FF2B5EF4-FFF2-40B4-BE49-F238E27FC236}">
                  <a16:creationId xmlns:a16="http://schemas.microsoft.com/office/drawing/2014/main" id="{C7A02738-1282-A442-AA64-5797A8038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2" name="AutoShape 56">
              <a:extLst>
                <a:ext uri="{FF2B5EF4-FFF2-40B4-BE49-F238E27FC236}">
                  <a16:creationId xmlns:a16="http://schemas.microsoft.com/office/drawing/2014/main" id="{64CB6E4E-8EDD-2041-B461-7010884F3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3" name="AutoShape 57">
              <a:extLst>
                <a:ext uri="{FF2B5EF4-FFF2-40B4-BE49-F238E27FC236}">
                  <a16:creationId xmlns:a16="http://schemas.microsoft.com/office/drawing/2014/main" id="{4D2D18A7-5147-C24B-9D79-8C5E1676E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4" name="AutoShape 59">
              <a:extLst>
                <a:ext uri="{FF2B5EF4-FFF2-40B4-BE49-F238E27FC236}">
                  <a16:creationId xmlns:a16="http://schemas.microsoft.com/office/drawing/2014/main" id="{AA50355E-1AB5-2546-B4E9-9CD2941DF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5" name="AutoShape 61">
              <a:extLst>
                <a:ext uri="{FF2B5EF4-FFF2-40B4-BE49-F238E27FC236}">
                  <a16:creationId xmlns:a16="http://schemas.microsoft.com/office/drawing/2014/main" id="{546D0DB6-765A-A148-B2D0-87C1A2EEA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6" name="Freeform 64">
              <a:extLst>
                <a:ext uri="{FF2B5EF4-FFF2-40B4-BE49-F238E27FC236}">
                  <a16:creationId xmlns:a16="http://schemas.microsoft.com/office/drawing/2014/main" id="{5F874B9B-2B6E-2A47-AF93-9DF0D947C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97" name="Freeform 65">
              <a:extLst>
                <a:ext uri="{FF2B5EF4-FFF2-40B4-BE49-F238E27FC236}">
                  <a16:creationId xmlns:a16="http://schemas.microsoft.com/office/drawing/2014/main" id="{46F725D2-9E01-FF4B-829A-B074A3D29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98" name="Line 14">
              <a:extLst>
                <a:ext uri="{FF2B5EF4-FFF2-40B4-BE49-F238E27FC236}">
                  <a16:creationId xmlns:a16="http://schemas.microsoft.com/office/drawing/2014/main" id="{4C6AF399-BFD6-7F44-AB5F-EC49644718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9" name="Line 14">
              <a:extLst>
                <a:ext uri="{FF2B5EF4-FFF2-40B4-BE49-F238E27FC236}">
                  <a16:creationId xmlns:a16="http://schemas.microsoft.com/office/drawing/2014/main" id="{4E289A0B-3CEF-F445-B539-E8D403B00A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0" name="Line 14">
              <a:extLst>
                <a:ext uri="{FF2B5EF4-FFF2-40B4-BE49-F238E27FC236}">
                  <a16:creationId xmlns:a16="http://schemas.microsoft.com/office/drawing/2014/main" id="{E0139AB1-B4DE-1048-8337-6ADC8FA72A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1" name="Line 14">
              <a:extLst>
                <a:ext uri="{FF2B5EF4-FFF2-40B4-BE49-F238E27FC236}">
                  <a16:creationId xmlns:a16="http://schemas.microsoft.com/office/drawing/2014/main" id="{092D4127-1968-2144-A7BA-9334E12861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2" name="Line 13">
              <a:extLst>
                <a:ext uri="{FF2B5EF4-FFF2-40B4-BE49-F238E27FC236}">
                  <a16:creationId xmlns:a16="http://schemas.microsoft.com/office/drawing/2014/main" id="{70FAD15D-519A-524C-8969-B6EA7B8245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3" name="Line 19">
              <a:extLst>
                <a:ext uri="{FF2B5EF4-FFF2-40B4-BE49-F238E27FC236}">
                  <a16:creationId xmlns:a16="http://schemas.microsoft.com/office/drawing/2014/main" id="{990839CE-122B-C648-8462-9B960A66E6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4" name="Line 47">
              <a:extLst>
                <a:ext uri="{FF2B5EF4-FFF2-40B4-BE49-F238E27FC236}">
                  <a16:creationId xmlns:a16="http://schemas.microsoft.com/office/drawing/2014/main" id="{91FEBCC0-A9DC-A449-9D09-687763B06E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5" name="Line 13">
              <a:extLst>
                <a:ext uri="{FF2B5EF4-FFF2-40B4-BE49-F238E27FC236}">
                  <a16:creationId xmlns:a16="http://schemas.microsoft.com/office/drawing/2014/main" id="{BB3A5AE2-E7DC-3D4E-BEE4-E72496306A4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6" name="Freeform 29">
              <a:extLst>
                <a:ext uri="{FF2B5EF4-FFF2-40B4-BE49-F238E27FC236}">
                  <a16:creationId xmlns:a16="http://schemas.microsoft.com/office/drawing/2014/main" id="{7851CB31-9F1A-3345-BDB2-17E3CF42642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7" name="Isosceles Triangle 11">
              <a:extLst>
                <a:ext uri="{FF2B5EF4-FFF2-40B4-BE49-F238E27FC236}">
                  <a16:creationId xmlns:a16="http://schemas.microsoft.com/office/drawing/2014/main" id="{F4A84E2D-9F95-1F46-90C7-C611DFDB6CC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08" name="Line 13">
              <a:extLst>
                <a:ext uri="{FF2B5EF4-FFF2-40B4-BE49-F238E27FC236}">
                  <a16:creationId xmlns:a16="http://schemas.microsoft.com/office/drawing/2014/main" id="{6B7107F7-751E-A04E-8EF7-E17C1E2765A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9" name="Freeform 65">
              <a:extLst>
                <a:ext uri="{FF2B5EF4-FFF2-40B4-BE49-F238E27FC236}">
                  <a16:creationId xmlns:a16="http://schemas.microsoft.com/office/drawing/2014/main" id="{C31E3435-BA61-DD42-893E-21B6FDAFB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10" name="Freeform 29">
              <a:extLst>
                <a:ext uri="{FF2B5EF4-FFF2-40B4-BE49-F238E27FC236}">
                  <a16:creationId xmlns:a16="http://schemas.microsoft.com/office/drawing/2014/main" id="{446B0BA8-D7CB-C84D-A47E-102D4589F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1" name="Isosceles Triangle 11">
              <a:extLst>
                <a:ext uri="{FF2B5EF4-FFF2-40B4-BE49-F238E27FC236}">
                  <a16:creationId xmlns:a16="http://schemas.microsoft.com/office/drawing/2014/main" id="{3D2862C2-EB08-3146-B736-1CA196EEC6F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12" name="Line 4">
              <a:extLst>
                <a:ext uri="{FF2B5EF4-FFF2-40B4-BE49-F238E27FC236}">
                  <a16:creationId xmlns:a16="http://schemas.microsoft.com/office/drawing/2014/main" id="{9EF96D02-AA80-E54C-A060-A2218EDECB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3" name="Freeform 65">
              <a:extLst>
                <a:ext uri="{FF2B5EF4-FFF2-40B4-BE49-F238E27FC236}">
                  <a16:creationId xmlns:a16="http://schemas.microsoft.com/office/drawing/2014/main" id="{F9772964-4DD4-7C44-9AA8-45FAE5D7B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6803" name="Group 3">
            <a:extLst>
              <a:ext uri="{FF2B5EF4-FFF2-40B4-BE49-F238E27FC236}">
                <a16:creationId xmlns:a16="http://schemas.microsoft.com/office/drawing/2014/main" id="{4ECEF382-6D4F-A047-9B5A-568B82A68478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6834" name="Line 14">
              <a:extLst>
                <a:ext uri="{FF2B5EF4-FFF2-40B4-BE49-F238E27FC236}">
                  <a16:creationId xmlns:a16="http://schemas.microsoft.com/office/drawing/2014/main" id="{4F0713DB-A7E9-B147-8FD9-89E360E652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5" name="Line 14">
              <a:extLst>
                <a:ext uri="{FF2B5EF4-FFF2-40B4-BE49-F238E27FC236}">
                  <a16:creationId xmlns:a16="http://schemas.microsoft.com/office/drawing/2014/main" id="{20DEE3EA-B426-C944-AB18-6EBEAE9C3B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6" name="Line 13">
              <a:extLst>
                <a:ext uri="{FF2B5EF4-FFF2-40B4-BE49-F238E27FC236}">
                  <a16:creationId xmlns:a16="http://schemas.microsoft.com/office/drawing/2014/main" id="{24D497F2-5D5F-9741-9F4F-7BAC50ED6B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6837" name="Straight Connector 2">
              <a:extLst>
                <a:ext uri="{FF2B5EF4-FFF2-40B4-BE49-F238E27FC236}">
                  <a16:creationId xmlns:a16="http://schemas.microsoft.com/office/drawing/2014/main" id="{8191E1E4-A68B-B849-8C86-282522DBB3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38" name="Straight Connector 86">
              <a:extLst>
                <a:ext uri="{FF2B5EF4-FFF2-40B4-BE49-F238E27FC236}">
                  <a16:creationId xmlns:a16="http://schemas.microsoft.com/office/drawing/2014/main" id="{AB9DB7B1-6654-384F-9DC9-DD997CD13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6804" name="TextBox 4">
            <a:extLst>
              <a:ext uri="{FF2B5EF4-FFF2-40B4-BE49-F238E27FC236}">
                <a16:creationId xmlns:a16="http://schemas.microsoft.com/office/drawing/2014/main" id="{923D9D51-5624-9B49-9ACC-9572FFAB8A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6805" name="Group 85">
            <a:extLst>
              <a:ext uri="{FF2B5EF4-FFF2-40B4-BE49-F238E27FC236}">
                <a16:creationId xmlns:a16="http://schemas.microsoft.com/office/drawing/2014/main" id="{66A7115D-A833-8D4D-ABD8-9DFF80A7F594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6829" name="Line 14">
              <a:extLst>
                <a:ext uri="{FF2B5EF4-FFF2-40B4-BE49-F238E27FC236}">
                  <a16:creationId xmlns:a16="http://schemas.microsoft.com/office/drawing/2014/main" id="{7FA491B5-36C5-C14E-A4C6-87F87199BC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0" name="Line 14">
              <a:extLst>
                <a:ext uri="{FF2B5EF4-FFF2-40B4-BE49-F238E27FC236}">
                  <a16:creationId xmlns:a16="http://schemas.microsoft.com/office/drawing/2014/main" id="{7E14F435-2077-6F4A-89F1-1E36B6030A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1" name="Line 13">
              <a:extLst>
                <a:ext uri="{FF2B5EF4-FFF2-40B4-BE49-F238E27FC236}">
                  <a16:creationId xmlns:a16="http://schemas.microsoft.com/office/drawing/2014/main" id="{C6F42B04-330F-3248-9009-5F26DDC13B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6832" name="Straight Connector 90">
              <a:extLst>
                <a:ext uri="{FF2B5EF4-FFF2-40B4-BE49-F238E27FC236}">
                  <a16:creationId xmlns:a16="http://schemas.microsoft.com/office/drawing/2014/main" id="{3D74E358-71A0-4444-A532-D3D88AEB46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33" name="Straight Connector 91">
              <a:extLst>
                <a:ext uri="{FF2B5EF4-FFF2-40B4-BE49-F238E27FC236}">
                  <a16:creationId xmlns:a16="http://schemas.microsoft.com/office/drawing/2014/main" id="{54C16820-B88C-8A4E-8044-FD75973550A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6806" name="TextBox 92">
            <a:extLst>
              <a:ext uri="{FF2B5EF4-FFF2-40B4-BE49-F238E27FC236}">
                <a16:creationId xmlns:a16="http://schemas.microsoft.com/office/drawing/2014/main" id="{9F60469A-BEB6-A043-8095-5BB8FDA079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6807" name="TextBox 1">
            <a:extLst>
              <a:ext uri="{FF2B5EF4-FFF2-40B4-BE49-F238E27FC236}">
                <a16:creationId xmlns:a16="http://schemas.microsoft.com/office/drawing/2014/main" id="{60189C16-C50F-384C-81D9-B1ABA99285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6808" name="TextBox 93">
            <a:extLst>
              <a:ext uri="{FF2B5EF4-FFF2-40B4-BE49-F238E27FC236}">
                <a16:creationId xmlns:a16="http://schemas.microsoft.com/office/drawing/2014/main" id="{EC0A0D3C-FAA4-E149-A719-AED7E150E7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6809" name="TextBox 94">
            <a:extLst>
              <a:ext uri="{FF2B5EF4-FFF2-40B4-BE49-F238E27FC236}">
                <a16:creationId xmlns:a16="http://schemas.microsoft.com/office/drawing/2014/main" id="{0EAE2B39-B3AA-1C42-A3CC-E632276688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6810" name="TextBox 95">
            <a:extLst>
              <a:ext uri="{FF2B5EF4-FFF2-40B4-BE49-F238E27FC236}">
                <a16:creationId xmlns:a16="http://schemas.microsoft.com/office/drawing/2014/main" id="{A4008A56-7F80-524C-BA9B-CA62BB1D10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811" name="TextBox 96">
            <a:extLst>
              <a:ext uri="{FF2B5EF4-FFF2-40B4-BE49-F238E27FC236}">
                <a16:creationId xmlns:a16="http://schemas.microsoft.com/office/drawing/2014/main" id="{48197141-2447-E14F-A8C2-1288F28F7E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812" name="TextBox 97">
            <a:extLst>
              <a:ext uri="{FF2B5EF4-FFF2-40B4-BE49-F238E27FC236}">
                <a16:creationId xmlns:a16="http://schemas.microsoft.com/office/drawing/2014/main" id="{BAD17BCB-57B5-C74C-A7DD-CF3D3EC7C4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6813" name="Freeform 64">
            <a:extLst>
              <a:ext uri="{FF2B5EF4-FFF2-40B4-BE49-F238E27FC236}">
                <a16:creationId xmlns:a16="http://schemas.microsoft.com/office/drawing/2014/main" id="{B1FBE581-93EF-DB45-AFD8-39F7B3D8B497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814" name="Freeform 64">
            <a:extLst>
              <a:ext uri="{FF2B5EF4-FFF2-40B4-BE49-F238E27FC236}">
                <a16:creationId xmlns:a16="http://schemas.microsoft.com/office/drawing/2014/main" id="{80EA1E3D-5951-FF40-8FA2-0CFB5FFDB062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815" name="TextBox 104">
            <a:extLst>
              <a:ext uri="{FF2B5EF4-FFF2-40B4-BE49-F238E27FC236}">
                <a16:creationId xmlns:a16="http://schemas.microsoft.com/office/drawing/2014/main" id="{9D6E3B18-52B4-3D4C-88FE-7C6AEE8D85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816" name="TextBox 105">
            <a:extLst>
              <a:ext uri="{FF2B5EF4-FFF2-40B4-BE49-F238E27FC236}">
                <a16:creationId xmlns:a16="http://schemas.microsoft.com/office/drawing/2014/main" id="{FB6AC350-9BE0-8942-A2B4-5770774356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817" name="TextBox 106">
            <a:extLst>
              <a:ext uri="{FF2B5EF4-FFF2-40B4-BE49-F238E27FC236}">
                <a16:creationId xmlns:a16="http://schemas.microsoft.com/office/drawing/2014/main" id="{43CC7B4D-8BB4-0244-B80E-24CC2127C6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818" name="TextBox 107">
            <a:extLst>
              <a:ext uri="{FF2B5EF4-FFF2-40B4-BE49-F238E27FC236}">
                <a16:creationId xmlns:a16="http://schemas.microsoft.com/office/drawing/2014/main" id="{D07B9E00-CCFF-CC40-A797-38D237E398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819" name="TextBox 108">
            <a:extLst>
              <a:ext uri="{FF2B5EF4-FFF2-40B4-BE49-F238E27FC236}">
                <a16:creationId xmlns:a16="http://schemas.microsoft.com/office/drawing/2014/main" id="{263A5230-F0DE-304E-AE64-9C8CE9B976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820" name="TextBox 2">
            <a:extLst>
              <a:ext uri="{FF2B5EF4-FFF2-40B4-BE49-F238E27FC236}">
                <a16:creationId xmlns:a16="http://schemas.microsoft.com/office/drawing/2014/main" id="{E5D10F6D-D49D-414D-BBF2-B7BA0C354B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Clock=0</a:t>
            </a:r>
          </a:p>
        </p:txBody>
      </p:sp>
      <p:sp>
        <p:nvSpPr>
          <p:cNvPr id="76821" name="TextBox 109">
            <a:extLst>
              <a:ext uri="{FF2B5EF4-FFF2-40B4-BE49-F238E27FC236}">
                <a16:creationId xmlns:a16="http://schemas.microsoft.com/office/drawing/2014/main" id="{24A20C1F-5019-AA4D-AF17-D5196CC1C9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384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822" name="TextBox 110">
            <a:extLst>
              <a:ext uri="{FF2B5EF4-FFF2-40B4-BE49-F238E27FC236}">
                <a16:creationId xmlns:a16="http://schemas.microsoft.com/office/drawing/2014/main" id="{A2A715D7-BD24-7743-A215-51D8BAD547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0889" y="37798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823" name="TextBox 111">
            <a:extLst>
              <a:ext uri="{FF2B5EF4-FFF2-40B4-BE49-F238E27FC236}">
                <a16:creationId xmlns:a16="http://schemas.microsoft.com/office/drawing/2014/main" id="{9E33D760-32D7-0C47-A1F0-AB91814F36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1289" y="3813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6824" name="TextBox 112">
            <a:extLst>
              <a:ext uri="{FF2B5EF4-FFF2-40B4-BE49-F238E27FC236}">
                <a16:creationId xmlns:a16="http://schemas.microsoft.com/office/drawing/2014/main" id="{6F583EAD-265A-EA40-9475-85477FA22D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7639" y="2971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76825" name="Group 3">
            <a:extLst>
              <a:ext uri="{FF2B5EF4-FFF2-40B4-BE49-F238E27FC236}">
                <a16:creationId xmlns:a16="http://schemas.microsoft.com/office/drawing/2014/main" id="{EE3678F0-3DC7-7544-A5BB-24396C944B01}"/>
              </a:ext>
            </a:extLst>
          </p:cNvPr>
          <p:cNvGrpSpPr>
            <a:grpSpLocks/>
          </p:cNvGrpSpPr>
          <p:nvPr/>
        </p:nvGrpSpPr>
        <p:grpSpPr bwMode="auto">
          <a:xfrm>
            <a:off x="4151314" y="1836739"/>
            <a:ext cx="407987" cy="839787"/>
            <a:chOff x="3236676" y="1836102"/>
            <a:chExt cx="407484" cy="840413"/>
          </a:xfrm>
        </p:grpSpPr>
        <p:sp>
          <p:nvSpPr>
            <p:cNvPr id="76827" name="TextBox 113">
              <a:extLst>
                <a:ext uri="{FF2B5EF4-FFF2-40B4-BE49-F238E27FC236}">
                  <a16:creationId xmlns:a16="http://schemas.microsoft.com/office/drawing/2014/main" id="{809BAA0E-3B54-0B4D-AAC7-65BDF75542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6676" y="221485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</a:p>
          </p:txBody>
        </p:sp>
        <p:sp>
          <p:nvSpPr>
            <p:cNvPr id="76828" name="TextBox 114">
              <a:extLst>
                <a:ext uri="{FF2B5EF4-FFF2-40B4-BE49-F238E27FC236}">
                  <a16:creationId xmlns:a16="http://schemas.microsoft.com/office/drawing/2014/main" id="{C73B24AD-A39D-224C-87C4-22E9D96457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877" y="18361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76826" name="TextBox 115">
            <a:extLst>
              <a:ext uri="{FF2B5EF4-FFF2-40B4-BE49-F238E27FC236}">
                <a16:creationId xmlns:a16="http://schemas.microsoft.com/office/drawing/2014/main" id="{DC8FDE77-03F5-1D4C-9CFC-C1DAFA1CA3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9925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2" name="TextBox 113">
            <a:extLst>
              <a:ext uri="{FF2B5EF4-FFF2-40B4-BE49-F238E27FC236}">
                <a16:creationId xmlns:a16="http://schemas.microsoft.com/office/drawing/2014/main" id="{73CEB88A-CFEC-31F7-D209-447C0CEA57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grpSp>
        <p:nvGrpSpPr>
          <p:cNvPr id="3" name="Group 3">
            <a:extLst>
              <a:ext uri="{FF2B5EF4-FFF2-40B4-BE49-F238E27FC236}">
                <a16:creationId xmlns:a16="http://schemas.microsoft.com/office/drawing/2014/main" id="{CA5A8806-2961-2063-05FA-DD670CCEA025}"/>
              </a:ext>
            </a:extLst>
          </p:cNvPr>
          <p:cNvGrpSpPr>
            <a:grpSpLocks/>
          </p:cNvGrpSpPr>
          <p:nvPr/>
        </p:nvGrpSpPr>
        <p:grpSpPr bwMode="auto">
          <a:xfrm>
            <a:off x="2914667" y="3743737"/>
            <a:ext cx="407987" cy="839787"/>
            <a:chOff x="3236676" y="1836102"/>
            <a:chExt cx="407484" cy="840413"/>
          </a:xfrm>
        </p:grpSpPr>
        <p:sp>
          <p:nvSpPr>
            <p:cNvPr id="4" name="TextBox 113">
              <a:extLst>
                <a:ext uri="{FF2B5EF4-FFF2-40B4-BE49-F238E27FC236}">
                  <a16:creationId xmlns:a16="http://schemas.microsoft.com/office/drawing/2014/main" id="{70C94C7E-E25E-4AA9-9D8A-A3B59413E0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6676" y="221485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dirty="0">
                  <a:solidFill>
                    <a:srgbClr val="FF0000"/>
                  </a:solidFill>
                  <a:latin typeface="Times" pitchFamily="2" charset="0"/>
                </a:rPr>
                <a:t>D</a:t>
              </a:r>
            </a:p>
          </p:txBody>
        </p:sp>
        <p:sp>
          <p:nvSpPr>
            <p:cNvPr id="5" name="TextBox 114">
              <a:extLst>
                <a:ext uri="{FF2B5EF4-FFF2-40B4-BE49-F238E27FC236}">
                  <a16:creationId xmlns:a16="http://schemas.microsoft.com/office/drawing/2014/main" id="{6320187F-1B7B-AFE1-26F2-A86A5F6FC9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877" y="18361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6" name="TextBox 115">
            <a:extLst>
              <a:ext uri="{FF2B5EF4-FFF2-40B4-BE49-F238E27FC236}">
                <a16:creationId xmlns:a16="http://schemas.microsoft.com/office/drawing/2014/main" id="{3038FA6A-44E8-261A-CE64-4359F3E730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3458" y="3954186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ECE337D3-6A82-7C49-BE3B-7071F5DD73ED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7826" name="Group 1">
            <a:extLst>
              <a:ext uri="{FF2B5EF4-FFF2-40B4-BE49-F238E27FC236}">
                <a16:creationId xmlns:a16="http://schemas.microsoft.com/office/drawing/2014/main" id="{D88D0753-A81F-4F44-965C-AB9298CF733E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7864" name="Line 4">
              <a:extLst>
                <a:ext uri="{FF2B5EF4-FFF2-40B4-BE49-F238E27FC236}">
                  <a16:creationId xmlns:a16="http://schemas.microsoft.com/office/drawing/2014/main" id="{A066C45B-1BAD-004E-B368-7DF7776EB6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5" name="Line 5">
              <a:extLst>
                <a:ext uri="{FF2B5EF4-FFF2-40B4-BE49-F238E27FC236}">
                  <a16:creationId xmlns:a16="http://schemas.microsoft.com/office/drawing/2014/main" id="{5D286387-D635-7D45-84FB-A53577240A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6" name="Line 6">
              <a:extLst>
                <a:ext uri="{FF2B5EF4-FFF2-40B4-BE49-F238E27FC236}">
                  <a16:creationId xmlns:a16="http://schemas.microsoft.com/office/drawing/2014/main" id="{98553540-B870-F34B-A960-8296C0E54E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7" name="Freeform 7">
              <a:extLst>
                <a:ext uri="{FF2B5EF4-FFF2-40B4-BE49-F238E27FC236}">
                  <a16:creationId xmlns:a16="http://schemas.microsoft.com/office/drawing/2014/main" id="{F0549F26-6BF3-0745-8062-A08CA6753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8" name="Freeform 8">
              <a:extLst>
                <a:ext uri="{FF2B5EF4-FFF2-40B4-BE49-F238E27FC236}">
                  <a16:creationId xmlns:a16="http://schemas.microsoft.com/office/drawing/2014/main" id="{59FCF40D-24FF-644D-98B7-7B38BB909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9" name="Freeform 10">
              <a:extLst>
                <a:ext uri="{FF2B5EF4-FFF2-40B4-BE49-F238E27FC236}">
                  <a16:creationId xmlns:a16="http://schemas.microsoft.com/office/drawing/2014/main" id="{D50B2358-4131-E045-8CA8-E3E944D07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70" name="Freeform 11">
              <a:extLst>
                <a:ext uri="{FF2B5EF4-FFF2-40B4-BE49-F238E27FC236}">
                  <a16:creationId xmlns:a16="http://schemas.microsoft.com/office/drawing/2014/main" id="{888FB8AD-3E66-9940-98D4-351FE22EC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71" name="Line 13">
              <a:extLst>
                <a:ext uri="{FF2B5EF4-FFF2-40B4-BE49-F238E27FC236}">
                  <a16:creationId xmlns:a16="http://schemas.microsoft.com/office/drawing/2014/main" id="{666A14E7-C10C-874C-B40D-19B177D2AC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2" name="Line 14">
              <a:extLst>
                <a:ext uri="{FF2B5EF4-FFF2-40B4-BE49-F238E27FC236}">
                  <a16:creationId xmlns:a16="http://schemas.microsoft.com/office/drawing/2014/main" id="{1B1CADCF-22F2-BC47-AE69-906005DC9A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3" name="Freeform 18">
              <a:extLst>
                <a:ext uri="{FF2B5EF4-FFF2-40B4-BE49-F238E27FC236}">
                  <a16:creationId xmlns:a16="http://schemas.microsoft.com/office/drawing/2014/main" id="{9E4708DE-960D-F14E-9C1D-3842D0BA2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74" name="Freeform 20">
              <a:extLst>
                <a:ext uri="{FF2B5EF4-FFF2-40B4-BE49-F238E27FC236}">
                  <a16:creationId xmlns:a16="http://schemas.microsoft.com/office/drawing/2014/main" id="{2FC92239-5B27-3A43-B674-FB1B90A55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75" name="Line 25">
              <a:extLst>
                <a:ext uri="{FF2B5EF4-FFF2-40B4-BE49-F238E27FC236}">
                  <a16:creationId xmlns:a16="http://schemas.microsoft.com/office/drawing/2014/main" id="{F641F716-CA52-5146-9EC6-0D58B5A175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6" name="Rectangle 26">
              <a:extLst>
                <a:ext uri="{FF2B5EF4-FFF2-40B4-BE49-F238E27FC236}">
                  <a16:creationId xmlns:a16="http://schemas.microsoft.com/office/drawing/2014/main" id="{0F4A514D-C096-C84D-B614-8135B6A42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7" name="Freeform 29">
              <a:extLst>
                <a:ext uri="{FF2B5EF4-FFF2-40B4-BE49-F238E27FC236}">
                  <a16:creationId xmlns:a16="http://schemas.microsoft.com/office/drawing/2014/main" id="{095D798B-67A4-DB4E-A344-98661ABC2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8" name="Freeform 34">
              <a:extLst>
                <a:ext uri="{FF2B5EF4-FFF2-40B4-BE49-F238E27FC236}">
                  <a16:creationId xmlns:a16="http://schemas.microsoft.com/office/drawing/2014/main" id="{12962D95-E17D-FD4B-A1B5-AB48B2EFB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9" name="Line 35">
              <a:extLst>
                <a:ext uri="{FF2B5EF4-FFF2-40B4-BE49-F238E27FC236}">
                  <a16:creationId xmlns:a16="http://schemas.microsoft.com/office/drawing/2014/main" id="{8F741B7C-F866-2E49-B352-54FD03EB6B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80" name="Freeform 40">
              <a:extLst>
                <a:ext uri="{FF2B5EF4-FFF2-40B4-BE49-F238E27FC236}">
                  <a16:creationId xmlns:a16="http://schemas.microsoft.com/office/drawing/2014/main" id="{692278E5-E73D-7A49-BE3E-4F7E8E0B5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81" name="Line 41">
              <a:extLst>
                <a:ext uri="{FF2B5EF4-FFF2-40B4-BE49-F238E27FC236}">
                  <a16:creationId xmlns:a16="http://schemas.microsoft.com/office/drawing/2014/main" id="{FFE9DF5B-CAA6-5542-BA20-D6FA439661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82" name="Line 42">
              <a:extLst>
                <a:ext uri="{FF2B5EF4-FFF2-40B4-BE49-F238E27FC236}">
                  <a16:creationId xmlns:a16="http://schemas.microsoft.com/office/drawing/2014/main" id="{759DB27F-12F6-3047-A4DB-35A0DCF4C0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83" name="Freeform 44">
              <a:extLst>
                <a:ext uri="{FF2B5EF4-FFF2-40B4-BE49-F238E27FC236}">
                  <a16:creationId xmlns:a16="http://schemas.microsoft.com/office/drawing/2014/main" id="{9D7902E1-E3CC-5B4B-8334-50B613362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84" name="Line 45">
              <a:extLst>
                <a:ext uri="{FF2B5EF4-FFF2-40B4-BE49-F238E27FC236}">
                  <a16:creationId xmlns:a16="http://schemas.microsoft.com/office/drawing/2014/main" id="{27952C59-56C3-084E-81BF-37A0B8F5FE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85" name="Freeform 46">
              <a:extLst>
                <a:ext uri="{FF2B5EF4-FFF2-40B4-BE49-F238E27FC236}">
                  <a16:creationId xmlns:a16="http://schemas.microsoft.com/office/drawing/2014/main" id="{42B50400-5476-6245-ABA4-8940AAD8840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86" name="Freeform 51">
              <a:extLst>
                <a:ext uri="{FF2B5EF4-FFF2-40B4-BE49-F238E27FC236}">
                  <a16:creationId xmlns:a16="http://schemas.microsoft.com/office/drawing/2014/main" id="{CF7BBD24-3D3B-FD4F-ACFE-57841784E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87" name="Rectangle 52">
              <a:extLst>
                <a:ext uri="{FF2B5EF4-FFF2-40B4-BE49-F238E27FC236}">
                  <a16:creationId xmlns:a16="http://schemas.microsoft.com/office/drawing/2014/main" id="{D4809178-7EAA-C942-B0C2-ECF9D84D1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8" name="AutoShape 56">
              <a:extLst>
                <a:ext uri="{FF2B5EF4-FFF2-40B4-BE49-F238E27FC236}">
                  <a16:creationId xmlns:a16="http://schemas.microsoft.com/office/drawing/2014/main" id="{8C189C0C-4534-FA45-B2A3-662ADF8B9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9" name="AutoShape 57">
              <a:extLst>
                <a:ext uri="{FF2B5EF4-FFF2-40B4-BE49-F238E27FC236}">
                  <a16:creationId xmlns:a16="http://schemas.microsoft.com/office/drawing/2014/main" id="{9883C1AA-FF60-504D-8F88-EDAED001F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0" name="AutoShape 59">
              <a:extLst>
                <a:ext uri="{FF2B5EF4-FFF2-40B4-BE49-F238E27FC236}">
                  <a16:creationId xmlns:a16="http://schemas.microsoft.com/office/drawing/2014/main" id="{4E076866-C212-F84E-A4C2-BF90BA4E1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1" name="AutoShape 61">
              <a:extLst>
                <a:ext uri="{FF2B5EF4-FFF2-40B4-BE49-F238E27FC236}">
                  <a16:creationId xmlns:a16="http://schemas.microsoft.com/office/drawing/2014/main" id="{2F9CFFA3-4217-794D-BC90-13350DE80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2" name="Freeform 64">
              <a:extLst>
                <a:ext uri="{FF2B5EF4-FFF2-40B4-BE49-F238E27FC236}">
                  <a16:creationId xmlns:a16="http://schemas.microsoft.com/office/drawing/2014/main" id="{0D1AE848-5319-5C4B-9182-14548D7C6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93" name="Freeform 65">
              <a:extLst>
                <a:ext uri="{FF2B5EF4-FFF2-40B4-BE49-F238E27FC236}">
                  <a16:creationId xmlns:a16="http://schemas.microsoft.com/office/drawing/2014/main" id="{58124BEF-9078-614D-8768-3E48D2FBD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94" name="Line 5">
              <a:extLst>
                <a:ext uri="{FF2B5EF4-FFF2-40B4-BE49-F238E27FC236}">
                  <a16:creationId xmlns:a16="http://schemas.microsoft.com/office/drawing/2014/main" id="{D1D938FA-4A94-4E45-B786-42CBC89161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95" name="Line 6">
              <a:extLst>
                <a:ext uri="{FF2B5EF4-FFF2-40B4-BE49-F238E27FC236}">
                  <a16:creationId xmlns:a16="http://schemas.microsoft.com/office/drawing/2014/main" id="{657FC91A-C444-A940-AAC4-EFEA7AC2AE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96" name="Freeform 7">
              <a:extLst>
                <a:ext uri="{FF2B5EF4-FFF2-40B4-BE49-F238E27FC236}">
                  <a16:creationId xmlns:a16="http://schemas.microsoft.com/office/drawing/2014/main" id="{8BBF838D-189A-5846-A44F-447C1FEF0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97" name="Freeform 8">
              <a:extLst>
                <a:ext uri="{FF2B5EF4-FFF2-40B4-BE49-F238E27FC236}">
                  <a16:creationId xmlns:a16="http://schemas.microsoft.com/office/drawing/2014/main" id="{00624CC4-A738-3C44-9CE1-A4C0F79F5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98" name="Freeform 10">
              <a:extLst>
                <a:ext uri="{FF2B5EF4-FFF2-40B4-BE49-F238E27FC236}">
                  <a16:creationId xmlns:a16="http://schemas.microsoft.com/office/drawing/2014/main" id="{D4F4DB1C-5BF1-1E42-84D6-33C53F1E4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99" name="Freeform 11">
              <a:extLst>
                <a:ext uri="{FF2B5EF4-FFF2-40B4-BE49-F238E27FC236}">
                  <a16:creationId xmlns:a16="http://schemas.microsoft.com/office/drawing/2014/main" id="{33418FFC-990E-0B4D-8215-FC4A75959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900" name="Line 13">
              <a:extLst>
                <a:ext uri="{FF2B5EF4-FFF2-40B4-BE49-F238E27FC236}">
                  <a16:creationId xmlns:a16="http://schemas.microsoft.com/office/drawing/2014/main" id="{395C4AE7-3010-2643-B5A2-AB3984F61B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01" name="Line 14">
              <a:extLst>
                <a:ext uri="{FF2B5EF4-FFF2-40B4-BE49-F238E27FC236}">
                  <a16:creationId xmlns:a16="http://schemas.microsoft.com/office/drawing/2014/main" id="{DD3E4783-8FA4-7B48-AD9D-24BFF176A3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02" name="Freeform 20">
              <a:extLst>
                <a:ext uri="{FF2B5EF4-FFF2-40B4-BE49-F238E27FC236}">
                  <a16:creationId xmlns:a16="http://schemas.microsoft.com/office/drawing/2014/main" id="{72D98A43-D294-4647-BA5F-A5DCBE7D5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903" name="Line 21">
              <a:extLst>
                <a:ext uri="{FF2B5EF4-FFF2-40B4-BE49-F238E27FC236}">
                  <a16:creationId xmlns:a16="http://schemas.microsoft.com/office/drawing/2014/main" id="{E72AE736-ED1F-0647-97E2-5DED3CABA3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04" name="Line 25">
              <a:extLst>
                <a:ext uri="{FF2B5EF4-FFF2-40B4-BE49-F238E27FC236}">
                  <a16:creationId xmlns:a16="http://schemas.microsoft.com/office/drawing/2014/main" id="{500B244F-D004-5B48-9D05-E6CAE98839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05" name="Freeform 29">
              <a:extLst>
                <a:ext uri="{FF2B5EF4-FFF2-40B4-BE49-F238E27FC236}">
                  <a16:creationId xmlns:a16="http://schemas.microsoft.com/office/drawing/2014/main" id="{3F015053-2417-754C-87E1-8DB03ECA4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06" name="Freeform 34">
              <a:extLst>
                <a:ext uri="{FF2B5EF4-FFF2-40B4-BE49-F238E27FC236}">
                  <a16:creationId xmlns:a16="http://schemas.microsoft.com/office/drawing/2014/main" id="{943BD965-CD0D-2A40-A51D-F52565ABC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07" name="Line 35">
              <a:extLst>
                <a:ext uri="{FF2B5EF4-FFF2-40B4-BE49-F238E27FC236}">
                  <a16:creationId xmlns:a16="http://schemas.microsoft.com/office/drawing/2014/main" id="{DF91D8D5-E1AA-A24C-AF8C-085D376C21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08" name="Freeform 40">
              <a:extLst>
                <a:ext uri="{FF2B5EF4-FFF2-40B4-BE49-F238E27FC236}">
                  <a16:creationId xmlns:a16="http://schemas.microsoft.com/office/drawing/2014/main" id="{9387CB98-4F0D-2248-86CE-9E0AA0DA2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909" name="Line 41">
              <a:extLst>
                <a:ext uri="{FF2B5EF4-FFF2-40B4-BE49-F238E27FC236}">
                  <a16:creationId xmlns:a16="http://schemas.microsoft.com/office/drawing/2014/main" id="{BDB87A08-B85A-A54C-9562-7BEF6D8BA4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10" name="Line 42">
              <a:extLst>
                <a:ext uri="{FF2B5EF4-FFF2-40B4-BE49-F238E27FC236}">
                  <a16:creationId xmlns:a16="http://schemas.microsoft.com/office/drawing/2014/main" id="{2FFCB6E7-FA84-F74A-9C83-323A5E62AB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11" name="Freeform 44">
              <a:extLst>
                <a:ext uri="{FF2B5EF4-FFF2-40B4-BE49-F238E27FC236}">
                  <a16:creationId xmlns:a16="http://schemas.microsoft.com/office/drawing/2014/main" id="{FA043FD7-2F4D-844C-A78C-72725A762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912" name="Line 45">
              <a:extLst>
                <a:ext uri="{FF2B5EF4-FFF2-40B4-BE49-F238E27FC236}">
                  <a16:creationId xmlns:a16="http://schemas.microsoft.com/office/drawing/2014/main" id="{81176273-4594-6F4A-9744-0FA6F6B30C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13" name="Freeform 51">
              <a:extLst>
                <a:ext uri="{FF2B5EF4-FFF2-40B4-BE49-F238E27FC236}">
                  <a16:creationId xmlns:a16="http://schemas.microsoft.com/office/drawing/2014/main" id="{7BE84FBF-0E29-FF45-8829-DF41087B8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14" name="Line 53">
              <a:extLst>
                <a:ext uri="{FF2B5EF4-FFF2-40B4-BE49-F238E27FC236}">
                  <a16:creationId xmlns:a16="http://schemas.microsoft.com/office/drawing/2014/main" id="{4EC7CE33-5107-D04C-9B1B-449773CD13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15" name="Rectangle 54">
              <a:extLst>
                <a:ext uri="{FF2B5EF4-FFF2-40B4-BE49-F238E27FC236}">
                  <a16:creationId xmlns:a16="http://schemas.microsoft.com/office/drawing/2014/main" id="{F2272CFD-64D8-3349-973C-2D9954E39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6" name="Rectangle 55">
              <a:extLst>
                <a:ext uri="{FF2B5EF4-FFF2-40B4-BE49-F238E27FC236}">
                  <a16:creationId xmlns:a16="http://schemas.microsoft.com/office/drawing/2014/main" id="{5B356358-3F97-7049-89C7-9D139276C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7" name="AutoShape 56">
              <a:extLst>
                <a:ext uri="{FF2B5EF4-FFF2-40B4-BE49-F238E27FC236}">
                  <a16:creationId xmlns:a16="http://schemas.microsoft.com/office/drawing/2014/main" id="{69CAA9C5-88FC-924C-B085-110DD2C8B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8" name="AutoShape 57">
              <a:extLst>
                <a:ext uri="{FF2B5EF4-FFF2-40B4-BE49-F238E27FC236}">
                  <a16:creationId xmlns:a16="http://schemas.microsoft.com/office/drawing/2014/main" id="{34073AFB-78CA-E94E-A6C4-8918ACA38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9" name="AutoShape 59">
              <a:extLst>
                <a:ext uri="{FF2B5EF4-FFF2-40B4-BE49-F238E27FC236}">
                  <a16:creationId xmlns:a16="http://schemas.microsoft.com/office/drawing/2014/main" id="{623F0CC8-B771-8643-8D13-BF1A3B95B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20" name="AutoShape 61">
              <a:extLst>
                <a:ext uri="{FF2B5EF4-FFF2-40B4-BE49-F238E27FC236}">
                  <a16:creationId xmlns:a16="http://schemas.microsoft.com/office/drawing/2014/main" id="{B4551068-B68F-DC44-AEB8-4F48E9489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21" name="Freeform 64">
              <a:extLst>
                <a:ext uri="{FF2B5EF4-FFF2-40B4-BE49-F238E27FC236}">
                  <a16:creationId xmlns:a16="http://schemas.microsoft.com/office/drawing/2014/main" id="{10643DC7-0E9E-B94A-8B1B-E52B0342C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922" name="Freeform 65">
              <a:extLst>
                <a:ext uri="{FF2B5EF4-FFF2-40B4-BE49-F238E27FC236}">
                  <a16:creationId xmlns:a16="http://schemas.microsoft.com/office/drawing/2014/main" id="{5D72C2DB-7B5F-4D44-8174-646D6BAC2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923" name="Line 14">
              <a:extLst>
                <a:ext uri="{FF2B5EF4-FFF2-40B4-BE49-F238E27FC236}">
                  <a16:creationId xmlns:a16="http://schemas.microsoft.com/office/drawing/2014/main" id="{B485747F-677D-1A43-9E54-661B41DB8D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24" name="Line 14">
              <a:extLst>
                <a:ext uri="{FF2B5EF4-FFF2-40B4-BE49-F238E27FC236}">
                  <a16:creationId xmlns:a16="http://schemas.microsoft.com/office/drawing/2014/main" id="{898B901A-7E5F-CC47-916C-26410C0A88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25" name="Line 14">
              <a:extLst>
                <a:ext uri="{FF2B5EF4-FFF2-40B4-BE49-F238E27FC236}">
                  <a16:creationId xmlns:a16="http://schemas.microsoft.com/office/drawing/2014/main" id="{861ABB50-39AB-9F4D-986F-74B1D6D4F9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26" name="Line 14">
              <a:extLst>
                <a:ext uri="{FF2B5EF4-FFF2-40B4-BE49-F238E27FC236}">
                  <a16:creationId xmlns:a16="http://schemas.microsoft.com/office/drawing/2014/main" id="{D9B8323C-31C8-F44B-8319-0B224C34AB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27" name="Line 13">
              <a:extLst>
                <a:ext uri="{FF2B5EF4-FFF2-40B4-BE49-F238E27FC236}">
                  <a16:creationId xmlns:a16="http://schemas.microsoft.com/office/drawing/2014/main" id="{9F78E4CD-EF1C-EC4B-B171-A3200D7263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28" name="Line 19">
              <a:extLst>
                <a:ext uri="{FF2B5EF4-FFF2-40B4-BE49-F238E27FC236}">
                  <a16:creationId xmlns:a16="http://schemas.microsoft.com/office/drawing/2014/main" id="{3BBFEFE0-A889-2A40-93CD-DCDD5C9B52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29" name="Line 47">
              <a:extLst>
                <a:ext uri="{FF2B5EF4-FFF2-40B4-BE49-F238E27FC236}">
                  <a16:creationId xmlns:a16="http://schemas.microsoft.com/office/drawing/2014/main" id="{E67B7906-61AD-1E42-A24C-F41CA4863F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30" name="Line 13">
              <a:extLst>
                <a:ext uri="{FF2B5EF4-FFF2-40B4-BE49-F238E27FC236}">
                  <a16:creationId xmlns:a16="http://schemas.microsoft.com/office/drawing/2014/main" id="{D5EC079C-2943-764D-A6DE-A8031BC00BC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31" name="Freeform 29">
              <a:extLst>
                <a:ext uri="{FF2B5EF4-FFF2-40B4-BE49-F238E27FC236}">
                  <a16:creationId xmlns:a16="http://schemas.microsoft.com/office/drawing/2014/main" id="{8DD4D8B6-9FA3-B946-9DD8-A5BF82BB203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32" name="Isosceles Triangle 11">
              <a:extLst>
                <a:ext uri="{FF2B5EF4-FFF2-40B4-BE49-F238E27FC236}">
                  <a16:creationId xmlns:a16="http://schemas.microsoft.com/office/drawing/2014/main" id="{1BC4B8B2-9E60-6642-8056-D77AF5CB25E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33" name="Line 13">
              <a:extLst>
                <a:ext uri="{FF2B5EF4-FFF2-40B4-BE49-F238E27FC236}">
                  <a16:creationId xmlns:a16="http://schemas.microsoft.com/office/drawing/2014/main" id="{27214E2D-9D54-6143-91B3-4DF07F100EB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34" name="Freeform 65">
              <a:extLst>
                <a:ext uri="{FF2B5EF4-FFF2-40B4-BE49-F238E27FC236}">
                  <a16:creationId xmlns:a16="http://schemas.microsoft.com/office/drawing/2014/main" id="{25FA62A8-EB56-2E4F-B085-D287AD9F8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935" name="Freeform 29">
              <a:extLst>
                <a:ext uri="{FF2B5EF4-FFF2-40B4-BE49-F238E27FC236}">
                  <a16:creationId xmlns:a16="http://schemas.microsoft.com/office/drawing/2014/main" id="{05CEDF9D-3FF8-1142-AF6A-9E0851B39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36" name="Isosceles Triangle 11">
              <a:extLst>
                <a:ext uri="{FF2B5EF4-FFF2-40B4-BE49-F238E27FC236}">
                  <a16:creationId xmlns:a16="http://schemas.microsoft.com/office/drawing/2014/main" id="{DCCDE4F1-CDF5-5343-AA8B-BA1E216A994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37" name="Line 4">
              <a:extLst>
                <a:ext uri="{FF2B5EF4-FFF2-40B4-BE49-F238E27FC236}">
                  <a16:creationId xmlns:a16="http://schemas.microsoft.com/office/drawing/2014/main" id="{30FC5C44-8890-E742-8B78-77A6A540E0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38" name="Freeform 65">
              <a:extLst>
                <a:ext uri="{FF2B5EF4-FFF2-40B4-BE49-F238E27FC236}">
                  <a16:creationId xmlns:a16="http://schemas.microsoft.com/office/drawing/2014/main" id="{C511DB62-3104-DE4A-B091-AEE3B876A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7827" name="Group 3">
            <a:extLst>
              <a:ext uri="{FF2B5EF4-FFF2-40B4-BE49-F238E27FC236}">
                <a16:creationId xmlns:a16="http://schemas.microsoft.com/office/drawing/2014/main" id="{6EC2A9F5-8CC6-A242-B446-F31CA0ECBF27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7859" name="Line 14">
              <a:extLst>
                <a:ext uri="{FF2B5EF4-FFF2-40B4-BE49-F238E27FC236}">
                  <a16:creationId xmlns:a16="http://schemas.microsoft.com/office/drawing/2014/main" id="{90090451-C3CE-594D-B5A9-553B7ACBBD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0" name="Line 14">
              <a:extLst>
                <a:ext uri="{FF2B5EF4-FFF2-40B4-BE49-F238E27FC236}">
                  <a16:creationId xmlns:a16="http://schemas.microsoft.com/office/drawing/2014/main" id="{C20F1D9E-B5DA-624B-8188-DA0E11D63A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1" name="Line 13">
              <a:extLst>
                <a:ext uri="{FF2B5EF4-FFF2-40B4-BE49-F238E27FC236}">
                  <a16:creationId xmlns:a16="http://schemas.microsoft.com/office/drawing/2014/main" id="{3F935B25-568C-A249-9061-C3A4E8A63D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7862" name="Straight Connector 2">
              <a:extLst>
                <a:ext uri="{FF2B5EF4-FFF2-40B4-BE49-F238E27FC236}">
                  <a16:creationId xmlns:a16="http://schemas.microsoft.com/office/drawing/2014/main" id="{97FB4207-DA61-8644-B2AD-66E2EEB3AFC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863" name="Straight Connector 86">
              <a:extLst>
                <a:ext uri="{FF2B5EF4-FFF2-40B4-BE49-F238E27FC236}">
                  <a16:creationId xmlns:a16="http://schemas.microsoft.com/office/drawing/2014/main" id="{0B32AD2B-C0C3-6746-A2BE-6709F70041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7828" name="TextBox 4">
            <a:extLst>
              <a:ext uri="{FF2B5EF4-FFF2-40B4-BE49-F238E27FC236}">
                <a16:creationId xmlns:a16="http://schemas.microsoft.com/office/drawing/2014/main" id="{34E62D36-AB84-C24A-83AD-6F21FBBFDC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7829" name="Group 85">
            <a:extLst>
              <a:ext uri="{FF2B5EF4-FFF2-40B4-BE49-F238E27FC236}">
                <a16:creationId xmlns:a16="http://schemas.microsoft.com/office/drawing/2014/main" id="{72F8D360-DC11-654D-8611-56916301D625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7854" name="Line 14">
              <a:extLst>
                <a:ext uri="{FF2B5EF4-FFF2-40B4-BE49-F238E27FC236}">
                  <a16:creationId xmlns:a16="http://schemas.microsoft.com/office/drawing/2014/main" id="{EB37F3FB-34E7-AD48-936D-75B3C05A0A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5" name="Line 14">
              <a:extLst>
                <a:ext uri="{FF2B5EF4-FFF2-40B4-BE49-F238E27FC236}">
                  <a16:creationId xmlns:a16="http://schemas.microsoft.com/office/drawing/2014/main" id="{C161BCE1-0217-2240-8FE2-A7E740E9BF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6" name="Line 13">
              <a:extLst>
                <a:ext uri="{FF2B5EF4-FFF2-40B4-BE49-F238E27FC236}">
                  <a16:creationId xmlns:a16="http://schemas.microsoft.com/office/drawing/2014/main" id="{53C16647-3C56-4340-A77A-0735397892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7857" name="Straight Connector 90">
              <a:extLst>
                <a:ext uri="{FF2B5EF4-FFF2-40B4-BE49-F238E27FC236}">
                  <a16:creationId xmlns:a16="http://schemas.microsoft.com/office/drawing/2014/main" id="{D449A064-2CED-B449-B1DD-3151F9213C1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858" name="Straight Connector 91">
              <a:extLst>
                <a:ext uri="{FF2B5EF4-FFF2-40B4-BE49-F238E27FC236}">
                  <a16:creationId xmlns:a16="http://schemas.microsoft.com/office/drawing/2014/main" id="{F95594DB-D1E6-1944-972A-95480AF21A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7830" name="TextBox 92">
            <a:extLst>
              <a:ext uri="{FF2B5EF4-FFF2-40B4-BE49-F238E27FC236}">
                <a16:creationId xmlns:a16="http://schemas.microsoft.com/office/drawing/2014/main" id="{E0CDEBD0-C88D-9A49-BE7A-BAF46A1DBD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7831" name="TextBox 1">
            <a:extLst>
              <a:ext uri="{FF2B5EF4-FFF2-40B4-BE49-F238E27FC236}">
                <a16:creationId xmlns:a16="http://schemas.microsoft.com/office/drawing/2014/main" id="{C676D48C-471A-3A48-981D-EF2A6DF4DC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7832" name="TextBox 93">
            <a:extLst>
              <a:ext uri="{FF2B5EF4-FFF2-40B4-BE49-F238E27FC236}">
                <a16:creationId xmlns:a16="http://schemas.microsoft.com/office/drawing/2014/main" id="{C3ED3313-6F4F-C540-9E9D-993E8C0DF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7833" name="TextBox 94">
            <a:extLst>
              <a:ext uri="{FF2B5EF4-FFF2-40B4-BE49-F238E27FC236}">
                <a16:creationId xmlns:a16="http://schemas.microsoft.com/office/drawing/2014/main" id="{0F7F8290-6BA8-9847-B51F-A936EC5AC7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7834" name="TextBox 95">
            <a:extLst>
              <a:ext uri="{FF2B5EF4-FFF2-40B4-BE49-F238E27FC236}">
                <a16:creationId xmlns:a16="http://schemas.microsoft.com/office/drawing/2014/main" id="{94117B7F-0A11-3D48-AA78-5235B7F0E0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835" name="TextBox 96">
            <a:extLst>
              <a:ext uri="{FF2B5EF4-FFF2-40B4-BE49-F238E27FC236}">
                <a16:creationId xmlns:a16="http://schemas.microsoft.com/office/drawing/2014/main" id="{5450FD02-CF35-E342-B83C-8E4E176F12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836" name="TextBox 97">
            <a:extLst>
              <a:ext uri="{FF2B5EF4-FFF2-40B4-BE49-F238E27FC236}">
                <a16:creationId xmlns:a16="http://schemas.microsoft.com/office/drawing/2014/main" id="{72ADDA1E-62C5-4F44-A7FA-275C52204D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7837" name="Freeform 64">
            <a:extLst>
              <a:ext uri="{FF2B5EF4-FFF2-40B4-BE49-F238E27FC236}">
                <a16:creationId xmlns:a16="http://schemas.microsoft.com/office/drawing/2014/main" id="{998DF577-8653-4948-867A-32B050A064D0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838" name="Freeform 64">
            <a:extLst>
              <a:ext uri="{FF2B5EF4-FFF2-40B4-BE49-F238E27FC236}">
                <a16:creationId xmlns:a16="http://schemas.microsoft.com/office/drawing/2014/main" id="{EE5B5A95-C2E3-F948-B673-23532C579E6E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839" name="TextBox 104">
            <a:extLst>
              <a:ext uri="{FF2B5EF4-FFF2-40B4-BE49-F238E27FC236}">
                <a16:creationId xmlns:a16="http://schemas.microsoft.com/office/drawing/2014/main" id="{6043BB2A-A8F5-DE4A-B5DA-39EB0B506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840" name="TextBox 105">
            <a:extLst>
              <a:ext uri="{FF2B5EF4-FFF2-40B4-BE49-F238E27FC236}">
                <a16:creationId xmlns:a16="http://schemas.microsoft.com/office/drawing/2014/main" id="{D95BA6F0-EE9D-494B-8186-E80C64334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841" name="TextBox 106">
            <a:extLst>
              <a:ext uri="{FF2B5EF4-FFF2-40B4-BE49-F238E27FC236}">
                <a16:creationId xmlns:a16="http://schemas.microsoft.com/office/drawing/2014/main" id="{D9E2DF5A-5FBE-6944-8B55-CC05160672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842" name="TextBox 107">
            <a:extLst>
              <a:ext uri="{FF2B5EF4-FFF2-40B4-BE49-F238E27FC236}">
                <a16:creationId xmlns:a16="http://schemas.microsoft.com/office/drawing/2014/main" id="{FCD361BC-7CC1-3246-972E-1E80821394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843" name="TextBox 108">
            <a:extLst>
              <a:ext uri="{FF2B5EF4-FFF2-40B4-BE49-F238E27FC236}">
                <a16:creationId xmlns:a16="http://schemas.microsoft.com/office/drawing/2014/main" id="{6B6C9C57-9872-F044-B37A-14702CD8A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844" name="TextBox 2">
            <a:extLst>
              <a:ext uri="{FF2B5EF4-FFF2-40B4-BE49-F238E27FC236}">
                <a16:creationId xmlns:a16="http://schemas.microsoft.com/office/drawing/2014/main" id="{D8A3BED7-EFF0-B24F-BB1E-95B9192874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Clock=0</a:t>
            </a:r>
          </a:p>
        </p:txBody>
      </p:sp>
      <p:sp>
        <p:nvSpPr>
          <p:cNvPr id="77845" name="TextBox 109">
            <a:extLst>
              <a:ext uri="{FF2B5EF4-FFF2-40B4-BE49-F238E27FC236}">
                <a16:creationId xmlns:a16="http://schemas.microsoft.com/office/drawing/2014/main" id="{2EDB545B-424D-E642-B5A0-FDE09BE085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384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846" name="TextBox 110">
            <a:extLst>
              <a:ext uri="{FF2B5EF4-FFF2-40B4-BE49-F238E27FC236}">
                <a16:creationId xmlns:a16="http://schemas.microsoft.com/office/drawing/2014/main" id="{88242A96-FE51-F54B-A4DD-240F1B3CA9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0889" y="37798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847" name="TextBox 111">
            <a:extLst>
              <a:ext uri="{FF2B5EF4-FFF2-40B4-BE49-F238E27FC236}">
                <a16:creationId xmlns:a16="http://schemas.microsoft.com/office/drawing/2014/main" id="{96089E96-8016-7F45-9179-85C6207DEE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1289" y="3813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7848" name="TextBox 112">
            <a:extLst>
              <a:ext uri="{FF2B5EF4-FFF2-40B4-BE49-F238E27FC236}">
                <a16:creationId xmlns:a16="http://schemas.microsoft.com/office/drawing/2014/main" id="{4610231A-B250-E848-B99C-DB63460560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7639" y="2971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77849" name="Group 3">
            <a:extLst>
              <a:ext uri="{FF2B5EF4-FFF2-40B4-BE49-F238E27FC236}">
                <a16:creationId xmlns:a16="http://schemas.microsoft.com/office/drawing/2014/main" id="{8F9D35E9-922F-874B-ABB8-341CCF6D7EAD}"/>
              </a:ext>
            </a:extLst>
          </p:cNvPr>
          <p:cNvGrpSpPr>
            <a:grpSpLocks/>
          </p:cNvGrpSpPr>
          <p:nvPr/>
        </p:nvGrpSpPr>
        <p:grpSpPr bwMode="auto">
          <a:xfrm>
            <a:off x="4151314" y="1836739"/>
            <a:ext cx="407987" cy="839787"/>
            <a:chOff x="3236676" y="1836102"/>
            <a:chExt cx="407484" cy="840413"/>
          </a:xfrm>
        </p:grpSpPr>
        <p:sp>
          <p:nvSpPr>
            <p:cNvPr id="77852" name="TextBox 113">
              <a:extLst>
                <a:ext uri="{FF2B5EF4-FFF2-40B4-BE49-F238E27FC236}">
                  <a16:creationId xmlns:a16="http://schemas.microsoft.com/office/drawing/2014/main" id="{9F211761-0105-4447-A6B3-0A65D9299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6676" y="221485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</a:p>
          </p:txBody>
        </p:sp>
        <p:sp>
          <p:nvSpPr>
            <p:cNvPr id="77853" name="TextBox 114">
              <a:extLst>
                <a:ext uri="{FF2B5EF4-FFF2-40B4-BE49-F238E27FC236}">
                  <a16:creationId xmlns:a16="http://schemas.microsoft.com/office/drawing/2014/main" id="{9A96D633-4333-CA42-AAB9-A9EFA4D152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877" y="18361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77850" name="TextBox 115">
            <a:extLst>
              <a:ext uri="{FF2B5EF4-FFF2-40B4-BE49-F238E27FC236}">
                <a16:creationId xmlns:a16="http://schemas.microsoft.com/office/drawing/2014/main" id="{8FCAF986-0A41-7146-BA8E-A019170A35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9925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77851" name="TextBox 116">
            <a:extLst>
              <a:ext uri="{FF2B5EF4-FFF2-40B4-BE49-F238E27FC236}">
                <a16:creationId xmlns:a16="http://schemas.microsoft.com/office/drawing/2014/main" id="{87FBEE44-2E08-6B4C-9A07-E725C575F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5300" y="2459038"/>
            <a:ext cx="4079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2" name="TextBox 113">
            <a:extLst>
              <a:ext uri="{FF2B5EF4-FFF2-40B4-BE49-F238E27FC236}">
                <a16:creationId xmlns:a16="http://schemas.microsoft.com/office/drawing/2014/main" id="{EF25831A-5D35-4DBF-F765-2DD3EC955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grpSp>
        <p:nvGrpSpPr>
          <p:cNvPr id="3" name="Group 3">
            <a:extLst>
              <a:ext uri="{FF2B5EF4-FFF2-40B4-BE49-F238E27FC236}">
                <a16:creationId xmlns:a16="http://schemas.microsoft.com/office/drawing/2014/main" id="{E9F42B66-3C59-114F-C600-BAD7BA616567}"/>
              </a:ext>
            </a:extLst>
          </p:cNvPr>
          <p:cNvGrpSpPr>
            <a:grpSpLocks/>
          </p:cNvGrpSpPr>
          <p:nvPr/>
        </p:nvGrpSpPr>
        <p:grpSpPr bwMode="auto">
          <a:xfrm>
            <a:off x="2914667" y="3743737"/>
            <a:ext cx="407987" cy="839787"/>
            <a:chOff x="3236676" y="1836102"/>
            <a:chExt cx="407484" cy="840413"/>
          </a:xfrm>
        </p:grpSpPr>
        <p:sp>
          <p:nvSpPr>
            <p:cNvPr id="4" name="TextBox 113">
              <a:extLst>
                <a:ext uri="{FF2B5EF4-FFF2-40B4-BE49-F238E27FC236}">
                  <a16:creationId xmlns:a16="http://schemas.microsoft.com/office/drawing/2014/main" id="{9F693E06-66C7-9932-654C-252AE7DADB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6676" y="221485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dirty="0">
                  <a:solidFill>
                    <a:srgbClr val="FF0000"/>
                  </a:solidFill>
                  <a:latin typeface="Times" pitchFamily="2" charset="0"/>
                </a:rPr>
                <a:t>D</a:t>
              </a:r>
            </a:p>
          </p:txBody>
        </p:sp>
        <p:sp>
          <p:nvSpPr>
            <p:cNvPr id="5" name="TextBox 114">
              <a:extLst>
                <a:ext uri="{FF2B5EF4-FFF2-40B4-BE49-F238E27FC236}">
                  <a16:creationId xmlns:a16="http://schemas.microsoft.com/office/drawing/2014/main" id="{21A95042-F970-6C82-C8E6-9381996330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877" y="18361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6" name="TextBox 115">
            <a:extLst>
              <a:ext uri="{FF2B5EF4-FFF2-40B4-BE49-F238E27FC236}">
                <a16:creationId xmlns:a16="http://schemas.microsoft.com/office/drawing/2014/main" id="{641DEC4C-8893-D83F-FED5-FBC8DEDBE6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3458" y="3954186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>
            <a:extLst>
              <a:ext uri="{FF2B5EF4-FFF2-40B4-BE49-F238E27FC236}">
                <a16:creationId xmlns:a16="http://schemas.microsoft.com/office/drawing/2014/main" id="{379FD83A-A42E-564B-8E6E-5B89BE30EB15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8850" name="Group 1">
            <a:extLst>
              <a:ext uri="{FF2B5EF4-FFF2-40B4-BE49-F238E27FC236}">
                <a16:creationId xmlns:a16="http://schemas.microsoft.com/office/drawing/2014/main" id="{3AF8F569-E113-6446-B75F-EE69E441AF86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8889" name="Line 4">
              <a:extLst>
                <a:ext uri="{FF2B5EF4-FFF2-40B4-BE49-F238E27FC236}">
                  <a16:creationId xmlns:a16="http://schemas.microsoft.com/office/drawing/2014/main" id="{A2D9F5A9-6D99-AA4D-8E9C-3ECC5324DB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0" name="Line 5">
              <a:extLst>
                <a:ext uri="{FF2B5EF4-FFF2-40B4-BE49-F238E27FC236}">
                  <a16:creationId xmlns:a16="http://schemas.microsoft.com/office/drawing/2014/main" id="{2223C889-76B1-6849-856E-41D3B747AF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1" name="Line 6">
              <a:extLst>
                <a:ext uri="{FF2B5EF4-FFF2-40B4-BE49-F238E27FC236}">
                  <a16:creationId xmlns:a16="http://schemas.microsoft.com/office/drawing/2014/main" id="{19C97A14-24D7-6248-B952-FC91DEABCB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2" name="Freeform 7">
              <a:extLst>
                <a:ext uri="{FF2B5EF4-FFF2-40B4-BE49-F238E27FC236}">
                  <a16:creationId xmlns:a16="http://schemas.microsoft.com/office/drawing/2014/main" id="{98B8625D-ADDA-9E47-B9E1-424F8D7D6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3" name="Freeform 8">
              <a:extLst>
                <a:ext uri="{FF2B5EF4-FFF2-40B4-BE49-F238E27FC236}">
                  <a16:creationId xmlns:a16="http://schemas.microsoft.com/office/drawing/2014/main" id="{635000D3-BF6C-DB4E-8F63-4008B7B82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4" name="Freeform 10">
              <a:extLst>
                <a:ext uri="{FF2B5EF4-FFF2-40B4-BE49-F238E27FC236}">
                  <a16:creationId xmlns:a16="http://schemas.microsoft.com/office/drawing/2014/main" id="{DEAA238C-C6A1-7240-B557-D976D0C91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895" name="Freeform 11">
              <a:extLst>
                <a:ext uri="{FF2B5EF4-FFF2-40B4-BE49-F238E27FC236}">
                  <a16:creationId xmlns:a16="http://schemas.microsoft.com/office/drawing/2014/main" id="{5486D80F-9B29-F94A-B8DD-F5703C6D3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896" name="Line 13">
              <a:extLst>
                <a:ext uri="{FF2B5EF4-FFF2-40B4-BE49-F238E27FC236}">
                  <a16:creationId xmlns:a16="http://schemas.microsoft.com/office/drawing/2014/main" id="{6183EE8A-A65E-FB48-B4E1-2E0131DD51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7" name="Line 14">
              <a:extLst>
                <a:ext uri="{FF2B5EF4-FFF2-40B4-BE49-F238E27FC236}">
                  <a16:creationId xmlns:a16="http://schemas.microsoft.com/office/drawing/2014/main" id="{83F8E190-E64B-AF4D-9C3D-1E445FAF23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8" name="Freeform 18">
              <a:extLst>
                <a:ext uri="{FF2B5EF4-FFF2-40B4-BE49-F238E27FC236}">
                  <a16:creationId xmlns:a16="http://schemas.microsoft.com/office/drawing/2014/main" id="{BC8A2BA7-5512-AB4A-98DD-1E8C5FD9F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899" name="Freeform 20">
              <a:extLst>
                <a:ext uri="{FF2B5EF4-FFF2-40B4-BE49-F238E27FC236}">
                  <a16:creationId xmlns:a16="http://schemas.microsoft.com/office/drawing/2014/main" id="{3BB6544A-E882-9E42-98AF-225CB2016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00" name="Line 25">
              <a:extLst>
                <a:ext uri="{FF2B5EF4-FFF2-40B4-BE49-F238E27FC236}">
                  <a16:creationId xmlns:a16="http://schemas.microsoft.com/office/drawing/2014/main" id="{B7D4B2CB-B4B2-BD4A-86F6-1302F0B5E5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01" name="Rectangle 26">
              <a:extLst>
                <a:ext uri="{FF2B5EF4-FFF2-40B4-BE49-F238E27FC236}">
                  <a16:creationId xmlns:a16="http://schemas.microsoft.com/office/drawing/2014/main" id="{892AA586-B2B4-B341-A270-8C0151252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02" name="Freeform 29">
              <a:extLst>
                <a:ext uri="{FF2B5EF4-FFF2-40B4-BE49-F238E27FC236}">
                  <a16:creationId xmlns:a16="http://schemas.microsoft.com/office/drawing/2014/main" id="{015A7471-FDCE-DE4E-8B9B-8476BBADE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03" name="Freeform 34">
              <a:extLst>
                <a:ext uri="{FF2B5EF4-FFF2-40B4-BE49-F238E27FC236}">
                  <a16:creationId xmlns:a16="http://schemas.microsoft.com/office/drawing/2014/main" id="{D5AC2385-8D09-E64D-B512-1D0C99B92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04" name="Line 35">
              <a:extLst>
                <a:ext uri="{FF2B5EF4-FFF2-40B4-BE49-F238E27FC236}">
                  <a16:creationId xmlns:a16="http://schemas.microsoft.com/office/drawing/2014/main" id="{476F9813-FD09-6B43-A152-406FA8A752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05" name="Freeform 40">
              <a:extLst>
                <a:ext uri="{FF2B5EF4-FFF2-40B4-BE49-F238E27FC236}">
                  <a16:creationId xmlns:a16="http://schemas.microsoft.com/office/drawing/2014/main" id="{EA3073F5-DC7B-884E-9F9C-42B7E4675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06" name="Line 41">
              <a:extLst>
                <a:ext uri="{FF2B5EF4-FFF2-40B4-BE49-F238E27FC236}">
                  <a16:creationId xmlns:a16="http://schemas.microsoft.com/office/drawing/2014/main" id="{0D4D3F90-AF82-AA42-BFD5-BCBFDD8ABA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07" name="Line 42">
              <a:extLst>
                <a:ext uri="{FF2B5EF4-FFF2-40B4-BE49-F238E27FC236}">
                  <a16:creationId xmlns:a16="http://schemas.microsoft.com/office/drawing/2014/main" id="{69F7E404-F12D-D048-ADB2-A4737BE2AA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08" name="Freeform 44">
              <a:extLst>
                <a:ext uri="{FF2B5EF4-FFF2-40B4-BE49-F238E27FC236}">
                  <a16:creationId xmlns:a16="http://schemas.microsoft.com/office/drawing/2014/main" id="{F55C034A-4249-1448-9C4F-9787C55F7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09" name="Line 45">
              <a:extLst>
                <a:ext uri="{FF2B5EF4-FFF2-40B4-BE49-F238E27FC236}">
                  <a16:creationId xmlns:a16="http://schemas.microsoft.com/office/drawing/2014/main" id="{585035D8-8FCB-3E4A-8AC7-7E3562190F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10" name="Freeform 46">
              <a:extLst>
                <a:ext uri="{FF2B5EF4-FFF2-40B4-BE49-F238E27FC236}">
                  <a16:creationId xmlns:a16="http://schemas.microsoft.com/office/drawing/2014/main" id="{ABD111EB-BEDB-D74E-80F9-828AA921683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11" name="Freeform 51">
              <a:extLst>
                <a:ext uri="{FF2B5EF4-FFF2-40B4-BE49-F238E27FC236}">
                  <a16:creationId xmlns:a16="http://schemas.microsoft.com/office/drawing/2014/main" id="{0C6DCCC6-2D72-214E-954C-1F281E593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12" name="Rectangle 52">
              <a:extLst>
                <a:ext uri="{FF2B5EF4-FFF2-40B4-BE49-F238E27FC236}">
                  <a16:creationId xmlns:a16="http://schemas.microsoft.com/office/drawing/2014/main" id="{016C3D3B-C703-E04B-BEC0-369912C17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3" name="AutoShape 56">
              <a:extLst>
                <a:ext uri="{FF2B5EF4-FFF2-40B4-BE49-F238E27FC236}">
                  <a16:creationId xmlns:a16="http://schemas.microsoft.com/office/drawing/2014/main" id="{47BA5234-184B-4444-93D8-79EF281D4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4" name="AutoShape 57">
              <a:extLst>
                <a:ext uri="{FF2B5EF4-FFF2-40B4-BE49-F238E27FC236}">
                  <a16:creationId xmlns:a16="http://schemas.microsoft.com/office/drawing/2014/main" id="{9B7A761C-60D2-6A47-B46D-82FD63F20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5" name="AutoShape 59">
              <a:extLst>
                <a:ext uri="{FF2B5EF4-FFF2-40B4-BE49-F238E27FC236}">
                  <a16:creationId xmlns:a16="http://schemas.microsoft.com/office/drawing/2014/main" id="{8B385D4D-B9FA-9B49-8F0B-7E5913447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6" name="AutoShape 61">
              <a:extLst>
                <a:ext uri="{FF2B5EF4-FFF2-40B4-BE49-F238E27FC236}">
                  <a16:creationId xmlns:a16="http://schemas.microsoft.com/office/drawing/2014/main" id="{3C3D53B0-A17E-3540-87D3-CCE0C545A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7" name="Freeform 64">
              <a:extLst>
                <a:ext uri="{FF2B5EF4-FFF2-40B4-BE49-F238E27FC236}">
                  <a16:creationId xmlns:a16="http://schemas.microsoft.com/office/drawing/2014/main" id="{62888330-43BC-2546-B830-C120DA07F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18" name="Freeform 65">
              <a:extLst>
                <a:ext uri="{FF2B5EF4-FFF2-40B4-BE49-F238E27FC236}">
                  <a16:creationId xmlns:a16="http://schemas.microsoft.com/office/drawing/2014/main" id="{0F766536-C8BC-0E4E-9307-AB7A29D9B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19" name="Line 5">
              <a:extLst>
                <a:ext uri="{FF2B5EF4-FFF2-40B4-BE49-F238E27FC236}">
                  <a16:creationId xmlns:a16="http://schemas.microsoft.com/office/drawing/2014/main" id="{F8B2EBFA-368F-CD43-9AF7-C42A50A3BB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0" name="Line 6">
              <a:extLst>
                <a:ext uri="{FF2B5EF4-FFF2-40B4-BE49-F238E27FC236}">
                  <a16:creationId xmlns:a16="http://schemas.microsoft.com/office/drawing/2014/main" id="{CE601101-8DEB-8E45-9BD1-089336B744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1" name="Freeform 7">
              <a:extLst>
                <a:ext uri="{FF2B5EF4-FFF2-40B4-BE49-F238E27FC236}">
                  <a16:creationId xmlns:a16="http://schemas.microsoft.com/office/drawing/2014/main" id="{309B52DA-9D7D-C74C-8A8C-BC5095B2B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2" name="Freeform 8">
              <a:extLst>
                <a:ext uri="{FF2B5EF4-FFF2-40B4-BE49-F238E27FC236}">
                  <a16:creationId xmlns:a16="http://schemas.microsoft.com/office/drawing/2014/main" id="{C37DC864-EB10-A548-9CCE-D36645382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3" name="Freeform 10">
              <a:extLst>
                <a:ext uri="{FF2B5EF4-FFF2-40B4-BE49-F238E27FC236}">
                  <a16:creationId xmlns:a16="http://schemas.microsoft.com/office/drawing/2014/main" id="{1DBFBC2B-4304-0C43-B84A-8B22BFBD6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24" name="Freeform 11">
              <a:extLst>
                <a:ext uri="{FF2B5EF4-FFF2-40B4-BE49-F238E27FC236}">
                  <a16:creationId xmlns:a16="http://schemas.microsoft.com/office/drawing/2014/main" id="{20CFDC05-9AE3-114E-8FD5-F81A48F2D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25" name="Line 13">
              <a:extLst>
                <a:ext uri="{FF2B5EF4-FFF2-40B4-BE49-F238E27FC236}">
                  <a16:creationId xmlns:a16="http://schemas.microsoft.com/office/drawing/2014/main" id="{0E3AC794-F942-EF4E-9818-D9155E26B2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6" name="Line 14">
              <a:extLst>
                <a:ext uri="{FF2B5EF4-FFF2-40B4-BE49-F238E27FC236}">
                  <a16:creationId xmlns:a16="http://schemas.microsoft.com/office/drawing/2014/main" id="{0130B3EF-CEBC-B444-A4A3-0CCA154D86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7" name="Freeform 20">
              <a:extLst>
                <a:ext uri="{FF2B5EF4-FFF2-40B4-BE49-F238E27FC236}">
                  <a16:creationId xmlns:a16="http://schemas.microsoft.com/office/drawing/2014/main" id="{E2438C4A-BAD3-314A-91A7-DA6466913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28" name="Line 21">
              <a:extLst>
                <a:ext uri="{FF2B5EF4-FFF2-40B4-BE49-F238E27FC236}">
                  <a16:creationId xmlns:a16="http://schemas.microsoft.com/office/drawing/2014/main" id="{3BC4C3E0-715B-BC49-8A16-F5CFA51B92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9" name="Line 25">
              <a:extLst>
                <a:ext uri="{FF2B5EF4-FFF2-40B4-BE49-F238E27FC236}">
                  <a16:creationId xmlns:a16="http://schemas.microsoft.com/office/drawing/2014/main" id="{F8D930F9-FF1B-AA4A-8996-60BA3882BB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0" name="Freeform 29">
              <a:extLst>
                <a:ext uri="{FF2B5EF4-FFF2-40B4-BE49-F238E27FC236}">
                  <a16:creationId xmlns:a16="http://schemas.microsoft.com/office/drawing/2014/main" id="{4EC57DEB-EB1B-E441-8338-7AA3F5285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1" name="Freeform 34">
              <a:extLst>
                <a:ext uri="{FF2B5EF4-FFF2-40B4-BE49-F238E27FC236}">
                  <a16:creationId xmlns:a16="http://schemas.microsoft.com/office/drawing/2014/main" id="{5A448F84-17FE-B84C-8FDF-A70481F01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2" name="Line 35">
              <a:extLst>
                <a:ext uri="{FF2B5EF4-FFF2-40B4-BE49-F238E27FC236}">
                  <a16:creationId xmlns:a16="http://schemas.microsoft.com/office/drawing/2014/main" id="{5AAC2779-F4DA-7440-ACCB-E5607BA15D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3" name="Freeform 40">
              <a:extLst>
                <a:ext uri="{FF2B5EF4-FFF2-40B4-BE49-F238E27FC236}">
                  <a16:creationId xmlns:a16="http://schemas.microsoft.com/office/drawing/2014/main" id="{22EC0871-2C9A-6E41-8E24-86FD89D8E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34" name="Line 41">
              <a:extLst>
                <a:ext uri="{FF2B5EF4-FFF2-40B4-BE49-F238E27FC236}">
                  <a16:creationId xmlns:a16="http://schemas.microsoft.com/office/drawing/2014/main" id="{083B67DF-E175-0B49-920E-A9E0A522E2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5" name="Line 42">
              <a:extLst>
                <a:ext uri="{FF2B5EF4-FFF2-40B4-BE49-F238E27FC236}">
                  <a16:creationId xmlns:a16="http://schemas.microsoft.com/office/drawing/2014/main" id="{110A9182-0A45-B046-B96A-F56A468F68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6" name="Freeform 44">
              <a:extLst>
                <a:ext uri="{FF2B5EF4-FFF2-40B4-BE49-F238E27FC236}">
                  <a16:creationId xmlns:a16="http://schemas.microsoft.com/office/drawing/2014/main" id="{F98B985B-93D6-0345-94CE-DF0FA621F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37" name="Line 45">
              <a:extLst>
                <a:ext uri="{FF2B5EF4-FFF2-40B4-BE49-F238E27FC236}">
                  <a16:creationId xmlns:a16="http://schemas.microsoft.com/office/drawing/2014/main" id="{EC137FA4-EA54-0644-B170-52A486C8E2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8" name="Freeform 51">
              <a:extLst>
                <a:ext uri="{FF2B5EF4-FFF2-40B4-BE49-F238E27FC236}">
                  <a16:creationId xmlns:a16="http://schemas.microsoft.com/office/drawing/2014/main" id="{BDA43519-BA55-CE48-9C77-41C474244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9" name="Line 53">
              <a:extLst>
                <a:ext uri="{FF2B5EF4-FFF2-40B4-BE49-F238E27FC236}">
                  <a16:creationId xmlns:a16="http://schemas.microsoft.com/office/drawing/2014/main" id="{E9572F44-09EF-5E48-83DF-FCBE7B3BBC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40" name="Rectangle 54">
              <a:extLst>
                <a:ext uri="{FF2B5EF4-FFF2-40B4-BE49-F238E27FC236}">
                  <a16:creationId xmlns:a16="http://schemas.microsoft.com/office/drawing/2014/main" id="{A0CDB0F9-6862-9C4C-82DA-ABAABC1B3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1" name="Rectangle 55">
              <a:extLst>
                <a:ext uri="{FF2B5EF4-FFF2-40B4-BE49-F238E27FC236}">
                  <a16:creationId xmlns:a16="http://schemas.microsoft.com/office/drawing/2014/main" id="{C028C322-B18D-264D-9CBD-BA645DFBF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2" name="AutoShape 56">
              <a:extLst>
                <a:ext uri="{FF2B5EF4-FFF2-40B4-BE49-F238E27FC236}">
                  <a16:creationId xmlns:a16="http://schemas.microsoft.com/office/drawing/2014/main" id="{5346C794-9DCB-0C45-B73D-C70F9A860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3" name="AutoShape 57">
              <a:extLst>
                <a:ext uri="{FF2B5EF4-FFF2-40B4-BE49-F238E27FC236}">
                  <a16:creationId xmlns:a16="http://schemas.microsoft.com/office/drawing/2014/main" id="{0475BD43-FC6E-3C4D-8965-E4AE7CCDF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4" name="AutoShape 59">
              <a:extLst>
                <a:ext uri="{FF2B5EF4-FFF2-40B4-BE49-F238E27FC236}">
                  <a16:creationId xmlns:a16="http://schemas.microsoft.com/office/drawing/2014/main" id="{F7F620CF-61EA-A448-BB2D-903E94180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5" name="AutoShape 61">
              <a:extLst>
                <a:ext uri="{FF2B5EF4-FFF2-40B4-BE49-F238E27FC236}">
                  <a16:creationId xmlns:a16="http://schemas.microsoft.com/office/drawing/2014/main" id="{152CE57E-4923-BB43-885C-C24CBFC0F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6" name="Freeform 64">
              <a:extLst>
                <a:ext uri="{FF2B5EF4-FFF2-40B4-BE49-F238E27FC236}">
                  <a16:creationId xmlns:a16="http://schemas.microsoft.com/office/drawing/2014/main" id="{96C463AB-8D07-3B47-AF88-6C7E2728C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47" name="Freeform 65">
              <a:extLst>
                <a:ext uri="{FF2B5EF4-FFF2-40B4-BE49-F238E27FC236}">
                  <a16:creationId xmlns:a16="http://schemas.microsoft.com/office/drawing/2014/main" id="{0F796E34-1D2F-6643-A779-BA0759F64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48" name="Line 14">
              <a:extLst>
                <a:ext uri="{FF2B5EF4-FFF2-40B4-BE49-F238E27FC236}">
                  <a16:creationId xmlns:a16="http://schemas.microsoft.com/office/drawing/2014/main" id="{A1DF1050-0D9C-E34B-AB4D-6BE9774F2D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49" name="Line 14">
              <a:extLst>
                <a:ext uri="{FF2B5EF4-FFF2-40B4-BE49-F238E27FC236}">
                  <a16:creationId xmlns:a16="http://schemas.microsoft.com/office/drawing/2014/main" id="{82B4202E-604A-2641-A309-AB1B670D63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50" name="Line 14">
              <a:extLst>
                <a:ext uri="{FF2B5EF4-FFF2-40B4-BE49-F238E27FC236}">
                  <a16:creationId xmlns:a16="http://schemas.microsoft.com/office/drawing/2014/main" id="{290C446E-8E50-1841-82CE-6E245BA170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51" name="Line 14">
              <a:extLst>
                <a:ext uri="{FF2B5EF4-FFF2-40B4-BE49-F238E27FC236}">
                  <a16:creationId xmlns:a16="http://schemas.microsoft.com/office/drawing/2014/main" id="{A0EA2532-7108-9F4D-BCCA-212E11558B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52" name="Line 13">
              <a:extLst>
                <a:ext uri="{FF2B5EF4-FFF2-40B4-BE49-F238E27FC236}">
                  <a16:creationId xmlns:a16="http://schemas.microsoft.com/office/drawing/2014/main" id="{2B747FD5-5CDC-D540-8176-BC08006605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53" name="Line 19">
              <a:extLst>
                <a:ext uri="{FF2B5EF4-FFF2-40B4-BE49-F238E27FC236}">
                  <a16:creationId xmlns:a16="http://schemas.microsoft.com/office/drawing/2014/main" id="{41982A4A-455B-3643-BCE5-EC51EA1767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54" name="Line 47">
              <a:extLst>
                <a:ext uri="{FF2B5EF4-FFF2-40B4-BE49-F238E27FC236}">
                  <a16:creationId xmlns:a16="http://schemas.microsoft.com/office/drawing/2014/main" id="{98360CE4-7126-C54A-9F2F-F84252B216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55" name="Line 13">
              <a:extLst>
                <a:ext uri="{FF2B5EF4-FFF2-40B4-BE49-F238E27FC236}">
                  <a16:creationId xmlns:a16="http://schemas.microsoft.com/office/drawing/2014/main" id="{F3207734-DC65-EB4D-8810-8A9AA92D471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56" name="Freeform 29">
              <a:extLst>
                <a:ext uri="{FF2B5EF4-FFF2-40B4-BE49-F238E27FC236}">
                  <a16:creationId xmlns:a16="http://schemas.microsoft.com/office/drawing/2014/main" id="{5411F47F-D755-A748-9C7B-75DB281B0C3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57" name="Isosceles Triangle 11">
              <a:extLst>
                <a:ext uri="{FF2B5EF4-FFF2-40B4-BE49-F238E27FC236}">
                  <a16:creationId xmlns:a16="http://schemas.microsoft.com/office/drawing/2014/main" id="{B4102AAA-91E0-9941-9DF4-93088625BD5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58" name="Line 13">
              <a:extLst>
                <a:ext uri="{FF2B5EF4-FFF2-40B4-BE49-F238E27FC236}">
                  <a16:creationId xmlns:a16="http://schemas.microsoft.com/office/drawing/2014/main" id="{F87D30B3-0AC8-7B46-8D2D-89D1A66465B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59" name="Freeform 65">
              <a:extLst>
                <a:ext uri="{FF2B5EF4-FFF2-40B4-BE49-F238E27FC236}">
                  <a16:creationId xmlns:a16="http://schemas.microsoft.com/office/drawing/2014/main" id="{097F60BF-4BD4-3D4F-A66B-8BE604D3A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60" name="Freeform 29">
              <a:extLst>
                <a:ext uri="{FF2B5EF4-FFF2-40B4-BE49-F238E27FC236}">
                  <a16:creationId xmlns:a16="http://schemas.microsoft.com/office/drawing/2014/main" id="{2F896583-4E98-0443-92F3-5B4766695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61" name="Isosceles Triangle 11">
              <a:extLst>
                <a:ext uri="{FF2B5EF4-FFF2-40B4-BE49-F238E27FC236}">
                  <a16:creationId xmlns:a16="http://schemas.microsoft.com/office/drawing/2014/main" id="{42BF6CD5-EC6C-414A-8619-99699107AC7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62" name="Line 4">
              <a:extLst>
                <a:ext uri="{FF2B5EF4-FFF2-40B4-BE49-F238E27FC236}">
                  <a16:creationId xmlns:a16="http://schemas.microsoft.com/office/drawing/2014/main" id="{D400DE71-7900-3A43-BFF0-8D9C8E3ADB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63" name="Freeform 65">
              <a:extLst>
                <a:ext uri="{FF2B5EF4-FFF2-40B4-BE49-F238E27FC236}">
                  <a16:creationId xmlns:a16="http://schemas.microsoft.com/office/drawing/2014/main" id="{7D4E4391-910D-764B-9CBE-09A5A48F7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8851" name="Group 3">
            <a:extLst>
              <a:ext uri="{FF2B5EF4-FFF2-40B4-BE49-F238E27FC236}">
                <a16:creationId xmlns:a16="http://schemas.microsoft.com/office/drawing/2014/main" id="{D8E293AB-53DE-2D4D-A21E-F8DE7F6678E7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8884" name="Line 14">
              <a:extLst>
                <a:ext uri="{FF2B5EF4-FFF2-40B4-BE49-F238E27FC236}">
                  <a16:creationId xmlns:a16="http://schemas.microsoft.com/office/drawing/2014/main" id="{977CE3F3-00B9-9C4F-824E-35B8992427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85" name="Line 14">
              <a:extLst>
                <a:ext uri="{FF2B5EF4-FFF2-40B4-BE49-F238E27FC236}">
                  <a16:creationId xmlns:a16="http://schemas.microsoft.com/office/drawing/2014/main" id="{DA81C17D-6C87-204B-A6A2-290C3CDFD8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86" name="Line 13">
              <a:extLst>
                <a:ext uri="{FF2B5EF4-FFF2-40B4-BE49-F238E27FC236}">
                  <a16:creationId xmlns:a16="http://schemas.microsoft.com/office/drawing/2014/main" id="{D77411E3-90E6-AC45-BDE4-E7E9278002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8887" name="Straight Connector 2">
              <a:extLst>
                <a:ext uri="{FF2B5EF4-FFF2-40B4-BE49-F238E27FC236}">
                  <a16:creationId xmlns:a16="http://schemas.microsoft.com/office/drawing/2014/main" id="{1D9AFB4E-38BA-6E49-8DFF-E5577FABBD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888" name="Straight Connector 86">
              <a:extLst>
                <a:ext uri="{FF2B5EF4-FFF2-40B4-BE49-F238E27FC236}">
                  <a16:creationId xmlns:a16="http://schemas.microsoft.com/office/drawing/2014/main" id="{1BFA097D-7360-974F-875B-B82C10A555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8852" name="TextBox 4">
            <a:extLst>
              <a:ext uri="{FF2B5EF4-FFF2-40B4-BE49-F238E27FC236}">
                <a16:creationId xmlns:a16="http://schemas.microsoft.com/office/drawing/2014/main" id="{E8735753-7E93-AF48-BD8A-00251C72E8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8853" name="Group 85">
            <a:extLst>
              <a:ext uri="{FF2B5EF4-FFF2-40B4-BE49-F238E27FC236}">
                <a16:creationId xmlns:a16="http://schemas.microsoft.com/office/drawing/2014/main" id="{D997A39E-5E4D-CE41-ACF4-EC9F4E92BD64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8879" name="Line 14">
              <a:extLst>
                <a:ext uri="{FF2B5EF4-FFF2-40B4-BE49-F238E27FC236}">
                  <a16:creationId xmlns:a16="http://schemas.microsoft.com/office/drawing/2014/main" id="{F41C8167-AB07-E84E-9B82-D1FD59CBD9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80" name="Line 14">
              <a:extLst>
                <a:ext uri="{FF2B5EF4-FFF2-40B4-BE49-F238E27FC236}">
                  <a16:creationId xmlns:a16="http://schemas.microsoft.com/office/drawing/2014/main" id="{F8E8E557-D2B4-DF4F-A335-69E184062C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81" name="Line 13">
              <a:extLst>
                <a:ext uri="{FF2B5EF4-FFF2-40B4-BE49-F238E27FC236}">
                  <a16:creationId xmlns:a16="http://schemas.microsoft.com/office/drawing/2014/main" id="{B2A9D26A-A561-9940-AE5A-8A639EB460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8882" name="Straight Connector 90">
              <a:extLst>
                <a:ext uri="{FF2B5EF4-FFF2-40B4-BE49-F238E27FC236}">
                  <a16:creationId xmlns:a16="http://schemas.microsoft.com/office/drawing/2014/main" id="{C80888DB-3C1E-A045-986C-F036597E960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883" name="Straight Connector 91">
              <a:extLst>
                <a:ext uri="{FF2B5EF4-FFF2-40B4-BE49-F238E27FC236}">
                  <a16:creationId xmlns:a16="http://schemas.microsoft.com/office/drawing/2014/main" id="{AB95736C-8AD3-9B43-8E07-6C46243E58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8854" name="TextBox 92">
            <a:extLst>
              <a:ext uri="{FF2B5EF4-FFF2-40B4-BE49-F238E27FC236}">
                <a16:creationId xmlns:a16="http://schemas.microsoft.com/office/drawing/2014/main" id="{8C69D905-7E81-D94A-B943-697D7C6978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8855" name="TextBox 1">
            <a:extLst>
              <a:ext uri="{FF2B5EF4-FFF2-40B4-BE49-F238E27FC236}">
                <a16:creationId xmlns:a16="http://schemas.microsoft.com/office/drawing/2014/main" id="{622A49C4-2B32-5B45-B95A-B8561CF697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8856" name="TextBox 93">
            <a:extLst>
              <a:ext uri="{FF2B5EF4-FFF2-40B4-BE49-F238E27FC236}">
                <a16:creationId xmlns:a16="http://schemas.microsoft.com/office/drawing/2014/main" id="{76D646EF-FD48-2743-9B0C-4A4D97E245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8857" name="TextBox 94">
            <a:extLst>
              <a:ext uri="{FF2B5EF4-FFF2-40B4-BE49-F238E27FC236}">
                <a16:creationId xmlns:a16="http://schemas.microsoft.com/office/drawing/2014/main" id="{C9713226-7755-A54A-94CB-A2846398C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8858" name="TextBox 95">
            <a:extLst>
              <a:ext uri="{FF2B5EF4-FFF2-40B4-BE49-F238E27FC236}">
                <a16:creationId xmlns:a16="http://schemas.microsoft.com/office/drawing/2014/main" id="{1D94C2FF-1DDF-3749-A622-421470727E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859" name="TextBox 96">
            <a:extLst>
              <a:ext uri="{FF2B5EF4-FFF2-40B4-BE49-F238E27FC236}">
                <a16:creationId xmlns:a16="http://schemas.microsoft.com/office/drawing/2014/main" id="{992B799E-3502-0348-BEC2-307859B925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860" name="TextBox 97">
            <a:extLst>
              <a:ext uri="{FF2B5EF4-FFF2-40B4-BE49-F238E27FC236}">
                <a16:creationId xmlns:a16="http://schemas.microsoft.com/office/drawing/2014/main" id="{4CBB01C8-A77D-7A49-AD24-39229A39EB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8861" name="Freeform 64">
            <a:extLst>
              <a:ext uri="{FF2B5EF4-FFF2-40B4-BE49-F238E27FC236}">
                <a16:creationId xmlns:a16="http://schemas.microsoft.com/office/drawing/2014/main" id="{33B5372A-F4E8-4D41-8C00-A94D5AC1FB6F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862" name="Freeform 64">
            <a:extLst>
              <a:ext uri="{FF2B5EF4-FFF2-40B4-BE49-F238E27FC236}">
                <a16:creationId xmlns:a16="http://schemas.microsoft.com/office/drawing/2014/main" id="{709764D3-5E73-084B-B3DE-9A5A9DE870F5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863" name="TextBox 104">
            <a:extLst>
              <a:ext uri="{FF2B5EF4-FFF2-40B4-BE49-F238E27FC236}">
                <a16:creationId xmlns:a16="http://schemas.microsoft.com/office/drawing/2014/main" id="{1BB18AD3-6174-5448-804C-804705E092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864" name="TextBox 105">
            <a:extLst>
              <a:ext uri="{FF2B5EF4-FFF2-40B4-BE49-F238E27FC236}">
                <a16:creationId xmlns:a16="http://schemas.microsoft.com/office/drawing/2014/main" id="{E3D2F8C2-F29B-034C-8076-6B63C5EEDB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865" name="TextBox 106">
            <a:extLst>
              <a:ext uri="{FF2B5EF4-FFF2-40B4-BE49-F238E27FC236}">
                <a16:creationId xmlns:a16="http://schemas.microsoft.com/office/drawing/2014/main" id="{EF25C6A9-8D31-B942-AFB4-B2154E25BD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866" name="TextBox 107">
            <a:extLst>
              <a:ext uri="{FF2B5EF4-FFF2-40B4-BE49-F238E27FC236}">
                <a16:creationId xmlns:a16="http://schemas.microsoft.com/office/drawing/2014/main" id="{F819DC7A-322C-DC40-ACA6-DD16B394C9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867" name="TextBox 108">
            <a:extLst>
              <a:ext uri="{FF2B5EF4-FFF2-40B4-BE49-F238E27FC236}">
                <a16:creationId xmlns:a16="http://schemas.microsoft.com/office/drawing/2014/main" id="{AF93378C-7483-5F43-9F94-86C68F9871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868" name="TextBox 2">
            <a:extLst>
              <a:ext uri="{FF2B5EF4-FFF2-40B4-BE49-F238E27FC236}">
                <a16:creationId xmlns:a16="http://schemas.microsoft.com/office/drawing/2014/main" id="{2B118F58-FC70-C04D-BDEE-157EB0DB79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Clock=0</a:t>
            </a:r>
          </a:p>
        </p:txBody>
      </p:sp>
      <p:sp>
        <p:nvSpPr>
          <p:cNvPr id="78869" name="TextBox 109">
            <a:extLst>
              <a:ext uri="{FF2B5EF4-FFF2-40B4-BE49-F238E27FC236}">
                <a16:creationId xmlns:a16="http://schemas.microsoft.com/office/drawing/2014/main" id="{AF051DB7-8DD9-AB4D-931E-267AE527C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384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870" name="TextBox 110">
            <a:extLst>
              <a:ext uri="{FF2B5EF4-FFF2-40B4-BE49-F238E27FC236}">
                <a16:creationId xmlns:a16="http://schemas.microsoft.com/office/drawing/2014/main" id="{92ECCF81-1B80-D941-8C12-95C24FE8A8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0889" y="37798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871" name="TextBox 111">
            <a:extLst>
              <a:ext uri="{FF2B5EF4-FFF2-40B4-BE49-F238E27FC236}">
                <a16:creationId xmlns:a16="http://schemas.microsoft.com/office/drawing/2014/main" id="{F8AA2228-8F83-0D48-BA03-6F415BCD5A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1289" y="3813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8872" name="TextBox 112">
            <a:extLst>
              <a:ext uri="{FF2B5EF4-FFF2-40B4-BE49-F238E27FC236}">
                <a16:creationId xmlns:a16="http://schemas.microsoft.com/office/drawing/2014/main" id="{D9B7D7BD-5AC9-FE46-ABB7-7EBB3B5A06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7639" y="2971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78873" name="Group 3">
            <a:extLst>
              <a:ext uri="{FF2B5EF4-FFF2-40B4-BE49-F238E27FC236}">
                <a16:creationId xmlns:a16="http://schemas.microsoft.com/office/drawing/2014/main" id="{43C51186-C349-E943-9B14-3C55D602B05A}"/>
              </a:ext>
            </a:extLst>
          </p:cNvPr>
          <p:cNvGrpSpPr>
            <a:grpSpLocks/>
          </p:cNvGrpSpPr>
          <p:nvPr/>
        </p:nvGrpSpPr>
        <p:grpSpPr bwMode="auto">
          <a:xfrm>
            <a:off x="4151314" y="1836739"/>
            <a:ext cx="407987" cy="839787"/>
            <a:chOff x="3236676" y="1836102"/>
            <a:chExt cx="407484" cy="840413"/>
          </a:xfrm>
        </p:grpSpPr>
        <p:sp>
          <p:nvSpPr>
            <p:cNvPr id="78877" name="TextBox 113">
              <a:extLst>
                <a:ext uri="{FF2B5EF4-FFF2-40B4-BE49-F238E27FC236}">
                  <a16:creationId xmlns:a16="http://schemas.microsoft.com/office/drawing/2014/main" id="{ED968CDA-5D9C-BD4A-A7B5-594FBDF9DB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6676" y="221485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</a:p>
          </p:txBody>
        </p:sp>
        <p:sp>
          <p:nvSpPr>
            <p:cNvPr id="78878" name="TextBox 114">
              <a:extLst>
                <a:ext uri="{FF2B5EF4-FFF2-40B4-BE49-F238E27FC236}">
                  <a16:creationId xmlns:a16="http://schemas.microsoft.com/office/drawing/2014/main" id="{4B6F30D7-3BC0-554B-A37B-FC46CC2AF2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877" y="18361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78874" name="TextBox 115">
            <a:extLst>
              <a:ext uri="{FF2B5EF4-FFF2-40B4-BE49-F238E27FC236}">
                <a16:creationId xmlns:a16="http://schemas.microsoft.com/office/drawing/2014/main" id="{4E4812DE-04ED-7343-B218-8DE79C8C2E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9925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78875" name="TextBox 116">
            <a:extLst>
              <a:ext uri="{FF2B5EF4-FFF2-40B4-BE49-F238E27FC236}">
                <a16:creationId xmlns:a16="http://schemas.microsoft.com/office/drawing/2014/main" id="{59B9618D-F1A7-7842-B203-4B030D1AA6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5300" y="2459038"/>
            <a:ext cx="4079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78876" name="TextBox 117">
            <a:extLst>
              <a:ext uri="{FF2B5EF4-FFF2-40B4-BE49-F238E27FC236}">
                <a16:creationId xmlns:a16="http://schemas.microsoft.com/office/drawing/2014/main" id="{32E7310F-C1F3-D143-BA56-BA1F517F98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2039" y="2293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2" name="TextBox 117">
            <a:extLst>
              <a:ext uri="{FF2B5EF4-FFF2-40B4-BE49-F238E27FC236}">
                <a16:creationId xmlns:a16="http://schemas.microsoft.com/office/drawing/2014/main" id="{8ADA4AB1-51DC-9536-BC2B-C529BE015A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94191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3" name="TextBox 113">
            <a:extLst>
              <a:ext uri="{FF2B5EF4-FFF2-40B4-BE49-F238E27FC236}">
                <a16:creationId xmlns:a16="http://schemas.microsoft.com/office/drawing/2014/main" id="{5B91B853-1985-B24D-9942-6F4790D3C8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8384B1F-441B-F365-099D-205F37B360F5}"/>
              </a:ext>
            </a:extLst>
          </p:cNvPr>
          <p:cNvGrpSpPr>
            <a:grpSpLocks/>
          </p:cNvGrpSpPr>
          <p:nvPr/>
        </p:nvGrpSpPr>
        <p:grpSpPr bwMode="auto">
          <a:xfrm>
            <a:off x="2914667" y="3743737"/>
            <a:ext cx="407987" cy="839787"/>
            <a:chOff x="3236676" y="1836102"/>
            <a:chExt cx="407484" cy="840413"/>
          </a:xfrm>
        </p:grpSpPr>
        <p:sp>
          <p:nvSpPr>
            <p:cNvPr id="5" name="TextBox 113">
              <a:extLst>
                <a:ext uri="{FF2B5EF4-FFF2-40B4-BE49-F238E27FC236}">
                  <a16:creationId xmlns:a16="http://schemas.microsoft.com/office/drawing/2014/main" id="{37CAD6ED-4B43-0705-CF36-2A125DF866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6676" y="221485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dirty="0">
                  <a:solidFill>
                    <a:srgbClr val="FF0000"/>
                  </a:solidFill>
                  <a:latin typeface="Times" pitchFamily="2" charset="0"/>
                </a:rPr>
                <a:t>D</a:t>
              </a:r>
            </a:p>
          </p:txBody>
        </p:sp>
        <p:sp>
          <p:nvSpPr>
            <p:cNvPr id="6" name="TextBox 114">
              <a:extLst>
                <a:ext uri="{FF2B5EF4-FFF2-40B4-BE49-F238E27FC236}">
                  <a16:creationId xmlns:a16="http://schemas.microsoft.com/office/drawing/2014/main" id="{506D9F8F-7010-5265-9C93-E81F98D7EC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877" y="18361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7" name="TextBox 115">
            <a:extLst>
              <a:ext uri="{FF2B5EF4-FFF2-40B4-BE49-F238E27FC236}">
                <a16:creationId xmlns:a16="http://schemas.microsoft.com/office/drawing/2014/main" id="{75151ED8-74B3-130B-BFD1-EC71E7CBAF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3458" y="3954186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>
            <a:extLst>
              <a:ext uri="{FF2B5EF4-FFF2-40B4-BE49-F238E27FC236}">
                <a16:creationId xmlns:a16="http://schemas.microsoft.com/office/drawing/2014/main" id="{59A4361D-0856-124F-9E5A-B736DE51BD46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9874" name="Group 1">
            <a:extLst>
              <a:ext uri="{FF2B5EF4-FFF2-40B4-BE49-F238E27FC236}">
                <a16:creationId xmlns:a16="http://schemas.microsoft.com/office/drawing/2014/main" id="{CB41CD70-0B30-554B-A815-5AC7754F015A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9914" name="Line 4">
              <a:extLst>
                <a:ext uri="{FF2B5EF4-FFF2-40B4-BE49-F238E27FC236}">
                  <a16:creationId xmlns:a16="http://schemas.microsoft.com/office/drawing/2014/main" id="{94D75851-7309-9A4E-9ED4-ADB823AE65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5" name="Line 5">
              <a:extLst>
                <a:ext uri="{FF2B5EF4-FFF2-40B4-BE49-F238E27FC236}">
                  <a16:creationId xmlns:a16="http://schemas.microsoft.com/office/drawing/2014/main" id="{42C42710-BAF0-6848-92BD-A977FA0317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6" name="Line 6">
              <a:extLst>
                <a:ext uri="{FF2B5EF4-FFF2-40B4-BE49-F238E27FC236}">
                  <a16:creationId xmlns:a16="http://schemas.microsoft.com/office/drawing/2014/main" id="{283977F9-E1F8-8B45-9A86-5D42177D38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7" name="Freeform 7">
              <a:extLst>
                <a:ext uri="{FF2B5EF4-FFF2-40B4-BE49-F238E27FC236}">
                  <a16:creationId xmlns:a16="http://schemas.microsoft.com/office/drawing/2014/main" id="{4C74EA8D-A850-874D-A22E-CFF2FDD56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8" name="Freeform 8">
              <a:extLst>
                <a:ext uri="{FF2B5EF4-FFF2-40B4-BE49-F238E27FC236}">
                  <a16:creationId xmlns:a16="http://schemas.microsoft.com/office/drawing/2014/main" id="{7C3E43DF-542E-E749-89B1-BFDAC6546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9" name="Freeform 10">
              <a:extLst>
                <a:ext uri="{FF2B5EF4-FFF2-40B4-BE49-F238E27FC236}">
                  <a16:creationId xmlns:a16="http://schemas.microsoft.com/office/drawing/2014/main" id="{74131FDF-1754-F94A-841A-D8AA7AA89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20" name="Freeform 11">
              <a:extLst>
                <a:ext uri="{FF2B5EF4-FFF2-40B4-BE49-F238E27FC236}">
                  <a16:creationId xmlns:a16="http://schemas.microsoft.com/office/drawing/2014/main" id="{C99D6F06-431D-C54E-ACFB-293A4DCD3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21" name="Line 13">
              <a:extLst>
                <a:ext uri="{FF2B5EF4-FFF2-40B4-BE49-F238E27FC236}">
                  <a16:creationId xmlns:a16="http://schemas.microsoft.com/office/drawing/2014/main" id="{7F873E46-CAB7-A747-93BF-998BB4A5FE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2" name="Line 14">
              <a:extLst>
                <a:ext uri="{FF2B5EF4-FFF2-40B4-BE49-F238E27FC236}">
                  <a16:creationId xmlns:a16="http://schemas.microsoft.com/office/drawing/2014/main" id="{E7DE1150-12A6-DF4B-87F0-02C234B968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3" name="Freeform 18">
              <a:extLst>
                <a:ext uri="{FF2B5EF4-FFF2-40B4-BE49-F238E27FC236}">
                  <a16:creationId xmlns:a16="http://schemas.microsoft.com/office/drawing/2014/main" id="{89B854FA-CA62-D546-87B4-67C2CABD3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24" name="Freeform 20">
              <a:extLst>
                <a:ext uri="{FF2B5EF4-FFF2-40B4-BE49-F238E27FC236}">
                  <a16:creationId xmlns:a16="http://schemas.microsoft.com/office/drawing/2014/main" id="{1005CC6C-A5C6-7C44-A41B-5D6732825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25" name="Line 25">
              <a:extLst>
                <a:ext uri="{FF2B5EF4-FFF2-40B4-BE49-F238E27FC236}">
                  <a16:creationId xmlns:a16="http://schemas.microsoft.com/office/drawing/2014/main" id="{E3658001-E6A0-6E49-8E57-B03C019E6B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6" name="Rectangle 26">
              <a:extLst>
                <a:ext uri="{FF2B5EF4-FFF2-40B4-BE49-F238E27FC236}">
                  <a16:creationId xmlns:a16="http://schemas.microsoft.com/office/drawing/2014/main" id="{BEE1588E-7B28-F441-9FB9-6E1CBEBB7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27" name="Freeform 29">
              <a:extLst>
                <a:ext uri="{FF2B5EF4-FFF2-40B4-BE49-F238E27FC236}">
                  <a16:creationId xmlns:a16="http://schemas.microsoft.com/office/drawing/2014/main" id="{BD6DAD52-1EDC-BD4A-8F0A-71554582C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8" name="Freeform 34">
              <a:extLst>
                <a:ext uri="{FF2B5EF4-FFF2-40B4-BE49-F238E27FC236}">
                  <a16:creationId xmlns:a16="http://schemas.microsoft.com/office/drawing/2014/main" id="{65531A78-8F5A-404C-A7B2-919D38E17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9" name="Line 35">
              <a:extLst>
                <a:ext uri="{FF2B5EF4-FFF2-40B4-BE49-F238E27FC236}">
                  <a16:creationId xmlns:a16="http://schemas.microsoft.com/office/drawing/2014/main" id="{F32C7B8E-43A0-D04E-964C-671A829B2B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30" name="Freeform 40">
              <a:extLst>
                <a:ext uri="{FF2B5EF4-FFF2-40B4-BE49-F238E27FC236}">
                  <a16:creationId xmlns:a16="http://schemas.microsoft.com/office/drawing/2014/main" id="{E54C848F-8007-C44A-AA72-DFEF946CD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31" name="Line 41">
              <a:extLst>
                <a:ext uri="{FF2B5EF4-FFF2-40B4-BE49-F238E27FC236}">
                  <a16:creationId xmlns:a16="http://schemas.microsoft.com/office/drawing/2014/main" id="{FA99924C-80CE-1348-81EE-76BEEB8AC8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32" name="Line 42">
              <a:extLst>
                <a:ext uri="{FF2B5EF4-FFF2-40B4-BE49-F238E27FC236}">
                  <a16:creationId xmlns:a16="http://schemas.microsoft.com/office/drawing/2014/main" id="{37059B78-FCF6-2F46-9EA6-9EF47329DF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33" name="Freeform 44">
              <a:extLst>
                <a:ext uri="{FF2B5EF4-FFF2-40B4-BE49-F238E27FC236}">
                  <a16:creationId xmlns:a16="http://schemas.microsoft.com/office/drawing/2014/main" id="{18BA0E14-EA94-CA47-8312-63A782E07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34" name="Line 45">
              <a:extLst>
                <a:ext uri="{FF2B5EF4-FFF2-40B4-BE49-F238E27FC236}">
                  <a16:creationId xmlns:a16="http://schemas.microsoft.com/office/drawing/2014/main" id="{FC6A4BEA-67A5-0F40-B1B7-BE0721D1F4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35" name="Freeform 46">
              <a:extLst>
                <a:ext uri="{FF2B5EF4-FFF2-40B4-BE49-F238E27FC236}">
                  <a16:creationId xmlns:a16="http://schemas.microsoft.com/office/drawing/2014/main" id="{2CAC2158-5E16-504C-A1ED-A0B25C9B95C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36" name="Freeform 51">
              <a:extLst>
                <a:ext uri="{FF2B5EF4-FFF2-40B4-BE49-F238E27FC236}">
                  <a16:creationId xmlns:a16="http://schemas.microsoft.com/office/drawing/2014/main" id="{8A9DF854-C40C-CA4F-8B83-80C33E7C4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37" name="Rectangle 52">
              <a:extLst>
                <a:ext uri="{FF2B5EF4-FFF2-40B4-BE49-F238E27FC236}">
                  <a16:creationId xmlns:a16="http://schemas.microsoft.com/office/drawing/2014/main" id="{668C421B-58F2-664F-A1EC-C48B07A16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8" name="AutoShape 56">
              <a:extLst>
                <a:ext uri="{FF2B5EF4-FFF2-40B4-BE49-F238E27FC236}">
                  <a16:creationId xmlns:a16="http://schemas.microsoft.com/office/drawing/2014/main" id="{C7F9A0BF-AFC0-C441-95C4-79BAE38C0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9" name="AutoShape 57">
              <a:extLst>
                <a:ext uri="{FF2B5EF4-FFF2-40B4-BE49-F238E27FC236}">
                  <a16:creationId xmlns:a16="http://schemas.microsoft.com/office/drawing/2014/main" id="{9818D5E3-A07D-7547-BE02-B30927227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0" name="AutoShape 59">
              <a:extLst>
                <a:ext uri="{FF2B5EF4-FFF2-40B4-BE49-F238E27FC236}">
                  <a16:creationId xmlns:a16="http://schemas.microsoft.com/office/drawing/2014/main" id="{E7CFABA7-F81F-7347-9B46-CC915A9D8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1" name="AutoShape 61">
              <a:extLst>
                <a:ext uri="{FF2B5EF4-FFF2-40B4-BE49-F238E27FC236}">
                  <a16:creationId xmlns:a16="http://schemas.microsoft.com/office/drawing/2014/main" id="{4BE0D496-43EB-F849-91C7-47DF65179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2" name="Freeform 64">
              <a:extLst>
                <a:ext uri="{FF2B5EF4-FFF2-40B4-BE49-F238E27FC236}">
                  <a16:creationId xmlns:a16="http://schemas.microsoft.com/office/drawing/2014/main" id="{2BE5E4EA-32F5-C446-9331-E773D11A7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43" name="Freeform 65">
              <a:extLst>
                <a:ext uri="{FF2B5EF4-FFF2-40B4-BE49-F238E27FC236}">
                  <a16:creationId xmlns:a16="http://schemas.microsoft.com/office/drawing/2014/main" id="{6BB27935-29F7-DA40-A59B-EA1417BFB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44" name="Line 5">
              <a:extLst>
                <a:ext uri="{FF2B5EF4-FFF2-40B4-BE49-F238E27FC236}">
                  <a16:creationId xmlns:a16="http://schemas.microsoft.com/office/drawing/2014/main" id="{5EECA787-1B8C-EE48-8C84-EADB585724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45" name="Line 6">
              <a:extLst>
                <a:ext uri="{FF2B5EF4-FFF2-40B4-BE49-F238E27FC236}">
                  <a16:creationId xmlns:a16="http://schemas.microsoft.com/office/drawing/2014/main" id="{4BEF6AE0-C895-D543-9056-74BB280C2F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46" name="Freeform 7">
              <a:extLst>
                <a:ext uri="{FF2B5EF4-FFF2-40B4-BE49-F238E27FC236}">
                  <a16:creationId xmlns:a16="http://schemas.microsoft.com/office/drawing/2014/main" id="{779D01EE-ED4E-0943-B606-8FB5ECE30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47" name="Freeform 8">
              <a:extLst>
                <a:ext uri="{FF2B5EF4-FFF2-40B4-BE49-F238E27FC236}">
                  <a16:creationId xmlns:a16="http://schemas.microsoft.com/office/drawing/2014/main" id="{9D7A6829-5F55-7246-B8DE-0CFCF9551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48" name="Freeform 10">
              <a:extLst>
                <a:ext uri="{FF2B5EF4-FFF2-40B4-BE49-F238E27FC236}">
                  <a16:creationId xmlns:a16="http://schemas.microsoft.com/office/drawing/2014/main" id="{CA1C723B-0320-2846-AB7F-CFB828D9A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49" name="Freeform 11">
              <a:extLst>
                <a:ext uri="{FF2B5EF4-FFF2-40B4-BE49-F238E27FC236}">
                  <a16:creationId xmlns:a16="http://schemas.microsoft.com/office/drawing/2014/main" id="{3E09DECF-8461-5048-949C-511E2BD7F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50" name="Line 13">
              <a:extLst>
                <a:ext uri="{FF2B5EF4-FFF2-40B4-BE49-F238E27FC236}">
                  <a16:creationId xmlns:a16="http://schemas.microsoft.com/office/drawing/2014/main" id="{9F17A178-E29D-A44C-8C53-6D82DD61F5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1" name="Line 14">
              <a:extLst>
                <a:ext uri="{FF2B5EF4-FFF2-40B4-BE49-F238E27FC236}">
                  <a16:creationId xmlns:a16="http://schemas.microsoft.com/office/drawing/2014/main" id="{C4F70990-736E-6948-B95D-AF73BC7E71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2" name="Freeform 20">
              <a:extLst>
                <a:ext uri="{FF2B5EF4-FFF2-40B4-BE49-F238E27FC236}">
                  <a16:creationId xmlns:a16="http://schemas.microsoft.com/office/drawing/2014/main" id="{F1ACC788-E153-404C-A39E-95A5215D6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53" name="Line 21">
              <a:extLst>
                <a:ext uri="{FF2B5EF4-FFF2-40B4-BE49-F238E27FC236}">
                  <a16:creationId xmlns:a16="http://schemas.microsoft.com/office/drawing/2014/main" id="{144869E1-9962-A441-A4AC-2A880245C8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4" name="Line 25">
              <a:extLst>
                <a:ext uri="{FF2B5EF4-FFF2-40B4-BE49-F238E27FC236}">
                  <a16:creationId xmlns:a16="http://schemas.microsoft.com/office/drawing/2014/main" id="{D11D1946-68CF-8549-A496-89A57FC65B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5" name="Freeform 29">
              <a:extLst>
                <a:ext uri="{FF2B5EF4-FFF2-40B4-BE49-F238E27FC236}">
                  <a16:creationId xmlns:a16="http://schemas.microsoft.com/office/drawing/2014/main" id="{5BB1292F-0037-554D-AB12-43A14345C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6" name="Freeform 34">
              <a:extLst>
                <a:ext uri="{FF2B5EF4-FFF2-40B4-BE49-F238E27FC236}">
                  <a16:creationId xmlns:a16="http://schemas.microsoft.com/office/drawing/2014/main" id="{8333454A-6DDF-2D4A-9FEB-D98FA4202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7" name="Line 35">
              <a:extLst>
                <a:ext uri="{FF2B5EF4-FFF2-40B4-BE49-F238E27FC236}">
                  <a16:creationId xmlns:a16="http://schemas.microsoft.com/office/drawing/2014/main" id="{E716B1E9-66C7-D64D-BC0B-FCAE50FC17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8" name="Freeform 40">
              <a:extLst>
                <a:ext uri="{FF2B5EF4-FFF2-40B4-BE49-F238E27FC236}">
                  <a16:creationId xmlns:a16="http://schemas.microsoft.com/office/drawing/2014/main" id="{848977B6-A511-0647-9826-D45AA1FEA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59" name="Line 41">
              <a:extLst>
                <a:ext uri="{FF2B5EF4-FFF2-40B4-BE49-F238E27FC236}">
                  <a16:creationId xmlns:a16="http://schemas.microsoft.com/office/drawing/2014/main" id="{2174595B-9B68-F64D-961D-5D738A04B3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60" name="Line 42">
              <a:extLst>
                <a:ext uri="{FF2B5EF4-FFF2-40B4-BE49-F238E27FC236}">
                  <a16:creationId xmlns:a16="http://schemas.microsoft.com/office/drawing/2014/main" id="{3C4FE294-71B9-C743-A995-8818C9AAFD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61" name="Freeform 44">
              <a:extLst>
                <a:ext uri="{FF2B5EF4-FFF2-40B4-BE49-F238E27FC236}">
                  <a16:creationId xmlns:a16="http://schemas.microsoft.com/office/drawing/2014/main" id="{06E6E3DD-F49C-CF47-A42A-FBDED8A09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62" name="Line 45">
              <a:extLst>
                <a:ext uri="{FF2B5EF4-FFF2-40B4-BE49-F238E27FC236}">
                  <a16:creationId xmlns:a16="http://schemas.microsoft.com/office/drawing/2014/main" id="{A0333D02-4A06-AF47-87C4-5560696579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63" name="Freeform 51">
              <a:extLst>
                <a:ext uri="{FF2B5EF4-FFF2-40B4-BE49-F238E27FC236}">
                  <a16:creationId xmlns:a16="http://schemas.microsoft.com/office/drawing/2014/main" id="{0CB40C28-4A5C-3F45-8D62-2D552ACB2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64" name="Line 53">
              <a:extLst>
                <a:ext uri="{FF2B5EF4-FFF2-40B4-BE49-F238E27FC236}">
                  <a16:creationId xmlns:a16="http://schemas.microsoft.com/office/drawing/2014/main" id="{2105A5F6-D05B-6D42-85D4-C3EC6822C8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65" name="Rectangle 54">
              <a:extLst>
                <a:ext uri="{FF2B5EF4-FFF2-40B4-BE49-F238E27FC236}">
                  <a16:creationId xmlns:a16="http://schemas.microsoft.com/office/drawing/2014/main" id="{8D1EE533-FCCC-2A4E-908D-EFE0BBF06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6" name="Rectangle 55">
              <a:extLst>
                <a:ext uri="{FF2B5EF4-FFF2-40B4-BE49-F238E27FC236}">
                  <a16:creationId xmlns:a16="http://schemas.microsoft.com/office/drawing/2014/main" id="{55B091FA-A938-5142-87B8-39BE03AB4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7" name="AutoShape 56">
              <a:extLst>
                <a:ext uri="{FF2B5EF4-FFF2-40B4-BE49-F238E27FC236}">
                  <a16:creationId xmlns:a16="http://schemas.microsoft.com/office/drawing/2014/main" id="{47522D05-EDE2-A94D-9CA5-25A8FD8B4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8" name="AutoShape 57">
              <a:extLst>
                <a:ext uri="{FF2B5EF4-FFF2-40B4-BE49-F238E27FC236}">
                  <a16:creationId xmlns:a16="http://schemas.microsoft.com/office/drawing/2014/main" id="{306705CA-7839-C749-83F3-8BD735349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9" name="AutoShape 59">
              <a:extLst>
                <a:ext uri="{FF2B5EF4-FFF2-40B4-BE49-F238E27FC236}">
                  <a16:creationId xmlns:a16="http://schemas.microsoft.com/office/drawing/2014/main" id="{9E5A7465-52C1-304D-ADAF-B67DEA7FD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70" name="AutoShape 61">
              <a:extLst>
                <a:ext uri="{FF2B5EF4-FFF2-40B4-BE49-F238E27FC236}">
                  <a16:creationId xmlns:a16="http://schemas.microsoft.com/office/drawing/2014/main" id="{4B795FAE-BD32-8646-9651-9FD69BD16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71" name="Freeform 64">
              <a:extLst>
                <a:ext uri="{FF2B5EF4-FFF2-40B4-BE49-F238E27FC236}">
                  <a16:creationId xmlns:a16="http://schemas.microsoft.com/office/drawing/2014/main" id="{29421CF6-AFD5-BE44-9C63-9BB3E976B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72" name="Freeform 65">
              <a:extLst>
                <a:ext uri="{FF2B5EF4-FFF2-40B4-BE49-F238E27FC236}">
                  <a16:creationId xmlns:a16="http://schemas.microsoft.com/office/drawing/2014/main" id="{09D4AAF4-F501-D14A-BD6F-207FC2CF6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73" name="Line 14">
              <a:extLst>
                <a:ext uri="{FF2B5EF4-FFF2-40B4-BE49-F238E27FC236}">
                  <a16:creationId xmlns:a16="http://schemas.microsoft.com/office/drawing/2014/main" id="{E3B81A10-5822-C24D-9566-6D449A5CBF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4" name="Line 14">
              <a:extLst>
                <a:ext uri="{FF2B5EF4-FFF2-40B4-BE49-F238E27FC236}">
                  <a16:creationId xmlns:a16="http://schemas.microsoft.com/office/drawing/2014/main" id="{A18B34F5-7F0A-7242-BD57-5F94F3A371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5" name="Line 14">
              <a:extLst>
                <a:ext uri="{FF2B5EF4-FFF2-40B4-BE49-F238E27FC236}">
                  <a16:creationId xmlns:a16="http://schemas.microsoft.com/office/drawing/2014/main" id="{DF99A6C6-C995-2E4C-AA89-EF9BC07CB8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6" name="Line 14">
              <a:extLst>
                <a:ext uri="{FF2B5EF4-FFF2-40B4-BE49-F238E27FC236}">
                  <a16:creationId xmlns:a16="http://schemas.microsoft.com/office/drawing/2014/main" id="{766E8EF8-2CCE-2A41-AB05-FE792C02C0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7" name="Line 13">
              <a:extLst>
                <a:ext uri="{FF2B5EF4-FFF2-40B4-BE49-F238E27FC236}">
                  <a16:creationId xmlns:a16="http://schemas.microsoft.com/office/drawing/2014/main" id="{55BCC9FE-D29C-FF45-886A-D47133515C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8" name="Line 19">
              <a:extLst>
                <a:ext uri="{FF2B5EF4-FFF2-40B4-BE49-F238E27FC236}">
                  <a16:creationId xmlns:a16="http://schemas.microsoft.com/office/drawing/2014/main" id="{224FD5EF-7E80-BF40-A969-D9CA84DF2A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9" name="Line 47">
              <a:extLst>
                <a:ext uri="{FF2B5EF4-FFF2-40B4-BE49-F238E27FC236}">
                  <a16:creationId xmlns:a16="http://schemas.microsoft.com/office/drawing/2014/main" id="{2814DF9E-F1D0-D147-9213-0C3ACE9D4B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0" name="Line 13">
              <a:extLst>
                <a:ext uri="{FF2B5EF4-FFF2-40B4-BE49-F238E27FC236}">
                  <a16:creationId xmlns:a16="http://schemas.microsoft.com/office/drawing/2014/main" id="{9F0D22B3-521A-4C48-A3E5-BADD5BF1082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1" name="Freeform 29">
              <a:extLst>
                <a:ext uri="{FF2B5EF4-FFF2-40B4-BE49-F238E27FC236}">
                  <a16:creationId xmlns:a16="http://schemas.microsoft.com/office/drawing/2014/main" id="{C57914E0-24CD-534F-AAA6-E197A12A30A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2" name="Isosceles Triangle 11">
              <a:extLst>
                <a:ext uri="{FF2B5EF4-FFF2-40B4-BE49-F238E27FC236}">
                  <a16:creationId xmlns:a16="http://schemas.microsoft.com/office/drawing/2014/main" id="{82D9836E-EAAD-FB49-88CC-5E6EB63916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83" name="Line 13">
              <a:extLst>
                <a:ext uri="{FF2B5EF4-FFF2-40B4-BE49-F238E27FC236}">
                  <a16:creationId xmlns:a16="http://schemas.microsoft.com/office/drawing/2014/main" id="{A594B11F-7832-F04E-B8B1-BB5E2A06F55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4" name="Freeform 65">
              <a:extLst>
                <a:ext uri="{FF2B5EF4-FFF2-40B4-BE49-F238E27FC236}">
                  <a16:creationId xmlns:a16="http://schemas.microsoft.com/office/drawing/2014/main" id="{289C620D-C905-2148-B68C-7284D32F3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85" name="Freeform 29">
              <a:extLst>
                <a:ext uri="{FF2B5EF4-FFF2-40B4-BE49-F238E27FC236}">
                  <a16:creationId xmlns:a16="http://schemas.microsoft.com/office/drawing/2014/main" id="{25903D44-E9D8-7445-A6BF-49A54FCD1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6" name="Isosceles Triangle 11">
              <a:extLst>
                <a:ext uri="{FF2B5EF4-FFF2-40B4-BE49-F238E27FC236}">
                  <a16:creationId xmlns:a16="http://schemas.microsoft.com/office/drawing/2014/main" id="{FC796932-EA94-1043-94A3-4816EC5367C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87" name="Line 4">
              <a:extLst>
                <a:ext uri="{FF2B5EF4-FFF2-40B4-BE49-F238E27FC236}">
                  <a16:creationId xmlns:a16="http://schemas.microsoft.com/office/drawing/2014/main" id="{745D7837-423F-8545-BF41-8ACC4CD6E6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8" name="Freeform 65">
              <a:extLst>
                <a:ext uri="{FF2B5EF4-FFF2-40B4-BE49-F238E27FC236}">
                  <a16:creationId xmlns:a16="http://schemas.microsoft.com/office/drawing/2014/main" id="{C1A88F0F-8786-7E4B-B37E-1C02D0D4C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9875" name="Group 3">
            <a:extLst>
              <a:ext uri="{FF2B5EF4-FFF2-40B4-BE49-F238E27FC236}">
                <a16:creationId xmlns:a16="http://schemas.microsoft.com/office/drawing/2014/main" id="{30A0FADE-5671-7740-BF05-EB40B3DB8E61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9909" name="Line 14">
              <a:extLst>
                <a:ext uri="{FF2B5EF4-FFF2-40B4-BE49-F238E27FC236}">
                  <a16:creationId xmlns:a16="http://schemas.microsoft.com/office/drawing/2014/main" id="{204C6814-D5F8-8F42-9282-78F07023D3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0" name="Line 14">
              <a:extLst>
                <a:ext uri="{FF2B5EF4-FFF2-40B4-BE49-F238E27FC236}">
                  <a16:creationId xmlns:a16="http://schemas.microsoft.com/office/drawing/2014/main" id="{AC4AFDEC-E5EF-FE4F-AF93-9DE7553EE3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1" name="Line 13">
              <a:extLst>
                <a:ext uri="{FF2B5EF4-FFF2-40B4-BE49-F238E27FC236}">
                  <a16:creationId xmlns:a16="http://schemas.microsoft.com/office/drawing/2014/main" id="{C361B7C9-B142-2342-A69F-8215602859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9912" name="Straight Connector 2">
              <a:extLst>
                <a:ext uri="{FF2B5EF4-FFF2-40B4-BE49-F238E27FC236}">
                  <a16:creationId xmlns:a16="http://schemas.microsoft.com/office/drawing/2014/main" id="{E7077D7B-D078-8947-98D7-9078FDDC5DF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9913" name="Straight Connector 86">
              <a:extLst>
                <a:ext uri="{FF2B5EF4-FFF2-40B4-BE49-F238E27FC236}">
                  <a16:creationId xmlns:a16="http://schemas.microsoft.com/office/drawing/2014/main" id="{454C1135-7702-7B4C-8450-4E0DE0DAEFC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9876" name="TextBox 4">
            <a:extLst>
              <a:ext uri="{FF2B5EF4-FFF2-40B4-BE49-F238E27FC236}">
                <a16:creationId xmlns:a16="http://schemas.microsoft.com/office/drawing/2014/main" id="{DDC14027-5C56-0744-89E3-FBC7726DF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9877" name="Group 85">
            <a:extLst>
              <a:ext uri="{FF2B5EF4-FFF2-40B4-BE49-F238E27FC236}">
                <a16:creationId xmlns:a16="http://schemas.microsoft.com/office/drawing/2014/main" id="{B0FA56A0-0725-EF4D-9ACF-0DCD5F17ED72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9904" name="Line 14">
              <a:extLst>
                <a:ext uri="{FF2B5EF4-FFF2-40B4-BE49-F238E27FC236}">
                  <a16:creationId xmlns:a16="http://schemas.microsoft.com/office/drawing/2014/main" id="{A46B47EB-E770-F04D-AACA-FC9E9D5765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5" name="Line 14">
              <a:extLst>
                <a:ext uri="{FF2B5EF4-FFF2-40B4-BE49-F238E27FC236}">
                  <a16:creationId xmlns:a16="http://schemas.microsoft.com/office/drawing/2014/main" id="{686CF14D-CCD9-C74F-B46D-D772534F18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6" name="Line 13">
              <a:extLst>
                <a:ext uri="{FF2B5EF4-FFF2-40B4-BE49-F238E27FC236}">
                  <a16:creationId xmlns:a16="http://schemas.microsoft.com/office/drawing/2014/main" id="{837D9940-DA7E-904D-AE08-13DBE73619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9907" name="Straight Connector 90">
              <a:extLst>
                <a:ext uri="{FF2B5EF4-FFF2-40B4-BE49-F238E27FC236}">
                  <a16:creationId xmlns:a16="http://schemas.microsoft.com/office/drawing/2014/main" id="{9535B159-466B-F04A-A5E6-D408D5BFF19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9908" name="Straight Connector 91">
              <a:extLst>
                <a:ext uri="{FF2B5EF4-FFF2-40B4-BE49-F238E27FC236}">
                  <a16:creationId xmlns:a16="http://schemas.microsoft.com/office/drawing/2014/main" id="{BCCA58AC-A24F-1F4A-8417-1A067130E1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9878" name="TextBox 92">
            <a:extLst>
              <a:ext uri="{FF2B5EF4-FFF2-40B4-BE49-F238E27FC236}">
                <a16:creationId xmlns:a16="http://schemas.microsoft.com/office/drawing/2014/main" id="{C0692E63-5014-1D4C-986D-0AD10CD3C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9879" name="TextBox 1">
            <a:extLst>
              <a:ext uri="{FF2B5EF4-FFF2-40B4-BE49-F238E27FC236}">
                <a16:creationId xmlns:a16="http://schemas.microsoft.com/office/drawing/2014/main" id="{ED59F44D-5FFA-AC48-9732-B8D4A59142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80" name="TextBox 93">
            <a:extLst>
              <a:ext uri="{FF2B5EF4-FFF2-40B4-BE49-F238E27FC236}">
                <a16:creationId xmlns:a16="http://schemas.microsoft.com/office/drawing/2014/main" id="{5A006E9D-9866-4540-AC27-9461187877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81" name="TextBox 94">
            <a:extLst>
              <a:ext uri="{FF2B5EF4-FFF2-40B4-BE49-F238E27FC236}">
                <a16:creationId xmlns:a16="http://schemas.microsoft.com/office/drawing/2014/main" id="{92418FF8-D4D7-894C-847F-3E4134E00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82" name="TextBox 95">
            <a:extLst>
              <a:ext uri="{FF2B5EF4-FFF2-40B4-BE49-F238E27FC236}">
                <a16:creationId xmlns:a16="http://schemas.microsoft.com/office/drawing/2014/main" id="{B54F652D-FC5A-334F-86E8-68118C9B6D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83" name="TextBox 96">
            <a:extLst>
              <a:ext uri="{FF2B5EF4-FFF2-40B4-BE49-F238E27FC236}">
                <a16:creationId xmlns:a16="http://schemas.microsoft.com/office/drawing/2014/main" id="{F13293A0-8083-F049-8129-BAA0115CCD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84" name="TextBox 97">
            <a:extLst>
              <a:ext uri="{FF2B5EF4-FFF2-40B4-BE49-F238E27FC236}">
                <a16:creationId xmlns:a16="http://schemas.microsoft.com/office/drawing/2014/main" id="{1B484FCA-D557-534C-A2A4-DB1DD8672C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85" name="Freeform 64">
            <a:extLst>
              <a:ext uri="{FF2B5EF4-FFF2-40B4-BE49-F238E27FC236}">
                <a16:creationId xmlns:a16="http://schemas.microsoft.com/office/drawing/2014/main" id="{B0D6EF5F-8581-EF4B-816B-7051D69ECFF4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886" name="Freeform 64">
            <a:extLst>
              <a:ext uri="{FF2B5EF4-FFF2-40B4-BE49-F238E27FC236}">
                <a16:creationId xmlns:a16="http://schemas.microsoft.com/office/drawing/2014/main" id="{DFC4D914-ECAC-8F41-A1DC-76490DA54D1D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887" name="TextBox 104">
            <a:extLst>
              <a:ext uri="{FF2B5EF4-FFF2-40B4-BE49-F238E27FC236}">
                <a16:creationId xmlns:a16="http://schemas.microsoft.com/office/drawing/2014/main" id="{8B08909B-7ACC-1A42-AD76-C301890175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88" name="TextBox 105">
            <a:extLst>
              <a:ext uri="{FF2B5EF4-FFF2-40B4-BE49-F238E27FC236}">
                <a16:creationId xmlns:a16="http://schemas.microsoft.com/office/drawing/2014/main" id="{05A9D260-EAD6-9F46-9CED-E814578E09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89" name="TextBox 106">
            <a:extLst>
              <a:ext uri="{FF2B5EF4-FFF2-40B4-BE49-F238E27FC236}">
                <a16:creationId xmlns:a16="http://schemas.microsoft.com/office/drawing/2014/main" id="{2B01855E-A1E6-3447-97C1-E88110A549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90" name="TextBox 107">
            <a:extLst>
              <a:ext uri="{FF2B5EF4-FFF2-40B4-BE49-F238E27FC236}">
                <a16:creationId xmlns:a16="http://schemas.microsoft.com/office/drawing/2014/main" id="{E5AF27B7-55AD-0E4E-A3AC-11991EB99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91" name="TextBox 108">
            <a:extLst>
              <a:ext uri="{FF2B5EF4-FFF2-40B4-BE49-F238E27FC236}">
                <a16:creationId xmlns:a16="http://schemas.microsoft.com/office/drawing/2014/main" id="{8CF6EF21-902F-744C-BF94-B434C2EB22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92" name="TextBox 2">
            <a:extLst>
              <a:ext uri="{FF2B5EF4-FFF2-40B4-BE49-F238E27FC236}">
                <a16:creationId xmlns:a16="http://schemas.microsoft.com/office/drawing/2014/main" id="{0775F30E-8A94-9842-86D1-D5D8AA7AE9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Clock=0</a:t>
            </a:r>
          </a:p>
        </p:txBody>
      </p:sp>
      <p:sp>
        <p:nvSpPr>
          <p:cNvPr id="79893" name="TextBox 109">
            <a:extLst>
              <a:ext uri="{FF2B5EF4-FFF2-40B4-BE49-F238E27FC236}">
                <a16:creationId xmlns:a16="http://schemas.microsoft.com/office/drawing/2014/main" id="{4D2A3CCA-8478-EB42-AFFB-C2434CB25C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384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94" name="TextBox 110">
            <a:extLst>
              <a:ext uri="{FF2B5EF4-FFF2-40B4-BE49-F238E27FC236}">
                <a16:creationId xmlns:a16="http://schemas.microsoft.com/office/drawing/2014/main" id="{A7DE61A5-2077-A142-B10E-B4383B7625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0889" y="37798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95" name="TextBox 111">
            <a:extLst>
              <a:ext uri="{FF2B5EF4-FFF2-40B4-BE49-F238E27FC236}">
                <a16:creationId xmlns:a16="http://schemas.microsoft.com/office/drawing/2014/main" id="{2D178D6E-C078-9248-B68F-3A7DF0DF62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1289" y="3813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96" name="TextBox 112">
            <a:extLst>
              <a:ext uri="{FF2B5EF4-FFF2-40B4-BE49-F238E27FC236}">
                <a16:creationId xmlns:a16="http://schemas.microsoft.com/office/drawing/2014/main" id="{984EF50C-77EF-EC47-9268-2BD525527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7639" y="2971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79897" name="Group 3">
            <a:extLst>
              <a:ext uri="{FF2B5EF4-FFF2-40B4-BE49-F238E27FC236}">
                <a16:creationId xmlns:a16="http://schemas.microsoft.com/office/drawing/2014/main" id="{51E90EA2-4CDC-FC43-A02D-4FD136170F4D}"/>
              </a:ext>
            </a:extLst>
          </p:cNvPr>
          <p:cNvGrpSpPr>
            <a:grpSpLocks/>
          </p:cNvGrpSpPr>
          <p:nvPr/>
        </p:nvGrpSpPr>
        <p:grpSpPr bwMode="auto">
          <a:xfrm>
            <a:off x="4151314" y="1836739"/>
            <a:ext cx="407987" cy="839787"/>
            <a:chOff x="3236676" y="1836102"/>
            <a:chExt cx="407484" cy="840413"/>
          </a:xfrm>
        </p:grpSpPr>
        <p:sp>
          <p:nvSpPr>
            <p:cNvPr id="79902" name="TextBox 113">
              <a:extLst>
                <a:ext uri="{FF2B5EF4-FFF2-40B4-BE49-F238E27FC236}">
                  <a16:creationId xmlns:a16="http://schemas.microsoft.com/office/drawing/2014/main" id="{C61E793A-C367-584C-A968-4A764BB3A7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6676" y="221485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</a:p>
          </p:txBody>
        </p:sp>
        <p:sp>
          <p:nvSpPr>
            <p:cNvPr id="79903" name="TextBox 114">
              <a:extLst>
                <a:ext uri="{FF2B5EF4-FFF2-40B4-BE49-F238E27FC236}">
                  <a16:creationId xmlns:a16="http://schemas.microsoft.com/office/drawing/2014/main" id="{24103DFE-6A4E-7949-92C9-7CBCE09A34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877" y="18361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79898" name="TextBox 115">
            <a:extLst>
              <a:ext uri="{FF2B5EF4-FFF2-40B4-BE49-F238E27FC236}">
                <a16:creationId xmlns:a16="http://schemas.microsoft.com/office/drawing/2014/main" id="{6E625EA3-3DB2-0441-8E4B-1E9EE3D3F5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9925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79899" name="TextBox 116">
            <a:extLst>
              <a:ext uri="{FF2B5EF4-FFF2-40B4-BE49-F238E27FC236}">
                <a16:creationId xmlns:a16="http://schemas.microsoft.com/office/drawing/2014/main" id="{18199F5C-AE5A-4249-82F5-84D1E0F8B8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5300" y="2459038"/>
            <a:ext cx="4079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79900" name="TextBox 117">
            <a:extLst>
              <a:ext uri="{FF2B5EF4-FFF2-40B4-BE49-F238E27FC236}">
                <a16:creationId xmlns:a16="http://schemas.microsoft.com/office/drawing/2014/main" id="{794BEC39-12AE-DF4D-A86D-C11A25B58A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2039" y="2293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901" name="TextBox 118">
            <a:extLst>
              <a:ext uri="{FF2B5EF4-FFF2-40B4-BE49-F238E27FC236}">
                <a16:creationId xmlns:a16="http://schemas.microsoft.com/office/drawing/2014/main" id="{6E4A707C-E397-9248-A634-4D2557B81B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10675" y="24463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2" name="TextBox 117">
            <a:extLst>
              <a:ext uri="{FF2B5EF4-FFF2-40B4-BE49-F238E27FC236}">
                <a16:creationId xmlns:a16="http://schemas.microsoft.com/office/drawing/2014/main" id="{AC2302D2-9823-9689-2A2D-CE259EE410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94191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3" name="TextBox 113">
            <a:extLst>
              <a:ext uri="{FF2B5EF4-FFF2-40B4-BE49-F238E27FC236}">
                <a16:creationId xmlns:a16="http://schemas.microsoft.com/office/drawing/2014/main" id="{A5B0CA39-C9C9-5D1D-C08F-E9E9661BBE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438ECA4-3D21-D71B-1546-AE04BEAF2D0D}"/>
              </a:ext>
            </a:extLst>
          </p:cNvPr>
          <p:cNvGrpSpPr>
            <a:grpSpLocks/>
          </p:cNvGrpSpPr>
          <p:nvPr/>
        </p:nvGrpSpPr>
        <p:grpSpPr bwMode="auto">
          <a:xfrm>
            <a:off x="2914667" y="3743737"/>
            <a:ext cx="407987" cy="839787"/>
            <a:chOff x="3236676" y="1836102"/>
            <a:chExt cx="407484" cy="840413"/>
          </a:xfrm>
        </p:grpSpPr>
        <p:sp>
          <p:nvSpPr>
            <p:cNvPr id="5" name="TextBox 113">
              <a:extLst>
                <a:ext uri="{FF2B5EF4-FFF2-40B4-BE49-F238E27FC236}">
                  <a16:creationId xmlns:a16="http://schemas.microsoft.com/office/drawing/2014/main" id="{B1803E21-EAF8-024F-B325-325E9AF0AA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6676" y="221485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dirty="0">
                  <a:solidFill>
                    <a:srgbClr val="FF0000"/>
                  </a:solidFill>
                  <a:latin typeface="Times" pitchFamily="2" charset="0"/>
                </a:rPr>
                <a:t>D</a:t>
              </a:r>
            </a:p>
          </p:txBody>
        </p:sp>
        <p:sp>
          <p:nvSpPr>
            <p:cNvPr id="6" name="TextBox 114">
              <a:extLst>
                <a:ext uri="{FF2B5EF4-FFF2-40B4-BE49-F238E27FC236}">
                  <a16:creationId xmlns:a16="http://schemas.microsoft.com/office/drawing/2014/main" id="{7D5A3827-E266-2404-7E6E-1914A6207B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877" y="18361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7" name="TextBox 115">
            <a:extLst>
              <a:ext uri="{FF2B5EF4-FFF2-40B4-BE49-F238E27FC236}">
                <a16:creationId xmlns:a16="http://schemas.microsoft.com/office/drawing/2014/main" id="{966A341C-7FD7-3A71-4029-B1588FA7C8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3458" y="3954186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>
            <a:extLst>
              <a:ext uri="{FF2B5EF4-FFF2-40B4-BE49-F238E27FC236}">
                <a16:creationId xmlns:a16="http://schemas.microsoft.com/office/drawing/2014/main" id="{59A4361D-0856-124F-9E5A-B736DE51BD46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9874" name="Group 1">
            <a:extLst>
              <a:ext uri="{FF2B5EF4-FFF2-40B4-BE49-F238E27FC236}">
                <a16:creationId xmlns:a16="http://schemas.microsoft.com/office/drawing/2014/main" id="{CB41CD70-0B30-554B-A815-5AC7754F015A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9914" name="Line 4">
              <a:extLst>
                <a:ext uri="{FF2B5EF4-FFF2-40B4-BE49-F238E27FC236}">
                  <a16:creationId xmlns:a16="http://schemas.microsoft.com/office/drawing/2014/main" id="{94D75851-7309-9A4E-9ED4-ADB823AE65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5" name="Line 5">
              <a:extLst>
                <a:ext uri="{FF2B5EF4-FFF2-40B4-BE49-F238E27FC236}">
                  <a16:creationId xmlns:a16="http://schemas.microsoft.com/office/drawing/2014/main" id="{42C42710-BAF0-6848-92BD-A977FA0317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6" name="Line 6">
              <a:extLst>
                <a:ext uri="{FF2B5EF4-FFF2-40B4-BE49-F238E27FC236}">
                  <a16:creationId xmlns:a16="http://schemas.microsoft.com/office/drawing/2014/main" id="{283977F9-E1F8-8B45-9A86-5D42177D38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7" name="Freeform 7">
              <a:extLst>
                <a:ext uri="{FF2B5EF4-FFF2-40B4-BE49-F238E27FC236}">
                  <a16:creationId xmlns:a16="http://schemas.microsoft.com/office/drawing/2014/main" id="{4C74EA8D-A850-874D-A22E-CFF2FDD56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8" name="Freeform 8">
              <a:extLst>
                <a:ext uri="{FF2B5EF4-FFF2-40B4-BE49-F238E27FC236}">
                  <a16:creationId xmlns:a16="http://schemas.microsoft.com/office/drawing/2014/main" id="{7C3E43DF-542E-E749-89B1-BFDAC6546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9" name="Freeform 10">
              <a:extLst>
                <a:ext uri="{FF2B5EF4-FFF2-40B4-BE49-F238E27FC236}">
                  <a16:creationId xmlns:a16="http://schemas.microsoft.com/office/drawing/2014/main" id="{74131FDF-1754-F94A-841A-D8AA7AA89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20" name="Freeform 11">
              <a:extLst>
                <a:ext uri="{FF2B5EF4-FFF2-40B4-BE49-F238E27FC236}">
                  <a16:creationId xmlns:a16="http://schemas.microsoft.com/office/drawing/2014/main" id="{C99D6F06-431D-C54E-ACFB-293A4DCD3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21" name="Line 13">
              <a:extLst>
                <a:ext uri="{FF2B5EF4-FFF2-40B4-BE49-F238E27FC236}">
                  <a16:creationId xmlns:a16="http://schemas.microsoft.com/office/drawing/2014/main" id="{7F873E46-CAB7-A747-93BF-998BB4A5FE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2" name="Line 14">
              <a:extLst>
                <a:ext uri="{FF2B5EF4-FFF2-40B4-BE49-F238E27FC236}">
                  <a16:creationId xmlns:a16="http://schemas.microsoft.com/office/drawing/2014/main" id="{E7DE1150-12A6-DF4B-87F0-02C234B968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3" name="Freeform 18">
              <a:extLst>
                <a:ext uri="{FF2B5EF4-FFF2-40B4-BE49-F238E27FC236}">
                  <a16:creationId xmlns:a16="http://schemas.microsoft.com/office/drawing/2014/main" id="{89B854FA-CA62-D546-87B4-67C2CABD3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24" name="Freeform 20">
              <a:extLst>
                <a:ext uri="{FF2B5EF4-FFF2-40B4-BE49-F238E27FC236}">
                  <a16:creationId xmlns:a16="http://schemas.microsoft.com/office/drawing/2014/main" id="{1005CC6C-A5C6-7C44-A41B-5D6732825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25" name="Line 25">
              <a:extLst>
                <a:ext uri="{FF2B5EF4-FFF2-40B4-BE49-F238E27FC236}">
                  <a16:creationId xmlns:a16="http://schemas.microsoft.com/office/drawing/2014/main" id="{E3658001-E6A0-6E49-8E57-B03C019E6B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6" name="Rectangle 26">
              <a:extLst>
                <a:ext uri="{FF2B5EF4-FFF2-40B4-BE49-F238E27FC236}">
                  <a16:creationId xmlns:a16="http://schemas.microsoft.com/office/drawing/2014/main" id="{BEE1588E-7B28-F441-9FB9-6E1CBEBB7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27" name="Freeform 29">
              <a:extLst>
                <a:ext uri="{FF2B5EF4-FFF2-40B4-BE49-F238E27FC236}">
                  <a16:creationId xmlns:a16="http://schemas.microsoft.com/office/drawing/2014/main" id="{BD6DAD52-1EDC-BD4A-8F0A-71554582C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8" name="Freeform 34">
              <a:extLst>
                <a:ext uri="{FF2B5EF4-FFF2-40B4-BE49-F238E27FC236}">
                  <a16:creationId xmlns:a16="http://schemas.microsoft.com/office/drawing/2014/main" id="{65531A78-8F5A-404C-A7B2-919D38E17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9" name="Line 35">
              <a:extLst>
                <a:ext uri="{FF2B5EF4-FFF2-40B4-BE49-F238E27FC236}">
                  <a16:creationId xmlns:a16="http://schemas.microsoft.com/office/drawing/2014/main" id="{F32C7B8E-43A0-D04E-964C-671A829B2B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30" name="Freeform 40">
              <a:extLst>
                <a:ext uri="{FF2B5EF4-FFF2-40B4-BE49-F238E27FC236}">
                  <a16:creationId xmlns:a16="http://schemas.microsoft.com/office/drawing/2014/main" id="{E54C848F-8007-C44A-AA72-DFEF946CD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31" name="Line 41">
              <a:extLst>
                <a:ext uri="{FF2B5EF4-FFF2-40B4-BE49-F238E27FC236}">
                  <a16:creationId xmlns:a16="http://schemas.microsoft.com/office/drawing/2014/main" id="{FA99924C-80CE-1348-81EE-76BEEB8AC8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32" name="Line 42">
              <a:extLst>
                <a:ext uri="{FF2B5EF4-FFF2-40B4-BE49-F238E27FC236}">
                  <a16:creationId xmlns:a16="http://schemas.microsoft.com/office/drawing/2014/main" id="{37059B78-FCF6-2F46-9EA6-9EF47329DF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33" name="Freeform 44">
              <a:extLst>
                <a:ext uri="{FF2B5EF4-FFF2-40B4-BE49-F238E27FC236}">
                  <a16:creationId xmlns:a16="http://schemas.microsoft.com/office/drawing/2014/main" id="{18BA0E14-EA94-CA47-8312-63A782E07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34" name="Line 45">
              <a:extLst>
                <a:ext uri="{FF2B5EF4-FFF2-40B4-BE49-F238E27FC236}">
                  <a16:creationId xmlns:a16="http://schemas.microsoft.com/office/drawing/2014/main" id="{FC6A4BEA-67A5-0F40-B1B7-BE0721D1F4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35" name="Freeform 46">
              <a:extLst>
                <a:ext uri="{FF2B5EF4-FFF2-40B4-BE49-F238E27FC236}">
                  <a16:creationId xmlns:a16="http://schemas.microsoft.com/office/drawing/2014/main" id="{2CAC2158-5E16-504C-A1ED-A0B25C9B95C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36" name="Freeform 51">
              <a:extLst>
                <a:ext uri="{FF2B5EF4-FFF2-40B4-BE49-F238E27FC236}">
                  <a16:creationId xmlns:a16="http://schemas.microsoft.com/office/drawing/2014/main" id="{8A9DF854-C40C-CA4F-8B83-80C33E7C4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37" name="Rectangle 52">
              <a:extLst>
                <a:ext uri="{FF2B5EF4-FFF2-40B4-BE49-F238E27FC236}">
                  <a16:creationId xmlns:a16="http://schemas.microsoft.com/office/drawing/2014/main" id="{668C421B-58F2-664F-A1EC-C48B07A16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8" name="AutoShape 56">
              <a:extLst>
                <a:ext uri="{FF2B5EF4-FFF2-40B4-BE49-F238E27FC236}">
                  <a16:creationId xmlns:a16="http://schemas.microsoft.com/office/drawing/2014/main" id="{C7F9A0BF-AFC0-C441-95C4-79BAE38C0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9" name="AutoShape 57">
              <a:extLst>
                <a:ext uri="{FF2B5EF4-FFF2-40B4-BE49-F238E27FC236}">
                  <a16:creationId xmlns:a16="http://schemas.microsoft.com/office/drawing/2014/main" id="{9818D5E3-A07D-7547-BE02-B30927227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0" name="AutoShape 59">
              <a:extLst>
                <a:ext uri="{FF2B5EF4-FFF2-40B4-BE49-F238E27FC236}">
                  <a16:creationId xmlns:a16="http://schemas.microsoft.com/office/drawing/2014/main" id="{E7CFABA7-F81F-7347-9B46-CC915A9D8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1" name="AutoShape 61">
              <a:extLst>
                <a:ext uri="{FF2B5EF4-FFF2-40B4-BE49-F238E27FC236}">
                  <a16:creationId xmlns:a16="http://schemas.microsoft.com/office/drawing/2014/main" id="{4BE0D496-43EB-F849-91C7-47DF65179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2" name="Freeform 64">
              <a:extLst>
                <a:ext uri="{FF2B5EF4-FFF2-40B4-BE49-F238E27FC236}">
                  <a16:creationId xmlns:a16="http://schemas.microsoft.com/office/drawing/2014/main" id="{2BE5E4EA-32F5-C446-9331-E773D11A7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43" name="Freeform 65">
              <a:extLst>
                <a:ext uri="{FF2B5EF4-FFF2-40B4-BE49-F238E27FC236}">
                  <a16:creationId xmlns:a16="http://schemas.microsoft.com/office/drawing/2014/main" id="{6BB27935-29F7-DA40-A59B-EA1417BFB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44" name="Line 5">
              <a:extLst>
                <a:ext uri="{FF2B5EF4-FFF2-40B4-BE49-F238E27FC236}">
                  <a16:creationId xmlns:a16="http://schemas.microsoft.com/office/drawing/2014/main" id="{5EECA787-1B8C-EE48-8C84-EADB585724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45" name="Line 6">
              <a:extLst>
                <a:ext uri="{FF2B5EF4-FFF2-40B4-BE49-F238E27FC236}">
                  <a16:creationId xmlns:a16="http://schemas.microsoft.com/office/drawing/2014/main" id="{4BEF6AE0-C895-D543-9056-74BB280C2F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46" name="Freeform 7">
              <a:extLst>
                <a:ext uri="{FF2B5EF4-FFF2-40B4-BE49-F238E27FC236}">
                  <a16:creationId xmlns:a16="http://schemas.microsoft.com/office/drawing/2014/main" id="{779D01EE-ED4E-0943-B606-8FB5ECE30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47" name="Freeform 8">
              <a:extLst>
                <a:ext uri="{FF2B5EF4-FFF2-40B4-BE49-F238E27FC236}">
                  <a16:creationId xmlns:a16="http://schemas.microsoft.com/office/drawing/2014/main" id="{9D7A6829-5F55-7246-B8DE-0CFCF9551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48" name="Freeform 10">
              <a:extLst>
                <a:ext uri="{FF2B5EF4-FFF2-40B4-BE49-F238E27FC236}">
                  <a16:creationId xmlns:a16="http://schemas.microsoft.com/office/drawing/2014/main" id="{CA1C723B-0320-2846-AB7F-CFB828D9A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49" name="Freeform 11">
              <a:extLst>
                <a:ext uri="{FF2B5EF4-FFF2-40B4-BE49-F238E27FC236}">
                  <a16:creationId xmlns:a16="http://schemas.microsoft.com/office/drawing/2014/main" id="{3E09DECF-8461-5048-949C-511E2BD7F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50" name="Line 13">
              <a:extLst>
                <a:ext uri="{FF2B5EF4-FFF2-40B4-BE49-F238E27FC236}">
                  <a16:creationId xmlns:a16="http://schemas.microsoft.com/office/drawing/2014/main" id="{9F17A178-E29D-A44C-8C53-6D82DD61F5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1" name="Line 14">
              <a:extLst>
                <a:ext uri="{FF2B5EF4-FFF2-40B4-BE49-F238E27FC236}">
                  <a16:creationId xmlns:a16="http://schemas.microsoft.com/office/drawing/2014/main" id="{C4F70990-736E-6948-B95D-AF73BC7E71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2" name="Freeform 20">
              <a:extLst>
                <a:ext uri="{FF2B5EF4-FFF2-40B4-BE49-F238E27FC236}">
                  <a16:creationId xmlns:a16="http://schemas.microsoft.com/office/drawing/2014/main" id="{F1ACC788-E153-404C-A39E-95A5215D6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53" name="Line 21">
              <a:extLst>
                <a:ext uri="{FF2B5EF4-FFF2-40B4-BE49-F238E27FC236}">
                  <a16:creationId xmlns:a16="http://schemas.microsoft.com/office/drawing/2014/main" id="{144869E1-9962-A441-A4AC-2A880245C8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4" name="Line 25">
              <a:extLst>
                <a:ext uri="{FF2B5EF4-FFF2-40B4-BE49-F238E27FC236}">
                  <a16:creationId xmlns:a16="http://schemas.microsoft.com/office/drawing/2014/main" id="{D11D1946-68CF-8549-A496-89A57FC65B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5" name="Freeform 29">
              <a:extLst>
                <a:ext uri="{FF2B5EF4-FFF2-40B4-BE49-F238E27FC236}">
                  <a16:creationId xmlns:a16="http://schemas.microsoft.com/office/drawing/2014/main" id="{5BB1292F-0037-554D-AB12-43A14345C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6" name="Freeform 34">
              <a:extLst>
                <a:ext uri="{FF2B5EF4-FFF2-40B4-BE49-F238E27FC236}">
                  <a16:creationId xmlns:a16="http://schemas.microsoft.com/office/drawing/2014/main" id="{8333454A-6DDF-2D4A-9FEB-D98FA4202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7" name="Line 35">
              <a:extLst>
                <a:ext uri="{FF2B5EF4-FFF2-40B4-BE49-F238E27FC236}">
                  <a16:creationId xmlns:a16="http://schemas.microsoft.com/office/drawing/2014/main" id="{E716B1E9-66C7-D64D-BC0B-FCAE50FC17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8" name="Freeform 40">
              <a:extLst>
                <a:ext uri="{FF2B5EF4-FFF2-40B4-BE49-F238E27FC236}">
                  <a16:creationId xmlns:a16="http://schemas.microsoft.com/office/drawing/2014/main" id="{848977B6-A511-0647-9826-D45AA1FEA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59" name="Line 41">
              <a:extLst>
                <a:ext uri="{FF2B5EF4-FFF2-40B4-BE49-F238E27FC236}">
                  <a16:creationId xmlns:a16="http://schemas.microsoft.com/office/drawing/2014/main" id="{2174595B-9B68-F64D-961D-5D738A04B3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60" name="Line 42">
              <a:extLst>
                <a:ext uri="{FF2B5EF4-FFF2-40B4-BE49-F238E27FC236}">
                  <a16:creationId xmlns:a16="http://schemas.microsoft.com/office/drawing/2014/main" id="{3C4FE294-71B9-C743-A995-8818C9AAFD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61" name="Freeform 44">
              <a:extLst>
                <a:ext uri="{FF2B5EF4-FFF2-40B4-BE49-F238E27FC236}">
                  <a16:creationId xmlns:a16="http://schemas.microsoft.com/office/drawing/2014/main" id="{06E6E3DD-F49C-CF47-A42A-FBDED8A09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62" name="Line 45">
              <a:extLst>
                <a:ext uri="{FF2B5EF4-FFF2-40B4-BE49-F238E27FC236}">
                  <a16:creationId xmlns:a16="http://schemas.microsoft.com/office/drawing/2014/main" id="{A0333D02-4A06-AF47-87C4-5560696579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63" name="Freeform 51">
              <a:extLst>
                <a:ext uri="{FF2B5EF4-FFF2-40B4-BE49-F238E27FC236}">
                  <a16:creationId xmlns:a16="http://schemas.microsoft.com/office/drawing/2014/main" id="{0CB40C28-4A5C-3F45-8D62-2D552ACB2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64" name="Line 53">
              <a:extLst>
                <a:ext uri="{FF2B5EF4-FFF2-40B4-BE49-F238E27FC236}">
                  <a16:creationId xmlns:a16="http://schemas.microsoft.com/office/drawing/2014/main" id="{2105A5F6-D05B-6D42-85D4-C3EC6822C8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65" name="Rectangle 54">
              <a:extLst>
                <a:ext uri="{FF2B5EF4-FFF2-40B4-BE49-F238E27FC236}">
                  <a16:creationId xmlns:a16="http://schemas.microsoft.com/office/drawing/2014/main" id="{8D1EE533-FCCC-2A4E-908D-EFE0BBF06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6" name="Rectangle 55">
              <a:extLst>
                <a:ext uri="{FF2B5EF4-FFF2-40B4-BE49-F238E27FC236}">
                  <a16:creationId xmlns:a16="http://schemas.microsoft.com/office/drawing/2014/main" id="{55B091FA-A938-5142-87B8-39BE03AB4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7" name="AutoShape 56">
              <a:extLst>
                <a:ext uri="{FF2B5EF4-FFF2-40B4-BE49-F238E27FC236}">
                  <a16:creationId xmlns:a16="http://schemas.microsoft.com/office/drawing/2014/main" id="{47522D05-EDE2-A94D-9CA5-25A8FD8B4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8" name="AutoShape 57">
              <a:extLst>
                <a:ext uri="{FF2B5EF4-FFF2-40B4-BE49-F238E27FC236}">
                  <a16:creationId xmlns:a16="http://schemas.microsoft.com/office/drawing/2014/main" id="{306705CA-7839-C749-83F3-8BD735349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9" name="AutoShape 59">
              <a:extLst>
                <a:ext uri="{FF2B5EF4-FFF2-40B4-BE49-F238E27FC236}">
                  <a16:creationId xmlns:a16="http://schemas.microsoft.com/office/drawing/2014/main" id="{9E5A7465-52C1-304D-ADAF-B67DEA7FD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70" name="AutoShape 61">
              <a:extLst>
                <a:ext uri="{FF2B5EF4-FFF2-40B4-BE49-F238E27FC236}">
                  <a16:creationId xmlns:a16="http://schemas.microsoft.com/office/drawing/2014/main" id="{4B795FAE-BD32-8646-9651-9FD69BD16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71" name="Freeform 64">
              <a:extLst>
                <a:ext uri="{FF2B5EF4-FFF2-40B4-BE49-F238E27FC236}">
                  <a16:creationId xmlns:a16="http://schemas.microsoft.com/office/drawing/2014/main" id="{29421CF6-AFD5-BE44-9C63-9BB3E976B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72" name="Freeform 65">
              <a:extLst>
                <a:ext uri="{FF2B5EF4-FFF2-40B4-BE49-F238E27FC236}">
                  <a16:creationId xmlns:a16="http://schemas.microsoft.com/office/drawing/2014/main" id="{09D4AAF4-F501-D14A-BD6F-207FC2CF6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73" name="Line 14">
              <a:extLst>
                <a:ext uri="{FF2B5EF4-FFF2-40B4-BE49-F238E27FC236}">
                  <a16:creationId xmlns:a16="http://schemas.microsoft.com/office/drawing/2014/main" id="{E3B81A10-5822-C24D-9566-6D449A5CBF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4" name="Line 14">
              <a:extLst>
                <a:ext uri="{FF2B5EF4-FFF2-40B4-BE49-F238E27FC236}">
                  <a16:creationId xmlns:a16="http://schemas.microsoft.com/office/drawing/2014/main" id="{A18B34F5-7F0A-7242-BD57-5F94F3A371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5" name="Line 14">
              <a:extLst>
                <a:ext uri="{FF2B5EF4-FFF2-40B4-BE49-F238E27FC236}">
                  <a16:creationId xmlns:a16="http://schemas.microsoft.com/office/drawing/2014/main" id="{DF99A6C6-C995-2E4C-AA89-EF9BC07CB8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6" name="Line 14">
              <a:extLst>
                <a:ext uri="{FF2B5EF4-FFF2-40B4-BE49-F238E27FC236}">
                  <a16:creationId xmlns:a16="http://schemas.microsoft.com/office/drawing/2014/main" id="{766E8EF8-2CCE-2A41-AB05-FE792C02C0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7" name="Line 13">
              <a:extLst>
                <a:ext uri="{FF2B5EF4-FFF2-40B4-BE49-F238E27FC236}">
                  <a16:creationId xmlns:a16="http://schemas.microsoft.com/office/drawing/2014/main" id="{55BCC9FE-D29C-FF45-886A-D47133515C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8" name="Line 19">
              <a:extLst>
                <a:ext uri="{FF2B5EF4-FFF2-40B4-BE49-F238E27FC236}">
                  <a16:creationId xmlns:a16="http://schemas.microsoft.com/office/drawing/2014/main" id="{224FD5EF-7E80-BF40-A969-D9CA84DF2A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9" name="Line 47">
              <a:extLst>
                <a:ext uri="{FF2B5EF4-FFF2-40B4-BE49-F238E27FC236}">
                  <a16:creationId xmlns:a16="http://schemas.microsoft.com/office/drawing/2014/main" id="{2814DF9E-F1D0-D147-9213-0C3ACE9D4B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0" name="Line 13">
              <a:extLst>
                <a:ext uri="{FF2B5EF4-FFF2-40B4-BE49-F238E27FC236}">
                  <a16:creationId xmlns:a16="http://schemas.microsoft.com/office/drawing/2014/main" id="{9F0D22B3-521A-4C48-A3E5-BADD5BF1082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1" name="Freeform 29">
              <a:extLst>
                <a:ext uri="{FF2B5EF4-FFF2-40B4-BE49-F238E27FC236}">
                  <a16:creationId xmlns:a16="http://schemas.microsoft.com/office/drawing/2014/main" id="{C57914E0-24CD-534F-AAA6-E197A12A30A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2" name="Isosceles Triangle 11">
              <a:extLst>
                <a:ext uri="{FF2B5EF4-FFF2-40B4-BE49-F238E27FC236}">
                  <a16:creationId xmlns:a16="http://schemas.microsoft.com/office/drawing/2014/main" id="{82D9836E-EAAD-FB49-88CC-5E6EB63916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83" name="Line 13">
              <a:extLst>
                <a:ext uri="{FF2B5EF4-FFF2-40B4-BE49-F238E27FC236}">
                  <a16:creationId xmlns:a16="http://schemas.microsoft.com/office/drawing/2014/main" id="{A594B11F-7832-F04E-B8B1-BB5E2A06F55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4" name="Freeform 65">
              <a:extLst>
                <a:ext uri="{FF2B5EF4-FFF2-40B4-BE49-F238E27FC236}">
                  <a16:creationId xmlns:a16="http://schemas.microsoft.com/office/drawing/2014/main" id="{289C620D-C905-2148-B68C-7284D32F3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85" name="Freeform 29">
              <a:extLst>
                <a:ext uri="{FF2B5EF4-FFF2-40B4-BE49-F238E27FC236}">
                  <a16:creationId xmlns:a16="http://schemas.microsoft.com/office/drawing/2014/main" id="{25903D44-E9D8-7445-A6BF-49A54FCD1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6" name="Isosceles Triangle 11">
              <a:extLst>
                <a:ext uri="{FF2B5EF4-FFF2-40B4-BE49-F238E27FC236}">
                  <a16:creationId xmlns:a16="http://schemas.microsoft.com/office/drawing/2014/main" id="{FC796932-EA94-1043-94A3-4816EC5367C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87" name="Line 4">
              <a:extLst>
                <a:ext uri="{FF2B5EF4-FFF2-40B4-BE49-F238E27FC236}">
                  <a16:creationId xmlns:a16="http://schemas.microsoft.com/office/drawing/2014/main" id="{745D7837-423F-8545-BF41-8ACC4CD6E6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8" name="Freeform 65">
              <a:extLst>
                <a:ext uri="{FF2B5EF4-FFF2-40B4-BE49-F238E27FC236}">
                  <a16:creationId xmlns:a16="http://schemas.microsoft.com/office/drawing/2014/main" id="{C1A88F0F-8786-7E4B-B37E-1C02D0D4C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9875" name="Group 3">
            <a:extLst>
              <a:ext uri="{FF2B5EF4-FFF2-40B4-BE49-F238E27FC236}">
                <a16:creationId xmlns:a16="http://schemas.microsoft.com/office/drawing/2014/main" id="{30A0FADE-5671-7740-BF05-EB40B3DB8E61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9909" name="Line 14">
              <a:extLst>
                <a:ext uri="{FF2B5EF4-FFF2-40B4-BE49-F238E27FC236}">
                  <a16:creationId xmlns:a16="http://schemas.microsoft.com/office/drawing/2014/main" id="{204C6814-D5F8-8F42-9282-78F07023D3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0" name="Line 14">
              <a:extLst>
                <a:ext uri="{FF2B5EF4-FFF2-40B4-BE49-F238E27FC236}">
                  <a16:creationId xmlns:a16="http://schemas.microsoft.com/office/drawing/2014/main" id="{AC4AFDEC-E5EF-FE4F-AF93-9DE7553EE3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1" name="Line 13">
              <a:extLst>
                <a:ext uri="{FF2B5EF4-FFF2-40B4-BE49-F238E27FC236}">
                  <a16:creationId xmlns:a16="http://schemas.microsoft.com/office/drawing/2014/main" id="{C361B7C9-B142-2342-A69F-8215602859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9912" name="Straight Connector 2">
              <a:extLst>
                <a:ext uri="{FF2B5EF4-FFF2-40B4-BE49-F238E27FC236}">
                  <a16:creationId xmlns:a16="http://schemas.microsoft.com/office/drawing/2014/main" id="{E7077D7B-D078-8947-98D7-9078FDDC5DF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9913" name="Straight Connector 86">
              <a:extLst>
                <a:ext uri="{FF2B5EF4-FFF2-40B4-BE49-F238E27FC236}">
                  <a16:creationId xmlns:a16="http://schemas.microsoft.com/office/drawing/2014/main" id="{454C1135-7702-7B4C-8450-4E0DE0DAEFC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9876" name="TextBox 4">
            <a:extLst>
              <a:ext uri="{FF2B5EF4-FFF2-40B4-BE49-F238E27FC236}">
                <a16:creationId xmlns:a16="http://schemas.microsoft.com/office/drawing/2014/main" id="{DDC14027-5C56-0744-89E3-FBC7726DF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9877" name="Group 85">
            <a:extLst>
              <a:ext uri="{FF2B5EF4-FFF2-40B4-BE49-F238E27FC236}">
                <a16:creationId xmlns:a16="http://schemas.microsoft.com/office/drawing/2014/main" id="{B0FA56A0-0725-EF4D-9ACF-0DCD5F17ED72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9904" name="Line 14">
              <a:extLst>
                <a:ext uri="{FF2B5EF4-FFF2-40B4-BE49-F238E27FC236}">
                  <a16:creationId xmlns:a16="http://schemas.microsoft.com/office/drawing/2014/main" id="{A46B47EB-E770-F04D-AACA-FC9E9D5765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5" name="Line 14">
              <a:extLst>
                <a:ext uri="{FF2B5EF4-FFF2-40B4-BE49-F238E27FC236}">
                  <a16:creationId xmlns:a16="http://schemas.microsoft.com/office/drawing/2014/main" id="{686CF14D-CCD9-C74F-B46D-D772534F18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6" name="Line 13">
              <a:extLst>
                <a:ext uri="{FF2B5EF4-FFF2-40B4-BE49-F238E27FC236}">
                  <a16:creationId xmlns:a16="http://schemas.microsoft.com/office/drawing/2014/main" id="{837D9940-DA7E-904D-AE08-13DBE73619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9907" name="Straight Connector 90">
              <a:extLst>
                <a:ext uri="{FF2B5EF4-FFF2-40B4-BE49-F238E27FC236}">
                  <a16:creationId xmlns:a16="http://schemas.microsoft.com/office/drawing/2014/main" id="{9535B159-466B-F04A-A5E6-D408D5BFF19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9908" name="Straight Connector 91">
              <a:extLst>
                <a:ext uri="{FF2B5EF4-FFF2-40B4-BE49-F238E27FC236}">
                  <a16:creationId xmlns:a16="http://schemas.microsoft.com/office/drawing/2014/main" id="{BCCA58AC-A24F-1F4A-8417-1A067130E1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9878" name="TextBox 92">
            <a:extLst>
              <a:ext uri="{FF2B5EF4-FFF2-40B4-BE49-F238E27FC236}">
                <a16:creationId xmlns:a16="http://schemas.microsoft.com/office/drawing/2014/main" id="{C0692E63-5014-1D4C-986D-0AD10CD3C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9879" name="TextBox 1">
            <a:extLst>
              <a:ext uri="{FF2B5EF4-FFF2-40B4-BE49-F238E27FC236}">
                <a16:creationId xmlns:a16="http://schemas.microsoft.com/office/drawing/2014/main" id="{ED59F44D-5FFA-AC48-9732-B8D4A59142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80" name="TextBox 93">
            <a:extLst>
              <a:ext uri="{FF2B5EF4-FFF2-40B4-BE49-F238E27FC236}">
                <a16:creationId xmlns:a16="http://schemas.microsoft.com/office/drawing/2014/main" id="{5A006E9D-9866-4540-AC27-9461187877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81" name="TextBox 94">
            <a:extLst>
              <a:ext uri="{FF2B5EF4-FFF2-40B4-BE49-F238E27FC236}">
                <a16:creationId xmlns:a16="http://schemas.microsoft.com/office/drawing/2014/main" id="{92418FF8-D4D7-894C-847F-3E4134E00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82" name="TextBox 95">
            <a:extLst>
              <a:ext uri="{FF2B5EF4-FFF2-40B4-BE49-F238E27FC236}">
                <a16:creationId xmlns:a16="http://schemas.microsoft.com/office/drawing/2014/main" id="{B54F652D-FC5A-334F-86E8-68118C9B6D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83" name="TextBox 96">
            <a:extLst>
              <a:ext uri="{FF2B5EF4-FFF2-40B4-BE49-F238E27FC236}">
                <a16:creationId xmlns:a16="http://schemas.microsoft.com/office/drawing/2014/main" id="{F13293A0-8083-F049-8129-BAA0115CCD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84" name="TextBox 97">
            <a:extLst>
              <a:ext uri="{FF2B5EF4-FFF2-40B4-BE49-F238E27FC236}">
                <a16:creationId xmlns:a16="http://schemas.microsoft.com/office/drawing/2014/main" id="{1B484FCA-D557-534C-A2A4-DB1DD8672C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85" name="Freeform 64">
            <a:extLst>
              <a:ext uri="{FF2B5EF4-FFF2-40B4-BE49-F238E27FC236}">
                <a16:creationId xmlns:a16="http://schemas.microsoft.com/office/drawing/2014/main" id="{B0D6EF5F-8581-EF4B-816B-7051D69ECFF4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886" name="Freeform 64">
            <a:extLst>
              <a:ext uri="{FF2B5EF4-FFF2-40B4-BE49-F238E27FC236}">
                <a16:creationId xmlns:a16="http://schemas.microsoft.com/office/drawing/2014/main" id="{DFC4D914-ECAC-8F41-A1DC-76490DA54D1D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887" name="TextBox 104">
            <a:extLst>
              <a:ext uri="{FF2B5EF4-FFF2-40B4-BE49-F238E27FC236}">
                <a16:creationId xmlns:a16="http://schemas.microsoft.com/office/drawing/2014/main" id="{8B08909B-7ACC-1A42-AD76-C301890175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88" name="TextBox 105">
            <a:extLst>
              <a:ext uri="{FF2B5EF4-FFF2-40B4-BE49-F238E27FC236}">
                <a16:creationId xmlns:a16="http://schemas.microsoft.com/office/drawing/2014/main" id="{05A9D260-EAD6-9F46-9CED-E814578E09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89" name="TextBox 106">
            <a:extLst>
              <a:ext uri="{FF2B5EF4-FFF2-40B4-BE49-F238E27FC236}">
                <a16:creationId xmlns:a16="http://schemas.microsoft.com/office/drawing/2014/main" id="{2B01855E-A1E6-3447-97C1-E88110A549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90" name="TextBox 107">
            <a:extLst>
              <a:ext uri="{FF2B5EF4-FFF2-40B4-BE49-F238E27FC236}">
                <a16:creationId xmlns:a16="http://schemas.microsoft.com/office/drawing/2014/main" id="{E5AF27B7-55AD-0E4E-A3AC-11991EB99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91" name="TextBox 108">
            <a:extLst>
              <a:ext uri="{FF2B5EF4-FFF2-40B4-BE49-F238E27FC236}">
                <a16:creationId xmlns:a16="http://schemas.microsoft.com/office/drawing/2014/main" id="{8CF6EF21-902F-744C-BF94-B434C2EB22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92" name="TextBox 2">
            <a:extLst>
              <a:ext uri="{FF2B5EF4-FFF2-40B4-BE49-F238E27FC236}">
                <a16:creationId xmlns:a16="http://schemas.microsoft.com/office/drawing/2014/main" id="{0775F30E-8A94-9842-86D1-D5D8AA7AE9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Clock=0</a:t>
            </a:r>
          </a:p>
        </p:txBody>
      </p:sp>
      <p:sp>
        <p:nvSpPr>
          <p:cNvPr id="79893" name="TextBox 109">
            <a:extLst>
              <a:ext uri="{FF2B5EF4-FFF2-40B4-BE49-F238E27FC236}">
                <a16:creationId xmlns:a16="http://schemas.microsoft.com/office/drawing/2014/main" id="{4D2A3CCA-8478-EB42-AFFB-C2434CB25C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384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94" name="TextBox 110">
            <a:extLst>
              <a:ext uri="{FF2B5EF4-FFF2-40B4-BE49-F238E27FC236}">
                <a16:creationId xmlns:a16="http://schemas.microsoft.com/office/drawing/2014/main" id="{A7DE61A5-2077-A142-B10E-B4383B7625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0889" y="37798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95" name="TextBox 111">
            <a:extLst>
              <a:ext uri="{FF2B5EF4-FFF2-40B4-BE49-F238E27FC236}">
                <a16:creationId xmlns:a16="http://schemas.microsoft.com/office/drawing/2014/main" id="{2D178D6E-C078-9248-B68F-3A7DF0DF62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1289" y="3813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96" name="TextBox 112">
            <a:extLst>
              <a:ext uri="{FF2B5EF4-FFF2-40B4-BE49-F238E27FC236}">
                <a16:creationId xmlns:a16="http://schemas.microsoft.com/office/drawing/2014/main" id="{984EF50C-77EF-EC47-9268-2BD525527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7639" y="2971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79897" name="Group 3">
            <a:extLst>
              <a:ext uri="{FF2B5EF4-FFF2-40B4-BE49-F238E27FC236}">
                <a16:creationId xmlns:a16="http://schemas.microsoft.com/office/drawing/2014/main" id="{51E90EA2-4CDC-FC43-A02D-4FD136170F4D}"/>
              </a:ext>
            </a:extLst>
          </p:cNvPr>
          <p:cNvGrpSpPr>
            <a:grpSpLocks/>
          </p:cNvGrpSpPr>
          <p:nvPr/>
        </p:nvGrpSpPr>
        <p:grpSpPr bwMode="auto">
          <a:xfrm>
            <a:off x="4151314" y="1836739"/>
            <a:ext cx="407987" cy="839787"/>
            <a:chOff x="3236676" y="1836102"/>
            <a:chExt cx="407484" cy="840413"/>
          </a:xfrm>
        </p:grpSpPr>
        <p:sp>
          <p:nvSpPr>
            <p:cNvPr id="79902" name="TextBox 113">
              <a:extLst>
                <a:ext uri="{FF2B5EF4-FFF2-40B4-BE49-F238E27FC236}">
                  <a16:creationId xmlns:a16="http://schemas.microsoft.com/office/drawing/2014/main" id="{C61E793A-C367-584C-A968-4A764BB3A7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6676" y="221485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dirty="0">
                  <a:solidFill>
                    <a:srgbClr val="FF0000"/>
                  </a:solidFill>
                  <a:latin typeface="Times" pitchFamily="2" charset="0"/>
                </a:rPr>
                <a:t>D</a:t>
              </a:r>
            </a:p>
          </p:txBody>
        </p:sp>
        <p:sp>
          <p:nvSpPr>
            <p:cNvPr id="79903" name="TextBox 114">
              <a:extLst>
                <a:ext uri="{FF2B5EF4-FFF2-40B4-BE49-F238E27FC236}">
                  <a16:creationId xmlns:a16="http://schemas.microsoft.com/office/drawing/2014/main" id="{24103DFE-6A4E-7949-92C9-7CBCE09A34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877" y="18361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79898" name="TextBox 115">
            <a:extLst>
              <a:ext uri="{FF2B5EF4-FFF2-40B4-BE49-F238E27FC236}">
                <a16:creationId xmlns:a16="http://schemas.microsoft.com/office/drawing/2014/main" id="{6E625EA3-3DB2-0441-8E4B-1E9EE3D3F5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9925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79899" name="TextBox 116">
            <a:extLst>
              <a:ext uri="{FF2B5EF4-FFF2-40B4-BE49-F238E27FC236}">
                <a16:creationId xmlns:a16="http://schemas.microsoft.com/office/drawing/2014/main" id="{18199F5C-AE5A-4249-82F5-84D1E0F8B8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5300" y="2459038"/>
            <a:ext cx="4079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79900" name="TextBox 117">
            <a:extLst>
              <a:ext uri="{FF2B5EF4-FFF2-40B4-BE49-F238E27FC236}">
                <a16:creationId xmlns:a16="http://schemas.microsoft.com/office/drawing/2014/main" id="{794BEC39-12AE-DF4D-A86D-C11A25B58A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2039" y="2293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901" name="TextBox 118">
            <a:extLst>
              <a:ext uri="{FF2B5EF4-FFF2-40B4-BE49-F238E27FC236}">
                <a16:creationId xmlns:a16="http://schemas.microsoft.com/office/drawing/2014/main" id="{6E4A707C-E397-9248-A634-4D2557B81B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10675" y="24463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2" name="TextBox 117">
            <a:extLst>
              <a:ext uri="{FF2B5EF4-FFF2-40B4-BE49-F238E27FC236}">
                <a16:creationId xmlns:a16="http://schemas.microsoft.com/office/drawing/2014/main" id="{AC2302D2-9823-9689-2A2D-CE259EE410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94191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3" name="TextBox 114">
            <a:extLst>
              <a:ext uri="{FF2B5EF4-FFF2-40B4-BE49-F238E27FC236}">
                <a16:creationId xmlns:a16="http://schemas.microsoft.com/office/drawing/2014/main" id="{705EF259-93C5-0E19-870B-6E054E80DF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7603" y="6020994"/>
            <a:ext cx="977543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Once again, the value of D does not matter, because the outputs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of these two NAND gates can be computed without it due to their zero inputs.</a:t>
            </a: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0C6693CF-2056-C3B2-267B-A0107DEDA0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727" y="2058194"/>
            <a:ext cx="377169" cy="4714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149A94E9-A8A0-214E-5CBF-1F93CAD19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9678" y="2297429"/>
            <a:ext cx="336620" cy="425725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" name="Rectangle 9">
            <a:extLst>
              <a:ext uri="{FF2B5EF4-FFF2-40B4-BE49-F238E27FC236}">
                <a16:creationId xmlns:a16="http://schemas.microsoft.com/office/drawing/2014/main" id="{A727D7B1-457F-87CC-CCC3-24FB47207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6199" y="3901691"/>
            <a:ext cx="336620" cy="425725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" name="TextBox 113">
            <a:extLst>
              <a:ext uri="{FF2B5EF4-FFF2-40B4-BE49-F238E27FC236}">
                <a16:creationId xmlns:a16="http://schemas.microsoft.com/office/drawing/2014/main" id="{9A4DFFC6-3958-4120-A5D3-B23138B1B1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grpSp>
        <p:nvGrpSpPr>
          <p:cNvPr id="8" name="Group 3">
            <a:extLst>
              <a:ext uri="{FF2B5EF4-FFF2-40B4-BE49-F238E27FC236}">
                <a16:creationId xmlns:a16="http://schemas.microsoft.com/office/drawing/2014/main" id="{8A4E8CA0-A6DB-31BD-A6C5-76A3FBD354D3}"/>
              </a:ext>
            </a:extLst>
          </p:cNvPr>
          <p:cNvGrpSpPr>
            <a:grpSpLocks/>
          </p:cNvGrpSpPr>
          <p:nvPr/>
        </p:nvGrpSpPr>
        <p:grpSpPr bwMode="auto">
          <a:xfrm>
            <a:off x="2914667" y="3743737"/>
            <a:ext cx="407987" cy="839787"/>
            <a:chOff x="3236676" y="1836102"/>
            <a:chExt cx="407484" cy="840413"/>
          </a:xfrm>
        </p:grpSpPr>
        <p:sp>
          <p:nvSpPr>
            <p:cNvPr id="9" name="TextBox 113">
              <a:extLst>
                <a:ext uri="{FF2B5EF4-FFF2-40B4-BE49-F238E27FC236}">
                  <a16:creationId xmlns:a16="http://schemas.microsoft.com/office/drawing/2014/main" id="{B14C4803-EF34-5140-19D2-4E64E2C6EB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6676" y="221485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dirty="0">
                  <a:solidFill>
                    <a:srgbClr val="FF0000"/>
                  </a:solidFill>
                  <a:latin typeface="Times" pitchFamily="2" charset="0"/>
                </a:rPr>
                <a:t>D</a:t>
              </a:r>
            </a:p>
          </p:txBody>
        </p:sp>
        <p:sp>
          <p:nvSpPr>
            <p:cNvPr id="10" name="TextBox 114">
              <a:extLst>
                <a:ext uri="{FF2B5EF4-FFF2-40B4-BE49-F238E27FC236}">
                  <a16:creationId xmlns:a16="http://schemas.microsoft.com/office/drawing/2014/main" id="{44F9FA0C-10B4-AEF3-D706-77D0A61ADF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877" y="18361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11" name="TextBox 115">
            <a:extLst>
              <a:ext uri="{FF2B5EF4-FFF2-40B4-BE49-F238E27FC236}">
                <a16:creationId xmlns:a16="http://schemas.microsoft.com/office/drawing/2014/main" id="{C7370E55-5DFA-755F-89D8-55DE5F55F3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3458" y="3954186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</p:spTree>
    <p:extLst>
      <p:ext uri="{BB962C8B-B14F-4D97-AF65-F5344CB8AC3E}">
        <p14:creationId xmlns:p14="http://schemas.microsoft.com/office/powerpoint/2010/main" val="2042005436"/>
      </p:ext>
    </p:extLst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extBox 125">
            <a:extLst>
              <a:ext uri="{FF2B5EF4-FFF2-40B4-BE49-F238E27FC236}">
                <a16:creationId xmlns:a16="http://schemas.microsoft.com/office/drawing/2014/main" id="{65D40341-2F87-5649-AE61-CFF0838D8C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400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5.13b from the textbook ]</a:t>
            </a:r>
          </a:p>
        </p:txBody>
      </p:sp>
      <p:sp>
        <p:nvSpPr>
          <p:cNvPr id="80898" name="Title 1">
            <a:extLst>
              <a:ext uri="{FF2B5EF4-FFF2-40B4-BE49-F238E27FC236}">
                <a16:creationId xmlns:a16="http://schemas.microsoft.com/office/drawing/2014/main" id="{944B73D2-B561-F540-9797-7F4651ABD6C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Positive-edge-triggered D flip-flop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with asynchronous Clear and Preset</a:t>
            </a:r>
          </a:p>
        </p:txBody>
      </p:sp>
      <p:pic>
        <p:nvPicPr>
          <p:cNvPr id="80899" name="Picture 1">
            <a:extLst>
              <a:ext uri="{FF2B5EF4-FFF2-40B4-BE49-F238E27FC236}">
                <a16:creationId xmlns:a16="http://schemas.microsoft.com/office/drawing/2014/main" id="{F497E7F5-7CC6-884A-92F2-84DA117FDD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700" y="1712914"/>
            <a:ext cx="3670300" cy="400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Rectangle 3">
            <a:extLst>
              <a:ext uri="{FF2B5EF4-FFF2-40B4-BE49-F238E27FC236}">
                <a16:creationId xmlns:a16="http://schemas.microsoft.com/office/drawing/2014/main" id="{F31B6EFA-A889-954F-B4AE-7174BA784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Quick Review</a:t>
            </a:r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extBox 125">
            <a:extLst>
              <a:ext uri="{FF2B5EF4-FFF2-40B4-BE49-F238E27FC236}">
                <a16:creationId xmlns:a16="http://schemas.microsoft.com/office/drawing/2014/main" id="{7A86454F-52AD-754B-BC96-1833433AEA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400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5.13b from the textbook ]</a:t>
            </a:r>
          </a:p>
        </p:txBody>
      </p:sp>
      <p:sp>
        <p:nvSpPr>
          <p:cNvPr id="81922" name="Title 1">
            <a:extLst>
              <a:ext uri="{FF2B5EF4-FFF2-40B4-BE49-F238E27FC236}">
                <a16:creationId xmlns:a16="http://schemas.microsoft.com/office/drawing/2014/main" id="{2F5C7DBB-9C63-8D4C-9EE0-85D44DA34EF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/>
              <a:t>For normal operation both must be set to 1</a:t>
            </a:r>
          </a:p>
        </p:txBody>
      </p:sp>
      <p:pic>
        <p:nvPicPr>
          <p:cNvPr id="81923" name="Picture 1">
            <a:extLst>
              <a:ext uri="{FF2B5EF4-FFF2-40B4-BE49-F238E27FC236}">
                <a16:creationId xmlns:a16="http://schemas.microsoft.com/office/drawing/2014/main" id="{7A3608EE-84B7-B047-99A1-CF6FF6E076B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700" y="1712914"/>
            <a:ext cx="3670300" cy="400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4" name="TextBox 1">
            <a:extLst>
              <a:ext uri="{FF2B5EF4-FFF2-40B4-BE49-F238E27FC236}">
                <a16:creationId xmlns:a16="http://schemas.microsoft.com/office/drawing/2014/main" id="{6F7A2CE8-D6FC-714B-BC39-ED89490C2E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7600" y="40767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1925" name="TextBox 5">
            <a:extLst>
              <a:ext uri="{FF2B5EF4-FFF2-40B4-BE49-F238E27FC236}">
                <a16:creationId xmlns:a16="http://schemas.microsoft.com/office/drawing/2014/main" id="{C62883FF-2FD7-2343-A457-99CA1F2EC3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2200" y="15875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extBox 125">
            <a:extLst>
              <a:ext uri="{FF2B5EF4-FFF2-40B4-BE49-F238E27FC236}">
                <a16:creationId xmlns:a16="http://schemas.microsoft.com/office/drawing/2014/main" id="{2098B786-21F1-E74C-88B4-9FF7043FC5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400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5.13b from the textbook ]</a:t>
            </a:r>
          </a:p>
        </p:txBody>
      </p:sp>
      <p:sp>
        <p:nvSpPr>
          <p:cNvPr id="82946" name="Title 1">
            <a:extLst>
              <a:ext uri="{FF2B5EF4-FFF2-40B4-BE49-F238E27FC236}">
                <a16:creationId xmlns:a16="http://schemas.microsoft.com/office/drawing/2014/main" id="{7FEC73F2-0762-3445-8E44-12236B698B8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/>
              <a:t>A zero on clear_n drives the output Q to zero</a:t>
            </a:r>
          </a:p>
        </p:txBody>
      </p:sp>
      <p:pic>
        <p:nvPicPr>
          <p:cNvPr id="82947" name="Picture 1">
            <a:extLst>
              <a:ext uri="{FF2B5EF4-FFF2-40B4-BE49-F238E27FC236}">
                <a16:creationId xmlns:a16="http://schemas.microsoft.com/office/drawing/2014/main" id="{BC8DC4E6-2916-6043-9837-3BB35A8145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700" y="1712914"/>
            <a:ext cx="3670300" cy="400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8" name="TextBox 1">
            <a:extLst>
              <a:ext uri="{FF2B5EF4-FFF2-40B4-BE49-F238E27FC236}">
                <a16:creationId xmlns:a16="http://schemas.microsoft.com/office/drawing/2014/main" id="{654A3A27-F57F-F847-B64B-730FF5DC54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7600" y="40767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949" name="TextBox 5">
            <a:extLst>
              <a:ext uri="{FF2B5EF4-FFF2-40B4-BE49-F238E27FC236}">
                <a16:creationId xmlns:a16="http://schemas.microsoft.com/office/drawing/2014/main" id="{65B88AF2-6323-D64E-91C4-9E6F008D4B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2200" y="15875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2950" name="TextBox 6">
            <a:extLst>
              <a:ext uri="{FF2B5EF4-FFF2-40B4-BE49-F238E27FC236}">
                <a16:creationId xmlns:a16="http://schemas.microsoft.com/office/drawing/2014/main" id="{93940275-8F57-5C42-BC55-97A9C43FF6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2300" y="23876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951" name="TextBox 7">
            <a:extLst>
              <a:ext uri="{FF2B5EF4-FFF2-40B4-BE49-F238E27FC236}">
                <a16:creationId xmlns:a16="http://schemas.microsoft.com/office/drawing/2014/main" id="{F5A923E3-1FC7-3246-9384-538A2B30EB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7700" y="3289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extBox 125">
            <a:extLst>
              <a:ext uri="{FF2B5EF4-FFF2-40B4-BE49-F238E27FC236}">
                <a16:creationId xmlns:a16="http://schemas.microsoft.com/office/drawing/2014/main" id="{41EFF1F9-885B-724C-A5D8-1308E49955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400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5.13b from the textbook ]</a:t>
            </a:r>
          </a:p>
        </p:txBody>
      </p:sp>
      <p:sp>
        <p:nvSpPr>
          <p:cNvPr id="83970" name="Title 1">
            <a:extLst>
              <a:ext uri="{FF2B5EF4-FFF2-40B4-BE49-F238E27FC236}">
                <a16:creationId xmlns:a16="http://schemas.microsoft.com/office/drawing/2014/main" id="{ADB76313-6320-2F4C-9AAA-44C2163BEB7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/>
              <a:t>A zero on preset_n drives the output Q to one</a:t>
            </a:r>
          </a:p>
        </p:txBody>
      </p:sp>
      <p:pic>
        <p:nvPicPr>
          <p:cNvPr id="83971" name="Picture 1">
            <a:extLst>
              <a:ext uri="{FF2B5EF4-FFF2-40B4-BE49-F238E27FC236}">
                <a16:creationId xmlns:a16="http://schemas.microsoft.com/office/drawing/2014/main" id="{5A638540-FBE5-B74B-974B-6A1BCB9200C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700" y="1712914"/>
            <a:ext cx="3670300" cy="400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2" name="TextBox 1">
            <a:extLst>
              <a:ext uri="{FF2B5EF4-FFF2-40B4-BE49-F238E27FC236}">
                <a16:creationId xmlns:a16="http://schemas.microsoft.com/office/drawing/2014/main" id="{9F5EF263-A74B-2649-A67B-43E3BBDC6B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7600" y="40767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973" name="TextBox 5">
            <a:extLst>
              <a:ext uri="{FF2B5EF4-FFF2-40B4-BE49-F238E27FC236}">
                <a16:creationId xmlns:a16="http://schemas.microsoft.com/office/drawing/2014/main" id="{98C831B6-B851-5C49-A7A4-B53796E9E3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2200" y="15875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3974" name="TextBox 6">
            <a:extLst>
              <a:ext uri="{FF2B5EF4-FFF2-40B4-BE49-F238E27FC236}">
                <a16:creationId xmlns:a16="http://schemas.microsoft.com/office/drawing/2014/main" id="{4E66EB6F-2FD8-9545-976A-B8DA986802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2300" y="23876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975" name="TextBox 7">
            <a:extLst>
              <a:ext uri="{FF2B5EF4-FFF2-40B4-BE49-F238E27FC236}">
                <a16:creationId xmlns:a16="http://schemas.microsoft.com/office/drawing/2014/main" id="{26972A86-2494-E64C-A8C0-5BC08B98C4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7700" y="3289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extBox 125">
            <a:extLst>
              <a:ext uri="{FF2B5EF4-FFF2-40B4-BE49-F238E27FC236}">
                <a16:creationId xmlns:a16="http://schemas.microsoft.com/office/drawing/2014/main" id="{3716E586-B686-9E42-A090-BC299663C2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400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5.13b from the textbook ]</a:t>
            </a:r>
          </a:p>
        </p:txBody>
      </p:sp>
      <p:sp>
        <p:nvSpPr>
          <p:cNvPr id="84994" name="Title 1">
            <a:extLst>
              <a:ext uri="{FF2B5EF4-FFF2-40B4-BE49-F238E27FC236}">
                <a16:creationId xmlns:a16="http://schemas.microsoft.com/office/drawing/2014/main" id="{4CC40258-7D96-E34F-AC12-D597F134D91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/>
              <a:t>The output is indeterminate if both are zero</a:t>
            </a:r>
          </a:p>
        </p:txBody>
      </p:sp>
      <p:pic>
        <p:nvPicPr>
          <p:cNvPr id="84995" name="Picture 1">
            <a:extLst>
              <a:ext uri="{FF2B5EF4-FFF2-40B4-BE49-F238E27FC236}">
                <a16:creationId xmlns:a16="http://schemas.microsoft.com/office/drawing/2014/main" id="{969AD23D-A305-4847-9723-BEB2C61705A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700" y="1712914"/>
            <a:ext cx="3670300" cy="400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6" name="TextBox 1">
            <a:extLst>
              <a:ext uri="{FF2B5EF4-FFF2-40B4-BE49-F238E27FC236}">
                <a16:creationId xmlns:a16="http://schemas.microsoft.com/office/drawing/2014/main" id="{8D270447-E935-B14E-83CC-F6612E6984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7600" y="40767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4997" name="TextBox 5">
            <a:extLst>
              <a:ext uri="{FF2B5EF4-FFF2-40B4-BE49-F238E27FC236}">
                <a16:creationId xmlns:a16="http://schemas.microsoft.com/office/drawing/2014/main" id="{E35C3545-AD67-B14C-B793-BBF3668270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2200" y="15875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4998" name="TextBox 6">
            <a:extLst>
              <a:ext uri="{FF2B5EF4-FFF2-40B4-BE49-F238E27FC236}">
                <a16:creationId xmlns:a16="http://schemas.microsoft.com/office/drawing/2014/main" id="{849B1C5A-34CB-FB45-ADAB-DAD10D4D8F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2300" y="23876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?</a:t>
            </a:r>
          </a:p>
        </p:txBody>
      </p:sp>
      <p:sp>
        <p:nvSpPr>
          <p:cNvPr id="84999" name="TextBox 7">
            <a:extLst>
              <a:ext uri="{FF2B5EF4-FFF2-40B4-BE49-F238E27FC236}">
                <a16:creationId xmlns:a16="http://schemas.microsoft.com/office/drawing/2014/main" id="{D8E76D93-4CA2-D44B-9855-C7065C1563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7700" y="3289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?</a:t>
            </a:r>
          </a:p>
        </p:txBody>
      </p:sp>
      <p:sp>
        <p:nvSpPr>
          <p:cNvPr id="85000" name="TextBox 2">
            <a:extLst>
              <a:ext uri="{FF2B5EF4-FFF2-40B4-BE49-F238E27FC236}">
                <a16:creationId xmlns:a16="http://schemas.microsoft.com/office/drawing/2014/main" id="{2E29E010-A986-AF41-A036-C6D6AA9DB1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2919413"/>
            <a:ext cx="170815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don’t ever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use this one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921" name="Picture 0">
            <a:extLst>
              <a:ext uri="{FF2B5EF4-FFF2-40B4-BE49-F238E27FC236}">
                <a16:creationId xmlns:a16="http://schemas.microsoft.com/office/drawing/2014/main" id="{1F7C5324-50FA-FB42-ABC4-42B75B1B6D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5525" y="1085850"/>
            <a:ext cx="6381750" cy="569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9922" name="TextBox 125">
            <a:extLst>
              <a:ext uri="{FF2B5EF4-FFF2-40B4-BE49-F238E27FC236}">
                <a16:creationId xmlns:a16="http://schemas.microsoft.com/office/drawing/2014/main" id="{4CA39D11-EF46-F14A-9FBC-B65D5F76AA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latin typeface="Times" pitchFamily="2" charset="0"/>
              </a:rPr>
              <a:t>[ Figure 5.12 from the textbook ]</a:t>
            </a:r>
          </a:p>
        </p:txBody>
      </p:sp>
      <p:sp>
        <p:nvSpPr>
          <p:cNvPr id="209923" name="Title 1">
            <a:extLst>
              <a:ext uri="{FF2B5EF4-FFF2-40B4-BE49-F238E27FC236}">
                <a16:creationId xmlns:a16="http://schemas.microsoft.com/office/drawing/2014/main" id="{FE82B636-5A80-214F-B1DA-7BD4548B378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Negative-Edge-Triggered D flip-flop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with asynchronous Clear and Preset</a:t>
            </a: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81D1616B-201F-1A4F-92F6-29899FF5F2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Flip-Flop Timing Parameters</a:t>
            </a:r>
          </a:p>
        </p:txBody>
      </p:sp>
    </p:spTree>
    <p:extLst>
      <p:ext uri="{BB962C8B-B14F-4D97-AF65-F5344CB8AC3E}">
        <p14:creationId xmlns:p14="http://schemas.microsoft.com/office/powerpoint/2010/main" val="1537511240"/>
      </p:ext>
    </p:extLst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0945" name="Picture 6">
            <a:extLst>
              <a:ext uri="{FF2B5EF4-FFF2-40B4-BE49-F238E27FC236}">
                <a16:creationId xmlns:a16="http://schemas.microsoft.com/office/drawing/2014/main" id="{22D9909D-2F94-A748-989C-9BEF90C47B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487364"/>
            <a:ext cx="7010400" cy="6370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0946" name="TextBox 125">
            <a:extLst>
              <a:ext uri="{FF2B5EF4-FFF2-40B4-BE49-F238E27FC236}">
                <a16:creationId xmlns:a16="http://schemas.microsoft.com/office/drawing/2014/main" id="{BB65DD54-1287-414A-A147-B99E7C4BBB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latin typeface="Times" pitchFamily="2" charset="0"/>
              </a:rPr>
              <a:t>[ Figure 5.14 from the textbook ]</a:t>
            </a:r>
          </a:p>
        </p:txBody>
      </p:sp>
      <p:sp>
        <p:nvSpPr>
          <p:cNvPr id="210947" name="Title 1">
            <a:extLst>
              <a:ext uri="{FF2B5EF4-FFF2-40B4-BE49-F238E27FC236}">
                <a16:creationId xmlns:a16="http://schemas.microsoft.com/office/drawing/2014/main" id="{BC3AD06A-CB99-7E40-BFF1-EF581CA88877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/>
              <a:t>Flip-Flop Timing Parameters</a:t>
            </a:r>
          </a:p>
        </p:txBody>
      </p:sp>
      <p:sp>
        <p:nvSpPr>
          <p:cNvPr id="210948" name="TextBox 1">
            <a:extLst>
              <a:ext uri="{FF2B5EF4-FFF2-40B4-BE49-F238E27FC236}">
                <a16:creationId xmlns:a16="http://schemas.microsoft.com/office/drawing/2014/main" id="{5DA9C001-8F86-854A-AEAB-6DF9CA459B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1" y="3257550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Setup time</a:t>
            </a:r>
          </a:p>
        </p:txBody>
      </p:sp>
      <p:sp>
        <p:nvSpPr>
          <p:cNvPr id="210949" name="TextBox 5">
            <a:extLst>
              <a:ext uri="{FF2B5EF4-FFF2-40B4-BE49-F238E27FC236}">
                <a16:creationId xmlns:a16="http://schemas.microsoft.com/office/drawing/2014/main" id="{A80AE491-CDCA-A541-9C4C-4A74B3E66E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1" y="3541713"/>
            <a:ext cx="12160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pitchFamily="2" charset="0"/>
              </a:rPr>
              <a:t>Hold time</a:t>
            </a:r>
          </a:p>
        </p:txBody>
      </p:sp>
      <p:sp>
        <p:nvSpPr>
          <p:cNvPr id="210950" name="TextBox 6">
            <a:extLst>
              <a:ext uri="{FF2B5EF4-FFF2-40B4-BE49-F238E27FC236}">
                <a16:creationId xmlns:a16="http://schemas.microsoft.com/office/drawing/2014/main" id="{B85D9322-14D2-1740-8F50-59319C9EEB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1" y="5827714"/>
            <a:ext cx="2026517" cy="632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6000"/>
              </a:lnSpc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clock-to-Q</a:t>
            </a:r>
          </a:p>
          <a:p>
            <a:pPr>
              <a:lnSpc>
                <a:spcPct val="86000"/>
              </a:lnSpc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propagation delay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0945" name="Picture 6">
            <a:extLst>
              <a:ext uri="{FF2B5EF4-FFF2-40B4-BE49-F238E27FC236}">
                <a16:creationId xmlns:a16="http://schemas.microsoft.com/office/drawing/2014/main" id="{22D9909D-2F94-A748-989C-9BEF90C47B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487364"/>
            <a:ext cx="7010400" cy="6370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0946" name="TextBox 125">
            <a:extLst>
              <a:ext uri="{FF2B5EF4-FFF2-40B4-BE49-F238E27FC236}">
                <a16:creationId xmlns:a16="http://schemas.microsoft.com/office/drawing/2014/main" id="{BB65DD54-1287-414A-A147-B99E7C4BBB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latin typeface="Times" pitchFamily="2" charset="0"/>
              </a:rPr>
              <a:t>[ Figure 5.14 from the textbook ]</a:t>
            </a:r>
          </a:p>
        </p:txBody>
      </p:sp>
      <p:sp>
        <p:nvSpPr>
          <p:cNvPr id="210947" name="Title 1">
            <a:extLst>
              <a:ext uri="{FF2B5EF4-FFF2-40B4-BE49-F238E27FC236}">
                <a16:creationId xmlns:a16="http://schemas.microsoft.com/office/drawing/2014/main" id="{BC3AD06A-CB99-7E40-BFF1-EF581CA88877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Flip-Flop Timing Parameters</a:t>
            </a:r>
          </a:p>
        </p:txBody>
      </p:sp>
      <p:sp>
        <p:nvSpPr>
          <p:cNvPr id="210948" name="TextBox 1">
            <a:extLst>
              <a:ext uri="{FF2B5EF4-FFF2-40B4-BE49-F238E27FC236}">
                <a16:creationId xmlns:a16="http://schemas.microsoft.com/office/drawing/2014/main" id="{5DA9C001-8F86-854A-AEAB-6DF9CA459B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1" y="3257550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Setup time</a:t>
            </a:r>
          </a:p>
        </p:txBody>
      </p:sp>
      <p:sp>
        <p:nvSpPr>
          <p:cNvPr id="210949" name="TextBox 5">
            <a:extLst>
              <a:ext uri="{FF2B5EF4-FFF2-40B4-BE49-F238E27FC236}">
                <a16:creationId xmlns:a16="http://schemas.microsoft.com/office/drawing/2014/main" id="{A80AE491-CDCA-A541-9C4C-4A74B3E66E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1" y="3541713"/>
            <a:ext cx="12160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pitchFamily="2" charset="0"/>
              </a:rPr>
              <a:t>Hold time</a:t>
            </a:r>
          </a:p>
        </p:txBody>
      </p:sp>
      <p:sp>
        <p:nvSpPr>
          <p:cNvPr id="210950" name="TextBox 6">
            <a:extLst>
              <a:ext uri="{FF2B5EF4-FFF2-40B4-BE49-F238E27FC236}">
                <a16:creationId xmlns:a16="http://schemas.microsoft.com/office/drawing/2014/main" id="{B85D9322-14D2-1740-8F50-59319C9EEB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1" y="5827714"/>
            <a:ext cx="2026517" cy="632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6000"/>
              </a:lnSpc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clock-to-Q</a:t>
            </a:r>
          </a:p>
          <a:p>
            <a:pPr>
              <a:lnSpc>
                <a:spcPct val="86000"/>
              </a:lnSpc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propagation delay</a:t>
            </a:r>
          </a:p>
        </p:txBody>
      </p:sp>
      <p:sp>
        <p:nvSpPr>
          <p:cNvPr id="2" name="TextBox 5">
            <a:extLst>
              <a:ext uri="{FF2B5EF4-FFF2-40B4-BE49-F238E27FC236}">
                <a16:creationId xmlns:a16="http://schemas.microsoft.com/office/drawing/2014/main" id="{64218072-8EE4-E9DA-6055-B04B0D98CF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1" y="4671796"/>
            <a:ext cx="2803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pitchFamily="2" charset="0"/>
              </a:rPr>
              <a:t>D should not change here</a:t>
            </a: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557E4B40-2BB4-E966-33F4-98F5C73E1D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646181"/>
            <a:ext cx="736600" cy="55843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4A68B99E-98B4-00C2-7BBD-67CE17414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646181"/>
            <a:ext cx="762000" cy="55843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6919543"/>
      </p:ext>
    </p:extLst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Rectangle 3">
            <a:extLst>
              <a:ext uri="{FF2B5EF4-FFF2-40B4-BE49-F238E27FC236}">
                <a16:creationId xmlns:a16="http://schemas.microsoft.com/office/drawing/2014/main" id="{4D55248F-EB0B-B040-B237-33CD25F23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146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An alternative D Flip-Flop Design</a:t>
            </a: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49" name="Title 1">
            <a:extLst>
              <a:ext uri="{FF2B5EF4-FFF2-40B4-BE49-F238E27FC236}">
                <a16:creationId xmlns:a16="http://schemas.microsoft.com/office/drawing/2014/main" id="{E4EDEF90-3E99-154F-80E7-5411BE514B7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D Flip-Flop</a:t>
            </a:r>
          </a:p>
        </p:txBody>
      </p:sp>
      <p:grpSp>
        <p:nvGrpSpPr>
          <p:cNvPr id="206850" name="Group 1">
            <a:extLst>
              <a:ext uri="{FF2B5EF4-FFF2-40B4-BE49-F238E27FC236}">
                <a16:creationId xmlns:a16="http://schemas.microsoft.com/office/drawing/2014/main" id="{31E86774-140F-7B44-B61C-5F31CD4EBAB5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206851" name="Line 4">
              <a:extLst>
                <a:ext uri="{FF2B5EF4-FFF2-40B4-BE49-F238E27FC236}">
                  <a16:creationId xmlns:a16="http://schemas.microsoft.com/office/drawing/2014/main" id="{FF26AF02-1F42-4A48-80E7-1B91EA10B6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2" name="Line 5">
              <a:extLst>
                <a:ext uri="{FF2B5EF4-FFF2-40B4-BE49-F238E27FC236}">
                  <a16:creationId xmlns:a16="http://schemas.microsoft.com/office/drawing/2014/main" id="{FE2C755D-076B-9544-94BA-F159429EB8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3" name="Line 6">
              <a:extLst>
                <a:ext uri="{FF2B5EF4-FFF2-40B4-BE49-F238E27FC236}">
                  <a16:creationId xmlns:a16="http://schemas.microsoft.com/office/drawing/2014/main" id="{F6B60605-739F-A642-8C59-412390651B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4" name="Freeform 7">
              <a:extLst>
                <a:ext uri="{FF2B5EF4-FFF2-40B4-BE49-F238E27FC236}">
                  <a16:creationId xmlns:a16="http://schemas.microsoft.com/office/drawing/2014/main" id="{8AE63525-7989-B245-BB5E-34C117F23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5" name="Freeform 8">
              <a:extLst>
                <a:ext uri="{FF2B5EF4-FFF2-40B4-BE49-F238E27FC236}">
                  <a16:creationId xmlns:a16="http://schemas.microsoft.com/office/drawing/2014/main" id="{1F772021-13E1-F449-845E-F8A23AA97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6" name="Freeform 10">
              <a:extLst>
                <a:ext uri="{FF2B5EF4-FFF2-40B4-BE49-F238E27FC236}">
                  <a16:creationId xmlns:a16="http://schemas.microsoft.com/office/drawing/2014/main" id="{8A6D3D18-A2D6-D94D-83B4-E49AB9A2B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57" name="Freeform 11">
              <a:extLst>
                <a:ext uri="{FF2B5EF4-FFF2-40B4-BE49-F238E27FC236}">
                  <a16:creationId xmlns:a16="http://schemas.microsoft.com/office/drawing/2014/main" id="{C10B5E7A-4CE3-CB4F-987B-7F1CCF25E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58" name="Line 13">
              <a:extLst>
                <a:ext uri="{FF2B5EF4-FFF2-40B4-BE49-F238E27FC236}">
                  <a16:creationId xmlns:a16="http://schemas.microsoft.com/office/drawing/2014/main" id="{2A6C1762-3C5B-5345-B94C-D187CA737E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9" name="Line 14">
              <a:extLst>
                <a:ext uri="{FF2B5EF4-FFF2-40B4-BE49-F238E27FC236}">
                  <a16:creationId xmlns:a16="http://schemas.microsoft.com/office/drawing/2014/main" id="{FD808F77-DC30-0147-AD5D-32F0E245A8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0" name="Freeform 18">
              <a:extLst>
                <a:ext uri="{FF2B5EF4-FFF2-40B4-BE49-F238E27FC236}">
                  <a16:creationId xmlns:a16="http://schemas.microsoft.com/office/drawing/2014/main" id="{3BA623A1-715F-484D-BD13-268921DF3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61" name="Freeform 20">
              <a:extLst>
                <a:ext uri="{FF2B5EF4-FFF2-40B4-BE49-F238E27FC236}">
                  <a16:creationId xmlns:a16="http://schemas.microsoft.com/office/drawing/2014/main" id="{3F0D42E1-089F-0749-B649-A9877EE19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62" name="Line 25">
              <a:extLst>
                <a:ext uri="{FF2B5EF4-FFF2-40B4-BE49-F238E27FC236}">
                  <a16:creationId xmlns:a16="http://schemas.microsoft.com/office/drawing/2014/main" id="{CFD15334-F08E-BF43-982D-0B929E7251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3" name="Rectangle 26">
              <a:extLst>
                <a:ext uri="{FF2B5EF4-FFF2-40B4-BE49-F238E27FC236}">
                  <a16:creationId xmlns:a16="http://schemas.microsoft.com/office/drawing/2014/main" id="{194F85CF-DA3B-D544-979C-3019049FA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64" name="Freeform 29">
              <a:extLst>
                <a:ext uri="{FF2B5EF4-FFF2-40B4-BE49-F238E27FC236}">
                  <a16:creationId xmlns:a16="http://schemas.microsoft.com/office/drawing/2014/main" id="{A3FF5964-3FEB-B948-919E-ABD7C97C9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5" name="Freeform 34">
              <a:extLst>
                <a:ext uri="{FF2B5EF4-FFF2-40B4-BE49-F238E27FC236}">
                  <a16:creationId xmlns:a16="http://schemas.microsoft.com/office/drawing/2014/main" id="{54B596B1-BB93-7942-AFA5-95E72059E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6" name="Line 35">
              <a:extLst>
                <a:ext uri="{FF2B5EF4-FFF2-40B4-BE49-F238E27FC236}">
                  <a16:creationId xmlns:a16="http://schemas.microsoft.com/office/drawing/2014/main" id="{DC6667C3-01AF-4E4D-BA2D-3969CA5378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7" name="Freeform 40">
              <a:extLst>
                <a:ext uri="{FF2B5EF4-FFF2-40B4-BE49-F238E27FC236}">
                  <a16:creationId xmlns:a16="http://schemas.microsoft.com/office/drawing/2014/main" id="{BF95F402-1C8D-5A42-9AB8-703EAF59F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68" name="Line 41">
              <a:extLst>
                <a:ext uri="{FF2B5EF4-FFF2-40B4-BE49-F238E27FC236}">
                  <a16:creationId xmlns:a16="http://schemas.microsoft.com/office/drawing/2014/main" id="{704D2D39-CA88-D744-B4BF-6C6E846B67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9" name="Line 42">
              <a:extLst>
                <a:ext uri="{FF2B5EF4-FFF2-40B4-BE49-F238E27FC236}">
                  <a16:creationId xmlns:a16="http://schemas.microsoft.com/office/drawing/2014/main" id="{853FDA77-8523-7545-931E-B9EDCC33F2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0" name="Freeform 44">
              <a:extLst>
                <a:ext uri="{FF2B5EF4-FFF2-40B4-BE49-F238E27FC236}">
                  <a16:creationId xmlns:a16="http://schemas.microsoft.com/office/drawing/2014/main" id="{1DD6A21A-C4BA-4642-B521-7C63AB99C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71" name="Line 45">
              <a:extLst>
                <a:ext uri="{FF2B5EF4-FFF2-40B4-BE49-F238E27FC236}">
                  <a16:creationId xmlns:a16="http://schemas.microsoft.com/office/drawing/2014/main" id="{64F693D4-6DE5-7142-ABA0-E301CA3F46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2" name="Freeform 46">
              <a:extLst>
                <a:ext uri="{FF2B5EF4-FFF2-40B4-BE49-F238E27FC236}">
                  <a16:creationId xmlns:a16="http://schemas.microsoft.com/office/drawing/2014/main" id="{35D7F9B0-C225-D44B-A109-8F146F601D9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73" name="Freeform 51">
              <a:extLst>
                <a:ext uri="{FF2B5EF4-FFF2-40B4-BE49-F238E27FC236}">
                  <a16:creationId xmlns:a16="http://schemas.microsoft.com/office/drawing/2014/main" id="{25EBC3E9-F3A2-2544-A198-0250F048E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4" name="Rectangle 52">
              <a:extLst>
                <a:ext uri="{FF2B5EF4-FFF2-40B4-BE49-F238E27FC236}">
                  <a16:creationId xmlns:a16="http://schemas.microsoft.com/office/drawing/2014/main" id="{066AFD1C-A875-0443-A8AB-B5458366D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75" name="AutoShape 56">
              <a:extLst>
                <a:ext uri="{FF2B5EF4-FFF2-40B4-BE49-F238E27FC236}">
                  <a16:creationId xmlns:a16="http://schemas.microsoft.com/office/drawing/2014/main" id="{3A95A21F-616E-B04A-A390-718B0FDCB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76" name="AutoShape 57">
              <a:extLst>
                <a:ext uri="{FF2B5EF4-FFF2-40B4-BE49-F238E27FC236}">
                  <a16:creationId xmlns:a16="http://schemas.microsoft.com/office/drawing/2014/main" id="{7D376164-B2D8-394E-968A-BC74C0285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77" name="AutoShape 59">
              <a:extLst>
                <a:ext uri="{FF2B5EF4-FFF2-40B4-BE49-F238E27FC236}">
                  <a16:creationId xmlns:a16="http://schemas.microsoft.com/office/drawing/2014/main" id="{0ACFA0DB-1E1E-744B-A64B-5908A28D5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78" name="AutoShape 61">
              <a:extLst>
                <a:ext uri="{FF2B5EF4-FFF2-40B4-BE49-F238E27FC236}">
                  <a16:creationId xmlns:a16="http://schemas.microsoft.com/office/drawing/2014/main" id="{1DD65125-15D1-2F40-B247-565A30AD3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79" name="Freeform 64">
              <a:extLst>
                <a:ext uri="{FF2B5EF4-FFF2-40B4-BE49-F238E27FC236}">
                  <a16:creationId xmlns:a16="http://schemas.microsoft.com/office/drawing/2014/main" id="{7F3BFED6-3501-B84C-831D-C0DE1E271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80" name="Freeform 65">
              <a:extLst>
                <a:ext uri="{FF2B5EF4-FFF2-40B4-BE49-F238E27FC236}">
                  <a16:creationId xmlns:a16="http://schemas.microsoft.com/office/drawing/2014/main" id="{7E1710D0-851C-FE41-8268-86B9ACAE0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81" name="Line 5">
              <a:extLst>
                <a:ext uri="{FF2B5EF4-FFF2-40B4-BE49-F238E27FC236}">
                  <a16:creationId xmlns:a16="http://schemas.microsoft.com/office/drawing/2014/main" id="{0936E49F-4C1C-3C4E-AE40-4A87268FEC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2" name="Line 6">
              <a:extLst>
                <a:ext uri="{FF2B5EF4-FFF2-40B4-BE49-F238E27FC236}">
                  <a16:creationId xmlns:a16="http://schemas.microsoft.com/office/drawing/2014/main" id="{5079D889-05F5-A14D-A01D-8F065E402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3" name="Freeform 7">
              <a:extLst>
                <a:ext uri="{FF2B5EF4-FFF2-40B4-BE49-F238E27FC236}">
                  <a16:creationId xmlns:a16="http://schemas.microsoft.com/office/drawing/2014/main" id="{A844A0B6-D0B7-7843-8876-61A1E5B8C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4" name="Freeform 8">
              <a:extLst>
                <a:ext uri="{FF2B5EF4-FFF2-40B4-BE49-F238E27FC236}">
                  <a16:creationId xmlns:a16="http://schemas.microsoft.com/office/drawing/2014/main" id="{76139F75-B2E4-6C45-9711-DBC7B5F22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5" name="Freeform 10">
              <a:extLst>
                <a:ext uri="{FF2B5EF4-FFF2-40B4-BE49-F238E27FC236}">
                  <a16:creationId xmlns:a16="http://schemas.microsoft.com/office/drawing/2014/main" id="{9D60E3F5-9F9A-9844-B805-D58AB1B3F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86" name="Freeform 11">
              <a:extLst>
                <a:ext uri="{FF2B5EF4-FFF2-40B4-BE49-F238E27FC236}">
                  <a16:creationId xmlns:a16="http://schemas.microsoft.com/office/drawing/2014/main" id="{E73E627C-0522-7148-BF39-471C8D4F1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87" name="Line 13">
              <a:extLst>
                <a:ext uri="{FF2B5EF4-FFF2-40B4-BE49-F238E27FC236}">
                  <a16:creationId xmlns:a16="http://schemas.microsoft.com/office/drawing/2014/main" id="{49F3A783-D234-654D-AA42-5D6FA44A72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8" name="Line 14">
              <a:extLst>
                <a:ext uri="{FF2B5EF4-FFF2-40B4-BE49-F238E27FC236}">
                  <a16:creationId xmlns:a16="http://schemas.microsoft.com/office/drawing/2014/main" id="{37FC0E73-8B7B-3A49-815A-D837D02625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9" name="Freeform 20">
              <a:extLst>
                <a:ext uri="{FF2B5EF4-FFF2-40B4-BE49-F238E27FC236}">
                  <a16:creationId xmlns:a16="http://schemas.microsoft.com/office/drawing/2014/main" id="{28F24D78-CEB6-6044-A330-009F53644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90" name="Line 21">
              <a:extLst>
                <a:ext uri="{FF2B5EF4-FFF2-40B4-BE49-F238E27FC236}">
                  <a16:creationId xmlns:a16="http://schemas.microsoft.com/office/drawing/2014/main" id="{84F197ED-5A4F-6C40-84E5-1A074F378C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1" name="Line 25">
              <a:extLst>
                <a:ext uri="{FF2B5EF4-FFF2-40B4-BE49-F238E27FC236}">
                  <a16:creationId xmlns:a16="http://schemas.microsoft.com/office/drawing/2014/main" id="{30108DF1-4438-8841-A298-C6F9225DA8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2" name="Freeform 29">
              <a:extLst>
                <a:ext uri="{FF2B5EF4-FFF2-40B4-BE49-F238E27FC236}">
                  <a16:creationId xmlns:a16="http://schemas.microsoft.com/office/drawing/2014/main" id="{6D54051B-414A-A642-BA3D-1B07A3A28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3" name="Freeform 34">
              <a:extLst>
                <a:ext uri="{FF2B5EF4-FFF2-40B4-BE49-F238E27FC236}">
                  <a16:creationId xmlns:a16="http://schemas.microsoft.com/office/drawing/2014/main" id="{DFF063A9-31A0-2446-95C0-125DEF0E9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4" name="Line 35">
              <a:extLst>
                <a:ext uri="{FF2B5EF4-FFF2-40B4-BE49-F238E27FC236}">
                  <a16:creationId xmlns:a16="http://schemas.microsoft.com/office/drawing/2014/main" id="{E21895D9-6A30-FD4E-9DCB-C7ECAD07DA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5" name="Freeform 40">
              <a:extLst>
                <a:ext uri="{FF2B5EF4-FFF2-40B4-BE49-F238E27FC236}">
                  <a16:creationId xmlns:a16="http://schemas.microsoft.com/office/drawing/2014/main" id="{551B9CAC-B83E-734A-8B95-68F6F973C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96" name="Line 41">
              <a:extLst>
                <a:ext uri="{FF2B5EF4-FFF2-40B4-BE49-F238E27FC236}">
                  <a16:creationId xmlns:a16="http://schemas.microsoft.com/office/drawing/2014/main" id="{2E61EACF-EF0E-A346-82A7-C3AA136D3B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7" name="Line 42">
              <a:extLst>
                <a:ext uri="{FF2B5EF4-FFF2-40B4-BE49-F238E27FC236}">
                  <a16:creationId xmlns:a16="http://schemas.microsoft.com/office/drawing/2014/main" id="{BFBE5CE9-5B5E-B246-AD59-544A1899D1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8" name="Freeform 44">
              <a:extLst>
                <a:ext uri="{FF2B5EF4-FFF2-40B4-BE49-F238E27FC236}">
                  <a16:creationId xmlns:a16="http://schemas.microsoft.com/office/drawing/2014/main" id="{6AE6D53C-A8C2-4141-87F3-3071588D3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99" name="Line 45">
              <a:extLst>
                <a:ext uri="{FF2B5EF4-FFF2-40B4-BE49-F238E27FC236}">
                  <a16:creationId xmlns:a16="http://schemas.microsoft.com/office/drawing/2014/main" id="{38456359-AEC6-304F-ACC8-A4BE440CA5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00" name="Freeform 51">
              <a:extLst>
                <a:ext uri="{FF2B5EF4-FFF2-40B4-BE49-F238E27FC236}">
                  <a16:creationId xmlns:a16="http://schemas.microsoft.com/office/drawing/2014/main" id="{9CA81BE6-A096-EA4F-8256-424DB5FE1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01" name="Line 53">
              <a:extLst>
                <a:ext uri="{FF2B5EF4-FFF2-40B4-BE49-F238E27FC236}">
                  <a16:creationId xmlns:a16="http://schemas.microsoft.com/office/drawing/2014/main" id="{C0B1EA76-F064-684D-A477-0D271AFABF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02" name="Rectangle 54">
              <a:extLst>
                <a:ext uri="{FF2B5EF4-FFF2-40B4-BE49-F238E27FC236}">
                  <a16:creationId xmlns:a16="http://schemas.microsoft.com/office/drawing/2014/main" id="{09212D55-7AA7-B04A-A400-C2BAC1B66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3" name="Rectangle 55">
              <a:extLst>
                <a:ext uri="{FF2B5EF4-FFF2-40B4-BE49-F238E27FC236}">
                  <a16:creationId xmlns:a16="http://schemas.microsoft.com/office/drawing/2014/main" id="{01568068-F413-B145-B511-EA24B402B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4" name="AutoShape 56">
              <a:extLst>
                <a:ext uri="{FF2B5EF4-FFF2-40B4-BE49-F238E27FC236}">
                  <a16:creationId xmlns:a16="http://schemas.microsoft.com/office/drawing/2014/main" id="{0BCD992A-5275-D146-B1FE-EF79B210E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5" name="AutoShape 57">
              <a:extLst>
                <a:ext uri="{FF2B5EF4-FFF2-40B4-BE49-F238E27FC236}">
                  <a16:creationId xmlns:a16="http://schemas.microsoft.com/office/drawing/2014/main" id="{F8390C90-C613-9D4D-A3FF-68A55D6B5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6" name="AutoShape 59">
              <a:extLst>
                <a:ext uri="{FF2B5EF4-FFF2-40B4-BE49-F238E27FC236}">
                  <a16:creationId xmlns:a16="http://schemas.microsoft.com/office/drawing/2014/main" id="{7333294D-86DF-B14B-942D-15EAE0F6E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7" name="AutoShape 61">
              <a:extLst>
                <a:ext uri="{FF2B5EF4-FFF2-40B4-BE49-F238E27FC236}">
                  <a16:creationId xmlns:a16="http://schemas.microsoft.com/office/drawing/2014/main" id="{7CA78517-0DF4-CE4D-A9E6-4206CF689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8" name="Freeform 64">
              <a:extLst>
                <a:ext uri="{FF2B5EF4-FFF2-40B4-BE49-F238E27FC236}">
                  <a16:creationId xmlns:a16="http://schemas.microsoft.com/office/drawing/2014/main" id="{735E914B-67FC-5142-B63D-74028EEDA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09" name="Freeform 65">
              <a:extLst>
                <a:ext uri="{FF2B5EF4-FFF2-40B4-BE49-F238E27FC236}">
                  <a16:creationId xmlns:a16="http://schemas.microsoft.com/office/drawing/2014/main" id="{0EDC8119-5F59-CE48-A73B-0ECF367F2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10" name="Line 14">
              <a:extLst>
                <a:ext uri="{FF2B5EF4-FFF2-40B4-BE49-F238E27FC236}">
                  <a16:creationId xmlns:a16="http://schemas.microsoft.com/office/drawing/2014/main" id="{207CAAC7-65D2-574A-810A-C942BE3C21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1" name="Line 14">
              <a:extLst>
                <a:ext uri="{FF2B5EF4-FFF2-40B4-BE49-F238E27FC236}">
                  <a16:creationId xmlns:a16="http://schemas.microsoft.com/office/drawing/2014/main" id="{8282DB6B-9587-E04A-B763-A2C5545035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2" name="Line 14">
              <a:extLst>
                <a:ext uri="{FF2B5EF4-FFF2-40B4-BE49-F238E27FC236}">
                  <a16:creationId xmlns:a16="http://schemas.microsoft.com/office/drawing/2014/main" id="{E7C20F27-DFC2-B642-9EFE-2D10D70917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3" name="Line 14">
              <a:extLst>
                <a:ext uri="{FF2B5EF4-FFF2-40B4-BE49-F238E27FC236}">
                  <a16:creationId xmlns:a16="http://schemas.microsoft.com/office/drawing/2014/main" id="{D0E6DB8F-FEEA-1942-B53E-74EAD6F9BD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4" name="Line 13">
              <a:extLst>
                <a:ext uri="{FF2B5EF4-FFF2-40B4-BE49-F238E27FC236}">
                  <a16:creationId xmlns:a16="http://schemas.microsoft.com/office/drawing/2014/main" id="{612981F4-A527-F640-96B5-132EA2A7B3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5" name="Line 19">
              <a:extLst>
                <a:ext uri="{FF2B5EF4-FFF2-40B4-BE49-F238E27FC236}">
                  <a16:creationId xmlns:a16="http://schemas.microsoft.com/office/drawing/2014/main" id="{293B5AA1-F7BE-854C-9004-934F80E721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6" name="Line 47">
              <a:extLst>
                <a:ext uri="{FF2B5EF4-FFF2-40B4-BE49-F238E27FC236}">
                  <a16:creationId xmlns:a16="http://schemas.microsoft.com/office/drawing/2014/main" id="{C220C1CF-5434-2549-835D-420124E2F6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7" name="Line 13">
              <a:extLst>
                <a:ext uri="{FF2B5EF4-FFF2-40B4-BE49-F238E27FC236}">
                  <a16:creationId xmlns:a16="http://schemas.microsoft.com/office/drawing/2014/main" id="{A436FA00-3942-6749-A817-0AEF585B079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8" name="Freeform 29">
              <a:extLst>
                <a:ext uri="{FF2B5EF4-FFF2-40B4-BE49-F238E27FC236}">
                  <a16:creationId xmlns:a16="http://schemas.microsoft.com/office/drawing/2014/main" id="{95470574-CB9D-DE46-9E5E-2E934FC6D53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9" name="Isosceles Triangle 11">
              <a:extLst>
                <a:ext uri="{FF2B5EF4-FFF2-40B4-BE49-F238E27FC236}">
                  <a16:creationId xmlns:a16="http://schemas.microsoft.com/office/drawing/2014/main" id="{EC3CFBEF-BA9D-384D-9EA8-24725303B11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20" name="Line 13">
              <a:extLst>
                <a:ext uri="{FF2B5EF4-FFF2-40B4-BE49-F238E27FC236}">
                  <a16:creationId xmlns:a16="http://schemas.microsoft.com/office/drawing/2014/main" id="{279AB1C0-479E-EF4D-97E8-ED94A821EE3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21" name="Freeform 65">
              <a:extLst>
                <a:ext uri="{FF2B5EF4-FFF2-40B4-BE49-F238E27FC236}">
                  <a16:creationId xmlns:a16="http://schemas.microsoft.com/office/drawing/2014/main" id="{A6076BAF-9507-AE4B-B291-31B7D2B1A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22" name="Freeform 29">
              <a:extLst>
                <a:ext uri="{FF2B5EF4-FFF2-40B4-BE49-F238E27FC236}">
                  <a16:creationId xmlns:a16="http://schemas.microsoft.com/office/drawing/2014/main" id="{5B58B199-8ACA-834D-BF8B-27CBF57B9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23" name="Isosceles Triangle 11">
              <a:extLst>
                <a:ext uri="{FF2B5EF4-FFF2-40B4-BE49-F238E27FC236}">
                  <a16:creationId xmlns:a16="http://schemas.microsoft.com/office/drawing/2014/main" id="{6016C69B-6B0C-C345-BED8-7F18246A3F5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24" name="Line 4">
              <a:extLst>
                <a:ext uri="{FF2B5EF4-FFF2-40B4-BE49-F238E27FC236}">
                  <a16:creationId xmlns:a16="http://schemas.microsoft.com/office/drawing/2014/main" id="{5B2E67ED-69F1-2D43-B019-E7F71AFE7B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25" name="Freeform 65">
              <a:extLst>
                <a:ext uri="{FF2B5EF4-FFF2-40B4-BE49-F238E27FC236}">
                  <a16:creationId xmlns:a16="http://schemas.microsoft.com/office/drawing/2014/main" id="{DC84E9DF-2085-E248-9A81-0F194ACD1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87599315"/>
      </p:ext>
    </p:extLst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Rectangle 3">
            <a:extLst>
              <a:ext uri="{FF2B5EF4-FFF2-40B4-BE49-F238E27FC236}">
                <a16:creationId xmlns:a16="http://schemas.microsoft.com/office/drawing/2014/main" id="{9D8A256D-F073-2144-9635-6A3CF75ED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Gated D Latch</a:t>
            </a:r>
          </a:p>
        </p:txBody>
      </p: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065" name="Group 128">
            <a:extLst>
              <a:ext uri="{FF2B5EF4-FFF2-40B4-BE49-F238E27FC236}">
                <a16:creationId xmlns:a16="http://schemas.microsoft.com/office/drawing/2014/main" id="{9C76CC48-5124-3345-A829-A4440CFABA21}"/>
              </a:ext>
            </a:extLst>
          </p:cNvPr>
          <p:cNvGrpSpPr>
            <a:grpSpLocks/>
          </p:cNvGrpSpPr>
          <p:nvPr/>
        </p:nvGrpSpPr>
        <p:grpSpPr bwMode="auto">
          <a:xfrm>
            <a:off x="1508125" y="1490663"/>
            <a:ext cx="7824788" cy="4760912"/>
            <a:chOff x="374" y="361"/>
            <a:chExt cx="4929" cy="2999"/>
          </a:xfrm>
        </p:grpSpPr>
        <p:sp>
          <p:nvSpPr>
            <p:cNvPr id="88068" name="AutoShape 125">
              <a:extLst>
                <a:ext uri="{FF2B5EF4-FFF2-40B4-BE49-F238E27FC236}">
                  <a16:creationId xmlns:a16="http://schemas.microsoft.com/office/drawing/2014/main" id="{A04D0933-E7EC-2F49-BFCF-CE45EB0B3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361"/>
              <a:ext cx="348" cy="30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69" name="AutoShape 123">
              <a:extLst>
                <a:ext uri="{FF2B5EF4-FFF2-40B4-BE49-F238E27FC236}">
                  <a16:creationId xmlns:a16="http://schemas.microsoft.com/office/drawing/2014/main" id="{1BDE73CD-230A-EF4D-923B-450128C51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2736"/>
              <a:ext cx="349" cy="30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0" name="AutoShape 121">
              <a:extLst>
                <a:ext uri="{FF2B5EF4-FFF2-40B4-BE49-F238E27FC236}">
                  <a16:creationId xmlns:a16="http://schemas.microsoft.com/office/drawing/2014/main" id="{2464EB80-DE06-2C43-A2CC-FD34C4711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1091"/>
              <a:ext cx="349" cy="30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1" name="AutoShape 122">
              <a:extLst>
                <a:ext uri="{FF2B5EF4-FFF2-40B4-BE49-F238E27FC236}">
                  <a16:creationId xmlns:a16="http://schemas.microsoft.com/office/drawing/2014/main" id="{3BA037C5-B43B-5E4D-8569-479BB8F16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003"/>
              <a:ext cx="348" cy="30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2" name="AutoShape 120">
              <a:extLst>
                <a:ext uri="{FF2B5EF4-FFF2-40B4-BE49-F238E27FC236}">
                  <a16:creationId xmlns:a16="http://schemas.microsoft.com/office/drawing/2014/main" id="{0B78A640-69E0-2B44-87C0-CC6DEAA3B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3" y="1186"/>
              <a:ext cx="349" cy="30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3" name="AutoShape 119">
              <a:extLst>
                <a:ext uri="{FF2B5EF4-FFF2-40B4-BE49-F238E27FC236}">
                  <a16:creationId xmlns:a16="http://schemas.microsoft.com/office/drawing/2014/main" id="{6E67B66E-9605-1648-9391-DC8FC3AF0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3" y="1912"/>
              <a:ext cx="349" cy="30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4" name="Line 4">
              <a:extLst>
                <a:ext uri="{FF2B5EF4-FFF2-40B4-BE49-F238E27FC236}">
                  <a16:creationId xmlns:a16="http://schemas.microsoft.com/office/drawing/2014/main" id="{610F3F88-A570-2E43-AC91-454986FA31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508"/>
              <a:ext cx="10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5" name="Line 5">
              <a:extLst>
                <a:ext uri="{FF2B5EF4-FFF2-40B4-BE49-F238E27FC236}">
                  <a16:creationId xmlns:a16="http://schemas.microsoft.com/office/drawing/2014/main" id="{D4631695-DCB5-CE47-B6A8-2E6265C06B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1242"/>
              <a:ext cx="747" cy="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6" name="Freeform 6">
              <a:extLst>
                <a:ext uri="{FF2B5EF4-FFF2-40B4-BE49-F238E27FC236}">
                  <a16:creationId xmlns:a16="http://schemas.microsoft.com/office/drawing/2014/main" id="{5FF7C14E-0280-954A-8E83-126508609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598"/>
              <a:ext cx="826" cy="644"/>
            </a:xfrm>
            <a:custGeom>
              <a:avLst/>
              <a:gdLst>
                <a:gd name="T0" fmla="*/ 1 w 1436"/>
                <a:gd name="T1" fmla="*/ 1 h 1121"/>
                <a:gd name="T2" fmla="*/ 1 w 1436"/>
                <a:gd name="T3" fmla="*/ 1 h 1121"/>
                <a:gd name="T4" fmla="*/ 0 w 1436"/>
                <a:gd name="T5" fmla="*/ 1 h 1121"/>
                <a:gd name="T6" fmla="*/ 0 w 1436"/>
                <a:gd name="T7" fmla="*/ 0 h 1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6"/>
                <a:gd name="T13" fmla="*/ 0 h 1121"/>
                <a:gd name="T14" fmla="*/ 1436 w 1436"/>
                <a:gd name="T15" fmla="*/ 1121 h 1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6" h="1121">
                  <a:moveTo>
                    <a:pt x="1436" y="1121"/>
                  </a:moveTo>
                  <a:lnTo>
                    <a:pt x="1436" y="651"/>
                  </a:lnTo>
                  <a:lnTo>
                    <a:pt x="0" y="337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7" name="Freeform 7">
              <a:extLst>
                <a:ext uri="{FF2B5EF4-FFF2-40B4-BE49-F238E27FC236}">
                  <a16:creationId xmlns:a16="http://schemas.microsoft.com/office/drawing/2014/main" id="{83A81FC7-BB59-E345-987F-D31B7CF3F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508"/>
              <a:ext cx="826" cy="644"/>
            </a:xfrm>
            <a:custGeom>
              <a:avLst/>
              <a:gdLst>
                <a:gd name="T0" fmla="*/ 1 w 1436"/>
                <a:gd name="T1" fmla="*/ 0 h 1121"/>
                <a:gd name="T2" fmla="*/ 1 w 1436"/>
                <a:gd name="T3" fmla="*/ 1 h 1121"/>
                <a:gd name="T4" fmla="*/ 0 w 1436"/>
                <a:gd name="T5" fmla="*/ 1 h 1121"/>
                <a:gd name="T6" fmla="*/ 0 w 1436"/>
                <a:gd name="T7" fmla="*/ 1 h 1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6"/>
                <a:gd name="T13" fmla="*/ 0 h 1121"/>
                <a:gd name="T14" fmla="*/ 1436 w 1436"/>
                <a:gd name="T15" fmla="*/ 1121 h 1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6" h="1121">
                  <a:moveTo>
                    <a:pt x="1436" y="0"/>
                  </a:moveTo>
                  <a:lnTo>
                    <a:pt x="1436" y="494"/>
                  </a:lnTo>
                  <a:lnTo>
                    <a:pt x="0" y="808"/>
                  </a:lnTo>
                  <a:lnTo>
                    <a:pt x="0" y="112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8" name="Freeform 8">
              <a:extLst>
                <a:ext uri="{FF2B5EF4-FFF2-40B4-BE49-F238E27FC236}">
                  <a16:creationId xmlns:a16="http://schemas.microsoft.com/office/drawing/2014/main" id="{455EF970-3343-A04E-B588-D5ABCB718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1230"/>
              <a:ext cx="26" cy="25"/>
            </a:xfrm>
            <a:custGeom>
              <a:avLst/>
              <a:gdLst>
                <a:gd name="T0" fmla="*/ 1 w 45"/>
                <a:gd name="T1" fmla="*/ 1 h 45"/>
                <a:gd name="T2" fmla="*/ 1 w 45"/>
                <a:gd name="T3" fmla="*/ 1 h 45"/>
                <a:gd name="T4" fmla="*/ 1 w 45"/>
                <a:gd name="T5" fmla="*/ 1 h 45"/>
                <a:gd name="T6" fmla="*/ 1 w 45"/>
                <a:gd name="T7" fmla="*/ 1 h 45"/>
                <a:gd name="T8" fmla="*/ 1 w 45"/>
                <a:gd name="T9" fmla="*/ 1 h 45"/>
                <a:gd name="T10" fmla="*/ 1 w 45"/>
                <a:gd name="T11" fmla="*/ 1 h 45"/>
                <a:gd name="T12" fmla="*/ 1 w 45"/>
                <a:gd name="T13" fmla="*/ 1 h 45"/>
                <a:gd name="T14" fmla="*/ 1 w 45"/>
                <a:gd name="T15" fmla="*/ 1 h 45"/>
                <a:gd name="T16" fmla="*/ 1 w 45"/>
                <a:gd name="T17" fmla="*/ 1 h 45"/>
                <a:gd name="T18" fmla="*/ 0 w 45"/>
                <a:gd name="T19" fmla="*/ 1 h 45"/>
                <a:gd name="T20" fmla="*/ 0 w 45"/>
                <a:gd name="T21" fmla="*/ 1 h 45"/>
                <a:gd name="T22" fmla="*/ 0 w 45"/>
                <a:gd name="T23" fmla="*/ 1 h 45"/>
                <a:gd name="T24" fmla="*/ 0 w 45"/>
                <a:gd name="T25" fmla="*/ 1 h 45"/>
                <a:gd name="T26" fmla="*/ 1 w 45"/>
                <a:gd name="T27" fmla="*/ 1 h 45"/>
                <a:gd name="T28" fmla="*/ 1 w 45"/>
                <a:gd name="T29" fmla="*/ 1 h 45"/>
                <a:gd name="T30" fmla="*/ 1 w 45"/>
                <a:gd name="T31" fmla="*/ 1 h 45"/>
                <a:gd name="T32" fmla="*/ 1 w 45"/>
                <a:gd name="T33" fmla="*/ 1 h 45"/>
                <a:gd name="T34" fmla="*/ 1 w 45"/>
                <a:gd name="T35" fmla="*/ 1 h 45"/>
                <a:gd name="T36" fmla="*/ 1 w 45"/>
                <a:gd name="T37" fmla="*/ 1 h 45"/>
                <a:gd name="T38" fmla="*/ 1 w 45"/>
                <a:gd name="T39" fmla="*/ 1 h 45"/>
                <a:gd name="T40" fmla="*/ 1 w 45"/>
                <a:gd name="T41" fmla="*/ 1 h 45"/>
                <a:gd name="T42" fmla="*/ 1 w 45"/>
                <a:gd name="T43" fmla="*/ 1 h 45"/>
                <a:gd name="T44" fmla="*/ 1 w 45"/>
                <a:gd name="T45" fmla="*/ 1 h 45"/>
                <a:gd name="T46" fmla="*/ 1 w 45"/>
                <a:gd name="T47" fmla="*/ 1 h 45"/>
                <a:gd name="T48" fmla="*/ 1 w 45"/>
                <a:gd name="T49" fmla="*/ 1 h 45"/>
                <a:gd name="T50" fmla="*/ 1 w 45"/>
                <a:gd name="T51" fmla="*/ 1 h 45"/>
                <a:gd name="T52" fmla="*/ 1 w 45"/>
                <a:gd name="T53" fmla="*/ 1 h 45"/>
                <a:gd name="T54" fmla="*/ 1 w 45"/>
                <a:gd name="T55" fmla="*/ 1 h 45"/>
                <a:gd name="T56" fmla="*/ 1 w 45"/>
                <a:gd name="T57" fmla="*/ 1 h 45"/>
                <a:gd name="T58" fmla="*/ 1 w 45"/>
                <a:gd name="T59" fmla="*/ 1 h 45"/>
                <a:gd name="T60" fmla="*/ 1 w 45"/>
                <a:gd name="T61" fmla="*/ 1 h 45"/>
                <a:gd name="T62" fmla="*/ 1 w 45"/>
                <a:gd name="T63" fmla="*/ 1 h 45"/>
                <a:gd name="T64" fmla="*/ 1 w 45"/>
                <a:gd name="T65" fmla="*/ 1 h 45"/>
                <a:gd name="T66" fmla="*/ 1 w 45"/>
                <a:gd name="T67" fmla="*/ 1 h 45"/>
                <a:gd name="T68" fmla="*/ 1 w 45"/>
                <a:gd name="T69" fmla="*/ 1 h 45"/>
                <a:gd name="T70" fmla="*/ 1 w 45"/>
                <a:gd name="T71" fmla="*/ 1 h 45"/>
                <a:gd name="T72" fmla="*/ 1 w 45"/>
                <a:gd name="T73" fmla="*/ 1 h 45"/>
                <a:gd name="T74" fmla="*/ 1 w 45"/>
                <a:gd name="T75" fmla="*/ 1 h 45"/>
                <a:gd name="T76" fmla="*/ 1 w 45"/>
                <a:gd name="T77" fmla="*/ 1 h 45"/>
                <a:gd name="T78" fmla="*/ 1 w 45"/>
                <a:gd name="T79" fmla="*/ 1 h 45"/>
                <a:gd name="T80" fmla="*/ 1 w 45"/>
                <a:gd name="T81" fmla="*/ 1 h 45"/>
                <a:gd name="T82" fmla="*/ 1 w 45"/>
                <a:gd name="T83" fmla="*/ 1 h 45"/>
                <a:gd name="T84" fmla="*/ 1 w 45"/>
                <a:gd name="T85" fmla="*/ 1 h 45"/>
                <a:gd name="T86" fmla="*/ 1 w 45"/>
                <a:gd name="T87" fmla="*/ 1 h 45"/>
                <a:gd name="T88" fmla="*/ 1 w 45"/>
                <a:gd name="T89" fmla="*/ 1 h 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5"/>
                <a:gd name="T137" fmla="*/ 45 w 45"/>
                <a:gd name="T138" fmla="*/ 45 h 4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5">
                  <a:moveTo>
                    <a:pt x="23" y="22"/>
                  </a:moveTo>
                  <a:lnTo>
                    <a:pt x="23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5" y="36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0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0" y="45"/>
                  </a:lnTo>
                  <a:lnTo>
                    <a:pt x="21" y="45"/>
                  </a:lnTo>
                  <a:lnTo>
                    <a:pt x="23" y="45"/>
                  </a:lnTo>
                  <a:lnTo>
                    <a:pt x="24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9" y="45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4" y="43"/>
                  </a:lnTo>
                  <a:lnTo>
                    <a:pt x="35" y="42"/>
                  </a:lnTo>
                  <a:lnTo>
                    <a:pt x="36" y="42"/>
                  </a:lnTo>
                  <a:lnTo>
                    <a:pt x="37" y="40"/>
                  </a:lnTo>
                  <a:lnTo>
                    <a:pt x="38" y="39"/>
                  </a:lnTo>
                  <a:lnTo>
                    <a:pt x="39" y="38"/>
                  </a:lnTo>
                  <a:lnTo>
                    <a:pt x="40" y="37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2" y="35"/>
                  </a:lnTo>
                  <a:lnTo>
                    <a:pt x="43" y="34"/>
                  </a:lnTo>
                  <a:lnTo>
                    <a:pt x="43" y="33"/>
                  </a:lnTo>
                  <a:lnTo>
                    <a:pt x="44" y="31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3" y="13"/>
                  </a:lnTo>
                  <a:lnTo>
                    <a:pt x="43" y="12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3" y="22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9" name="Freeform 9">
              <a:extLst>
                <a:ext uri="{FF2B5EF4-FFF2-40B4-BE49-F238E27FC236}">
                  <a16:creationId xmlns:a16="http://schemas.microsoft.com/office/drawing/2014/main" id="{933D4905-AF1A-C644-BDC9-1995F1D30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1222"/>
              <a:ext cx="32" cy="31"/>
            </a:xfrm>
            <a:custGeom>
              <a:avLst/>
              <a:gdLst>
                <a:gd name="T0" fmla="*/ 1 w 55"/>
                <a:gd name="T1" fmla="*/ 0 h 55"/>
                <a:gd name="T2" fmla="*/ 1 w 55"/>
                <a:gd name="T3" fmla="*/ 1 h 55"/>
                <a:gd name="T4" fmla="*/ 1 w 55"/>
                <a:gd name="T5" fmla="*/ 1 h 55"/>
                <a:gd name="T6" fmla="*/ 1 w 55"/>
                <a:gd name="T7" fmla="*/ 1 h 55"/>
                <a:gd name="T8" fmla="*/ 1 w 55"/>
                <a:gd name="T9" fmla="*/ 1 h 55"/>
                <a:gd name="T10" fmla="*/ 1 w 55"/>
                <a:gd name="T11" fmla="*/ 1 h 55"/>
                <a:gd name="T12" fmla="*/ 1 w 55"/>
                <a:gd name="T13" fmla="*/ 1 h 55"/>
                <a:gd name="T14" fmla="*/ 1 w 55"/>
                <a:gd name="T15" fmla="*/ 1 h 55"/>
                <a:gd name="T16" fmla="*/ 1 w 55"/>
                <a:gd name="T17" fmla="*/ 1 h 55"/>
                <a:gd name="T18" fmla="*/ 0 w 55"/>
                <a:gd name="T19" fmla="*/ 1 h 55"/>
                <a:gd name="T20" fmla="*/ 0 w 55"/>
                <a:gd name="T21" fmla="*/ 1 h 55"/>
                <a:gd name="T22" fmla="*/ 0 w 55"/>
                <a:gd name="T23" fmla="*/ 1 h 55"/>
                <a:gd name="T24" fmla="*/ 1 w 55"/>
                <a:gd name="T25" fmla="*/ 1 h 55"/>
                <a:gd name="T26" fmla="*/ 1 w 55"/>
                <a:gd name="T27" fmla="*/ 1 h 55"/>
                <a:gd name="T28" fmla="*/ 1 w 55"/>
                <a:gd name="T29" fmla="*/ 1 h 55"/>
                <a:gd name="T30" fmla="*/ 1 w 55"/>
                <a:gd name="T31" fmla="*/ 1 h 55"/>
                <a:gd name="T32" fmla="*/ 1 w 55"/>
                <a:gd name="T33" fmla="*/ 1 h 55"/>
                <a:gd name="T34" fmla="*/ 1 w 55"/>
                <a:gd name="T35" fmla="*/ 1 h 55"/>
                <a:gd name="T36" fmla="*/ 1 w 55"/>
                <a:gd name="T37" fmla="*/ 1 h 55"/>
                <a:gd name="T38" fmla="*/ 1 w 55"/>
                <a:gd name="T39" fmla="*/ 1 h 55"/>
                <a:gd name="T40" fmla="*/ 1 w 55"/>
                <a:gd name="T41" fmla="*/ 1 h 55"/>
                <a:gd name="T42" fmla="*/ 1 w 55"/>
                <a:gd name="T43" fmla="*/ 1 h 55"/>
                <a:gd name="T44" fmla="*/ 1 w 55"/>
                <a:gd name="T45" fmla="*/ 1 h 55"/>
                <a:gd name="T46" fmla="*/ 1 w 55"/>
                <a:gd name="T47" fmla="*/ 1 h 55"/>
                <a:gd name="T48" fmla="*/ 1 w 55"/>
                <a:gd name="T49" fmla="*/ 1 h 55"/>
                <a:gd name="T50" fmla="*/ 1 w 55"/>
                <a:gd name="T51" fmla="*/ 1 h 55"/>
                <a:gd name="T52" fmla="*/ 1 w 55"/>
                <a:gd name="T53" fmla="*/ 1 h 55"/>
                <a:gd name="T54" fmla="*/ 1 w 55"/>
                <a:gd name="T55" fmla="*/ 1 h 55"/>
                <a:gd name="T56" fmla="*/ 1 w 55"/>
                <a:gd name="T57" fmla="*/ 1 h 55"/>
                <a:gd name="T58" fmla="*/ 1 w 55"/>
                <a:gd name="T59" fmla="*/ 1 h 55"/>
                <a:gd name="T60" fmla="*/ 1 w 55"/>
                <a:gd name="T61" fmla="*/ 1 h 55"/>
                <a:gd name="T62" fmla="*/ 1 w 55"/>
                <a:gd name="T63" fmla="*/ 1 h 55"/>
                <a:gd name="T64" fmla="*/ 1 w 55"/>
                <a:gd name="T65" fmla="*/ 1 h 55"/>
                <a:gd name="T66" fmla="*/ 1 w 55"/>
                <a:gd name="T67" fmla="*/ 1 h 55"/>
                <a:gd name="T68" fmla="*/ 1 w 55"/>
                <a:gd name="T69" fmla="*/ 1 h 55"/>
                <a:gd name="T70" fmla="*/ 1 w 55"/>
                <a:gd name="T71" fmla="*/ 1 h 55"/>
                <a:gd name="T72" fmla="*/ 1 w 55"/>
                <a:gd name="T73" fmla="*/ 1 h 55"/>
                <a:gd name="T74" fmla="*/ 1 w 55"/>
                <a:gd name="T75" fmla="*/ 1 h 55"/>
                <a:gd name="T76" fmla="*/ 1 w 55"/>
                <a:gd name="T77" fmla="*/ 1 h 55"/>
                <a:gd name="T78" fmla="*/ 1 w 55"/>
                <a:gd name="T79" fmla="*/ 1 h 55"/>
                <a:gd name="T80" fmla="*/ 1 w 55"/>
                <a:gd name="T81" fmla="*/ 1 h 55"/>
                <a:gd name="T82" fmla="*/ 1 w 55"/>
                <a:gd name="T83" fmla="*/ 1 h 55"/>
                <a:gd name="T84" fmla="*/ 1 w 55"/>
                <a:gd name="T85" fmla="*/ 1 h 55"/>
                <a:gd name="T86" fmla="*/ 1 w 55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5"/>
                <a:gd name="T133" fmla="*/ 0 h 55"/>
                <a:gd name="T134" fmla="*/ 55 w 55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5" h="55">
                  <a:moveTo>
                    <a:pt x="27" y="0"/>
                  </a:moveTo>
                  <a:lnTo>
                    <a:pt x="25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9" y="48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2" y="50"/>
                  </a:lnTo>
                  <a:lnTo>
                    <a:pt x="13" y="51"/>
                  </a:lnTo>
                  <a:lnTo>
                    <a:pt x="14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8" y="53"/>
                  </a:lnTo>
                  <a:lnTo>
                    <a:pt x="19" y="53"/>
                  </a:lnTo>
                  <a:lnTo>
                    <a:pt x="20" y="53"/>
                  </a:lnTo>
                  <a:lnTo>
                    <a:pt x="21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7" y="55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3" y="53"/>
                  </a:lnTo>
                  <a:lnTo>
                    <a:pt x="36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40" y="51"/>
                  </a:lnTo>
                  <a:lnTo>
                    <a:pt x="41" y="51"/>
                  </a:lnTo>
                  <a:lnTo>
                    <a:pt x="42" y="50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0" y="42"/>
                  </a:lnTo>
                  <a:lnTo>
                    <a:pt x="50" y="41"/>
                  </a:lnTo>
                  <a:lnTo>
                    <a:pt x="51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2" y="37"/>
                  </a:lnTo>
                  <a:lnTo>
                    <a:pt x="53" y="35"/>
                  </a:lnTo>
                  <a:lnTo>
                    <a:pt x="53" y="34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3" y="23"/>
                  </a:lnTo>
                  <a:lnTo>
                    <a:pt x="53" y="22"/>
                  </a:lnTo>
                  <a:lnTo>
                    <a:pt x="53" y="21"/>
                  </a:lnTo>
                  <a:lnTo>
                    <a:pt x="53" y="19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0" y="13"/>
                  </a:lnTo>
                  <a:lnTo>
                    <a:pt x="50" y="12"/>
                  </a:lnTo>
                  <a:lnTo>
                    <a:pt x="49" y="11"/>
                  </a:lnTo>
                  <a:lnTo>
                    <a:pt x="48" y="10"/>
                  </a:lnTo>
                  <a:lnTo>
                    <a:pt x="47" y="9"/>
                  </a:lnTo>
                  <a:lnTo>
                    <a:pt x="47" y="7"/>
                  </a:lnTo>
                  <a:lnTo>
                    <a:pt x="46" y="7"/>
                  </a:lnTo>
                  <a:lnTo>
                    <a:pt x="44" y="6"/>
                  </a:lnTo>
                  <a:lnTo>
                    <a:pt x="43" y="5"/>
                  </a:lnTo>
                  <a:lnTo>
                    <a:pt x="42" y="4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0" name="Line 10">
              <a:extLst>
                <a:ext uri="{FF2B5EF4-FFF2-40B4-BE49-F238E27FC236}">
                  <a16:creationId xmlns:a16="http://schemas.microsoft.com/office/drawing/2014/main" id="{410D1153-D05B-414C-8B1B-70992A7F15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1" y="417"/>
              <a:ext cx="181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1" name="Line 11">
              <a:extLst>
                <a:ext uri="{FF2B5EF4-FFF2-40B4-BE49-F238E27FC236}">
                  <a16:creationId xmlns:a16="http://schemas.microsoft.com/office/drawing/2014/main" id="{369F33DE-241E-6D4A-A32D-E37D5FD129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2158"/>
              <a:ext cx="74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2" name="Line 12">
              <a:extLst>
                <a:ext uri="{FF2B5EF4-FFF2-40B4-BE49-F238E27FC236}">
                  <a16:creationId xmlns:a16="http://schemas.microsoft.com/office/drawing/2014/main" id="{48528135-D9D5-F44A-995A-6AEFDB01B0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82" y="2893"/>
              <a:ext cx="206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3" name="Freeform 13">
              <a:extLst>
                <a:ext uri="{FF2B5EF4-FFF2-40B4-BE49-F238E27FC236}">
                  <a16:creationId xmlns:a16="http://schemas.microsoft.com/office/drawing/2014/main" id="{D27F8217-FC56-8A4B-BC74-6D0D0BF09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247"/>
              <a:ext cx="826" cy="644"/>
            </a:xfrm>
            <a:custGeom>
              <a:avLst/>
              <a:gdLst>
                <a:gd name="T0" fmla="*/ 1 w 1436"/>
                <a:gd name="T1" fmla="*/ 1 h 1121"/>
                <a:gd name="T2" fmla="*/ 1 w 1436"/>
                <a:gd name="T3" fmla="*/ 1 h 1121"/>
                <a:gd name="T4" fmla="*/ 0 w 1436"/>
                <a:gd name="T5" fmla="*/ 1 h 1121"/>
                <a:gd name="T6" fmla="*/ 0 w 1436"/>
                <a:gd name="T7" fmla="*/ 0 h 1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6"/>
                <a:gd name="T13" fmla="*/ 0 h 1121"/>
                <a:gd name="T14" fmla="*/ 1436 w 1436"/>
                <a:gd name="T15" fmla="*/ 1121 h 1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6" h="1121">
                  <a:moveTo>
                    <a:pt x="1436" y="1121"/>
                  </a:moveTo>
                  <a:lnTo>
                    <a:pt x="1436" y="628"/>
                  </a:lnTo>
                  <a:lnTo>
                    <a:pt x="0" y="31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4" name="Freeform 14">
              <a:extLst>
                <a:ext uri="{FF2B5EF4-FFF2-40B4-BE49-F238E27FC236}">
                  <a16:creationId xmlns:a16="http://schemas.microsoft.com/office/drawing/2014/main" id="{87E1A12D-F5A3-524F-86FC-3FC9ABA30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157"/>
              <a:ext cx="826" cy="644"/>
            </a:xfrm>
            <a:custGeom>
              <a:avLst/>
              <a:gdLst>
                <a:gd name="T0" fmla="*/ 1 w 1436"/>
                <a:gd name="T1" fmla="*/ 0 h 1121"/>
                <a:gd name="T2" fmla="*/ 1 w 1436"/>
                <a:gd name="T3" fmla="*/ 1 h 1121"/>
                <a:gd name="T4" fmla="*/ 0 w 1436"/>
                <a:gd name="T5" fmla="*/ 1 h 1121"/>
                <a:gd name="T6" fmla="*/ 0 w 1436"/>
                <a:gd name="T7" fmla="*/ 1 h 1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6"/>
                <a:gd name="T13" fmla="*/ 0 h 1121"/>
                <a:gd name="T14" fmla="*/ 1436 w 1436"/>
                <a:gd name="T15" fmla="*/ 1121 h 1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6" h="1121">
                  <a:moveTo>
                    <a:pt x="1436" y="0"/>
                  </a:moveTo>
                  <a:lnTo>
                    <a:pt x="1436" y="471"/>
                  </a:lnTo>
                  <a:lnTo>
                    <a:pt x="0" y="785"/>
                  </a:lnTo>
                  <a:lnTo>
                    <a:pt x="0" y="112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5" name="Freeform 15">
              <a:extLst>
                <a:ext uri="{FF2B5EF4-FFF2-40B4-BE49-F238E27FC236}">
                  <a16:creationId xmlns:a16="http://schemas.microsoft.com/office/drawing/2014/main" id="{595F6848-97CD-254D-B85C-ECA54497C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144"/>
              <a:ext cx="26" cy="26"/>
            </a:xfrm>
            <a:custGeom>
              <a:avLst/>
              <a:gdLst>
                <a:gd name="T0" fmla="*/ 1 w 45"/>
                <a:gd name="T1" fmla="*/ 1 h 45"/>
                <a:gd name="T2" fmla="*/ 1 w 45"/>
                <a:gd name="T3" fmla="*/ 1 h 45"/>
                <a:gd name="T4" fmla="*/ 1 w 45"/>
                <a:gd name="T5" fmla="*/ 1 h 45"/>
                <a:gd name="T6" fmla="*/ 1 w 45"/>
                <a:gd name="T7" fmla="*/ 1 h 45"/>
                <a:gd name="T8" fmla="*/ 1 w 45"/>
                <a:gd name="T9" fmla="*/ 1 h 45"/>
                <a:gd name="T10" fmla="*/ 1 w 45"/>
                <a:gd name="T11" fmla="*/ 1 h 45"/>
                <a:gd name="T12" fmla="*/ 1 w 45"/>
                <a:gd name="T13" fmla="*/ 1 h 45"/>
                <a:gd name="T14" fmla="*/ 1 w 45"/>
                <a:gd name="T15" fmla="*/ 1 h 45"/>
                <a:gd name="T16" fmla="*/ 1 w 45"/>
                <a:gd name="T17" fmla="*/ 1 h 45"/>
                <a:gd name="T18" fmla="*/ 0 w 45"/>
                <a:gd name="T19" fmla="*/ 1 h 45"/>
                <a:gd name="T20" fmla="*/ 0 w 45"/>
                <a:gd name="T21" fmla="*/ 1 h 45"/>
                <a:gd name="T22" fmla="*/ 0 w 45"/>
                <a:gd name="T23" fmla="*/ 1 h 45"/>
                <a:gd name="T24" fmla="*/ 0 w 45"/>
                <a:gd name="T25" fmla="*/ 1 h 45"/>
                <a:gd name="T26" fmla="*/ 1 w 45"/>
                <a:gd name="T27" fmla="*/ 1 h 45"/>
                <a:gd name="T28" fmla="*/ 1 w 45"/>
                <a:gd name="T29" fmla="*/ 1 h 45"/>
                <a:gd name="T30" fmla="*/ 1 w 45"/>
                <a:gd name="T31" fmla="*/ 1 h 45"/>
                <a:gd name="T32" fmla="*/ 1 w 45"/>
                <a:gd name="T33" fmla="*/ 1 h 45"/>
                <a:gd name="T34" fmla="*/ 1 w 45"/>
                <a:gd name="T35" fmla="*/ 1 h 45"/>
                <a:gd name="T36" fmla="*/ 1 w 45"/>
                <a:gd name="T37" fmla="*/ 1 h 45"/>
                <a:gd name="T38" fmla="*/ 1 w 45"/>
                <a:gd name="T39" fmla="*/ 1 h 45"/>
                <a:gd name="T40" fmla="*/ 1 w 45"/>
                <a:gd name="T41" fmla="*/ 1 h 45"/>
                <a:gd name="T42" fmla="*/ 1 w 45"/>
                <a:gd name="T43" fmla="*/ 1 h 45"/>
                <a:gd name="T44" fmla="*/ 1 w 45"/>
                <a:gd name="T45" fmla="*/ 1 h 45"/>
                <a:gd name="T46" fmla="*/ 1 w 45"/>
                <a:gd name="T47" fmla="*/ 1 h 45"/>
                <a:gd name="T48" fmla="*/ 1 w 45"/>
                <a:gd name="T49" fmla="*/ 1 h 45"/>
                <a:gd name="T50" fmla="*/ 1 w 45"/>
                <a:gd name="T51" fmla="*/ 1 h 45"/>
                <a:gd name="T52" fmla="*/ 1 w 45"/>
                <a:gd name="T53" fmla="*/ 1 h 45"/>
                <a:gd name="T54" fmla="*/ 1 w 45"/>
                <a:gd name="T55" fmla="*/ 1 h 45"/>
                <a:gd name="T56" fmla="*/ 1 w 45"/>
                <a:gd name="T57" fmla="*/ 1 h 45"/>
                <a:gd name="T58" fmla="*/ 1 w 45"/>
                <a:gd name="T59" fmla="*/ 1 h 45"/>
                <a:gd name="T60" fmla="*/ 1 w 45"/>
                <a:gd name="T61" fmla="*/ 1 h 45"/>
                <a:gd name="T62" fmla="*/ 1 w 45"/>
                <a:gd name="T63" fmla="*/ 1 h 45"/>
                <a:gd name="T64" fmla="*/ 1 w 45"/>
                <a:gd name="T65" fmla="*/ 1 h 45"/>
                <a:gd name="T66" fmla="*/ 1 w 45"/>
                <a:gd name="T67" fmla="*/ 1 h 45"/>
                <a:gd name="T68" fmla="*/ 1 w 45"/>
                <a:gd name="T69" fmla="*/ 1 h 45"/>
                <a:gd name="T70" fmla="*/ 1 w 45"/>
                <a:gd name="T71" fmla="*/ 1 h 45"/>
                <a:gd name="T72" fmla="*/ 1 w 45"/>
                <a:gd name="T73" fmla="*/ 1 h 45"/>
                <a:gd name="T74" fmla="*/ 1 w 45"/>
                <a:gd name="T75" fmla="*/ 1 h 45"/>
                <a:gd name="T76" fmla="*/ 1 w 45"/>
                <a:gd name="T77" fmla="*/ 1 h 45"/>
                <a:gd name="T78" fmla="*/ 1 w 45"/>
                <a:gd name="T79" fmla="*/ 1 h 45"/>
                <a:gd name="T80" fmla="*/ 1 w 45"/>
                <a:gd name="T81" fmla="*/ 1 h 45"/>
                <a:gd name="T82" fmla="*/ 1 w 45"/>
                <a:gd name="T83" fmla="*/ 1 h 45"/>
                <a:gd name="T84" fmla="*/ 1 w 45"/>
                <a:gd name="T85" fmla="*/ 1 h 45"/>
                <a:gd name="T86" fmla="*/ 1 w 45"/>
                <a:gd name="T87" fmla="*/ 1 h 45"/>
                <a:gd name="T88" fmla="*/ 1 w 45"/>
                <a:gd name="T89" fmla="*/ 1 h 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5"/>
                <a:gd name="T137" fmla="*/ 45 w 45"/>
                <a:gd name="T138" fmla="*/ 45 h 4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5">
                  <a:moveTo>
                    <a:pt x="23" y="23"/>
                  </a:moveTo>
                  <a:lnTo>
                    <a:pt x="23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5" y="36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0" y="45"/>
                  </a:lnTo>
                  <a:lnTo>
                    <a:pt x="21" y="45"/>
                  </a:lnTo>
                  <a:lnTo>
                    <a:pt x="23" y="45"/>
                  </a:lnTo>
                  <a:lnTo>
                    <a:pt x="24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9" y="45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4" y="43"/>
                  </a:lnTo>
                  <a:lnTo>
                    <a:pt x="35" y="42"/>
                  </a:lnTo>
                  <a:lnTo>
                    <a:pt x="36" y="42"/>
                  </a:lnTo>
                  <a:lnTo>
                    <a:pt x="37" y="41"/>
                  </a:lnTo>
                  <a:lnTo>
                    <a:pt x="38" y="39"/>
                  </a:lnTo>
                  <a:lnTo>
                    <a:pt x="39" y="38"/>
                  </a:lnTo>
                  <a:lnTo>
                    <a:pt x="40" y="37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2" y="35"/>
                  </a:lnTo>
                  <a:lnTo>
                    <a:pt x="43" y="34"/>
                  </a:lnTo>
                  <a:lnTo>
                    <a:pt x="43" y="33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86" name="Freeform 16">
              <a:extLst>
                <a:ext uri="{FF2B5EF4-FFF2-40B4-BE49-F238E27FC236}">
                  <a16:creationId xmlns:a16="http://schemas.microsoft.com/office/drawing/2014/main" id="{D96A10B2-5ACE-374B-B1D3-1AF6E4A00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136"/>
              <a:ext cx="32" cy="31"/>
            </a:xfrm>
            <a:custGeom>
              <a:avLst/>
              <a:gdLst>
                <a:gd name="T0" fmla="*/ 1 w 55"/>
                <a:gd name="T1" fmla="*/ 0 h 55"/>
                <a:gd name="T2" fmla="*/ 1 w 55"/>
                <a:gd name="T3" fmla="*/ 1 h 55"/>
                <a:gd name="T4" fmla="*/ 1 w 55"/>
                <a:gd name="T5" fmla="*/ 1 h 55"/>
                <a:gd name="T6" fmla="*/ 1 w 55"/>
                <a:gd name="T7" fmla="*/ 1 h 55"/>
                <a:gd name="T8" fmla="*/ 1 w 55"/>
                <a:gd name="T9" fmla="*/ 1 h 55"/>
                <a:gd name="T10" fmla="*/ 1 w 55"/>
                <a:gd name="T11" fmla="*/ 1 h 55"/>
                <a:gd name="T12" fmla="*/ 1 w 55"/>
                <a:gd name="T13" fmla="*/ 1 h 55"/>
                <a:gd name="T14" fmla="*/ 1 w 55"/>
                <a:gd name="T15" fmla="*/ 1 h 55"/>
                <a:gd name="T16" fmla="*/ 1 w 55"/>
                <a:gd name="T17" fmla="*/ 1 h 55"/>
                <a:gd name="T18" fmla="*/ 0 w 55"/>
                <a:gd name="T19" fmla="*/ 1 h 55"/>
                <a:gd name="T20" fmla="*/ 0 w 55"/>
                <a:gd name="T21" fmla="*/ 1 h 55"/>
                <a:gd name="T22" fmla="*/ 0 w 55"/>
                <a:gd name="T23" fmla="*/ 1 h 55"/>
                <a:gd name="T24" fmla="*/ 1 w 55"/>
                <a:gd name="T25" fmla="*/ 1 h 55"/>
                <a:gd name="T26" fmla="*/ 1 w 55"/>
                <a:gd name="T27" fmla="*/ 1 h 55"/>
                <a:gd name="T28" fmla="*/ 1 w 55"/>
                <a:gd name="T29" fmla="*/ 1 h 55"/>
                <a:gd name="T30" fmla="*/ 1 w 55"/>
                <a:gd name="T31" fmla="*/ 1 h 55"/>
                <a:gd name="T32" fmla="*/ 1 w 55"/>
                <a:gd name="T33" fmla="*/ 1 h 55"/>
                <a:gd name="T34" fmla="*/ 1 w 55"/>
                <a:gd name="T35" fmla="*/ 1 h 55"/>
                <a:gd name="T36" fmla="*/ 1 w 55"/>
                <a:gd name="T37" fmla="*/ 1 h 55"/>
                <a:gd name="T38" fmla="*/ 1 w 55"/>
                <a:gd name="T39" fmla="*/ 1 h 55"/>
                <a:gd name="T40" fmla="*/ 1 w 55"/>
                <a:gd name="T41" fmla="*/ 1 h 55"/>
                <a:gd name="T42" fmla="*/ 1 w 55"/>
                <a:gd name="T43" fmla="*/ 1 h 55"/>
                <a:gd name="T44" fmla="*/ 1 w 55"/>
                <a:gd name="T45" fmla="*/ 1 h 55"/>
                <a:gd name="T46" fmla="*/ 1 w 55"/>
                <a:gd name="T47" fmla="*/ 1 h 55"/>
                <a:gd name="T48" fmla="*/ 1 w 55"/>
                <a:gd name="T49" fmla="*/ 1 h 55"/>
                <a:gd name="T50" fmla="*/ 1 w 55"/>
                <a:gd name="T51" fmla="*/ 1 h 55"/>
                <a:gd name="T52" fmla="*/ 1 w 55"/>
                <a:gd name="T53" fmla="*/ 1 h 55"/>
                <a:gd name="T54" fmla="*/ 1 w 55"/>
                <a:gd name="T55" fmla="*/ 1 h 55"/>
                <a:gd name="T56" fmla="*/ 1 w 55"/>
                <a:gd name="T57" fmla="*/ 1 h 55"/>
                <a:gd name="T58" fmla="*/ 1 w 55"/>
                <a:gd name="T59" fmla="*/ 1 h 55"/>
                <a:gd name="T60" fmla="*/ 1 w 55"/>
                <a:gd name="T61" fmla="*/ 1 h 55"/>
                <a:gd name="T62" fmla="*/ 1 w 55"/>
                <a:gd name="T63" fmla="*/ 1 h 55"/>
                <a:gd name="T64" fmla="*/ 1 w 55"/>
                <a:gd name="T65" fmla="*/ 1 h 55"/>
                <a:gd name="T66" fmla="*/ 1 w 55"/>
                <a:gd name="T67" fmla="*/ 1 h 55"/>
                <a:gd name="T68" fmla="*/ 1 w 55"/>
                <a:gd name="T69" fmla="*/ 1 h 55"/>
                <a:gd name="T70" fmla="*/ 1 w 55"/>
                <a:gd name="T71" fmla="*/ 1 h 55"/>
                <a:gd name="T72" fmla="*/ 1 w 55"/>
                <a:gd name="T73" fmla="*/ 1 h 55"/>
                <a:gd name="T74" fmla="*/ 1 w 55"/>
                <a:gd name="T75" fmla="*/ 1 h 55"/>
                <a:gd name="T76" fmla="*/ 1 w 55"/>
                <a:gd name="T77" fmla="*/ 1 h 55"/>
                <a:gd name="T78" fmla="*/ 1 w 55"/>
                <a:gd name="T79" fmla="*/ 1 h 55"/>
                <a:gd name="T80" fmla="*/ 1 w 55"/>
                <a:gd name="T81" fmla="*/ 1 h 55"/>
                <a:gd name="T82" fmla="*/ 1 w 55"/>
                <a:gd name="T83" fmla="*/ 1 h 55"/>
                <a:gd name="T84" fmla="*/ 1 w 55"/>
                <a:gd name="T85" fmla="*/ 1 h 55"/>
                <a:gd name="T86" fmla="*/ 1 w 55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5"/>
                <a:gd name="T133" fmla="*/ 0 h 55"/>
                <a:gd name="T134" fmla="*/ 55 w 55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5" h="55">
                  <a:moveTo>
                    <a:pt x="27" y="0"/>
                  </a:moveTo>
                  <a:lnTo>
                    <a:pt x="25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9" y="48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2" y="50"/>
                  </a:lnTo>
                  <a:lnTo>
                    <a:pt x="13" y="51"/>
                  </a:lnTo>
                  <a:lnTo>
                    <a:pt x="14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1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7" y="55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3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40" y="51"/>
                  </a:lnTo>
                  <a:lnTo>
                    <a:pt x="41" y="51"/>
                  </a:lnTo>
                  <a:lnTo>
                    <a:pt x="42" y="50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3"/>
                  </a:lnTo>
                  <a:lnTo>
                    <a:pt x="50" y="42"/>
                  </a:lnTo>
                  <a:lnTo>
                    <a:pt x="50" y="41"/>
                  </a:lnTo>
                  <a:lnTo>
                    <a:pt x="51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3" y="35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4"/>
                  </a:lnTo>
                  <a:lnTo>
                    <a:pt x="53" y="23"/>
                  </a:lnTo>
                  <a:lnTo>
                    <a:pt x="53" y="22"/>
                  </a:lnTo>
                  <a:lnTo>
                    <a:pt x="53" y="21"/>
                  </a:lnTo>
                  <a:lnTo>
                    <a:pt x="53" y="19"/>
                  </a:lnTo>
                  <a:lnTo>
                    <a:pt x="52" y="18"/>
                  </a:lnTo>
                  <a:lnTo>
                    <a:pt x="52" y="17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0" y="13"/>
                  </a:lnTo>
                  <a:lnTo>
                    <a:pt x="50" y="12"/>
                  </a:lnTo>
                  <a:lnTo>
                    <a:pt x="49" y="11"/>
                  </a:lnTo>
                  <a:lnTo>
                    <a:pt x="48" y="10"/>
                  </a:lnTo>
                  <a:lnTo>
                    <a:pt x="47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4" y="6"/>
                  </a:lnTo>
                  <a:lnTo>
                    <a:pt x="43" y="5"/>
                  </a:lnTo>
                  <a:lnTo>
                    <a:pt x="42" y="4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7" name="Line 17">
              <a:extLst>
                <a:ext uri="{FF2B5EF4-FFF2-40B4-BE49-F238E27FC236}">
                  <a16:creationId xmlns:a16="http://schemas.microsoft.com/office/drawing/2014/main" id="{66644C95-3144-FB4A-BB38-28AF420492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93" y="2157"/>
              <a:ext cx="3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8" name="Line 18">
              <a:extLst>
                <a:ext uri="{FF2B5EF4-FFF2-40B4-BE49-F238E27FC236}">
                  <a16:creationId xmlns:a16="http://schemas.microsoft.com/office/drawing/2014/main" id="{8A312D6F-6D86-A641-8A16-51C4F5BD96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8" y="417"/>
              <a:ext cx="193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9" name="Freeform 19">
              <a:extLst>
                <a:ext uri="{FF2B5EF4-FFF2-40B4-BE49-F238E27FC236}">
                  <a16:creationId xmlns:a16="http://schemas.microsoft.com/office/drawing/2014/main" id="{358B89C9-015F-564E-AD4F-9CC3A3F6C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1242"/>
              <a:ext cx="826" cy="824"/>
            </a:xfrm>
            <a:custGeom>
              <a:avLst/>
              <a:gdLst>
                <a:gd name="T0" fmla="*/ 0 w 1436"/>
                <a:gd name="T1" fmla="*/ 1 h 1436"/>
                <a:gd name="T2" fmla="*/ 0 w 1436"/>
                <a:gd name="T3" fmla="*/ 1 h 1436"/>
                <a:gd name="T4" fmla="*/ 1 w 1436"/>
                <a:gd name="T5" fmla="*/ 1 h 1436"/>
                <a:gd name="T6" fmla="*/ 1 w 1436"/>
                <a:gd name="T7" fmla="*/ 0 h 14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6"/>
                <a:gd name="T13" fmla="*/ 0 h 1436"/>
                <a:gd name="T14" fmla="*/ 1436 w 1436"/>
                <a:gd name="T15" fmla="*/ 1436 h 14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6" h="1436">
                  <a:moveTo>
                    <a:pt x="0" y="1436"/>
                  </a:moveTo>
                  <a:lnTo>
                    <a:pt x="0" y="1122"/>
                  </a:lnTo>
                  <a:lnTo>
                    <a:pt x="1436" y="314"/>
                  </a:lnTo>
                  <a:lnTo>
                    <a:pt x="14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0" name="Freeform 20">
              <a:extLst>
                <a:ext uri="{FF2B5EF4-FFF2-40B4-BE49-F238E27FC236}">
                  <a16:creationId xmlns:a16="http://schemas.microsoft.com/office/drawing/2014/main" id="{03B98C52-B4FB-5442-9B25-91ACB07F3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324"/>
              <a:ext cx="371" cy="833"/>
            </a:xfrm>
            <a:custGeom>
              <a:avLst/>
              <a:gdLst>
                <a:gd name="T0" fmla="*/ 0 w 314"/>
                <a:gd name="T1" fmla="*/ 1 h 1436"/>
                <a:gd name="T2" fmla="*/ 0 w 314"/>
                <a:gd name="T3" fmla="*/ 1 h 1436"/>
                <a:gd name="T4" fmla="*/ 0 w 314"/>
                <a:gd name="T5" fmla="*/ 0 h 1436"/>
                <a:gd name="T6" fmla="*/ 17197 w 314"/>
                <a:gd name="T7" fmla="*/ 0 h 14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4"/>
                <a:gd name="T13" fmla="*/ 0 h 1436"/>
                <a:gd name="T14" fmla="*/ 314 w 314"/>
                <a:gd name="T15" fmla="*/ 1436 h 14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4" h="1436">
                  <a:moveTo>
                    <a:pt x="0" y="1436"/>
                  </a:moveTo>
                  <a:lnTo>
                    <a:pt x="0" y="1436"/>
                  </a:lnTo>
                  <a:lnTo>
                    <a:pt x="0" y="0"/>
                  </a:lnTo>
                  <a:lnTo>
                    <a:pt x="31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1" name="Line 21">
              <a:extLst>
                <a:ext uri="{FF2B5EF4-FFF2-40B4-BE49-F238E27FC236}">
                  <a16:creationId xmlns:a16="http://schemas.microsoft.com/office/drawing/2014/main" id="{4892B857-B83E-7B42-8A9A-B8D4CAB0E8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8" y="1745"/>
              <a:ext cx="373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2" name="Freeform 22">
              <a:extLst>
                <a:ext uri="{FF2B5EF4-FFF2-40B4-BE49-F238E27FC236}">
                  <a16:creationId xmlns:a16="http://schemas.microsoft.com/office/drawing/2014/main" id="{46584844-047D-3E42-A000-351233815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732"/>
              <a:ext cx="26" cy="25"/>
            </a:xfrm>
            <a:custGeom>
              <a:avLst/>
              <a:gdLst>
                <a:gd name="T0" fmla="*/ 1 w 45"/>
                <a:gd name="T1" fmla="*/ 1 h 44"/>
                <a:gd name="T2" fmla="*/ 1 w 45"/>
                <a:gd name="T3" fmla="*/ 1 h 44"/>
                <a:gd name="T4" fmla="*/ 1 w 45"/>
                <a:gd name="T5" fmla="*/ 1 h 44"/>
                <a:gd name="T6" fmla="*/ 1 w 45"/>
                <a:gd name="T7" fmla="*/ 1 h 44"/>
                <a:gd name="T8" fmla="*/ 1 w 45"/>
                <a:gd name="T9" fmla="*/ 1 h 44"/>
                <a:gd name="T10" fmla="*/ 1 w 45"/>
                <a:gd name="T11" fmla="*/ 1 h 44"/>
                <a:gd name="T12" fmla="*/ 1 w 45"/>
                <a:gd name="T13" fmla="*/ 1 h 44"/>
                <a:gd name="T14" fmla="*/ 1 w 45"/>
                <a:gd name="T15" fmla="*/ 1 h 44"/>
                <a:gd name="T16" fmla="*/ 1 w 45"/>
                <a:gd name="T17" fmla="*/ 1 h 44"/>
                <a:gd name="T18" fmla="*/ 0 w 45"/>
                <a:gd name="T19" fmla="*/ 1 h 44"/>
                <a:gd name="T20" fmla="*/ 0 w 45"/>
                <a:gd name="T21" fmla="*/ 1 h 44"/>
                <a:gd name="T22" fmla="*/ 0 w 45"/>
                <a:gd name="T23" fmla="*/ 1 h 44"/>
                <a:gd name="T24" fmla="*/ 0 w 45"/>
                <a:gd name="T25" fmla="*/ 1 h 44"/>
                <a:gd name="T26" fmla="*/ 1 w 45"/>
                <a:gd name="T27" fmla="*/ 1 h 44"/>
                <a:gd name="T28" fmla="*/ 1 w 45"/>
                <a:gd name="T29" fmla="*/ 1 h 44"/>
                <a:gd name="T30" fmla="*/ 1 w 45"/>
                <a:gd name="T31" fmla="*/ 1 h 44"/>
                <a:gd name="T32" fmla="*/ 1 w 45"/>
                <a:gd name="T33" fmla="*/ 1 h 44"/>
                <a:gd name="T34" fmla="*/ 1 w 45"/>
                <a:gd name="T35" fmla="*/ 1 h 44"/>
                <a:gd name="T36" fmla="*/ 1 w 45"/>
                <a:gd name="T37" fmla="*/ 1 h 44"/>
                <a:gd name="T38" fmla="*/ 1 w 45"/>
                <a:gd name="T39" fmla="*/ 1 h 44"/>
                <a:gd name="T40" fmla="*/ 1 w 45"/>
                <a:gd name="T41" fmla="*/ 1 h 44"/>
                <a:gd name="T42" fmla="*/ 1 w 45"/>
                <a:gd name="T43" fmla="*/ 1 h 44"/>
                <a:gd name="T44" fmla="*/ 1 w 45"/>
                <a:gd name="T45" fmla="*/ 1 h 44"/>
                <a:gd name="T46" fmla="*/ 1 w 45"/>
                <a:gd name="T47" fmla="*/ 1 h 44"/>
                <a:gd name="T48" fmla="*/ 1 w 45"/>
                <a:gd name="T49" fmla="*/ 1 h 44"/>
                <a:gd name="T50" fmla="*/ 1 w 45"/>
                <a:gd name="T51" fmla="*/ 1 h 44"/>
                <a:gd name="T52" fmla="*/ 1 w 45"/>
                <a:gd name="T53" fmla="*/ 1 h 44"/>
                <a:gd name="T54" fmla="*/ 1 w 45"/>
                <a:gd name="T55" fmla="*/ 1 h 44"/>
                <a:gd name="T56" fmla="*/ 1 w 45"/>
                <a:gd name="T57" fmla="*/ 1 h 44"/>
                <a:gd name="T58" fmla="*/ 1 w 45"/>
                <a:gd name="T59" fmla="*/ 1 h 44"/>
                <a:gd name="T60" fmla="*/ 1 w 45"/>
                <a:gd name="T61" fmla="*/ 1 h 44"/>
                <a:gd name="T62" fmla="*/ 1 w 45"/>
                <a:gd name="T63" fmla="*/ 1 h 44"/>
                <a:gd name="T64" fmla="*/ 1 w 45"/>
                <a:gd name="T65" fmla="*/ 1 h 44"/>
                <a:gd name="T66" fmla="*/ 1 w 45"/>
                <a:gd name="T67" fmla="*/ 1 h 44"/>
                <a:gd name="T68" fmla="*/ 1 w 45"/>
                <a:gd name="T69" fmla="*/ 1 h 44"/>
                <a:gd name="T70" fmla="*/ 1 w 45"/>
                <a:gd name="T71" fmla="*/ 1 h 44"/>
                <a:gd name="T72" fmla="*/ 1 w 45"/>
                <a:gd name="T73" fmla="*/ 1 h 44"/>
                <a:gd name="T74" fmla="*/ 1 w 45"/>
                <a:gd name="T75" fmla="*/ 1 h 44"/>
                <a:gd name="T76" fmla="*/ 1 w 45"/>
                <a:gd name="T77" fmla="*/ 1 h 44"/>
                <a:gd name="T78" fmla="*/ 1 w 45"/>
                <a:gd name="T79" fmla="*/ 1 h 44"/>
                <a:gd name="T80" fmla="*/ 1 w 45"/>
                <a:gd name="T81" fmla="*/ 1 h 44"/>
                <a:gd name="T82" fmla="*/ 1 w 45"/>
                <a:gd name="T83" fmla="*/ 1 h 44"/>
                <a:gd name="T84" fmla="*/ 1 w 45"/>
                <a:gd name="T85" fmla="*/ 1 h 44"/>
                <a:gd name="T86" fmla="*/ 1 w 45"/>
                <a:gd name="T87" fmla="*/ 1 h 44"/>
                <a:gd name="T88" fmla="*/ 1 w 45"/>
                <a:gd name="T89" fmla="*/ 1 h 4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4"/>
                <a:gd name="T137" fmla="*/ 45 w 45"/>
                <a:gd name="T138" fmla="*/ 44 h 4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4">
                  <a:moveTo>
                    <a:pt x="23" y="22"/>
                  </a:moveTo>
                  <a:lnTo>
                    <a:pt x="23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3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0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2" y="42"/>
                  </a:lnTo>
                  <a:lnTo>
                    <a:pt x="13" y="42"/>
                  </a:lnTo>
                  <a:lnTo>
                    <a:pt x="13" y="43"/>
                  </a:lnTo>
                  <a:lnTo>
                    <a:pt x="14" y="43"/>
                  </a:lnTo>
                  <a:lnTo>
                    <a:pt x="15" y="43"/>
                  </a:lnTo>
                  <a:lnTo>
                    <a:pt x="16" y="44"/>
                  </a:lnTo>
                  <a:lnTo>
                    <a:pt x="17" y="44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21" y="44"/>
                  </a:lnTo>
                  <a:lnTo>
                    <a:pt x="22" y="44"/>
                  </a:lnTo>
                  <a:lnTo>
                    <a:pt x="23" y="44"/>
                  </a:lnTo>
                  <a:lnTo>
                    <a:pt x="24" y="44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2" y="43"/>
                  </a:lnTo>
                  <a:lnTo>
                    <a:pt x="33" y="43"/>
                  </a:lnTo>
                  <a:lnTo>
                    <a:pt x="34" y="42"/>
                  </a:lnTo>
                  <a:lnTo>
                    <a:pt x="35" y="41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8" y="39"/>
                  </a:lnTo>
                  <a:lnTo>
                    <a:pt x="40" y="38"/>
                  </a:lnTo>
                  <a:lnTo>
                    <a:pt x="41" y="37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2" y="34"/>
                  </a:lnTo>
                  <a:lnTo>
                    <a:pt x="43" y="33"/>
                  </a:lnTo>
                  <a:lnTo>
                    <a:pt x="43" y="32"/>
                  </a:lnTo>
                  <a:lnTo>
                    <a:pt x="44" y="31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5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4" y="14"/>
                  </a:lnTo>
                  <a:lnTo>
                    <a:pt x="43" y="13"/>
                  </a:lnTo>
                  <a:lnTo>
                    <a:pt x="43" y="12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0" y="7"/>
                  </a:lnTo>
                  <a:lnTo>
                    <a:pt x="38" y="6"/>
                  </a:lnTo>
                  <a:lnTo>
                    <a:pt x="37" y="5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3" y="22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93" name="Freeform 23">
              <a:extLst>
                <a:ext uri="{FF2B5EF4-FFF2-40B4-BE49-F238E27FC236}">
                  <a16:creationId xmlns:a16="http://schemas.microsoft.com/office/drawing/2014/main" id="{E467F211-F367-3848-86EF-C1CBBF380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1724"/>
              <a:ext cx="32" cy="32"/>
            </a:xfrm>
            <a:custGeom>
              <a:avLst/>
              <a:gdLst>
                <a:gd name="T0" fmla="*/ 1 w 55"/>
                <a:gd name="T1" fmla="*/ 0 h 55"/>
                <a:gd name="T2" fmla="*/ 1 w 55"/>
                <a:gd name="T3" fmla="*/ 1 h 55"/>
                <a:gd name="T4" fmla="*/ 1 w 55"/>
                <a:gd name="T5" fmla="*/ 1 h 55"/>
                <a:gd name="T6" fmla="*/ 1 w 55"/>
                <a:gd name="T7" fmla="*/ 1 h 55"/>
                <a:gd name="T8" fmla="*/ 1 w 55"/>
                <a:gd name="T9" fmla="*/ 1 h 55"/>
                <a:gd name="T10" fmla="*/ 1 w 55"/>
                <a:gd name="T11" fmla="*/ 1 h 55"/>
                <a:gd name="T12" fmla="*/ 1 w 55"/>
                <a:gd name="T13" fmla="*/ 1 h 55"/>
                <a:gd name="T14" fmla="*/ 1 w 55"/>
                <a:gd name="T15" fmla="*/ 1 h 55"/>
                <a:gd name="T16" fmla="*/ 1 w 55"/>
                <a:gd name="T17" fmla="*/ 1 h 55"/>
                <a:gd name="T18" fmla="*/ 0 w 55"/>
                <a:gd name="T19" fmla="*/ 1 h 55"/>
                <a:gd name="T20" fmla="*/ 0 w 55"/>
                <a:gd name="T21" fmla="*/ 1 h 55"/>
                <a:gd name="T22" fmla="*/ 0 w 55"/>
                <a:gd name="T23" fmla="*/ 1 h 55"/>
                <a:gd name="T24" fmla="*/ 1 w 55"/>
                <a:gd name="T25" fmla="*/ 1 h 55"/>
                <a:gd name="T26" fmla="*/ 1 w 55"/>
                <a:gd name="T27" fmla="*/ 1 h 55"/>
                <a:gd name="T28" fmla="*/ 1 w 55"/>
                <a:gd name="T29" fmla="*/ 1 h 55"/>
                <a:gd name="T30" fmla="*/ 1 w 55"/>
                <a:gd name="T31" fmla="*/ 1 h 55"/>
                <a:gd name="T32" fmla="*/ 1 w 55"/>
                <a:gd name="T33" fmla="*/ 1 h 55"/>
                <a:gd name="T34" fmla="*/ 1 w 55"/>
                <a:gd name="T35" fmla="*/ 1 h 55"/>
                <a:gd name="T36" fmla="*/ 1 w 55"/>
                <a:gd name="T37" fmla="*/ 1 h 55"/>
                <a:gd name="T38" fmla="*/ 1 w 55"/>
                <a:gd name="T39" fmla="*/ 1 h 55"/>
                <a:gd name="T40" fmla="*/ 1 w 55"/>
                <a:gd name="T41" fmla="*/ 1 h 55"/>
                <a:gd name="T42" fmla="*/ 1 w 55"/>
                <a:gd name="T43" fmla="*/ 1 h 55"/>
                <a:gd name="T44" fmla="*/ 1 w 55"/>
                <a:gd name="T45" fmla="*/ 1 h 55"/>
                <a:gd name="T46" fmla="*/ 1 w 55"/>
                <a:gd name="T47" fmla="*/ 1 h 55"/>
                <a:gd name="T48" fmla="*/ 1 w 55"/>
                <a:gd name="T49" fmla="*/ 1 h 55"/>
                <a:gd name="T50" fmla="*/ 1 w 55"/>
                <a:gd name="T51" fmla="*/ 1 h 55"/>
                <a:gd name="T52" fmla="*/ 1 w 55"/>
                <a:gd name="T53" fmla="*/ 1 h 55"/>
                <a:gd name="T54" fmla="*/ 1 w 55"/>
                <a:gd name="T55" fmla="*/ 1 h 55"/>
                <a:gd name="T56" fmla="*/ 1 w 55"/>
                <a:gd name="T57" fmla="*/ 1 h 55"/>
                <a:gd name="T58" fmla="*/ 1 w 55"/>
                <a:gd name="T59" fmla="*/ 1 h 55"/>
                <a:gd name="T60" fmla="*/ 1 w 55"/>
                <a:gd name="T61" fmla="*/ 1 h 55"/>
                <a:gd name="T62" fmla="*/ 1 w 55"/>
                <a:gd name="T63" fmla="*/ 1 h 55"/>
                <a:gd name="T64" fmla="*/ 1 w 55"/>
                <a:gd name="T65" fmla="*/ 1 h 55"/>
                <a:gd name="T66" fmla="*/ 1 w 55"/>
                <a:gd name="T67" fmla="*/ 1 h 55"/>
                <a:gd name="T68" fmla="*/ 1 w 55"/>
                <a:gd name="T69" fmla="*/ 1 h 55"/>
                <a:gd name="T70" fmla="*/ 1 w 55"/>
                <a:gd name="T71" fmla="*/ 1 h 55"/>
                <a:gd name="T72" fmla="*/ 1 w 55"/>
                <a:gd name="T73" fmla="*/ 1 h 55"/>
                <a:gd name="T74" fmla="*/ 1 w 55"/>
                <a:gd name="T75" fmla="*/ 1 h 55"/>
                <a:gd name="T76" fmla="*/ 1 w 55"/>
                <a:gd name="T77" fmla="*/ 1 h 55"/>
                <a:gd name="T78" fmla="*/ 1 w 55"/>
                <a:gd name="T79" fmla="*/ 1 h 55"/>
                <a:gd name="T80" fmla="*/ 1 w 55"/>
                <a:gd name="T81" fmla="*/ 1 h 55"/>
                <a:gd name="T82" fmla="*/ 1 w 55"/>
                <a:gd name="T83" fmla="*/ 1 h 55"/>
                <a:gd name="T84" fmla="*/ 1 w 55"/>
                <a:gd name="T85" fmla="*/ 1 h 55"/>
                <a:gd name="T86" fmla="*/ 1 w 55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5"/>
                <a:gd name="T133" fmla="*/ 0 h 55"/>
                <a:gd name="T134" fmla="*/ 55 w 55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5" h="55">
                  <a:moveTo>
                    <a:pt x="27" y="0"/>
                  </a:moveTo>
                  <a:lnTo>
                    <a:pt x="26" y="0"/>
                  </a:lnTo>
                  <a:lnTo>
                    <a:pt x="25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4" y="12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9" y="48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2" y="51"/>
                  </a:lnTo>
                  <a:lnTo>
                    <a:pt x="13" y="52"/>
                  </a:lnTo>
                  <a:lnTo>
                    <a:pt x="14" y="52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8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1" y="55"/>
                  </a:lnTo>
                  <a:lnTo>
                    <a:pt x="23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8" y="53"/>
                  </a:lnTo>
                  <a:lnTo>
                    <a:pt x="39" y="53"/>
                  </a:lnTo>
                  <a:lnTo>
                    <a:pt x="40" y="52"/>
                  </a:lnTo>
                  <a:lnTo>
                    <a:pt x="41" y="52"/>
                  </a:lnTo>
                  <a:lnTo>
                    <a:pt x="43" y="51"/>
                  </a:lnTo>
                  <a:lnTo>
                    <a:pt x="44" y="49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4"/>
                  </a:lnTo>
                  <a:lnTo>
                    <a:pt x="50" y="43"/>
                  </a:lnTo>
                  <a:lnTo>
                    <a:pt x="50" y="42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4" y="35"/>
                  </a:lnTo>
                  <a:lnTo>
                    <a:pt x="54" y="34"/>
                  </a:lnTo>
                  <a:lnTo>
                    <a:pt x="54" y="32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5"/>
                  </a:lnTo>
                  <a:lnTo>
                    <a:pt x="54" y="24"/>
                  </a:lnTo>
                  <a:lnTo>
                    <a:pt x="54" y="23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3" y="18"/>
                  </a:lnTo>
                  <a:lnTo>
                    <a:pt x="53" y="17"/>
                  </a:lnTo>
                  <a:lnTo>
                    <a:pt x="51" y="16"/>
                  </a:lnTo>
                  <a:lnTo>
                    <a:pt x="51" y="15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49" y="11"/>
                  </a:lnTo>
                  <a:lnTo>
                    <a:pt x="48" y="10"/>
                  </a:lnTo>
                  <a:lnTo>
                    <a:pt x="47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5" y="7"/>
                  </a:lnTo>
                  <a:lnTo>
                    <a:pt x="44" y="6"/>
                  </a:lnTo>
                  <a:lnTo>
                    <a:pt x="43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4" name="Line 24">
              <a:extLst>
                <a:ext uri="{FF2B5EF4-FFF2-40B4-BE49-F238E27FC236}">
                  <a16:creationId xmlns:a16="http://schemas.microsoft.com/office/drawing/2014/main" id="{5A8BEBF5-61E3-A644-AF35-F3E5C73A26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60" y="2066"/>
              <a:ext cx="38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5" name="Freeform 25">
              <a:extLst>
                <a:ext uri="{FF2B5EF4-FFF2-40B4-BE49-F238E27FC236}">
                  <a16:creationId xmlns:a16="http://schemas.microsoft.com/office/drawing/2014/main" id="{0FC8B1D7-A240-A344-A272-4A173F264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423"/>
              <a:ext cx="826" cy="643"/>
            </a:xfrm>
            <a:custGeom>
              <a:avLst/>
              <a:gdLst>
                <a:gd name="T0" fmla="*/ 1 w 1435"/>
                <a:gd name="T1" fmla="*/ 1 h 1122"/>
                <a:gd name="T2" fmla="*/ 1 w 1435"/>
                <a:gd name="T3" fmla="*/ 1 h 1122"/>
                <a:gd name="T4" fmla="*/ 0 w 1435"/>
                <a:gd name="T5" fmla="*/ 1 h 1122"/>
                <a:gd name="T6" fmla="*/ 0 w 1435"/>
                <a:gd name="T7" fmla="*/ 0 h 1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5"/>
                <a:gd name="T13" fmla="*/ 0 h 1122"/>
                <a:gd name="T14" fmla="*/ 1435 w 1435"/>
                <a:gd name="T15" fmla="*/ 1122 h 1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5" h="1122">
                  <a:moveTo>
                    <a:pt x="1435" y="1122"/>
                  </a:moveTo>
                  <a:lnTo>
                    <a:pt x="1435" y="651"/>
                  </a:lnTo>
                  <a:lnTo>
                    <a:pt x="0" y="31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6" name="Freeform 26">
              <a:extLst>
                <a:ext uri="{FF2B5EF4-FFF2-40B4-BE49-F238E27FC236}">
                  <a16:creationId xmlns:a16="http://schemas.microsoft.com/office/drawing/2014/main" id="{03562C98-091F-FE41-9020-47414FE98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332"/>
              <a:ext cx="826" cy="645"/>
            </a:xfrm>
            <a:custGeom>
              <a:avLst/>
              <a:gdLst>
                <a:gd name="T0" fmla="*/ 1 w 1435"/>
                <a:gd name="T1" fmla="*/ 0 h 1122"/>
                <a:gd name="T2" fmla="*/ 1 w 1435"/>
                <a:gd name="T3" fmla="*/ 1 h 1122"/>
                <a:gd name="T4" fmla="*/ 0 w 1435"/>
                <a:gd name="T5" fmla="*/ 1 h 1122"/>
                <a:gd name="T6" fmla="*/ 0 w 1435"/>
                <a:gd name="T7" fmla="*/ 1 h 1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5"/>
                <a:gd name="T13" fmla="*/ 0 h 1122"/>
                <a:gd name="T14" fmla="*/ 1435 w 1435"/>
                <a:gd name="T15" fmla="*/ 1122 h 1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5" h="1122">
                  <a:moveTo>
                    <a:pt x="1435" y="0"/>
                  </a:moveTo>
                  <a:lnTo>
                    <a:pt x="1435" y="471"/>
                  </a:lnTo>
                  <a:lnTo>
                    <a:pt x="0" y="808"/>
                  </a:lnTo>
                  <a:lnTo>
                    <a:pt x="0" y="112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7" name="Freeform 27">
              <a:extLst>
                <a:ext uri="{FF2B5EF4-FFF2-40B4-BE49-F238E27FC236}">
                  <a16:creationId xmlns:a16="http://schemas.microsoft.com/office/drawing/2014/main" id="{EEFD3545-6DFD-284E-BF84-CA92E283D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1319"/>
              <a:ext cx="27" cy="26"/>
            </a:xfrm>
            <a:custGeom>
              <a:avLst/>
              <a:gdLst>
                <a:gd name="T0" fmla="*/ 1 w 45"/>
                <a:gd name="T1" fmla="*/ 1 h 45"/>
                <a:gd name="T2" fmla="*/ 1 w 45"/>
                <a:gd name="T3" fmla="*/ 1 h 45"/>
                <a:gd name="T4" fmla="*/ 1 w 45"/>
                <a:gd name="T5" fmla="*/ 1 h 45"/>
                <a:gd name="T6" fmla="*/ 1 w 45"/>
                <a:gd name="T7" fmla="*/ 1 h 45"/>
                <a:gd name="T8" fmla="*/ 1 w 45"/>
                <a:gd name="T9" fmla="*/ 1 h 45"/>
                <a:gd name="T10" fmla="*/ 1 w 45"/>
                <a:gd name="T11" fmla="*/ 1 h 45"/>
                <a:gd name="T12" fmla="*/ 1 w 45"/>
                <a:gd name="T13" fmla="*/ 1 h 45"/>
                <a:gd name="T14" fmla="*/ 1 w 45"/>
                <a:gd name="T15" fmla="*/ 1 h 45"/>
                <a:gd name="T16" fmla="*/ 1 w 45"/>
                <a:gd name="T17" fmla="*/ 1 h 45"/>
                <a:gd name="T18" fmla="*/ 0 w 45"/>
                <a:gd name="T19" fmla="*/ 1 h 45"/>
                <a:gd name="T20" fmla="*/ 0 w 45"/>
                <a:gd name="T21" fmla="*/ 1 h 45"/>
                <a:gd name="T22" fmla="*/ 0 w 45"/>
                <a:gd name="T23" fmla="*/ 1 h 45"/>
                <a:gd name="T24" fmla="*/ 0 w 45"/>
                <a:gd name="T25" fmla="*/ 1 h 45"/>
                <a:gd name="T26" fmla="*/ 1 w 45"/>
                <a:gd name="T27" fmla="*/ 1 h 45"/>
                <a:gd name="T28" fmla="*/ 1 w 45"/>
                <a:gd name="T29" fmla="*/ 1 h 45"/>
                <a:gd name="T30" fmla="*/ 1 w 45"/>
                <a:gd name="T31" fmla="*/ 1 h 45"/>
                <a:gd name="T32" fmla="*/ 1 w 45"/>
                <a:gd name="T33" fmla="*/ 1 h 45"/>
                <a:gd name="T34" fmla="*/ 1 w 45"/>
                <a:gd name="T35" fmla="*/ 1 h 45"/>
                <a:gd name="T36" fmla="*/ 1 w 45"/>
                <a:gd name="T37" fmla="*/ 1 h 45"/>
                <a:gd name="T38" fmla="*/ 1 w 45"/>
                <a:gd name="T39" fmla="*/ 1 h 45"/>
                <a:gd name="T40" fmla="*/ 1 w 45"/>
                <a:gd name="T41" fmla="*/ 1 h 45"/>
                <a:gd name="T42" fmla="*/ 1 w 45"/>
                <a:gd name="T43" fmla="*/ 1 h 45"/>
                <a:gd name="T44" fmla="*/ 1 w 45"/>
                <a:gd name="T45" fmla="*/ 1 h 45"/>
                <a:gd name="T46" fmla="*/ 1 w 45"/>
                <a:gd name="T47" fmla="*/ 1 h 45"/>
                <a:gd name="T48" fmla="*/ 1 w 45"/>
                <a:gd name="T49" fmla="*/ 1 h 45"/>
                <a:gd name="T50" fmla="*/ 1 w 45"/>
                <a:gd name="T51" fmla="*/ 1 h 45"/>
                <a:gd name="T52" fmla="*/ 1 w 45"/>
                <a:gd name="T53" fmla="*/ 1 h 45"/>
                <a:gd name="T54" fmla="*/ 1 w 45"/>
                <a:gd name="T55" fmla="*/ 1 h 45"/>
                <a:gd name="T56" fmla="*/ 1 w 45"/>
                <a:gd name="T57" fmla="*/ 1 h 45"/>
                <a:gd name="T58" fmla="*/ 1 w 45"/>
                <a:gd name="T59" fmla="*/ 1 h 45"/>
                <a:gd name="T60" fmla="*/ 1 w 45"/>
                <a:gd name="T61" fmla="*/ 1 h 45"/>
                <a:gd name="T62" fmla="*/ 1 w 45"/>
                <a:gd name="T63" fmla="*/ 1 h 45"/>
                <a:gd name="T64" fmla="*/ 1 w 45"/>
                <a:gd name="T65" fmla="*/ 1 h 45"/>
                <a:gd name="T66" fmla="*/ 1 w 45"/>
                <a:gd name="T67" fmla="*/ 1 h 45"/>
                <a:gd name="T68" fmla="*/ 1 w 45"/>
                <a:gd name="T69" fmla="*/ 1 h 45"/>
                <a:gd name="T70" fmla="*/ 1 w 45"/>
                <a:gd name="T71" fmla="*/ 1 h 45"/>
                <a:gd name="T72" fmla="*/ 1 w 45"/>
                <a:gd name="T73" fmla="*/ 1 h 45"/>
                <a:gd name="T74" fmla="*/ 1 w 45"/>
                <a:gd name="T75" fmla="*/ 1 h 45"/>
                <a:gd name="T76" fmla="*/ 1 w 45"/>
                <a:gd name="T77" fmla="*/ 1 h 45"/>
                <a:gd name="T78" fmla="*/ 1 w 45"/>
                <a:gd name="T79" fmla="*/ 1 h 45"/>
                <a:gd name="T80" fmla="*/ 1 w 45"/>
                <a:gd name="T81" fmla="*/ 1 h 45"/>
                <a:gd name="T82" fmla="*/ 1 w 45"/>
                <a:gd name="T83" fmla="*/ 1 h 45"/>
                <a:gd name="T84" fmla="*/ 1 w 45"/>
                <a:gd name="T85" fmla="*/ 1 h 45"/>
                <a:gd name="T86" fmla="*/ 1 w 45"/>
                <a:gd name="T87" fmla="*/ 1 h 45"/>
                <a:gd name="T88" fmla="*/ 1 w 45"/>
                <a:gd name="T89" fmla="*/ 1 h 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5"/>
                <a:gd name="T137" fmla="*/ 45 w 45"/>
                <a:gd name="T138" fmla="*/ 45 h 4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5">
                  <a:moveTo>
                    <a:pt x="22" y="22"/>
                  </a:move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0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0" y="45"/>
                  </a:lnTo>
                  <a:lnTo>
                    <a:pt x="21" y="45"/>
                  </a:lnTo>
                  <a:lnTo>
                    <a:pt x="22" y="45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9" y="45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4" y="43"/>
                  </a:lnTo>
                  <a:lnTo>
                    <a:pt x="35" y="41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8" y="39"/>
                  </a:lnTo>
                  <a:lnTo>
                    <a:pt x="39" y="38"/>
                  </a:lnTo>
                  <a:lnTo>
                    <a:pt x="40" y="37"/>
                  </a:lnTo>
                  <a:lnTo>
                    <a:pt x="40" y="36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4" y="31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2" y="13"/>
                  </a:lnTo>
                  <a:lnTo>
                    <a:pt x="42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98" name="Freeform 28">
              <a:extLst>
                <a:ext uri="{FF2B5EF4-FFF2-40B4-BE49-F238E27FC236}">
                  <a16:creationId xmlns:a16="http://schemas.microsoft.com/office/drawing/2014/main" id="{9637CEA0-3E6F-0140-B2A4-38EE74A87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324"/>
              <a:ext cx="31" cy="32"/>
            </a:xfrm>
            <a:custGeom>
              <a:avLst/>
              <a:gdLst>
                <a:gd name="T0" fmla="*/ 1 w 55"/>
                <a:gd name="T1" fmla="*/ 0 h 55"/>
                <a:gd name="T2" fmla="*/ 1 w 55"/>
                <a:gd name="T3" fmla="*/ 1 h 55"/>
                <a:gd name="T4" fmla="*/ 1 w 55"/>
                <a:gd name="T5" fmla="*/ 1 h 55"/>
                <a:gd name="T6" fmla="*/ 1 w 55"/>
                <a:gd name="T7" fmla="*/ 1 h 55"/>
                <a:gd name="T8" fmla="*/ 1 w 55"/>
                <a:gd name="T9" fmla="*/ 1 h 55"/>
                <a:gd name="T10" fmla="*/ 1 w 55"/>
                <a:gd name="T11" fmla="*/ 1 h 55"/>
                <a:gd name="T12" fmla="*/ 1 w 55"/>
                <a:gd name="T13" fmla="*/ 1 h 55"/>
                <a:gd name="T14" fmla="*/ 1 w 55"/>
                <a:gd name="T15" fmla="*/ 1 h 55"/>
                <a:gd name="T16" fmla="*/ 1 w 55"/>
                <a:gd name="T17" fmla="*/ 1 h 55"/>
                <a:gd name="T18" fmla="*/ 0 w 55"/>
                <a:gd name="T19" fmla="*/ 1 h 55"/>
                <a:gd name="T20" fmla="*/ 0 w 55"/>
                <a:gd name="T21" fmla="*/ 1 h 55"/>
                <a:gd name="T22" fmla="*/ 0 w 55"/>
                <a:gd name="T23" fmla="*/ 1 h 55"/>
                <a:gd name="T24" fmla="*/ 1 w 55"/>
                <a:gd name="T25" fmla="*/ 1 h 55"/>
                <a:gd name="T26" fmla="*/ 1 w 55"/>
                <a:gd name="T27" fmla="*/ 1 h 55"/>
                <a:gd name="T28" fmla="*/ 1 w 55"/>
                <a:gd name="T29" fmla="*/ 1 h 55"/>
                <a:gd name="T30" fmla="*/ 1 w 55"/>
                <a:gd name="T31" fmla="*/ 1 h 55"/>
                <a:gd name="T32" fmla="*/ 1 w 55"/>
                <a:gd name="T33" fmla="*/ 1 h 55"/>
                <a:gd name="T34" fmla="*/ 1 w 55"/>
                <a:gd name="T35" fmla="*/ 1 h 55"/>
                <a:gd name="T36" fmla="*/ 1 w 55"/>
                <a:gd name="T37" fmla="*/ 1 h 55"/>
                <a:gd name="T38" fmla="*/ 1 w 55"/>
                <a:gd name="T39" fmla="*/ 1 h 55"/>
                <a:gd name="T40" fmla="*/ 1 w 55"/>
                <a:gd name="T41" fmla="*/ 1 h 55"/>
                <a:gd name="T42" fmla="*/ 1 w 55"/>
                <a:gd name="T43" fmla="*/ 1 h 55"/>
                <a:gd name="T44" fmla="*/ 1 w 55"/>
                <a:gd name="T45" fmla="*/ 1 h 55"/>
                <a:gd name="T46" fmla="*/ 1 w 55"/>
                <a:gd name="T47" fmla="*/ 1 h 55"/>
                <a:gd name="T48" fmla="*/ 1 w 55"/>
                <a:gd name="T49" fmla="*/ 1 h 55"/>
                <a:gd name="T50" fmla="*/ 1 w 55"/>
                <a:gd name="T51" fmla="*/ 1 h 55"/>
                <a:gd name="T52" fmla="*/ 1 w 55"/>
                <a:gd name="T53" fmla="*/ 1 h 55"/>
                <a:gd name="T54" fmla="*/ 1 w 55"/>
                <a:gd name="T55" fmla="*/ 1 h 55"/>
                <a:gd name="T56" fmla="*/ 1 w 55"/>
                <a:gd name="T57" fmla="*/ 1 h 55"/>
                <a:gd name="T58" fmla="*/ 1 w 55"/>
                <a:gd name="T59" fmla="*/ 1 h 55"/>
                <a:gd name="T60" fmla="*/ 1 w 55"/>
                <a:gd name="T61" fmla="*/ 1 h 55"/>
                <a:gd name="T62" fmla="*/ 1 w 55"/>
                <a:gd name="T63" fmla="*/ 1 h 55"/>
                <a:gd name="T64" fmla="*/ 1 w 55"/>
                <a:gd name="T65" fmla="*/ 1 h 55"/>
                <a:gd name="T66" fmla="*/ 1 w 55"/>
                <a:gd name="T67" fmla="*/ 1 h 55"/>
                <a:gd name="T68" fmla="*/ 1 w 55"/>
                <a:gd name="T69" fmla="*/ 1 h 55"/>
                <a:gd name="T70" fmla="*/ 1 w 55"/>
                <a:gd name="T71" fmla="*/ 1 h 55"/>
                <a:gd name="T72" fmla="*/ 1 w 55"/>
                <a:gd name="T73" fmla="*/ 1 h 55"/>
                <a:gd name="T74" fmla="*/ 1 w 55"/>
                <a:gd name="T75" fmla="*/ 1 h 55"/>
                <a:gd name="T76" fmla="*/ 1 w 55"/>
                <a:gd name="T77" fmla="*/ 1 h 55"/>
                <a:gd name="T78" fmla="*/ 1 w 55"/>
                <a:gd name="T79" fmla="*/ 1 h 55"/>
                <a:gd name="T80" fmla="*/ 1 w 55"/>
                <a:gd name="T81" fmla="*/ 1 h 55"/>
                <a:gd name="T82" fmla="*/ 1 w 55"/>
                <a:gd name="T83" fmla="*/ 1 h 55"/>
                <a:gd name="T84" fmla="*/ 1 w 55"/>
                <a:gd name="T85" fmla="*/ 1 h 55"/>
                <a:gd name="T86" fmla="*/ 1 w 55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5"/>
                <a:gd name="T133" fmla="*/ 0 h 55"/>
                <a:gd name="T134" fmla="*/ 55 w 55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5" h="55">
                  <a:moveTo>
                    <a:pt x="27" y="0"/>
                  </a:moveTo>
                  <a:lnTo>
                    <a:pt x="26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5" y="43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9" y="48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3" y="50"/>
                  </a:lnTo>
                  <a:lnTo>
                    <a:pt x="14" y="52"/>
                  </a:lnTo>
                  <a:lnTo>
                    <a:pt x="15" y="52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8" y="54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2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3" y="55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9" y="53"/>
                  </a:lnTo>
                  <a:lnTo>
                    <a:pt x="40" y="53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3" y="50"/>
                  </a:lnTo>
                  <a:lnTo>
                    <a:pt x="44" y="49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8" y="47"/>
                  </a:lnTo>
                  <a:lnTo>
                    <a:pt x="48" y="46"/>
                  </a:lnTo>
                  <a:lnTo>
                    <a:pt x="49" y="45"/>
                  </a:lnTo>
                  <a:lnTo>
                    <a:pt x="50" y="44"/>
                  </a:lnTo>
                  <a:lnTo>
                    <a:pt x="51" y="43"/>
                  </a:lnTo>
                  <a:lnTo>
                    <a:pt x="51" y="41"/>
                  </a:lnTo>
                  <a:lnTo>
                    <a:pt x="52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4" y="35"/>
                  </a:lnTo>
                  <a:lnTo>
                    <a:pt x="54" y="34"/>
                  </a:lnTo>
                  <a:lnTo>
                    <a:pt x="54" y="31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5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3" y="18"/>
                  </a:lnTo>
                  <a:lnTo>
                    <a:pt x="53" y="17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50" y="11"/>
                  </a:lnTo>
                  <a:lnTo>
                    <a:pt x="49" y="10"/>
                  </a:lnTo>
                  <a:lnTo>
                    <a:pt x="48" y="9"/>
                  </a:lnTo>
                  <a:lnTo>
                    <a:pt x="48" y="8"/>
                  </a:lnTo>
                  <a:lnTo>
                    <a:pt x="46" y="8"/>
                  </a:lnTo>
                  <a:lnTo>
                    <a:pt x="45" y="7"/>
                  </a:lnTo>
                  <a:lnTo>
                    <a:pt x="44" y="6"/>
                  </a:lnTo>
                  <a:lnTo>
                    <a:pt x="43" y="4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9" name="Freeform 29">
              <a:extLst>
                <a:ext uri="{FF2B5EF4-FFF2-40B4-BE49-F238E27FC236}">
                  <a16:creationId xmlns:a16="http://schemas.microsoft.com/office/drawing/2014/main" id="{3F574679-346F-1D47-B98A-3B36DF174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054"/>
              <a:ext cx="27" cy="26"/>
            </a:xfrm>
            <a:custGeom>
              <a:avLst/>
              <a:gdLst>
                <a:gd name="T0" fmla="*/ 1 w 45"/>
                <a:gd name="T1" fmla="*/ 1 h 45"/>
                <a:gd name="T2" fmla="*/ 1 w 45"/>
                <a:gd name="T3" fmla="*/ 1 h 45"/>
                <a:gd name="T4" fmla="*/ 1 w 45"/>
                <a:gd name="T5" fmla="*/ 1 h 45"/>
                <a:gd name="T6" fmla="*/ 1 w 45"/>
                <a:gd name="T7" fmla="*/ 1 h 45"/>
                <a:gd name="T8" fmla="*/ 1 w 45"/>
                <a:gd name="T9" fmla="*/ 1 h 45"/>
                <a:gd name="T10" fmla="*/ 1 w 45"/>
                <a:gd name="T11" fmla="*/ 1 h 45"/>
                <a:gd name="T12" fmla="*/ 1 w 45"/>
                <a:gd name="T13" fmla="*/ 1 h 45"/>
                <a:gd name="T14" fmla="*/ 1 w 45"/>
                <a:gd name="T15" fmla="*/ 1 h 45"/>
                <a:gd name="T16" fmla="*/ 1 w 45"/>
                <a:gd name="T17" fmla="*/ 1 h 45"/>
                <a:gd name="T18" fmla="*/ 0 w 45"/>
                <a:gd name="T19" fmla="*/ 1 h 45"/>
                <a:gd name="T20" fmla="*/ 0 w 45"/>
                <a:gd name="T21" fmla="*/ 1 h 45"/>
                <a:gd name="T22" fmla="*/ 0 w 45"/>
                <a:gd name="T23" fmla="*/ 1 h 45"/>
                <a:gd name="T24" fmla="*/ 0 w 45"/>
                <a:gd name="T25" fmla="*/ 1 h 45"/>
                <a:gd name="T26" fmla="*/ 1 w 45"/>
                <a:gd name="T27" fmla="*/ 1 h 45"/>
                <a:gd name="T28" fmla="*/ 1 w 45"/>
                <a:gd name="T29" fmla="*/ 1 h 45"/>
                <a:gd name="T30" fmla="*/ 1 w 45"/>
                <a:gd name="T31" fmla="*/ 1 h 45"/>
                <a:gd name="T32" fmla="*/ 1 w 45"/>
                <a:gd name="T33" fmla="*/ 1 h 45"/>
                <a:gd name="T34" fmla="*/ 1 w 45"/>
                <a:gd name="T35" fmla="*/ 1 h 45"/>
                <a:gd name="T36" fmla="*/ 1 w 45"/>
                <a:gd name="T37" fmla="*/ 1 h 45"/>
                <a:gd name="T38" fmla="*/ 1 w 45"/>
                <a:gd name="T39" fmla="*/ 1 h 45"/>
                <a:gd name="T40" fmla="*/ 1 w 45"/>
                <a:gd name="T41" fmla="*/ 1 h 45"/>
                <a:gd name="T42" fmla="*/ 1 w 45"/>
                <a:gd name="T43" fmla="*/ 1 h 45"/>
                <a:gd name="T44" fmla="*/ 1 w 45"/>
                <a:gd name="T45" fmla="*/ 1 h 45"/>
                <a:gd name="T46" fmla="*/ 1 w 45"/>
                <a:gd name="T47" fmla="*/ 1 h 45"/>
                <a:gd name="T48" fmla="*/ 1 w 45"/>
                <a:gd name="T49" fmla="*/ 1 h 45"/>
                <a:gd name="T50" fmla="*/ 1 w 45"/>
                <a:gd name="T51" fmla="*/ 1 h 45"/>
                <a:gd name="T52" fmla="*/ 1 w 45"/>
                <a:gd name="T53" fmla="*/ 1 h 45"/>
                <a:gd name="T54" fmla="*/ 1 w 45"/>
                <a:gd name="T55" fmla="*/ 1 h 45"/>
                <a:gd name="T56" fmla="*/ 1 w 45"/>
                <a:gd name="T57" fmla="*/ 1 h 45"/>
                <a:gd name="T58" fmla="*/ 1 w 45"/>
                <a:gd name="T59" fmla="*/ 1 h 45"/>
                <a:gd name="T60" fmla="*/ 1 w 45"/>
                <a:gd name="T61" fmla="*/ 1 h 45"/>
                <a:gd name="T62" fmla="*/ 1 w 45"/>
                <a:gd name="T63" fmla="*/ 1 h 45"/>
                <a:gd name="T64" fmla="*/ 1 w 45"/>
                <a:gd name="T65" fmla="*/ 1 h 45"/>
                <a:gd name="T66" fmla="*/ 1 w 45"/>
                <a:gd name="T67" fmla="*/ 1 h 45"/>
                <a:gd name="T68" fmla="*/ 1 w 45"/>
                <a:gd name="T69" fmla="*/ 1 h 45"/>
                <a:gd name="T70" fmla="*/ 1 w 45"/>
                <a:gd name="T71" fmla="*/ 1 h 45"/>
                <a:gd name="T72" fmla="*/ 1 w 45"/>
                <a:gd name="T73" fmla="*/ 1 h 45"/>
                <a:gd name="T74" fmla="*/ 1 w 45"/>
                <a:gd name="T75" fmla="*/ 1 h 45"/>
                <a:gd name="T76" fmla="*/ 1 w 45"/>
                <a:gd name="T77" fmla="*/ 1 h 45"/>
                <a:gd name="T78" fmla="*/ 1 w 45"/>
                <a:gd name="T79" fmla="*/ 1 h 45"/>
                <a:gd name="T80" fmla="*/ 1 w 45"/>
                <a:gd name="T81" fmla="*/ 1 h 45"/>
                <a:gd name="T82" fmla="*/ 1 w 45"/>
                <a:gd name="T83" fmla="*/ 1 h 45"/>
                <a:gd name="T84" fmla="*/ 1 w 45"/>
                <a:gd name="T85" fmla="*/ 1 h 45"/>
                <a:gd name="T86" fmla="*/ 1 w 45"/>
                <a:gd name="T87" fmla="*/ 1 h 45"/>
                <a:gd name="T88" fmla="*/ 1 w 45"/>
                <a:gd name="T89" fmla="*/ 1 h 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5"/>
                <a:gd name="T137" fmla="*/ 45 w 45"/>
                <a:gd name="T138" fmla="*/ 45 h 4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5">
                  <a:moveTo>
                    <a:pt x="22" y="23"/>
                  </a:move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0" y="45"/>
                  </a:lnTo>
                  <a:lnTo>
                    <a:pt x="21" y="45"/>
                  </a:lnTo>
                  <a:lnTo>
                    <a:pt x="22" y="45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9" y="45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4" y="43"/>
                  </a:lnTo>
                  <a:lnTo>
                    <a:pt x="35" y="42"/>
                  </a:lnTo>
                  <a:lnTo>
                    <a:pt x="36" y="42"/>
                  </a:lnTo>
                  <a:lnTo>
                    <a:pt x="37" y="41"/>
                  </a:lnTo>
                  <a:lnTo>
                    <a:pt x="38" y="39"/>
                  </a:lnTo>
                  <a:lnTo>
                    <a:pt x="39" y="38"/>
                  </a:lnTo>
                  <a:lnTo>
                    <a:pt x="40" y="37"/>
                  </a:lnTo>
                  <a:lnTo>
                    <a:pt x="40" y="36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4" y="32"/>
                  </a:lnTo>
                  <a:lnTo>
                    <a:pt x="44" y="31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2" y="14"/>
                  </a:lnTo>
                  <a:lnTo>
                    <a:pt x="42" y="13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00" name="Freeform 30">
              <a:extLst>
                <a:ext uri="{FF2B5EF4-FFF2-40B4-BE49-F238E27FC236}">
                  <a16:creationId xmlns:a16="http://schemas.microsoft.com/office/drawing/2014/main" id="{3CE62691-438A-B34F-A294-023292A0B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046"/>
              <a:ext cx="31" cy="32"/>
            </a:xfrm>
            <a:custGeom>
              <a:avLst/>
              <a:gdLst>
                <a:gd name="T0" fmla="*/ 1 w 55"/>
                <a:gd name="T1" fmla="*/ 0 h 55"/>
                <a:gd name="T2" fmla="*/ 1 w 55"/>
                <a:gd name="T3" fmla="*/ 1 h 55"/>
                <a:gd name="T4" fmla="*/ 1 w 55"/>
                <a:gd name="T5" fmla="*/ 1 h 55"/>
                <a:gd name="T6" fmla="*/ 1 w 55"/>
                <a:gd name="T7" fmla="*/ 1 h 55"/>
                <a:gd name="T8" fmla="*/ 1 w 55"/>
                <a:gd name="T9" fmla="*/ 1 h 55"/>
                <a:gd name="T10" fmla="*/ 1 w 55"/>
                <a:gd name="T11" fmla="*/ 1 h 55"/>
                <a:gd name="T12" fmla="*/ 1 w 55"/>
                <a:gd name="T13" fmla="*/ 1 h 55"/>
                <a:gd name="T14" fmla="*/ 1 w 55"/>
                <a:gd name="T15" fmla="*/ 1 h 55"/>
                <a:gd name="T16" fmla="*/ 1 w 55"/>
                <a:gd name="T17" fmla="*/ 1 h 55"/>
                <a:gd name="T18" fmla="*/ 0 w 55"/>
                <a:gd name="T19" fmla="*/ 1 h 55"/>
                <a:gd name="T20" fmla="*/ 0 w 55"/>
                <a:gd name="T21" fmla="*/ 1 h 55"/>
                <a:gd name="T22" fmla="*/ 0 w 55"/>
                <a:gd name="T23" fmla="*/ 1 h 55"/>
                <a:gd name="T24" fmla="*/ 1 w 55"/>
                <a:gd name="T25" fmla="*/ 1 h 55"/>
                <a:gd name="T26" fmla="*/ 1 w 55"/>
                <a:gd name="T27" fmla="*/ 1 h 55"/>
                <a:gd name="T28" fmla="*/ 1 w 55"/>
                <a:gd name="T29" fmla="*/ 1 h 55"/>
                <a:gd name="T30" fmla="*/ 1 w 55"/>
                <a:gd name="T31" fmla="*/ 1 h 55"/>
                <a:gd name="T32" fmla="*/ 1 w 55"/>
                <a:gd name="T33" fmla="*/ 1 h 55"/>
                <a:gd name="T34" fmla="*/ 1 w 55"/>
                <a:gd name="T35" fmla="*/ 1 h 55"/>
                <a:gd name="T36" fmla="*/ 1 w 55"/>
                <a:gd name="T37" fmla="*/ 1 h 55"/>
                <a:gd name="T38" fmla="*/ 1 w 55"/>
                <a:gd name="T39" fmla="*/ 1 h 55"/>
                <a:gd name="T40" fmla="*/ 1 w 55"/>
                <a:gd name="T41" fmla="*/ 1 h 55"/>
                <a:gd name="T42" fmla="*/ 1 w 55"/>
                <a:gd name="T43" fmla="*/ 1 h 55"/>
                <a:gd name="T44" fmla="*/ 1 w 55"/>
                <a:gd name="T45" fmla="*/ 1 h 55"/>
                <a:gd name="T46" fmla="*/ 1 w 55"/>
                <a:gd name="T47" fmla="*/ 1 h 55"/>
                <a:gd name="T48" fmla="*/ 1 w 55"/>
                <a:gd name="T49" fmla="*/ 1 h 55"/>
                <a:gd name="T50" fmla="*/ 1 w 55"/>
                <a:gd name="T51" fmla="*/ 1 h 55"/>
                <a:gd name="T52" fmla="*/ 1 w 55"/>
                <a:gd name="T53" fmla="*/ 1 h 55"/>
                <a:gd name="T54" fmla="*/ 1 w 55"/>
                <a:gd name="T55" fmla="*/ 1 h 55"/>
                <a:gd name="T56" fmla="*/ 1 w 55"/>
                <a:gd name="T57" fmla="*/ 1 h 55"/>
                <a:gd name="T58" fmla="*/ 1 w 55"/>
                <a:gd name="T59" fmla="*/ 1 h 55"/>
                <a:gd name="T60" fmla="*/ 1 w 55"/>
                <a:gd name="T61" fmla="*/ 1 h 55"/>
                <a:gd name="T62" fmla="*/ 1 w 55"/>
                <a:gd name="T63" fmla="*/ 1 h 55"/>
                <a:gd name="T64" fmla="*/ 1 w 55"/>
                <a:gd name="T65" fmla="*/ 1 h 55"/>
                <a:gd name="T66" fmla="*/ 1 w 55"/>
                <a:gd name="T67" fmla="*/ 1 h 55"/>
                <a:gd name="T68" fmla="*/ 1 w 55"/>
                <a:gd name="T69" fmla="*/ 1 h 55"/>
                <a:gd name="T70" fmla="*/ 1 w 55"/>
                <a:gd name="T71" fmla="*/ 1 h 55"/>
                <a:gd name="T72" fmla="*/ 1 w 55"/>
                <a:gd name="T73" fmla="*/ 1 h 55"/>
                <a:gd name="T74" fmla="*/ 1 w 55"/>
                <a:gd name="T75" fmla="*/ 1 h 55"/>
                <a:gd name="T76" fmla="*/ 1 w 55"/>
                <a:gd name="T77" fmla="*/ 1 h 55"/>
                <a:gd name="T78" fmla="*/ 1 w 55"/>
                <a:gd name="T79" fmla="*/ 1 h 55"/>
                <a:gd name="T80" fmla="*/ 1 w 55"/>
                <a:gd name="T81" fmla="*/ 1 h 55"/>
                <a:gd name="T82" fmla="*/ 1 w 55"/>
                <a:gd name="T83" fmla="*/ 1 h 55"/>
                <a:gd name="T84" fmla="*/ 1 w 55"/>
                <a:gd name="T85" fmla="*/ 1 h 55"/>
                <a:gd name="T86" fmla="*/ 1 w 55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5"/>
                <a:gd name="T133" fmla="*/ 0 h 55"/>
                <a:gd name="T134" fmla="*/ 55 w 55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5" h="55">
                  <a:moveTo>
                    <a:pt x="27" y="0"/>
                  </a:moveTo>
                  <a:lnTo>
                    <a:pt x="26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1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9" y="48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3" y="50"/>
                  </a:lnTo>
                  <a:lnTo>
                    <a:pt x="14" y="51"/>
                  </a:lnTo>
                  <a:lnTo>
                    <a:pt x="15" y="51"/>
                  </a:lnTo>
                  <a:lnTo>
                    <a:pt x="16" y="52"/>
                  </a:lnTo>
                  <a:lnTo>
                    <a:pt x="17" y="52"/>
                  </a:lnTo>
                  <a:lnTo>
                    <a:pt x="18" y="54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2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3" y="55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9" y="52"/>
                  </a:lnTo>
                  <a:lnTo>
                    <a:pt x="40" y="52"/>
                  </a:lnTo>
                  <a:lnTo>
                    <a:pt x="41" y="51"/>
                  </a:lnTo>
                  <a:lnTo>
                    <a:pt x="42" y="51"/>
                  </a:lnTo>
                  <a:lnTo>
                    <a:pt x="43" y="50"/>
                  </a:lnTo>
                  <a:lnTo>
                    <a:pt x="44" y="49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8" y="47"/>
                  </a:lnTo>
                  <a:lnTo>
                    <a:pt x="48" y="46"/>
                  </a:lnTo>
                  <a:lnTo>
                    <a:pt x="49" y="45"/>
                  </a:lnTo>
                  <a:lnTo>
                    <a:pt x="50" y="44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2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4" y="31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4"/>
                  </a:lnTo>
                  <a:lnTo>
                    <a:pt x="54" y="23"/>
                  </a:lnTo>
                  <a:lnTo>
                    <a:pt x="54" y="22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3" y="18"/>
                  </a:lnTo>
                  <a:lnTo>
                    <a:pt x="53" y="17"/>
                  </a:lnTo>
                  <a:lnTo>
                    <a:pt x="52" y="15"/>
                  </a:lnTo>
                  <a:lnTo>
                    <a:pt x="52" y="14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50" y="11"/>
                  </a:lnTo>
                  <a:lnTo>
                    <a:pt x="49" y="10"/>
                  </a:lnTo>
                  <a:lnTo>
                    <a:pt x="48" y="9"/>
                  </a:lnTo>
                  <a:lnTo>
                    <a:pt x="48" y="8"/>
                  </a:lnTo>
                  <a:lnTo>
                    <a:pt x="46" y="8"/>
                  </a:lnTo>
                  <a:lnTo>
                    <a:pt x="45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1" name="Line 31">
              <a:extLst>
                <a:ext uri="{FF2B5EF4-FFF2-40B4-BE49-F238E27FC236}">
                  <a16:creationId xmlns:a16="http://schemas.microsoft.com/office/drawing/2014/main" id="{F8AC7945-36ED-D644-ABE7-38697D2C4E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59" y="1332"/>
              <a:ext cx="38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2" name="Rectangle 32">
              <a:extLst>
                <a:ext uri="{FF2B5EF4-FFF2-40B4-BE49-F238E27FC236}">
                  <a16:creationId xmlns:a16="http://schemas.microsoft.com/office/drawing/2014/main" id="{E4532888-C1A7-6548-848A-8C29F08BD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" y="291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3" name="Rectangle 33">
              <a:extLst>
                <a:ext uri="{FF2B5EF4-FFF2-40B4-BE49-F238E27FC236}">
                  <a16:creationId xmlns:a16="http://schemas.microsoft.com/office/drawing/2014/main" id="{C20CABC8-8D00-3140-8510-8F89551AE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" y="1683"/>
              <a:ext cx="27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4" name="Rectangle 34">
              <a:extLst>
                <a:ext uri="{FF2B5EF4-FFF2-40B4-BE49-F238E27FC236}">
                  <a16:creationId xmlns:a16="http://schemas.microsoft.com/office/drawing/2014/main" id="{964C2294-EF69-E14A-B2E1-AAC820CCC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2824"/>
              <a:ext cx="11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P4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5" name="Rectangle 35">
              <a:extLst>
                <a:ext uri="{FF2B5EF4-FFF2-40B4-BE49-F238E27FC236}">
                  <a16:creationId xmlns:a16="http://schemas.microsoft.com/office/drawing/2014/main" id="{E21728D9-4DD2-7C42-B005-B818F06A4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455"/>
              <a:ext cx="11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P3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6" name="Rectangle 36">
              <a:extLst>
                <a:ext uri="{FF2B5EF4-FFF2-40B4-BE49-F238E27FC236}">
                  <a16:creationId xmlns:a16="http://schemas.microsoft.com/office/drawing/2014/main" id="{A65851B3-3F36-A849-ADF8-176332C73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2" y="1100"/>
              <a:ext cx="11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P1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7" name="Line 42">
              <a:extLst>
                <a:ext uri="{FF2B5EF4-FFF2-40B4-BE49-F238E27FC236}">
                  <a16:creationId xmlns:a16="http://schemas.microsoft.com/office/drawing/2014/main" id="{9EB8A58F-BFCE-DC48-8E9E-64E95B72A5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40" y="1424"/>
              <a:ext cx="19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8" name="Rectangle 44">
              <a:extLst>
                <a:ext uri="{FF2B5EF4-FFF2-40B4-BE49-F238E27FC236}">
                  <a16:creationId xmlns:a16="http://schemas.microsoft.com/office/drawing/2014/main" id="{F1999E6A-2306-8A41-88FB-9E1A6D6A7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2" y="2013"/>
              <a:ext cx="11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P2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9" name="Freeform 46">
              <a:extLst>
                <a:ext uri="{FF2B5EF4-FFF2-40B4-BE49-F238E27FC236}">
                  <a16:creationId xmlns:a16="http://schemas.microsoft.com/office/drawing/2014/main" id="{7D7BCE79-6659-9446-AC6E-29E159145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302"/>
              <a:ext cx="70" cy="69"/>
            </a:xfrm>
            <a:custGeom>
              <a:avLst/>
              <a:gdLst>
                <a:gd name="T0" fmla="*/ 1 w 122"/>
                <a:gd name="T1" fmla="*/ 1 h 121"/>
                <a:gd name="T2" fmla="*/ 1 w 122"/>
                <a:gd name="T3" fmla="*/ 1 h 121"/>
                <a:gd name="T4" fmla="*/ 1 w 122"/>
                <a:gd name="T5" fmla="*/ 1 h 121"/>
                <a:gd name="T6" fmla="*/ 1 w 122"/>
                <a:gd name="T7" fmla="*/ 1 h 121"/>
                <a:gd name="T8" fmla="*/ 1 w 122"/>
                <a:gd name="T9" fmla="*/ 1 h 121"/>
                <a:gd name="T10" fmla="*/ 1 w 122"/>
                <a:gd name="T11" fmla="*/ 1 h 121"/>
                <a:gd name="T12" fmla="*/ 1 w 122"/>
                <a:gd name="T13" fmla="*/ 1 h 121"/>
                <a:gd name="T14" fmla="*/ 1 w 122"/>
                <a:gd name="T15" fmla="*/ 1 h 121"/>
                <a:gd name="T16" fmla="*/ 1 w 122"/>
                <a:gd name="T17" fmla="*/ 1 h 121"/>
                <a:gd name="T18" fmla="*/ 1 w 122"/>
                <a:gd name="T19" fmla="*/ 1 h 121"/>
                <a:gd name="T20" fmla="*/ 0 w 122"/>
                <a:gd name="T21" fmla="*/ 1 h 121"/>
                <a:gd name="T22" fmla="*/ 0 w 122"/>
                <a:gd name="T23" fmla="*/ 1 h 121"/>
                <a:gd name="T24" fmla="*/ 1 w 122"/>
                <a:gd name="T25" fmla="*/ 1 h 121"/>
                <a:gd name="T26" fmla="*/ 1 w 122"/>
                <a:gd name="T27" fmla="*/ 1 h 121"/>
                <a:gd name="T28" fmla="*/ 1 w 122"/>
                <a:gd name="T29" fmla="*/ 1 h 121"/>
                <a:gd name="T30" fmla="*/ 1 w 122"/>
                <a:gd name="T31" fmla="*/ 1 h 121"/>
                <a:gd name="T32" fmla="*/ 1 w 122"/>
                <a:gd name="T33" fmla="*/ 1 h 121"/>
                <a:gd name="T34" fmla="*/ 1 w 122"/>
                <a:gd name="T35" fmla="*/ 1 h 121"/>
                <a:gd name="T36" fmla="*/ 1 w 122"/>
                <a:gd name="T37" fmla="*/ 1 h 121"/>
                <a:gd name="T38" fmla="*/ 1 w 122"/>
                <a:gd name="T39" fmla="*/ 1 h 121"/>
                <a:gd name="T40" fmla="*/ 1 w 122"/>
                <a:gd name="T41" fmla="*/ 1 h 121"/>
                <a:gd name="T42" fmla="*/ 1 w 122"/>
                <a:gd name="T43" fmla="*/ 1 h 121"/>
                <a:gd name="T44" fmla="*/ 1 w 122"/>
                <a:gd name="T45" fmla="*/ 1 h 121"/>
                <a:gd name="T46" fmla="*/ 1 w 122"/>
                <a:gd name="T47" fmla="*/ 1 h 121"/>
                <a:gd name="T48" fmla="*/ 1 w 122"/>
                <a:gd name="T49" fmla="*/ 1 h 121"/>
                <a:gd name="T50" fmla="*/ 1 w 122"/>
                <a:gd name="T51" fmla="*/ 1 h 121"/>
                <a:gd name="T52" fmla="*/ 1 w 122"/>
                <a:gd name="T53" fmla="*/ 1 h 121"/>
                <a:gd name="T54" fmla="*/ 1 w 122"/>
                <a:gd name="T55" fmla="*/ 1 h 121"/>
                <a:gd name="T56" fmla="*/ 1 w 122"/>
                <a:gd name="T57" fmla="*/ 1 h 121"/>
                <a:gd name="T58" fmla="*/ 1 w 122"/>
                <a:gd name="T59" fmla="*/ 1 h 121"/>
                <a:gd name="T60" fmla="*/ 1 w 122"/>
                <a:gd name="T61" fmla="*/ 1 h 121"/>
                <a:gd name="T62" fmla="*/ 1 w 122"/>
                <a:gd name="T63" fmla="*/ 1 h 121"/>
                <a:gd name="T64" fmla="*/ 1 w 122"/>
                <a:gd name="T65" fmla="*/ 1 h 121"/>
                <a:gd name="T66" fmla="*/ 1 w 122"/>
                <a:gd name="T67" fmla="*/ 1 h 121"/>
                <a:gd name="T68" fmla="*/ 1 w 122"/>
                <a:gd name="T69" fmla="*/ 1 h 121"/>
                <a:gd name="T70" fmla="*/ 1 w 122"/>
                <a:gd name="T71" fmla="*/ 1 h 121"/>
                <a:gd name="T72" fmla="*/ 1 w 122"/>
                <a:gd name="T73" fmla="*/ 1 h 121"/>
                <a:gd name="T74" fmla="*/ 1 w 122"/>
                <a:gd name="T75" fmla="*/ 1 h 121"/>
                <a:gd name="T76" fmla="*/ 1 w 122"/>
                <a:gd name="T77" fmla="*/ 1 h 121"/>
                <a:gd name="T78" fmla="*/ 1 w 122"/>
                <a:gd name="T79" fmla="*/ 1 h 121"/>
                <a:gd name="T80" fmla="*/ 1 w 122"/>
                <a:gd name="T81" fmla="*/ 1 h 121"/>
                <a:gd name="T82" fmla="*/ 1 w 122"/>
                <a:gd name="T83" fmla="*/ 1 h 121"/>
                <a:gd name="T84" fmla="*/ 1 w 122"/>
                <a:gd name="T85" fmla="*/ 1 h 121"/>
                <a:gd name="T86" fmla="*/ 1 w 122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2"/>
                <a:gd name="T133" fmla="*/ 0 h 121"/>
                <a:gd name="T134" fmla="*/ 122 w 122"/>
                <a:gd name="T135" fmla="*/ 121 h 1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2" h="121">
                  <a:moveTo>
                    <a:pt x="61" y="0"/>
                  </a:moveTo>
                  <a:lnTo>
                    <a:pt x="58" y="1"/>
                  </a:lnTo>
                  <a:lnTo>
                    <a:pt x="55" y="1"/>
                  </a:lnTo>
                  <a:lnTo>
                    <a:pt x="52" y="1"/>
                  </a:lnTo>
                  <a:lnTo>
                    <a:pt x="49" y="2"/>
                  </a:lnTo>
                  <a:lnTo>
                    <a:pt x="46" y="2"/>
                  </a:lnTo>
                  <a:lnTo>
                    <a:pt x="43" y="3"/>
                  </a:lnTo>
                  <a:lnTo>
                    <a:pt x="41" y="4"/>
                  </a:lnTo>
                  <a:lnTo>
                    <a:pt x="37" y="5"/>
                  </a:lnTo>
                  <a:lnTo>
                    <a:pt x="35" y="6"/>
                  </a:lnTo>
                  <a:lnTo>
                    <a:pt x="32" y="8"/>
                  </a:lnTo>
                  <a:lnTo>
                    <a:pt x="30" y="9"/>
                  </a:lnTo>
                  <a:lnTo>
                    <a:pt x="27" y="11"/>
                  </a:lnTo>
                  <a:lnTo>
                    <a:pt x="25" y="12"/>
                  </a:lnTo>
                  <a:lnTo>
                    <a:pt x="23" y="14"/>
                  </a:lnTo>
                  <a:lnTo>
                    <a:pt x="21" y="17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3" y="24"/>
                  </a:lnTo>
                  <a:lnTo>
                    <a:pt x="10" y="27"/>
                  </a:lnTo>
                  <a:lnTo>
                    <a:pt x="9" y="29"/>
                  </a:lnTo>
                  <a:lnTo>
                    <a:pt x="8" y="32"/>
                  </a:lnTo>
                  <a:lnTo>
                    <a:pt x="6" y="34"/>
                  </a:lnTo>
                  <a:lnTo>
                    <a:pt x="5" y="37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3" y="46"/>
                  </a:lnTo>
                  <a:lnTo>
                    <a:pt x="1" y="49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3"/>
                  </a:lnTo>
                  <a:lnTo>
                    <a:pt x="3" y="76"/>
                  </a:lnTo>
                  <a:lnTo>
                    <a:pt x="4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6" y="87"/>
                  </a:lnTo>
                  <a:lnTo>
                    <a:pt x="8" y="89"/>
                  </a:lnTo>
                  <a:lnTo>
                    <a:pt x="9" y="92"/>
                  </a:lnTo>
                  <a:lnTo>
                    <a:pt x="10" y="95"/>
                  </a:lnTo>
                  <a:lnTo>
                    <a:pt x="13" y="97"/>
                  </a:lnTo>
                  <a:lnTo>
                    <a:pt x="14" y="100"/>
                  </a:lnTo>
                  <a:lnTo>
                    <a:pt x="16" y="102"/>
                  </a:lnTo>
                  <a:lnTo>
                    <a:pt x="18" y="104"/>
                  </a:lnTo>
                  <a:lnTo>
                    <a:pt x="21" y="105"/>
                  </a:lnTo>
                  <a:lnTo>
                    <a:pt x="23" y="107"/>
                  </a:lnTo>
                  <a:lnTo>
                    <a:pt x="25" y="110"/>
                  </a:lnTo>
                  <a:lnTo>
                    <a:pt x="27" y="111"/>
                  </a:lnTo>
                  <a:lnTo>
                    <a:pt x="30" y="113"/>
                  </a:lnTo>
                  <a:lnTo>
                    <a:pt x="32" y="114"/>
                  </a:lnTo>
                  <a:lnTo>
                    <a:pt x="35" y="115"/>
                  </a:lnTo>
                  <a:lnTo>
                    <a:pt x="37" y="116"/>
                  </a:lnTo>
                  <a:lnTo>
                    <a:pt x="41" y="117"/>
                  </a:lnTo>
                  <a:lnTo>
                    <a:pt x="43" y="119"/>
                  </a:lnTo>
                  <a:lnTo>
                    <a:pt x="46" y="120"/>
                  </a:lnTo>
                  <a:lnTo>
                    <a:pt x="49" y="120"/>
                  </a:lnTo>
                  <a:lnTo>
                    <a:pt x="52" y="121"/>
                  </a:lnTo>
                  <a:lnTo>
                    <a:pt x="55" y="121"/>
                  </a:lnTo>
                  <a:lnTo>
                    <a:pt x="58" y="121"/>
                  </a:lnTo>
                  <a:lnTo>
                    <a:pt x="61" y="121"/>
                  </a:lnTo>
                  <a:lnTo>
                    <a:pt x="64" y="121"/>
                  </a:lnTo>
                  <a:lnTo>
                    <a:pt x="68" y="121"/>
                  </a:lnTo>
                  <a:lnTo>
                    <a:pt x="70" y="121"/>
                  </a:lnTo>
                  <a:lnTo>
                    <a:pt x="73" y="120"/>
                  </a:lnTo>
                  <a:lnTo>
                    <a:pt x="77" y="120"/>
                  </a:lnTo>
                  <a:lnTo>
                    <a:pt x="79" y="119"/>
                  </a:lnTo>
                  <a:lnTo>
                    <a:pt x="82" y="117"/>
                  </a:lnTo>
                  <a:lnTo>
                    <a:pt x="84" y="116"/>
                  </a:lnTo>
                  <a:lnTo>
                    <a:pt x="87" y="115"/>
                  </a:lnTo>
                  <a:lnTo>
                    <a:pt x="90" y="114"/>
                  </a:lnTo>
                  <a:lnTo>
                    <a:pt x="92" y="113"/>
                  </a:lnTo>
                  <a:lnTo>
                    <a:pt x="95" y="111"/>
                  </a:lnTo>
                  <a:lnTo>
                    <a:pt x="97" y="110"/>
                  </a:lnTo>
                  <a:lnTo>
                    <a:pt x="99" y="107"/>
                  </a:lnTo>
                  <a:lnTo>
                    <a:pt x="101" y="105"/>
                  </a:lnTo>
                  <a:lnTo>
                    <a:pt x="104" y="104"/>
                  </a:lnTo>
                  <a:lnTo>
                    <a:pt x="106" y="102"/>
                  </a:lnTo>
                  <a:lnTo>
                    <a:pt x="108" y="100"/>
                  </a:lnTo>
                  <a:lnTo>
                    <a:pt x="109" y="97"/>
                  </a:lnTo>
                  <a:lnTo>
                    <a:pt x="111" y="95"/>
                  </a:lnTo>
                  <a:lnTo>
                    <a:pt x="113" y="92"/>
                  </a:lnTo>
                  <a:lnTo>
                    <a:pt x="115" y="89"/>
                  </a:lnTo>
                  <a:lnTo>
                    <a:pt x="116" y="87"/>
                  </a:lnTo>
                  <a:lnTo>
                    <a:pt x="117" y="85"/>
                  </a:lnTo>
                  <a:lnTo>
                    <a:pt x="118" y="82"/>
                  </a:lnTo>
                  <a:lnTo>
                    <a:pt x="119" y="79"/>
                  </a:lnTo>
                  <a:lnTo>
                    <a:pt x="119" y="76"/>
                  </a:lnTo>
                  <a:lnTo>
                    <a:pt x="120" y="73"/>
                  </a:lnTo>
                  <a:lnTo>
                    <a:pt x="120" y="70"/>
                  </a:lnTo>
                  <a:lnTo>
                    <a:pt x="122" y="67"/>
                  </a:lnTo>
                  <a:lnTo>
                    <a:pt x="122" y="64"/>
                  </a:lnTo>
                  <a:lnTo>
                    <a:pt x="122" y="60"/>
                  </a:lnTo>
                  <a:lnTo>
                    <a:pt x="122" y="58"/>
                  </a:lnTo>
                  <a:lnTo>
                    <a:pt x="122" y="55"/>
                  </a:lnTo>
                  <a:lnTo>
                    <a:pt x="120" y="51"/>
                  </a:lnTo>
                  <a:lnTo>
                    <a:pt x="120" y="49"/>
                  </a:lnTo>
                  <a:lnTo>
                    <a:pt x="119" y="46"/>
                  </a:lnTo>
                  <a:lnTo>
                    <a:pt x="119" y="42"/>
                  </a:lnTo>
                  <a:lnTo>
                    <a:pt x="118" y="40"/>
                  </a:lnTo>
                  <a:lnTo>
                    <a:pt x="117" y="37"/>
                  </a:lnTo>
                  <a:lnTo>
                    <a:pt x="116" y="34"/>
                  </a:lnTo>
                  <a:lnTo>
                    <a:pt x="115" y="32"/>
                  </a:lnTo>
                  <a:lnTo>
                    <a:pt x="113" y="29"/>
                  </a:lnTo>
                  <a:lnTo>
                    <a:pt x="111" y="27"/>
                  </a:lnTo>
                  <a:lnTo>
                    <a:pt x="109" y="24"/>
                  </a:lnTo>
                  <a:lnTo>
                    <a:pt x="108" y="22"/>
                  </a:lnTo>
                  <a:lnTo>
                    <a:pt x="106" y="20"/>
                  </a:lnTo>
                  <a:lnTo>
                    <a:pt x="104" y="18"/>
                  </a:lnTo>
                  <a:lnTo>
                    <a:pt x="101" y="17"/>
                  </a:lnTo>
                  <a:lnTo>
                    <a:pt x="99" y="14"/>
                  </a:lnTo>
                  <a:lnTo>
                    <a:pt x="97" y="12"/>
                  </a:lnTo>
                  <a:lnTo>
                    <a:pt x="95" y="11"/>
                  </a:lnTo>
                  <a:lnTo>
                    <a:pt x="92" y="9"/>
                  </a:lnTo>
                  <a:lnTo>
                    <a:pt x="90" y="8"/>
                  </a:lnTo>
                  <a:lnTo>
                    <a:pt x="87" y="6"/>
                  </a:lnTo>
                  <a:lnTo>
                    <a:pt x="84" y="5"/>
                  </a:lnTo>
                  <a:lnTo>
                    <a:pt x="82" y="4"/>
                  </a:lnTo>
                  <a:lnTo>
                    <a:pt x="79" y="3"/>
                  </a:lnTo>
                  <a:lnTo>
                    <a:pt x="77" y="2"/>
                  </a:lnTo>
                  <a:lnTo>
                    <a:pt x="73" y="2"/>
                  </a:lnTo>
                  <a:lnTo>
                    <a:pt x="70" y="1"/>
                  </a:lnTo>
                  <a:lnTo>
                    <a:pt x="68" y="1"/>
                  </a:lnTo>
                  <a:lnTo>
                    <a:pt x="64" y="1"/>
                  </a:lnTo>
                  <a:lnTo>
                    <a:pt x="61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10" name="Line 51">
              <a:extLst>
                <a:ext uri="{FF2B5EF4-FFF2-40B4-BE49-F238E27FC236}">
                  <a16:creationId xmlns:a16="http://schemas.microsoft.com/office/drawing/2014/main" id="{AC0E60D4-E9C6-B645-9D71-71D57B2976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40" y="1978"/>
              <a:ext cx="19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1" name="Rectangle 54">
              <a:extLst>
                <a:ext uri="{FF2B5EF4-FFF2-40B4-BE49-F238E27FC236}">
                  <a16:creationId xmlns:a16="http://schemas.microsoft.com/office/drawing/2014/main" id="{104F92F8-3E44-0F42-ACD0-764690387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8" y="1264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2" name="Freeform 56">
              <a:extLst>
                <a:ext uri="{FF2B5EF4-FFF2-40B4-BE49-F238E27FC236}">
                  <a16:creationId xmlns:a16="http://schemas.microsoft.com/office/drawing/2014/main" id="{8D553DB5-8503-E644-AC85-FF4F0C51C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028"/>
              <a:ext cx="70" cy="69"/>
            </a:xfrm>
            <a:custGeom>
              <a:avLst/>
              <a:gdLst>
                <a:gd name="T0" fmla="*/ 1 w 122"/>
                <a:gd name="T1" fmla="*/ 1 h 121"/>
                <a:gd name="T2" fmla="*/ 1 w 122"/>
                <a:gd name="T3" fmla="*/ 1 h 121"/>
                <a:gd name="T4" fmla="*/ 1 w 122"/>
                <a:gd name="T5" fmla="*/ 1 h 121"/>
                <a:gd name="T6" fmla="*/ 1 w 122"/>
                <a:gd name="T7" fmla="*/ 1 h 121"/>
                <a:gd name="T8" fmla="*/ 1 w 122"/>
                <a:gd name="T9" fmla="*/ 1 h 121"/>
                <a:gd name="T10" fmla="*/ 1 w 122"/>
                <a:gd name="T11" fmla="*/ 1 h 121"/>
                <a:gd name="T12" fmla="*/ 1 w 122"/>
                <a:gd name="T13" fmla="*/ 1 h 121"/>
                <a:gd name="T14" fmla="*/ 1 w 122"/>
                <a:gd name="T15" fmla="*/ 1 h 121"/>
                <a:gd name="T16" fmla="*/ 1 w 122"/>
                <a:gd name="T17" fmla="*/ 1 h 121"/>
                <a:gd name="T18" fmla="*/ 1 w 122"/>
                <a:gd name="T19" fmla="*/ 1 h 121"/>
                <a:gd name="T20" fmla="*/ 0 w 122"/>
                <a:gd name="T21" fmla="*/ 1 h 121"/>
                <a:gd name="T22" fmla="*/ 0 w 122"/>
                <a:gd name="T23" fmla="*/ 1 h 121"/>
                <a:gd name="T24" fmla="*/ 1 w 122"/>
                <a:gd name="T25" fmla="*/ 1 h 121"/>
                <a:gd name="T26" fmla="*/ 1 w 122"/>
                <a:gd name="T27" fmla="*/ 1 h 121"/>
                <a:gd name="T28" fmla="*/ 1 w 122"/>
                <a:gd name="T29" fmla="*/ 1 h 121"/>
                <a:gd name="T30" fmla="*/ 1 w 122"/>
                <a:gd name="T31" fmla="*/ 1 h 121"/>
                <a:gd name="T32" fmla="*/ 1 w 122"/>
                <a:gd name="T33" fmla="*/ 1 h 121"/>
                <a:gd name="T34" fmla="*/ 1 w 122"/>
                <a:gd name="T35" fmla="*/ 1 h 121"/>
                <a:gd name="T36" fmla="*/ 1 w 122"/>
                <a:gd name="T37" fmla="*/ 1 h 121"/>
                <a:gd name="T38" fmla="*/ 1 w 122"/>
                <a:gd name="T39" fmla="*/ 1 h 121"/>
                <a:gd name="T40" fmla="*/ 1 w 122"/>
                <a:gd name="T41" fmla="*/ 1 h 121"/>
                <a:gd name="T42" fmla="*/ 1 w 122"/>
                <a:gd name="T43" fmla="*/ 1 h 121"/>
                <a:gd name="T44" fmla="*/ 1 w 122"/>
                <a:gd name="T45" fmla="*/ 1 h 121"/>
                <a:gd name="T46" fmla="*/ 1 w 122"/>
                <a:gd name="T47" fmla="*/ 1 h 121"/>
                <a:gd name="T48" fmla="*/ 1 w 122"/>
                <a:gd name="T49" fmla="*/ 1 h 121"/>
                <a:gd name="T50" fmla="*/ 1 w 122"/>
                <a:gd name="T51" fmla="*/ 1 h 121"/>
                <a:gd name="T52" fmla="*/ 1 w 122"/>
                <a:gd name="T53" fmla="*/ 1 h 121"/>
                <a:gd name="T54" fmla="*/ 1 w 122"/>
                <a:gd name="T55" fmla="*/ 1 h 121"/>
                <a:gd name="T56" fmla="*/ 1 w 122"/>
                <a:gd name="T57" fmla="*/ 1 h 121"/>
                <a:gd name="T58" fmla="*/ 1 w 122"/>
                <a:gd name="T59" fmla="*/ 1 h 121"/>
                <a:gd name="T60" fmla="*/ 1 w 122"/>
                <a:gd name="T61" fmla="*/ 1 h 121"/>
                <a:gd name="T62" fmla="*/ 1 w 122"/>
                <a:gd name="T63" fmla="*/ 1 h 121"/>
                <a:gd name="T64" fmla="*/ 1 w 122"/>
                <a:gd name="T65" fmla="*/ 1 h 121"/>
                <a:gd name="T66" fmla="*/ 1 w 122"/>
                <a:gd name="T67" fmla="*/ 1 h 121"/>
                <a:gd name="T68" fmla="*/ 1 w 122"/>
                <a:gd name="T69" fmla="*/ 1 h 121"/>
                <a:gd name="T70" fmla="*/ 1 w 122"/>
                <a:gd name="T71" fmla="*/ 1 h 121"/>
                <a:gd name="T72" fmla="*/ 1 w 122"/>
                <a:gd name="T73" fmla="*/ 1 h 121"/>
                <a:gd name="T74" fmla="*/ 1 w 122"/>
                <a:gd name="T75" fmla="*/ 1 h 121"/>
                <a:gd name="T76" fmla="*/ 1 w 122"/>
                <a:gd name="T77" fmla="*/ 1 h 121"/>
                <a:gd name="T78" fmla="*/ 1 w 122"/>
                <a:gd name="T79" fmla="*/ 1 h 121"/>
                <a:gd name="T80" fmla="*/ 1 w 122"/>
                <a:gd name="T81" fmla="*/ 1 h 121"/>
                <a:gd name="T82" fmla="*/ 1 w 122"/>
                <a:gd name="T83" fmla="*/ 1 h 121"/>
                <a:gd name="T84" fmla="*/ 1 w 122"/>
                <a:gd name="T85" fmla="*/ 1 h 121"/>
                <a:gd name="T86" fmla="*/ 1 w 122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2"/>
                <a:gd name="T133" fmla="*/ 0 h 121"/>
                <a:gd name="T134" fmla="*/ 122 w 122"/>
                <a:gd name="T135" fmla="*/ 121 h 1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2" h="121">
                  <a:moveTo>
                    <a:pt x="61" y="0"/>
                  </a:moveTo>
                  <a:lnTo>
                    <a:pt x="58" y="1"/>
                  </a:lnTo>
                  <a:lnTo>
                    <a:pt x="55" y="1"/>
                  </a:lnTo>
                  <a:lnTo>
                    <a:pt x="52" y="1"/>
                  </a:lnTo>
                  <a:lnTo>
                    <a:pt x="49" y="2"/>
                  </a:lnTo>
                  <a:lnTo>
                    <a:pt x="46" y="2"/>
                  </a:lnTo>
                  <a:lnTo>
                    <a:pt x="43" y="3"/>
                  </a:lnTo>
                  <a:lnTo>
                    <a:pt x="41" y="4"/>
                  </a:lnTo>
                  <a:lnTo>
                    <a:pt x="37" y="5"/>
                  </a:lnTo>
                  <a:lnTo>
                    <a:pt x="35" y="6"/>
                  </a:lnTo>
                  <a:lnTo>
                    <a:pt x="32" y="7"/>
                  </a:lnTo>
                  <a:lnTo>
                    <a:pt x="30" y="9"/>
                  </a:lnTo>
                  <a:lnTo>
                    <a:pt x="27" y="11"/>
                  </a:lnTo>
                  <a:lnTo>
                    <a:pt x="25" y="12"/>
                  </a:lnTo>
                  <a:lnTo>
                    <a:pt x="23" y="14"/>
                  </a:lnTo>
                  <a:lnTo>
                    <a:pt x="21" y="16"/>
                  </a:lnTo>
                  <a:lnTo>
                    <a:pt x="18" y="17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3" y="24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8" y="32"/>
                  </a:lnTo>
                  <a:lnTo>
                    <a:pt x="6" y="34"/>
                  </a:lnTo>
                  <a:lnTo>
                    <a:pt x="5" y="37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3" y="46"/>
                  </a:lnTo>
                  <a:lnTo>
                    <a:pt x="1" y="49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2"/>
                  </a:lnTo>
                  <a:lnTo>
                    <a:pt x="3" y="76"/>
                  </a:lnTo>
                  <a:lnTo>
                    <a:pt x="4" y="79"/>
                  </a:lnTo>
                  <a:lnTo>
                    <a:pt x="4" y="81"/>
                  </a:lnTo>
                  <a:lnTo>
                    <a:pt x="5" y="85"/>
                  </a:lnTo>
                  <a:lnTo>
                    <a:pt x="6" y="87"/>
                  </a:lnTo>
                  <a:lnTo>
                    <a:pt x="8" y="89"/>
                  </a:lnTo>
                  <a:lnTo>
                    <a:pt x="9" y="91"/>
                  </a:lnTo>
                  <a:lnTo>
                    <a:pt x="10" y="95"/>
                  </a:lnTo>
                  <a:lnTo>
                    <a:pt x="13" y="97"/>
                  </a:lnTo>
                  <a:lnTo>
                    <a:pt x="14" y="99"/>
                  </a:lnTo>
                  <a:lnTo>
                    <a:pt x="16" y="102"/>
                  </a:lnTo>
                  <a:lnTo>
                    <a:pt x="18" y="104"/>
                  </a:lnTo>
                  <a:lnTo>
                    <a:pt x="21" y="105"/>
                  </a:lnTo>
                  <a:lnTo>
                    <a:pt x="23" y="107"/>
                  </a:lnTo>
                  <a:lnTo>
                    <a:pt x="25" y="109"/>
                  </a:lnTo>
                  <a:lnTo>
                    <a:pt x="27" y="111"/>
                  </a:lnTo>
                  <a:lnTo>
                    <a:pt x="30" y="113"/>
                  </a:lnTo>
                  <a:lnTo>
                    <a:pt x="32" y="114"/>
                  </a:lnTo>
                  <a:lnTo>
                    <a:pt x="35" y="115"/>
                  </a:lnTo>
                  <a:lnTo>
                    <a:pt x="37" y="116"/>
                  </a:lnTo>
                  <a:lnTo>
                    <a:pt x="41" y="117"/>
                  </a:lnTo>
                  <a:lnTo>
                    <a:pt x="43" y="118"/>
                  </a:lnTo>
                  <a:lnTo>
                    <a:pt x="46" y="120"/>
                  </a:lnTo>
                  <a:lnTo>
                    <a:pt x="49" y="120"/>
                  </a:lnTo>
                  <a:lnTo>
                    <a:pt x="52" y="121"/>
                  </a:lnTo>
                  <a:lnTo>
                    <a:pt x="55" y="121"/>
                  </a:lnTo>
                  <a:lnTo>
                    <a:pt x="58" y="121"/>
                  </a:lnTo>
                  <a:lnTo>
                    <a:pt x="61" y="121"/>
                  </a:lnTo>
                  <a:lnTo>
                    <a:pt x="64" y="121"/>
                  </a:lnTo>
                  <a:lnTo>
                    <a:pt x="68" y="121"/>
                  </a:lnTo>
                  <a:lnTo>
                    <a:pt x="70" y="121"/>
                  </a:lnTo>
                  <a:lnTo>
                    <a:pt x="73" y="120"/>
                  </a:lnTo>
                  <a:lnTo>
                    <a:pt x="77" y="120"/>
                  </a:lnTo>
                  <a:lnTo>
                    <a:pt x="79" y="118"/>
                  </a:lnTo>
                  <a:lnTo>
                    <a:pt x="82" y="117"/>
                  </a:lnTo>
                  <a:lnTo>
                    <a:pt x="84" y="116"/>
                  </a:lnTo>
                  <a:lnTo>
                    <a:pt x="87" y="115"/>
                  </a:lnTo>
                  <a:lnTo>
                    <a:pt x="90" y="114"/>
                  </a:lnTo>
                  <a:lnTo>
                    <a:pt x="92" y="113"/>
                  </a:lnTo>
                  <a:lnTo>
                    <a:pt x="95" y="111"/>
                  </a:lnTo>
                  <a:lnTo>
                    <a:pt x="97" y="109"/>
                  </a:lnTo>
                  <a:lnTo>
                    <a:pt x="99" y="107"/>
                  </a:lnTo>
                  <a:lnTo>
                    <a:pt x="101" y="105"/>
                  </a:lnTo>
                  <a:lnTo>
                    <a:pt x="104" y="104"/>
                  </a:lnTo>
                  <a:lnTo>
                    <a:pt x="106" y="102"/>
                  </a:lnTo>
                  <a:lnTo>
                    <a:pt x="108" y="99"/>
                  </a:lnTo>
                  <a:lnTo>
                    <a:pt x="109" y="97"/>
                  </a:lnTo>
                  <a:lnTo>
                    <a:pt x="111" y="95"/>
                  </a:lnTo>
                  <a:lnTo>
                    <a:pt x="113" y="91"/>
                  </a:lnTo>
                  <a:lnTo>
                    <a:pt x="115" y="89"/>
                  </a:lnTo>
                  <a:lnTo>
                    <a:pt x="116" y="87"/>
                  </a:lnTo>
                  <a:lnTo>
                    <a:pt x="117" y="85"/>
                  </a:lnTo>
                  <a:lnTo>
                    <a:pt x="118" y="81"/>
                  </a:lnTo>
                  <a:lnTo>
                    <a:pt x="119" y="79"/>
                  </a:lnTo>
                  <a:lnTo>
                    <a:pt x="119" y="76"/>
                  </a:lnTo>
                  <a:lnTo>
                    <a:pt x="120" y="72"/>
                  </a:lnTo>
                  <a:lnTo>
                    <a:pt x="120" y="70"/>
                  </a:lnTo>
                  <a:lnTo>
                    <a:pt x="122" y="67"/>
                  </a:lnTo>
                  <a:lnTo>
                    <a:pt x="122" y="63"/>
                  </a:lnTo>
                  <a:lnTo>
                    <a:pt x="122" y="60"/>
                  </a:lnTo>
                  <a:lnTo>
                    <a:pt x="122" y="58"/>
                  </a:lnTo>
                  <a:lnTo>
                    <a:pt x="122" y="54"/>
                  </a:lnTo>
                  <a:lnTo>
                    <a:pt x="120" y="51"/>
                  </a:lnTo>
                  <a:lnTo>
                    <a:pt x="120" y="49"/>
                  </a:lnTo>
                  <a:lnTo>
                    <a:pt x="119" y="46"/>
                  </a:lnTo>
                  <a:lnTo>
                    <a:pt x="119" y="42"/>
                  </a:lnTo>
                  <a:lnTo>
                    <a:pt x="118" y="40"/>
                  </a:lnTo>
                  <a:lnTo>
                    <a:pt x="117" y="37"/>
                  </a:lnTo>
                  <a:lnTo>
                    <a:pt x="116" y="34"/>
                  </a:lnTo>
                  <a:lnTo>
                    <a:pt x="115" y="32"/>
                  </a:lnTo>
                  <a:lnTo>
                    <a:pt x="113" y="29"/>
                  </a:lnTo>
                  <a:lnTo>
                    <a:pt x="111" y="26"/>
                  </a:lnTo>
                  <a:lnTo>
                    <a:pt x="109" y="24"/>
                  </a:lnTo>
                  <a:lnTo>
                    <a:pt x="108" y="22"/>
                  </a:lnTo>
                  <a:lnTo>
                    <a:pt x="106" y="20"/>
                  </a:lnTo>
                  <a:lnTo>
                    <a:pt x="104" y="17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7" y="12"/>
                  </a:lnTo>
                  <a:lnTo>
                    <a:pt x="95" y="11"/>
                  </a:lnTo>
                  <a:lnTo>
                    <a:pt x="92" y="9"/>
                  </a:lnTo>
                  <a:lnTo>
                    <a:pt x="90" y="7"/>
                  </a:lnTo>
                  <a:lnTo>
                    <a:pt x="87" y="6"/>
                  </a:lnTo>
                  <a:lnTo>
                    <a:pt x="84" y="5"/>
                  </a:lnTo>
                  <a:lnTo>
                    <a:pt x="82" y="4"/>
                  </a:lnTo>
                  <a:lnTo>
                    <a:pt x="79" y="3"/>
                  </a:lnTo>
                  <a:lnTo>
                    <a:pt x="77" y="2"/>
                  </a:lnTo>
                  <a:lnTo>
                    <a:pt x="73" y="2"/>
                  </a:lnTo>
                  <a:lnTo>
                    <a:pt x="70" y="1"/>
                  </a:lnTo>
                  <a:lnTo>
                    <a:pt x="68" y="1"/>
                  </a:lnTo>
                  <a:lnTo>
                    <a:pt x="64" y="1"/>
                  </a:lnTo>
                  <a:lnTo>
                    <a:pt x="61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13" name="Line 61">
              <a:extLst>
                <a:ext uri="{FF2B5EF4-FFF2-40B4-BE49-F238E27FC236}">
                  <a16:creationId xmlns:a16="http://schemas.microsoft.com/office/drawing/2014/main" id="{0C85AE53-4E3D-F042-A34F-6F1956390F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62" y="417"/>
              <a:ext cx="181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4" name="Line 62">
              <a:extLst>
                <a:ext uri="{FF2B5EF4-FFF2-40B4-BE49-F238E27FC236}">
                  <a16:creationId xmlns:a16="http://schemas.microsoft.com/office/drawing/2014/main" id="{10F9CB2A-A14E-AF4A-BA83-F30F9DD257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62" y="599"/>
              <a:ext cx="18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5" name="Line 63">
              <a:extLst>
                <a:ext uri="{FF2B5EF4-FFF2-40B4-BE49-F238E27FC236}">
                  <a16:creationId xmlns:a16="http://schemas.microsoft.com/office/drawing/2014/main" id="{0436575E-71CE-A641-88E5-3875BD48BC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4" y="508"/>
              <a:ext cx="18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6" name="Rectangle 64">
              <a:extLst>
                <a:ext uri="{FF2B5EF4-FFF2-40B4-BE49-F238E27FC236}">
                  <a16:creationId xmlns:a16="http://schemas.microsoft.com/office/drawing/2014/main" id="{A5660ED2-2809-3947-AA56-BEB3316DC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7" y="1985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7" name="Freeform 66">
              <a:extLst>
                <a:ext uri="{FF2B5EF4-FFF2-40B4-BE49-F238E27FC236}">
                  <a16:creationId xmlns:a16="http://schemas.microsoft.com/office/drawing/2014/main" id="{50621BF4-FEF1-DA46-83FF-91C4A19EA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475"/>
              <a:ext cx="69" cy="70"/>
            </a:xfrm>
            <a:custGeom>
              <a:avLst/>
              <a:gdLst>
                <a:gd name="T0" fmla="*/ 1 w 121"/>
                <a:gd name="T1" fmla="*/ 1 h 122"/>
                <a:gd name="T2" fmla="*/ 1 w 121"/>
                <a:gd name="T3" fmla="*/ 1 h 122"/>
                <a:gd name="T4" fmla="*/ 1 w 121"/>
                <a:gd name="T5" fmla="*/ 1 h 122"/>
                <a:gd name="T6" fmla="*/ 1 w 121"/>
                <a:gd name="T7" fmla="*/ 1 h 122"/>
                <a:gd name="T8" fmla="*/ 1 w 121"/>
                <a:gd name="T9" fmla="*/ 1 h 122"/>
                <a:gd name="T10" fmla="*/ 1 w 121"/>
                <a:gd name="T11" fmla="*/ 1 h 122"/>
                <a:gd name="T12" fmla="*/ 1 w 121"/>
                <a:gd name="T13" fmla="*/ 1 h 122"/>
                <a:gd name="T14" fmla="*/ 1 w 121"/>
                <a:gd name="T15" fmla="*/ 1 h 122"/>
                <a:gd name="T16" fmla="*/ 1 w 121"/>
                <a:gd name="T17" fmla="*/ 1 h 122"/>
                <a:gd name="T18" fmla="*/ 1 w 121"/>
                <a:gd name="T19" fmla="*/ 1 h 122"/>
                <a:gd name="T20" fmla="*/ 0 w 121"/>
                <a:gd name="T21" fmla="*/ 1 h 122"/>
                <a:gd name="T22" fmla="*/ 0 w 121"/>
                <a:gd name="T23" fmla="*/ 1 h 122"/>
                <a:gd name="T24" fmla="*/ 1 w 121"/>
                <a:gd name="T25" fmla="*/ 1 h 122"/>
                <a:gd name="T26" fmla="*/ 1 w 121"/>
                <a:gd name="T27" fmla="*/ 1 h 122"/>
                <a:gd name="T28" fmla="*/ 1 w 121"/>
                <a:gd name="T29" fmla="*/ 1 h 122"/>
                <a:gd name="T30" fmla="*/ 1 w 121"/>
                <a:gd name="T31" fmla="*/ 1 h 122"/>
                <a:gd name="T32" fmla="*/ 1 w 121"/>
                <a:gd name="T33" fmla="*/ 1 h 122"/>
                <a:gd name="T34" fmla="*/ 1 w 121"/>
                <a:gd name="T35" fmla="*/ 1 h 122"/>
                <a:gd name="T36" fmla="*/ 1 w 121"/>
                <a:gd name="T37" fmla="*/ 1 h 122"/>
                <a:gd name="T38" fmla="*/ 1 w 121"/>
                <a:gd name="T39" fmla="*/ 1 h 122"/>
                <a:gd name="T40" fmla="*/ 1 w 121"/>
                <a:gd name="T41" fmla="*/ 1 h 122"/>
                <a:gd name="T42" fmla="*/ 1 w 121"/>
                <a:gd name="T43" fmla="*/ 1 h 122"/>
                <a:gd name="T44" fmla="*/ 1 w 121"/>
                <a:gd name="T45" fmla="*/ 1 h 122"/>
                <a:gd name="T46" fmla="*/ 1 w 121"/>
                <a:gd name="T47" fmla="*/ 1 h 122"/>
                <a:gd name="T48" fmla="*/ 1 w 121"/>
                <a:gd name="T49" fmla="*/ 1 h 122"/>
                <a:gd name="T50" fmla="*/ 1 w 121"/>
                <a:gd name="T51" fmla="*/ 1 h 122"/>
                <a:gd name="T52" fmla="*/ 1 w 121"/>
                <a:gd name="T53" fmla="*/ 1 h 122"/>
                <a:gd name="T54" fmla="*/ 1 w 121"/>
                <a:gd name="T55" fmla="*/ 1 h 122"/>
                <a:gd name="T56" fmla="*/ 1 w 121"/>
                <a:gd name="T57" fmla="*/ 1 h 122"/>
                <a:gd name="T58" fmla="*/ 1 w 121"/>
                <a:gd name="T59" fmla="*/ 1 h 122"/>
                <a:gd name="T60" fmla="*/ 1 w 121"/>
                <a:gd name="T61" fmla="*/ 1 h 122"/>
                <a:gd name="T62" fmla="*/ 1 w 121"/>
                <a:gd name="T63" fmla="*/ 1 h 122"/>
                <a:gd name="T64" fmla="*/ 1 w 121"/>
                <a:gd name="T65" fmla="*/ 1 h 122"/>
                <a:gd name="T66" fmla="*/ 1 w 121"/>
                <a:gd name="T67" fmla="*/ 1 h 122"/>
                <a:gd name="T68" fmla="*/ 1 w 121"/>
                <a:gd name="T69" fmla="*/ 1 h 122"/>
                <a:gd name="T70" fmla="*/ 1 w 121"/>
                <a:gd name="T71" fmla="*/ 1 h 122"/>
                <a:gd name="T72" fmla="*/ 1 w 121"/>
                <a:gd name="T73" fmla="*/ 1 h 122"/>
                <a:gd name="T74" fmla="*/ 1 w 121"/>
                <a:gd name="T75" fmla="*/ 1 h 122"/>
                <a:gd name="T76" fmla="*/ 1 w 121"/>
                <a:gd name="T77" fmla="*/ 1 h 122"/>
                <a:gd name="T78" fmla="*/ 1 w 121"/>
                <a:gd name="T79" fmla="*/ 1 h 122"/>
                <a:gd name="T80" fmla="*/ 1 w 121"/>
                <a:gd name="T81" fmla="*/ 1 h 122"/>
                <a:gd name="T82" fmla="*/ 1 w 121"/>
                <a:gd name="T83" fmla="*/ 1 h 122"/>
                <a:gd name="T84" fmla="*/ 1 w 121"/>
                <a:gd name="T85" fmla="*/ 1 h 122"/>
                <a:gd name="T86" fmla="*/ 1 w 121"/>
                <a:gd name="T87" fmla="*/ 0 h 1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1"/>
                <a:gd name="T133" fmla="*/ 0 h 122"/>
                <a:gd name="T134" fmla="*/ 121 w 121"/>
                <a:gd name="T135" fmla="*/ 122 h 12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1" h="122">
                  <a:moveTo>
                    <a:pt x="60" y="0"/>
                  </a:moveTo>
                  <a:lnTo>
                    <a:pt x="57" y="2"/>
                  </a:lnTo>
                  <a:lnTo>
                    <a:pt x="55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2" y="4"/>
                  </a:lnTo>
                  <a:lnTo>
                    <a:pt x="40" y="5"/>
                  </a:lnTo>
                  <a:lnTo>
                    <a:pt x="37" y="6"/>
                  </a:lnTo>
                  <a:lnTo>
                    <a:pt x="34" y="7"/>
                  </a:lnTo>
                  <a:lnTo>
                    <a:pt x="31" y="8"/>
                  </a:lnTo>
                  <a:lnTo>
                    <a:pt x="29" y="9"/>
                  </a:lnTo>
                  <a:lnTo>
                    <a:pt x="26" y="12"/>
                  </a:lnTo>
                  <a:lnTo>
                    <a:pt x="24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8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2" y="25"/>
                  </a:lnTo>
                  <a:lnTo>
                    <a:pt x="10" y="27"/>
                  </a:lnTo>
                  <a:lnTo>
                    <a:pt x="9" y="30"/>
                  </a:lnTo>
                  <a:lnTo>
                    <a:pt x="7" y="33"/>
                  </a:lnTo>
                  <a:lnTo>
                    <a:pt x="5" y="35"/>
                  </a:lnTo>
                  <a:lnTo>
                    <a:pt x="4" y="37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2" y="46"/>
                  </a:lnTo>
                  <a:lnTo>
                    <a:pt x="1" y="50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1" y="73"/>
                  </a:lnTo>
                  <a:lnTo>
                    <a:pt x="2" y="77"/>
                  </a:lnTo>
                  <a:lnTo>
                    <a:pt x="3" y="80"/>
                  </a:lnTo>
                  <a:lnTo>
                    <a:pt x="3" y="82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7" y="90"/>
                  </a:lnTo>
                  <a:lnTo>
                    <a:pt x="9" y="94"/>
                  </a:lnTo>
                  <a:lnTo>
                    <a:pt x="10" y="96"/>
                  </a:lnTo>
                  <a:lnTo>
                    <a:pt x="12" y="98"/>
                  </a:lnTo>
                  <a:lnTo>
                    <a:pt x="13" y="100"/>
                  </a:lnTo>
                  <a:lnTo>
                    <a:pt x="15" y="103"/>
                  </a:lnTo>
                  <a:lnTo>
                    <a:pt x="18" y="105"/>
                  </a:lnTo>
                  <a:lnTo>
                    <a:pt x="20" y="106"/>
                  </a:lnTo>
                  <a:lnTo>
                    <a:pt x="22" y="108"/>
                  </a:lnTo>
                  <a:lnTo>
                    <a:pt x="24" y="110"/>
                  </a:lnTo>
                  <a:lnTo>
                    <a:pt x="26" y="112"/>
                  </a:lnTo>
                  <a:lnTo>
                    <a:pt x="29" y="114"/>
                  </a:lnTo>
                  <a:lnTo>
                    <a:pt x="31" y="115"/>
                  </a:lnTo>
                  <a:lnTo>
                    <a:pt x="34" y="116"/>
                  </a:lnTo>
                  <a:lnTo>
                    <a:pt x="37" y="117"/>
                  </a:lnTo>
                  <a:lnTo>
                    <a:pt x="40" y="118"/>
                  </a:lnTo>
                  <a:lnTo>
                    <a:pt x="42" y="119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51" y="122"/>
                  </a:lnTo>
                  <a:lnTo>
                    <a:pt x="55" y="122"/>
                  </a:lnTo>
                  <a:lnTo>
                    <a:pt x="57" y="122"/>
                  </a:lnTo>
                  <a:lnTo>
                    <a:pt x="60" y="122"/>
                  </a:lnTo>
                  <a:lnTo>
                    <a:pt x="64" y="122"/>
                  </a:lnTo>
                  <a:lnTo>
                    <a:pt x="67" y="122"/>
                  </a:lnTo>
                  <a:lnTo>
                    <a:pt x="69" y="122"/>
                  </a:lnTo>
                  <a:lnTo>
                    <a:pt x="72" y="120"/>
                  </a:lnTo>
                  <a:lnTo>
                    <a:pt x="76" y="120"/>
                  </a:lnTo>
                  <a:lnTo>
                    <a:pt x="78" y="119"/>
                  </a:lnTo>
                  <a:lnTo>
                    <a:pt x="81" y="118"/>
                  </a:lnTo>
                  <a:lnTo>
                    <a:pt x="84" y="117"/>
                  </a:lnTo>
                  <a:lnTo>
                    <a:pt x="86" y="116"/>
                  </a:lnTo>
                  <a:lnTo>
                    <a:pt x="89" y="115"/>
                  </a:lnTo>
                  <a:lnTo>
                    <a:pt x="92" y="114"/>
                  </a:lnTo>
                  <a:lnTo>
                    <a:pt x="94" y="112"/>
                  </a:lnTo>
                  <a:lnTo>
                    <a:pt x="96" y="110"/>
                  </a:lnTo>
                  <a:lnTo>
                    <a:pt x="98" y="108"/>
                  </a:lnTo>
                  <a:lnTo>
                    <a:pt x="101" y="106"/>
                  </a:lnTo>
                  <a:lnTo>
                    <a:pt x="103" y="105"/>
                  </a:lnTo>
                  <a:lnTo>
                    <a:pt x="105" y="103"/>
                  </a:lnTo>
                  <a:lnTo>
                    <a:pt x="107" y="100"/>
                  </a:lnTo>
                  <a:lnTo>
                    <a:pt x="108" y="98"/>
                  </a:lnTo>
                  <a:lnTo>
                    <a:pt x="111" y="96"/>
                  </a:lnTo>
                  <a:lnTo>
                    <a:pt x="112" y="94"/>
                  </a:lnTo>
                  <a:lnTo>
                    <a:pt x="114" y="90"/>
                  </a:lnTo>
                  <a:lnTo>
                    <a:pt x="115" y="88"/>
                  </a:lnTo>
                  <a:lnTo>
                    <a:pt x="116" y="86"/>
                  </a:lnTo>
                  <a:lnTo>
                    <a:pt x="117" y="82"/>
                  </a:lnTo>
                  <a:lnTo>
                    <a:pt x="118" y="80"/>
                  </a:lnTo>
                  <a:lnTo>
                    <a:pt x="118" y="77"/>
                  </a:lnTo>
                  <a:lnTo>
                    <a:pt x="120" y="73"/>
                  </a:lnTo>
                  <a:lnTo>
                    <a:pt x="120" y="71"/>
                  </a:lnTo>
                  <a:lnTo>
                    <a:pt x="121" y="68"/>
                  </a:lnTo>
                  <a:lnTo>
                    <a:pt x="121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1" y="55"/>
                  </a:lnTo>
                  <a:lnTo>
                    <a:pt x="120" y="52"/>
                  </a:lnTo>
                  <a:lnTo>
                    <a:pt x="120" y="50"/>
                  </a:lnTo>
                  <a:lnTo>
                    <a:pt x="118" y="46"/>
                  </a:lnTo>
                  <a:lnTo>
                    <a:pt x="118" y="43"/>
                  </a:lnTo>
                  <a:lnTo>
                    <a:pt x="117" y="41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4" y="33"/>
                  </a:lnTo>
                  <a:lnTo>
                    <a:pt x="112" y="30"/>
                  </a:lnTo>
                  <a:lnTo>
                    <a:pt x="111" y="27"/>
                  </a:lnTo>
                  <a:lnTo>
                    <a:pt x="108" y="25"/>
                  </a:lnTo>
                  <a:lnTo>
                    <a:pt x="107" y="23"/>
                  </a:lnTo>
                  <a:lnTo>
                    <a:pt x="105" y="21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98" y="15"/>
                  </a:lnTo>
                  <a:lnTo>
                    <a:pt x="96" y="13"/>
                  </a:lnTo>
                  <a:lnTo>
                    <a:pt x="94" y="12"/>
                  </a:lnTo>
                  <a:lnTo>
                    <a:pt x="92" y="9"/>
                  </a:lnTo>
                  <a:lnTo>
                    <a:pt x="89" y="8"/>
                  </a:lnTo>
                  <a:lnTo>
                    <a:pt x="86" y="7"/>
                  </a:lnTo>
                  <a:lnTo>
                    <a:pt x="84" y="6"/>
                  </a:lnTo>
                  <a:lnTo>
                    <a:pt x="81" y="5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2" y="3"/>
                  </a:lnTo>
                  <a:lnTo>
                    <a:pt x="69" y="2"/>
                  </a:lnTo>
                  <a:lnTo>
                    <a:pt x="67" y="2"/>
                  </a:lnTo>
                  <a:lnTo>
                    <a:pt x="64" y="2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18" name="Line 71">
              <a:extLst>
                <a:ext uri="{FF2B5EF4-FFF2-40B4-BE49-F238E27FC236}">
                  <a16:creationId xmlns:a16="http://schemas.microsoft.com/office/drawing/2014/main" id="{23C6B563-A492-8D46-910C-8243F0FE15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62" y="1152"/>
              <a:ext cx="181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9" name="Line 73">
              <a:extLst>
                <a:ext uri="{FF2B5EF4-FFF2-40B4-BE49-F238E27FC236}">
                  <a16:creationId xmlns:a16="http://schemas.microsoft.com/office/drawing/2014/main" id="{11E06735-9A1A-2E44-B606-C47B2F78DC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4" y="1242"/>
              <a:ext cx="182" cy="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0" name="Rectangle 74">
              <a:extLst>
                <a:ext uri="{FF2B5EF4-FFF2-40B4-BE49-F238E27FC236}">
                  <a16:creationId xmlns:a16="http://schemas.microsoft.com/office/drawing/2014/main" id="{10BBF4A5-4365-824E-81C2-E003B0D0A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437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1" name="Freeform 76">
              <a:extLst>
                <a:ext uri="{FF2B5EF4-FFF2-40B4-BE49-F238E27FC236}">
                  <a16:creationId xmlns:a16="http://schemas.microsoft.com/office/drawing/2014/main" id="{39195108-AF8B-D747-983E-75534BC99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1209"/>
              <a:ext cx="69" cy="70"/>
            </a:xfrm>
            <a:custGeom>
              <a:avLst/>
              <a:gdLst>
                <a:gd name="T0" fmla="*/ 1 w 121"/>
                <a:gd name="T1" fmla="*/ 1 h 121"/>
                <a:gd name="T2" fmla="*/ 1 w 121"/>
                <a:gd name="T3" fmla="*/ 1 h 121"/>
                <a:gd name="T4" fmla="*/ 1 w 121"/>
                <a:gd name="T5" fmla="*/ 1 h 121"/>
                <a:gd name="T6" fmla="*/ 1 w 121"/>
                <a:gd name="T7" fmla="*/ 1 h 121"/>
                <a:gd name="T8" fmla="*/ 1 w 121"/>
                <a:gd name="T9" fmla="*/ 1 h 121"/>
                <a:gd name="T10" fmla="*/ 1 w 121"/>
                <a:gd name="T11" fmla="*/ 1 h 121"/>
                <a:gd name="T12" fmla="*/ 1 w 121"/>
                <a:gd name="T13" fmla="*/ 1 h 121"/>
                <a:gd name="T14" fmla="*/ 1 w 121"/>
                <a:gd name="T15" fmla="*/ 1 h 121"/>
                <a:gd name="T16" fmla="*/ 1 w 121"/>
                <a:gd name="T17" fmla="*/ 1 h 121"/>
                <a:gd name="T18" fmla="*/ 1 w 121"/>
                <a:gd name="T19" fmla="*/ 1 h 121"/>
                <a:gd name="T20" fmla="*/ 0 w 121"/>
                <a:gd name="T21" fmla="*/ 1 h 121"/>
                <a:gd name="T22" fmla="*/ 0 w 121"/>
                <a:gd name="T23" fmla="*/ 1 h 121"/>
                <a:gd name="T24" fmla="*/ 1 w 121"/>
                <a:gd name="T25" fmla="*/ 1 h 121"/>
                <a:gd name="T26" fmla="*/ 1 w 121"/>
                <a:gd name="T27" fmla="*/ 1 h 121"/>
                <a:gd name="T28" fmla="*/ 1 w 121"/>
                <a:gd name="T29" fmla="*/ 1 h 121"/>
                <a:gd name="T30" fmla="*/ 1 w 121"/>
                <a:gd name="T31" fmla="*/ 1 h 121"/>
                <a:gd name="T32" fmla="*/ 1 w 121"/>
                <a:gd name="T33" fmla="*/ 1 h 121"/>
                <a:gd name="T34" fmla="*/ 1 w 121"/>
                <a:gd name="T35" fmla="*/ 1 h 121"/>
                <a:gd name="T36" fmla="*/ 1 w 121"/>
                <a:gd name="T37" fmla="*/ 1 h 121"/>
                <a:gd name="T38" fmla="*/ 1 w 121"/>
                <a:gd name="T39" fmla="*/ 1 h 121"/>
                <a:gd name="T40" fmla="*/ 1 w 121"/>
                <a:gd name="T41" fmla="*/ 1 h 121"/>
                <a:gd name="T42" fmla="*/ 1 w 121"/>
                <a:gd name="T43" fmla="*/ 1 h 121"/>
                <a:gd name="T44" fmla="*/ 1 w 121"/>
                <a:gd name="T45" fmla="*/ 1 h 121"/>
                <a:gd name="T46" fmla="*/ 1 w 121"/>
                <a:gd name="T47" fmla="*/ 1 h 121"/>
                <a:gd name="T48" fmla="*/ 1 w 121"/>
                <a:gd name="T49" fmla="*/ 1 h 121"/>
                <a:gd name="T50" fmla="*/ 1 w 121"/>
                <a:gd name="T51" fmla="*/ 1 h 121"/>
                <a:gd name="T52" fmla="*/ 1 w 121"/>
                <a:gd name="T53" fmla="*/ 1 h 121"/>
                <a:gd name="T54" fmla="*/ 1 w 121"/>
                <a:gd name="T55" fmla="*/ 1 h 121"/>
                <a:gd name="T56" fmla="*/ 1 w 121"/>
                <a:gd name="T57" fmla="*/ 1 h 121"/>
                <a:gd name="T58" fmla="*/ 1 w 121"/>
                <a:gd name="T59" fmla="*/ 1 h 121"/>
                <a:gd name="T60" fmla="*/ 1 w 121"/>
                <a:gd name="T61" fmla="*/ 1 h 121"/>
                <a:gd name="T62" fmla="*/ 1 w 121"/>
                <a:gd name="T63" fmla="*/ 1 h 121"/>
                <a:gd name="T64" fmla="*/ 1 w 121"/>
                <a:gd name="T65" fmla="*/ 1 h 121"/>
                <a:gd name="T66" fmla="*/ 1 w 121"/>
                <a:gd name="T67" fmla="*/ 1 h 121"/>
                <a:gd name="T68" fmla="*/ 1 w 121"/>
                <a:gd name="T69" fmla="*/ 1 h 121"/>
                <a:gd name="T70" fmla="*/ 1 w 121"/>
                <a:gd name="T71" fmla="*/ 1 h 121"/>
                <a:gd name="T72" fmla="*/ 1 w 121"/>
                <a:gd name="T73" fmla="*/ 1 h 121"/>
                <a:gd name="T74" fmla="*/ 1 w 121"/>
                <a:gd name="T75" fmla="*/ 1 h 121"/>
                <a:gd name="T76" fmla="*/ 1 w 121"/>
                <a:gd name="T77" fmla="*/ 1 h 121"/>
                <a:gd name="T78" fmla="*/ 1 w 121"/>
                <a:gd name="T79" fmla="*/ 1 h 121"/>
                <a:gd name="T80" fmla="*/ 1 w 121"/>
                <a:gd name="T81" fmla="*/ 1 h 121"/>
                <a:gd name="T82" fmla="*/ 1 w 121"/>
                <a:gd name="T83" fmla="*/ 1 h 121"/>
                <a:gd name="T84" fmla="*/ 1 w 121"/>
                <a:gd name="T85" fmla="*/ 1 h 121"/>
                <a:gd name="T86" fmla="*/ 1 w 121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1"/>
                <a:gd name="T133" fmla="*/ 0 h 121"/>
                <a:gd name="T134" fmla="*/ 121 w 121"/>
                <a:gd name="T135" fmla="*/ 121 h 1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1" h="121">
                  <a:moveTo>
                    <a:pt x="60" y="0"/>
                  </a:moveTo>
                  <a:lnTo>
                    <a:pt x="57" y="1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2" y="3"/>
                  </a:lnTo>
                  <a:lnTo>
                    <a:pt x="40" y="4"/>
                  </a:lnTo>
                  <a:lnTo>
                    <a:pt x="37" y="5"/>
                  </a:lnTo>
                  <a:lnTo>
                    <a:pt x="34" y="6"/>
                  </a:lnTo>
                  <a:lnTo>
                    <a:pt x="31" y="8"/>
                  </a:lnTo>
                  <a:lnTo>
                    <a:pt x="29" y="9"/>
                  </a:lnTo>
                  <a:lnTo>
                    <a:pt x="26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20" y="17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9" y="29"/>
                  </a:lnTo>
                  <a:lnTo>
                    <a:pt x="7" y="32"/>
                  </a:lnTo>
                  <a:lnTo>
                    <a:pt x="5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3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2"/>
                  </a:lnTo>
                  <a:lnTo>
                    <a:pt x="4" y="85"/>
                  </a:lnTo>
                  <a:lnTo>
                    <a:pt x="5" y="87"/>
                  </a:lnTo>
                  <a:lnTo>
                    <a:pt x="7" y="89"/>
                  </a:lnTo>
                  <a:lnTo>
                    <a:pt x="9" y="92"/>
                  </a:lnTo>
                  <a:lnTo>
                    <a:pt x="10" y="95"/>
                  </a:lnTo>
                  <a:lnTo>
                    <a:pt x="12" y="97"/>
                  </a:lnTo>
                  <a:lnTo>
                    <a:pt x="13" y="100"/>
                  </a:lnTo>
                  <a:lnTo>
                    <a:pt x="15" y="102"/>
                  </a:lnTo>
                  <a:lnTo>
                    <a:pt x="18" y="104"/>
                  </a:lnTo>
                  <a:lnTo>
                    <a:pt x="20" y="105"/>
                  </a:lnTo>
                  <a:lnTo>
                    <a:pt x="22" y="107"/>
                  </a:lnTo>
                  <a:lnTo>
                    <a:pt x="24" y="110"/>
                  </a:lnTo>
                  <a:lnTo>
                    <a:pt x="26" y="111"/>
                  </a:lnTo>
                  <a:lnTo>
                    <a:pt x="29" y="113"/>
                  </a:lnTo>
                  <a:lnTo>
                    <a:pt x="31" y="114"/>
                  </a:lnTo>
                  <a:lnTo>
                    <a:pt x="34" y="115"/>
                  </a:lnTo>
                  <a:lnTo>
                    <a:pt x="37" y="116"/>
                  </a:lnTo>
                  <a:lnTo>
                    <a:pt x="40" y="117"/>
                  </a:lnTo>
                  <a:lnTo>
                    <a:pt x="42" y="119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51" y="121"/>
                  </a:lnTo>
                  <a:lnTo>
                    <a:pt x="55" y="121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69" y="121"/>
                  </a:lnTo>
                  <a:lnTo>
                    <a:pt x="72" y="120"/>
                  </a:lnTo>
                  <a:lnTo>
                    <a:pt x="76" y="120"/>
                  </a:lnTo>
                  <a:lnTo>
                    <a:pt x="78" y="119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6" y="115"/>
                  </a:lnTo>
                  <a:lnTo>
                    <a:pt x="89" y="114"/>
                  </a:lnTo>
                  <a:lnTo>
                    <a:pt x="92" y="113"/>
                  </a:lnTo>
                  <a:lnTo>
                    <a:pt x="94" y="111"/>
                  </a:lnTo>
                  <a:lnTo>
                    <a:pt x="96" y="110"/>
                  </a:lnTo>
                  <a:lnTo>
                    <a:pt x="98" y="107"/>
                  </a:lnTo>
                  <a:lnTo>
                    <a:pt x="101" y="105"/>
                  </a:lnTo>
                  <a:lnTo>
                    <a:pt x="103" y="104"/>
                  </a:lnTo>
                  <a:lnTo>
                    <a:pt x="105" y="102"/>
                  </a:lnTo>
                  <a:lnTo>
                    <a:pt x="107" y="100"/>
                  </a:lnTo>
                  <a:lnTo>
                    <a:pt x="108" y="97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4" y="89"/>
                  </a:lnTo>
                  <a:lnTo>
                    <a:pt x="115" y="87"/>
                  </a:lnTo>
                  <a:lnTo>
                    <a:pt x="116" y="85"/>
                  </a:lnTo>
                  <a:lnTo>
                    <a:pt x="117" y="82"/>
                  </a:lnTo>
                  <a:lnTo>
                    <a:pt x="118" y="79"/>
                  </a:lnTo>
                  <a:lnTo>
                    <a:pt x="118" y="76"/>
                  </a:lnTo>
                  <a:lnTo>
                    <a:pt x="120" y="73"/>
                  </a:lnTo>
                  <a:lnTo>
                    <a:pt x="120" y="70"/>
                  </a:lnTo>
                  <a:lnTo>
                    <a:pt x="121" y="67"/>
                  </a:lnTo>
                  <a:lnTo>
                    <a:pt x="121" y="64"/>
                  </a:lnTo>
                  <a:lnTo>
                    <a:pt x="121" y="60"/>
                  </a:lnTo>
                  <a:lnTo>
                    <a:pt x="121" y="58"/>
                  </a:lnTo>
                  <a:lnTo>
                    <a:pt x="121" y="55"/>
                  </a:lnTo>
                  <a:lnTo>
                    <a:pt x="120" y="51"/>
                  </a:lnTo>
                  <a:lnTo>
                    <a:pt x="120" y="4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4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2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98" y="14"/>
                  </a:lnTo>
                  <a:lnTo>
                    <a:pt x="96" y="12"/>
                  </a:lnTo>
                  <a:lnTo>
                    <a:pt x="94" y="11"/>
                  </a:lnTo>
                  <a:lnTo>
                    <a:pt x="92" y="9"/>
                  </a:lnTo>
                  <a:lnTo>
                    <a:pt x="89" y="8"/>
                  </a:lnTo>
                  <a:lnTo>
                    <a:pt x="86" y="6"/>
                  </a:lnTo>
                  <a:lnTo>
                    <a:pt x="84" y="5"/>
                  </a:lnTo>
                  <a:lnTo>
                    <a:pt x="81" y="4"/>
                  </a:lnTo>
                  <a:lnTo>
                    <a:pt x="78" y="3"/>
                  </a:lnTo>
                  <a:lnTo>
                    <a:pt x="76" y="2"/>
                  </a:lnTo>
                  <a:lnTo>
                    <a:pt x="72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22" name="Line 81">
              <a:extLst>
                <a:ext uri="{FF2B5EF4-FFF2-40B4-BE49-F238E27FC236}">
                  <a16:creationId xmlns:a16="http://schemas.microsoft.com/office/drawing/2014/main" id="{7420A46C-F747-FA4A-80EC-52C08B4711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76" y="2066"/>
              <a:ext cx="16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3" name="Line 83">
              <a:extLst>
                <a:ext uri="{FF2B5EF4-FFF2-40B4-BE49-F238E27FC236}">
                  <a16:creationId xmlns:a16="http://schemas.microsoft.com/office/drawing/2014/main" id="{DD581B7B-CD5A-C643-8157-A14DF59B40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4" y="2157"/>
              <a:ext cx="18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4" name="Rectangle 84">
              <a:extLst>
                <a:ext uri="{FF2B5EF4-FFF2-40B4-BE49-F238E27FC236}">
                  <a16:creationId xmlns:a16="http://schemas.microsoft.com/office/drawing/2014/main" id="{187C21EB-9EEB-624A-8360-FA43D0814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1168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5" name="Freeform 86">
              <a:extLst>
                <a:ext uri="{FF2B5EF4-FFF2-40B4-BE49-F238E27FC236}">
                  <a16:creationId xmlns:a16="http://schemas.microsoft.com/office/drawing/2014/main" id="{BA5CBE8E-59A7-5E4D-B47A-D072F8F95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126"/>
              <a:ext cx="69" cy="70"/>
            </a:xfrm>
            <a:custGeom>
              <a:avLst/>
              <a:gdLst>
                <a:gd name="T0" fmla="*/ 1 w 121"/>
                <a:gd name="T1" fmla="*/ 1 h 121"/>
                <a:gd name="T2" fmla="*/ 1 w 121"/>
                <a:gd name="T3" fmla="*/ 1 h 121"/>
                <a:gd name="T4" fmla="*/ 1 w 121"/>
                <a:gd name="T5" fmla="*/ 1 h 121"/>
                <a:gd name="T6" fmla="*/ 1 w 121"/>
                <a:gd name="T7" fmla="*/ 1 h 121"/>
                <a:gd name="T8" fmla="*/ 1 w 121"/>
                <a:gd name="T9" fmla="*/ 1 h 121"/>
                <a:gd name="T10" fmla="*/ 1 w 121"/>
                <a:gd name="T11" fmla="*/ 1 h 121"/>
                <a:gd name="T12" fmla="*/ 1 w 121"/>
                <a:gd name="T13" fmla="*/ 1 h 121"/>
                <a:gd name="T14" fmla="*/ 1 w 121"/>
                <a:gd name="T15" fmla="*/ 1 h 121"/>
                <a:gd name="T16" fmla="*/ 1 w 121"/>
                <a:gd name="T17" fmla="*/ 1 h 121"/>
                <a:gd name="T18" fmla="*/ 1 w 121"/>
                <a:gd name="T19" fmla="*/ 1 h 121"/>
                <a:gd name="T20" fmla="*/ 0 w 121"/>
                <a:gd name="T21" fmla="*/ 1 h 121"/>
                <a:gd name="T22" fmla="*/ 0 w 121"/>
                <a:gd name="T23" fmla="*/ 1 h 121"/>
                <a:gd name="T24" fmla="*/ 1 w 121"/>
                <a:gd name="T25" fmla="*/ 1 h 121"/>
                <a:gd name="T26" fmla="*/ 1 w 121"/>
                <a:gd name="T27" fmla="*/ 1 h 121"/>
                <a:gd name="T28" fmla="*/ 1 w 121"/>
                <a:gd name="T29" fmla="*/ 1 h 121"/>
                <a:gd name="T30" fmla="*/ 1 w 121"/>
                <a:gd name="T31" fmla="*/ 1 h 121"/>
                <a:gd name="T32" fmla="*/ 1 w 121"/>
                <a:gd name="T33" fmla="*/ 1 h 121"/>
                <a:gd name="T34" fmla="*/ 1 w 121"/>
                <a:gd name="T35" fmla="*/ 1 h 121"/>
                <a:gd name="T36" fmla="*/ 1 w 121"/>
                <a:gd name="T37" fmla="*/ 1 h 121"/>
                <a:gd name="T38" fmla="*/ 1 w 121"/>
                <a:gd name="T39" fmla="*/ 1 h 121"/>
                <a:gd name="T40" fmla="*/ 1 w 121"/>
                <a:gd name="T41" fmla="*/ 1 h 121"/>
                <a:gd name="T42" fmla="*/ 1 w 121"/>
                <a:gd name="T43" fmla="*/ 1 h 121"/>
                <a:gd name="T44" fmla="*/ 1 w 121"/>
                <a:gd name="T45" fmla="*/ 1 h 121"/>
                <a:gd name="T46" fmla="*/ 1 w 121"/>
                <a:gd name="T47" fmla="*/ 1 h 121"/>
                <a:gd name="T48" fmla="*/ 1 w 121"/>
                <a:gd name="T49" fmla="*/ 1 h 121"/>
                <a:gd name="T50" fmla="*/ 1 w 121"/>
                <a:gd name="T51" fmla="*/ 1 h 121"/>
                <a:gd name="T52" fmla="*/ 1 w 121"/>
                <a:gd name="T53" fmla="*/ 1 h 121"/>
                <a:gd name="T54" fmla="*/ 1 w 121"/>
                <a:gd name="T55" fmla="*/ 1 h 121"/>
                <a:gd name="T56" fmla="*/ 1 w 121"/>
                <a:gd name="T57" fmla="*/ 1 h 121"/>
                <a:gd name="T58" fmla="*/ 1 w 121"/>
                <a:gd name="T59" fmla="*/ 1 h 121"/>
                <a:gd name="T60" fmla="*/ 1 w 121"/>
                <a:gd name="T61" fmla="*/ 1 h 121"/>
                <a:gd name="T62" fmla="*/ 1 w 121"/>
                <a:gd name="T63" fmla="*/ 1 h 121"/>
                <a:gd name="T64" fmla="*/ 1 w 121"/>
                <a:gd name="T65" fmla="*/ 1 h 121"/>
                <a:gd name="T66" fmla="*/ 1 w 121"/>
                <a:gd name="T67" fmla="*/ 1 h 121"/>
                <a:gd name="T68" fmla="*/ 1 w 121"/>
                <a:gd name="T69" fmla="*/ 1 h 121"/>
                <a:gd name="T70" fmla="*/ 1 w 121"/>
                <a:gd name="T71" fmla="*/ 1 h 121"/>
                <a:gd name="T72" fmla="*/ 1 w 121"/>
                <a:gd name="T73" fmla="*/ 1 h 121"/>
                <a:gd name="T74" fmla="*/ 1 w 121"/>
                <a:gd name="T75" fmla="*/ 1 h 121"/>
                <a:gd name="T76" fmla="*/ 1 w 121"/>
                <a:gd name="T77" fmla="*/ 1 h 121"/>
                <a:gd name="T78" fmla="*/ 1 w 121"/>
                <a:gd name="T79" fmla="*/ 1 h 121"/>
                <a:gd name="T80" fmla="*/ 1 w 121"/>
                <a:gd name="T81" fmla="*/ 1 h 121"/>
                <a:gd name="T82" fmla="*/ 1 w 121"/>
                <a:gd name="T83" fmla="*/ 1 h 121"/>
                <a:gd name="T84" fmla="*/ 1 w 121"/>
                <a:gd name="T85" fmla="*/ 1 h 121"/>
                <a:gd name="T86" fmla="*/ 1 w 121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1"/>
                <a:gd name="T133" fmla="*/ 0 h 121"/>
                <a:gd name="T134" fmla="*/ 121 w 121"/>
                <a:gd name="T135" fmla="*/ 121 h 1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1" h="121">
                  <a:moveTo>
                    <a:pt x="60" y="0"/>
                  </a:moveTo>
                  <a:lnTo>
                    <a:pt x="57" y="1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2" y="3"/>
                  </a:lnTo>
                  <a:lnTo>
                    <a:pt x="40" y="4"/>
                  </a:lnTo>
                  <a:lnTo>
                    <a:pt x="37" y="6"/>
                  </a:lnTo>
                  <a:lnTo>
                    <a:pt x="34" y="7"/>
                  </a:lnTo>
                  <a:lnTo>
                    <a:pt x="31" y="8"/>
                  </a:lnTo>
                  <a:lnTo>
                    <a:pt x="29" y="9"/>
                  </a:lnTo>
                  <a:lnTo>
                    <a:pt x="26" y="11"/>
                  </a:lnTo>
                  <a:lnTo>
                    <a:pt x="24" y="12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12" y="25"/>
                  </a:lnTo>
                  <a:lnTo>
                    <a:pt x="10" y="27"/>
                  </a:lnTo>
                  <a:lnTo>
                    <a:pt x="9" y="29"/>
                  </a:lnTo>
                  <a:lnTo>
                    <a:pt x="7" y="32"/>
                  </a:lnTo>
                  <a:lnTo>
                    <a:pt x="5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1" y="73"/>
                  </a:lnTo>
                  <a:lnTo>
                    <a:pt x="2" y="76"/>
                  </a:lnTo>
                  <a:lnTo>
                    <a:pt x="3" y="80"/>
                  </a:lnTo>
                  <a:lnTo>
                    <a:pt x="3" y="82"/>
                  </a:lnTo>
                  <a:lnTo>
                    <a:pt x="4" y="85"/>
                  </a:lnTo>
                  <a:lnTo>
                    <a:pt x="5" y="87"/>
                  </a:lnTo>
                  <a:lnTo>
                    <a:pt x="7" y="90"/>
                  </a:lnTo>
                  <a:lnTo>
                    <a:pt x="9" y="92"/>
                  </a:lnTo>
                  <a:lnTo>
                    <a:pt x="10" y="95"/>
                  </a:lnTo>
                  <a:lnTo>
                    <a:pt x="12" y="97"/>
                  </a:lnTo>
                  <a:lnTo>
                    <a:pt x="13" y="100"/>
                  </a:lnTo>
                  <a:lnTo>
                    <a:pt x="15" y="102"/>
                  </a:lnTo>
                  <a:lnTo>
                    <a:pt x="18" y="104"/>
                  </a:lnTo>
                  <a:lnTo>
                    <a:pt x="20" y="105"/>
                  </a:lnTo>
                  <a:lnTo>
                    <a:pt x="22" y="108"/>
                  </a:lnTo>
                  <a:lnTo>
                    <a:pt x="24" y="110"/>
                  </a:lnTo>
                  <a:lnTo>
                    <a:pt x="26" y="111"/>
                  </a:lnTo>
                  <a:lnTo>
                    <a:pt x="29" y="113"/>
                  </a:lnTo>
                  <a:lnTo>
                    <a:pt x="31" y="114"/>
                  </a:lnTo>
                  <a:lnTo>
                    <a:pt x="34" y="115"/>
                  </a:lnTo>
                  <a:lnTo>
                    <a:pt x="37" y="117"/>
                  </a:lnTo>
                  <a:lnTo>
                    <a:pt x="40" y="118"/>
                  </a:lnTo>
                  <a:lnTo>
                    <a:pt x="42" y="119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51" y="121"/>
                  </a:lnTo>
                  <a:lnTo>
                    <a:pt x="55" y="121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69" y="121"/>
                  </a:lnTo>
                  <a:lnTo>
                    <a:pt x="72" y="120"/>
                  </a:lnTo>
                  <a:lnTo>
                    <a:pt x="76" y="120"/>
                  </a:lnTo>
                  <a:lnTo>
                    <a:pt x="78" y="119"/>
                  </a:lnTo>
                  <a:lnTo>
                    <a:pt x="81" y="118"/>
                  </a:lnTo>
                  <a:lnTo>
                    <a:pt x="84" y="117"/>
                  </a:lnTo>
                  <a:lnTo>
                    <a:pt x="86" y="115"/>
                  </a:lnTo>
                  <a:lnTo>
                    <a:pt x="89" y="114"/>
                  </a:lnTo>
                  <a:lnTo>
                    <a:pt x="92" y="113"/>
                  </a:lnTo>
                  <a:lnTo>
                    <a:pt x="94" y="111"/>
                  </a:lnTo>
                  <a:lnTo>
                    <a:pt x="96" y="110"/>
                  </a:lnTo>
                  <a:lnTo>
                    <a:pt x="98" y="108"/>
                  </a:lnTo>
                  <a:lnTo>
                    <a:pt x="101" y="105"/>
                  </a:lnTo>
                  <a:lnTo>
                    <a:pt x="103" y="104"/>
                  </a:lnTo>
                  <a:lnTo>
                    <a:pt x="105" y="102"/>
                  </a:lnTo>
                  <a:lnTo>
                    <a:pt x="107" y="100"/>
                  </a:lnTo>
                  <a:lnTo>
                    <a:pt x="108" y="97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4" y="90"/>
                  </a:lnTo>
                  <a:lnTo>
                    <a:pt x="115" y="87"/>
                  </a:lnTo>
                  <a:lnTo>
                    <a:pt x="116" y="85"/>
                  </a:lnTo>
                  <a:lnTo>
                    <a:pt x="117" y="82"/>
                  </a:lnTo>
                  <a:lnTo>
                    <a:pt x="118" y="80"/>
                  </a:lnTo>
                  <a:lnTo>
                    <a:pt x="118" y="76"/>
                  </a:lnTo>
                  <a:lnTo>
                    <a:pt x="120" y="73"/>
                  </a:lnTo>
                  <a:lnTo>
                    <a:pt x="120" y="71"/>
                  </a:lnTo>
                  <a:lnTo>
                    <a:pt x="121" y="67"/>
                  </a:lnTo>
                  <a:lnTo>
                    <a:pt x="121" y="64"/>
                  </a:lnTo>
                  <a:lnTo>
                    <a:pt x="121" y="60"/>
                  </a:lnTo>
                  <a:lnTo>
                    <a:pt x="121" y="58"/>
                  </a:lnTo>
                  <a:lnTo>
                    <a:pt x="121" y="55"/>
                  </a:lnTo>
                  <a:lnTo>
                    <a:pt x="120" y="52"/>
                  </a:lnTo>
                  <a:lnTo>
                    <a:pt x="120" y="49"/>
                  </a:lnTo>
                  <a:lnTo>
                    <a:pt x="118" y="46"/>
                  </a:lnTo>
                  <a:lnTo>
                    <a:pt x="118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4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5"/>
                  </a:lnTo>
                  <a:lnTo>
                    <a:pt x="107" y="22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98" y="15"/>
                  </a:lnTo>
                  <a:lnTo>
                    <a:pt x="96" y="12"/>
                  </a:lnTo>
                  <a:lnTo>
                    <a:pt x="94" y="11"/>
                  </a:lnTo>
                  <a:lnTo>
                    <a:pt x="92" y="9"/>
                  </a:lnTo>
                  <a:lnTo>
                    <a:pt x="89" y="8"/>
                  </a:lnTo>
                  <a:lnTo>
                    <a:pt x="86" y="7"/>
                  </a:lnTo>
                  <a:lnTo>
                    <a:pt x="84" y="6"/>
                  </a:lnTo>
                  <a:lnTo>
                    <a:pt x="81" y="4"/>
                  </a:lnTo>
                  <a:lnTo>
                    <a:pt x="78" y="3"/>
                  </a:lnTo>
                  <a:lnTo>
                    <a:pt x="76" y="2"/>
                  </a:lnTo>
                  <a:lnTo>
                    <a:pt x="72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26" name="Line 91">
              <a:extLst>
                <a:ext uri="{FF2B5EF4-FFF2-40B4-BE49-F238E27FC236}">
                  <a16:creationId xmlns:a16="http://schemas.microsoft.com/office/drawing/2014/main" id="{A1A05BD4-314D-2A4C-AFCD-FB0A373391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62" y="2802"/>
              <a:ext cx="19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7" name="Rectangle 94">
              <a:extLst>
                <a:ext uri="{FF2B5EF4-FFF2-40B4-BE49-F238E27FC236}">
                  <a16:creationId xmlns:a16="http://schemas.microsoft.com/office/drawing/2014/main" id="{7D72DBB2-5292-BB49-A9C3-69B1EBBC2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2080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8" name="Freeform 96">
              <a:extLst>
                <a:ext uri="{FF2B5EF4-FFF2-40B4-BE49-F238E27FC236}">
                  <a16:creationId xmlns:a16="http://schemas.microsoft.com/office/drawing/2014/main" id="{38F66A26-0D4E-6143-BA6A-0C6E45E09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855"/>
              <a:ext cx="69" cy="70"/>
            </a:xfrm>
            <a:custGeom>
              <a:avLst/>
              <a:gdLst>
                <a:gd name="T0" fmla="*/ 1 w 121"/>
                <a:gd name="T1" fmla="*/ 1 h 121"/>
                <a:gd name="T2" fmla="*/ 1 w 121"/>
                <a:gd name="T3" fmla="*/ 1 h 121"/>
                <a:gd name="T4" fmla="*/ 1 w 121"/>
                <a:gd name="T5" fmla="*/ 1 h 121"/>
                <a:gd name="T6" fmla="*/ 1 w 121"/>
                <a:gd name="T7" fmla="*/ 1 h 121"/>
                <a:gd name="T8" fmla="*/ 1 w 121"/>
                <a:gd name="T9" fmla="*/ 1 h 121"/>
                <a:gd name="T10" fmla="*/ 1 w 121"/>
                <a:gd name="T11" fmla="*/ 1 h 121"/>
                <a:gd name="T12" fmla="*/ 1 w 121"/>
                <a:gd name="T13" fmla="*/ 1 h 121"/>
                <a:gd name="T14" fmla="*/ 1 w 121"/>
                <a:gd name="T15" fmla="*/ 1 h 121"/>
                <a:gd name="T16" fmla="*/ 1 w 121"/>
                <a:gd name="T17" fmla="*/ 1 h 121"/>
                <a:gd name="T18" fmla="*/ 1 w 121"/>
                <a:gd name="T19" fmla="*/ 1 h 121"/>
                <a:gd name="T20" fmla="*/ 0 w 121"/>
                <a:gd name="T21" fmla="*/ 1 h 121"/>
                <a:gd name="T22" fmla="*/ 0 w 121"/>
                <a:gd name="T23" fmla="*/ 1 h 121"/>
                <a:gd name="T24" fmla="*/ 1 w 121"/>
                <a:gd name="T25" fmla="*/ 1 h 121"/>
                <a:gd name="T26" fmla="*/ 1 w 121"/>
                <a:gd name="T27" fmla="*/ 1 h 121"/>
                <a:gd name="T28" fmla="*/ 1 w 121"/>
                <a:gd name="T29" fmla="*/ 1 h 121"/>
                <a:gd name="T30" fmla="*/ 1 w 121"/>
                <a:gd name="T31" fmla="*/ 1 h 121"/>
                <a:gd name="T32" fmla="*/ 1 w 121"/>
                <a:gd name="T33" fmla="*/ 1 h 121"/>
                <a:gd name="T34" fmla="*/ 1 w 121"/>
                <a:gd name="T35" fmla="*/ 1 h 121"/>
                <a:gd name="T36" fmla="*/ 1 w 121"/>
                <a:gd name="T37" fmla="*/ 1 h 121"/>
                <a:gd name="T38" fmla="*/ 1 w 121"/>
                <a:gd name="T39" fmla="*/ 1 h 121"/>
                <a:gd name="T40" fmla="*/ 1 w 121"/>
                <a:gd name="T41" fmla="*/ 1 h 121"/>
                <a:gd name="T42" fmla="*/ 1 w 121"/>
                <a:gd name="T43" fmla="*/ 1 h 121"/>
                <a:gd name="T44" fmla="*/ 1 w 121"/>
                <a:gd name="T45" fmla="*/ 1 h 121"/>
                <a:gd name="T46" fmla="*/ 1 w 121"/>
                <a:gd name="T47" fmla="*/ 1 h 121"/>
                <a:gd name="T48" fmla="*/ 1 w 121"/>
                <a:gd name="T49" fmla="*/ 1 h 121"/>
                <a:gd name="T50" fmla="*/ 1 w 121"/>
                <a:gd name="T51" fmla="*/ 1 h 121"/>
                <a:gd name="T52" fmla="*/ 1 w 121"/>
                <a:gd name="T53" fmla="*/ 1 h 121"/>
                <a:gd name="T54" fmla="*/ 1 w 121"/>
                <a:gd name="T55" fmla="*/ 1 h 121"/>
                <a:gd name="T56" fmla="*/ 1 w 121"/>
                <a:gd name="T57" fmla="*/ 1 h 121"/>
                <a:gd name="T58" fmla="*/ 1 w 121"/>
                <a:gd name="T59" fmla="*/ 1 h 121"/>
                <a:gd name="T60" fmla="*/ 1 w 121"/>
                <a:gd name="T61" fmla="*/ 1 h 121"/>
                <a:gd name="T62" fmla="*/ 1 w 121"/>
                <a:gd name="T63" fmla="*/ 1 h 121"/>
                <a:gd name="T64" fmla="*/ 1 w 121"/>
                <a:gd name="T65" fmla="*/ 1 h 121"/>
                <a:gd name="T66" fmla="*/ 1 w 121"/>
                <a:gd name="T67" fmla="*/ 1 h 121"/>
                <a:gd name="T68" fmla="*/ 1 w 121"/>
                <a:gd name="T69" fmla="*/ 1 h 121"/>
                <a:gd name="T70" fmla="*/ 1 w 121"/>
                <a:gd name="T71" fmla="*/ 1 h 121"/>
                <a:gd name="T72" fmla="*/ 1 w 121"/>
                <a:gd name="T73" fmla="*/ 1 h 121"/>
                <a:gd name="T74" fmla="*/ 1 w 121"/>
                <a:gd name="T75" fmla="*/ 1 h 121"/>
                <a:gd name="T76" fmla="*/ 1 w 121"/>
                <a:gd name="T77" fmla="*/ 1 h 121"/>
                <a:gd name="T78" fmla="*/ 1 w 121"/>
                <a:gd name="T79" fmla="*/ 1 h 121"/>
                <a:gd name="T80" fmla="*/ 1 w 121"/>
                <a:gd name="T81" fmla="*/ 1 h 121"/>
                <a:gd name="T82" fmla="*/ 1 w 121"/>
                <a:gd name="T83" fmla="*/ 1 h 121"/>
                <a:gd name="T84" fmla="*/ 1 w 121"/>
                <a:gd name="T85" fmla="*/ 1 h 121"/>
                <a:gd name="T86" fmla="*/ 1 w 121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1"/>
                <a:gd name="T133" fmla="*/ 0 h 121"/>
                <a:gd name="T134" fmla="*/ 121 w 121"/>
                <a:gd name="T135" fmla="*/ 121 h 1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1" h="121">
                  <a:moveTo>
                    <a:pt x="60" y="0"/>
                  </a:moveTo>
                  <a:lnTo>
                    <a:pt x="57" y="1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2" y="3"/>
                  </a:lnTo>
                  <a:lnTo>
                    <a:pt x="40" y="4"/>
                  </a:lnTo>
                  <a:lnTo>
                    <a:pt x="37" y="5"/>
                  </a:lnTo>
                  <a:lnTo>
                    <a:pt x="34" y="7"/>
                  </a:lnTo>
                  <a:lnTo>
                    <a:pt x="31" y="8"/>
                  </a:lnTo>
                  <a:lnTo>
                    <a:pt x="29" y="9"/>
                  </a:lnTo>
                  <a:lnTo>
                    <a:pt x="26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20" y="17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9" y="29"/>
                  </a:lnTo>
                  <a:lnTo>
                    <a:pt x="7" y="32"/>
                  </a:lnTo>
                  <a:lnTo>
                    <a:pt x="5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3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2"/>
                  </a:lnTo>
                  <a:lnTo>
                    <a:pt x="4" y="85"/>
                  </a:lnTo>
                  <a:lnTo>
                    <a:pt x="5" y="87"/>
                  </a:lnTo>
                  <a:lnTo>
                    <a:pt x="7" y="89"/>
                  </a:lnTo>
                  <a:lnTo>
                    <a:pt x="9" y="92"/>
                  </a:lnTo>
                  <a:lnTo>
                    <a:pt x="10" y="95"/>
                  </a:lnTo>
                  <a:lnTo>
                    <a:pt x="12" y="97"/>
                  </a:lnTo>
                  <a:lnTo>
                    <a:pt x="13" y="100"/>
                  </a:lnTo>
                  <a:lnTo>
                    <a:pt x="15" y="102"/>
                  </a:lnTo>
                  <a:lnTo>
                    <a:pt x="18" y="104"/>
                  </a:lnTo>
                  <a:lnTo>
                    <a:pt x="20" y="105"/>
                  </a:lnTo>
                  <a:lnTo>
                    <a:pt x="22" y="107"/>
                  </a:lnTo>
                  <a:lnTo>
                    <a:pt x="24" y="110"/>
                  </a:lnTo>
                  <a:lnTo>
                    <a:pt x="26" y="111"/>
                  </a:lnTo>
                  <a:lnTo>
                    <a:pt x="29" y="113"/>
                  </a:lnTo>
                  <a:lnTo>
                    <a:pt x="31" y="114"/>
                  </a:lnTo>
                  <a:lnTo>
                    <a:pt x="34" y="115"/>
                  </a:lnTo>
                  <a:lnTo>
                    <a:pt x="37" y="116"/>
                  </a:lnTo>
                  <a:lnTo>
                    <a:pt x="40" y="118"/>
                  </a:lnTo>
                  <a:lnTo>
                    <a:pt x="42" y="119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51" y="121"/>
                  </a:lnTo>
                  <a:lnTo>
                    <a:pt x="55" y="121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69" y="121"/>
                  </a:lnTo>
                  <a:lnTo>
                    <a:pt x="72" y="120"/>
                  </a:lnTo>
                  <a:lnTo>
                    <a:pt x="76" y="120"/>
                  </a:lnTo>
                  <a:lnTo>
                    <a:pt x="78" y="119"/>
                  </a:lnTo>
                  <a:lnTo>
                    <a:pt x="81" y="118"/>
                  </a:lnTo>
                  <a:lnTo>
                    <a:pt x="84" y="116"/>
                  </a:lnTo>
                  <a:lnTo>
                    <a:pt x="86" y="115"/>
                  </a:lnTo>
                  <a:lnTo>
                    <a:pt x="89" y="114"/>
                  </a:lnTo>
                  <a:lnTo>
                    <a:pt x="92" y="113"/>
                  </a:lnTo>
                  <a:lnTo>
                    <a:pt x="94" y="111"/>
                  </a:lnTo>
                  <a:lnTo>
                    <a:pt x="96" y="110"/>
                  </a:lnTo>
                  <a:lnTo>
                    <a:pt x="98" y="107"/>
                  </a:lnTo>
                  <a:lnTo>
                    <a:pt x="101" y="105"/>
                  </a:lnTo>
                  <a:lnTo>
                    <a:pt x="103" y="104"/>
                  </a:lnTo>
                  <a:lnTo>
                    <a:pt x="105" y="102"/>
                  </a:lnTo>
                  <a:lnTo>
                    <a:pt x="107" y="100"/>
                  </a:lnTo>
                  <a:lnTo>
                    <a:pt x="108" y="97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4" y="89"/>
                  </a:lnTo>
                  <a:lnTo>
                    <a:pt x="115" y="87"/>
                  </a:lnTo>
                  <a:lnTo>
                    <a:pt x="116" y="85"/>
                  </a:lnTo>
                  <a:lnTo>
                    <a:pt x="117" y="82"/>
                  </a:lnTo>
                  <a:lnTo>
                    <a:pt x="118" y="79"/>
                  </a:lnTo>
                  <a:lnTo>
                    <a:pt x="118" y="76"/>
                  </a:lnTo>
                  <a:lnTo>
                    <a:pt x="120" y="73"/>
                  </a:lnTo>
                  <a:lnTo>
                    <a:pt x="120" y="70"/>
                  </a:lnTo>
                  <a:lnTo>
                    <a:pt x="121" y="67"/>
                  </a:lnTo>
                  <a:lnTo>
                    <a:pt x="121" y="64"/>
                  </a:lnTo>
                  <a:lnTo>
                    <a:pt x="121" y="60"/>
                  </a:lnTo>
                  <a:lnTo>
                    <a:pt x="121" y="58"/>
                  </a:lnTo>
                  <a:lnTo>
                    <a:pt x="121" y="55"/>
                  </a:lnTo>
                  <a:lnTo>
                    <a:pt x="120" y="51"/>
                  </a:lnTo>
                  <a:lnTo>
                    <a:pt x="120" y="4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4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2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98" y="14"/>
                  </a:lnTo>
                  <a:lnTo>
                    <a:pt x="96" y="12"/>
                  </a:lnTo>
                  <a:lnTo>
                    <a:pt x="94" y="11"/>
                  </a:lnTo>
                  <a:lnTo>
                    <a:pt x="92" y="9"/>
                  </a:lnTo>
                  <a:lnTo>
                    <a:pt x="89" y="8"/>
                  </a:lnTo>
                  <a:lnTo>
                    <a:pt x="86" y="7"/>
                  </a:lnTo>
                  <a:lnTo>
                    <a:pt x="84" y="5"/>
                  </a:lnTo>
                  <a:lnTo>
                    <a:pt x="81" y="4"/>
                  </a:lnTo>
                  <a:lnTo>
                    <a:pt x="78" y="3"/>
                  </a:lnTo>
                  <a:lnTo>
                    <a:pt x="76" y="2"/>
                  </a:lnTo>
                  <a:lnTo>
                    <a:pt x="72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29" name="Line 97">
              <a:extLst>
                <a:ext uri="{FF2B5EF4-FFF2-40B4-BE49-F238E27FC236}">
                  <a16:creationId xmlns:a16="http://schemas.microsoft.com/office/drawing/2014/main" id="{E6815573-FC61-C14F-AF72-5B77AA794F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8" y="2981"/>
              <a:ext cx="744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0" name="Freeform 98">
              <a:extLst>
                <a:ext uri="{FF2B5EF4-FFF2-40B4-BE49-F238E27FC236}">
                  <a16:creationId xmlns:a16="http://schemas.microsoft.com/office/drawing/2014/main" id="{BA8E9BB7-FC38-A249-900C-62643B82C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417"/>
              <a:ext cx="555" cy="1830"/>
            </a:xfrm>
            <a:custGeom>
              <a:avLst/>
              <a:gdLst>
                <a:gd name="T0" fmla="*/ 0 w 651"/>
                <a:gd name="T1" fmla="*/ 0 h 3185"/>
                <a:gd name="T2" fmla="*/ 0 w 651"/>
                <a:gd name="T3" fmla="*/ 1 h 3185"/>
                <a:gd name="T4" fmla="*/ 14 w 651"/>
                <a:gd name="T5" fmla="*/ 1 h 3185"/>
                <a:gd name="T6" fmla="*/ 0 60000 65536"/>
                <a:gd name="T7" fmla="*/ 0 60000 65536"/>
                <a:gd name="T8" fmla="*/ 0 60000 65536"/>
                <a:gd name="T9" fmla="*/ 0 w 651"/>
                <a:gd name="T10" fmla="*/ 0 h 3185"/>
                <a:gd name="T11" fmla="*/ 651 w 651"/>
                <a:gd name="T12" fmla="*/ 3185 h 31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51" h="3185">
                  <a:moveTo>
                    <a:pt x="0" y="0"/>
                  </a:moveTo>
                  <a:lnTo>
                    <a:pt x="0" y="3185"/>
                  </a:lnTo>
                  <a:lnTo>
                    <a:pt x="651" y="318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1" name="Freeform 99">
              <a:extLst>
                <a:ext uri="{FF2B5EF4-FFF2-40B4-BE49-F238E27FC236}">
                  <a16:creationId xmlns:a16="http://schemas.microsoft.com/office/drawing/2014/main" id="{10336571-738F-9F42-8850-807A616E0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234"/>
              <a:ext cx="27" cy="27"/>
            </a:xfrm>
            <a:custGeom>
              <a:avLst/>
              <a:gdLst>
                <a:gd name="T0" fmla="*/ 1 w 45"/>
                <a:gd name="T1" fmla="*/ 1 h 45"/>
                <a:gd name="T2" fmla="*/ 1 w 45"/>
                <a:gd name="T3" fmla="*/ 1 h 45"/>
                <a:gd name="T4" fmla="*/ 1 w 45"/>
                <a:gd name="T5" fmla="*/ 1 h 45"/>
                <a:gd name="T6" fmla="*/ 1 w 45"/>
                <a:gd name="T7" fmla="*/ 1 h 45"/>
                <a:gd name="T8" fmla="*/ 1 w 45"/>
                <a:gd name="T9" fmla="*/ 1 h 45"/>
                <a:gd name="T10" fmla="*/ 1 w 45"/>
                <a:gd name="T11" fmla="*/ 1 h 45"/>
                <a:gd name="T12" fmla="*/ 1 w 45"/>
                <a:gd name="T13" fmla="*/ 1 h 45"/>
                <a:gd name="T14" fmla="*/ 1 w 45"/>
                <a:gd name="T15" fmla="*/ 1 h 45"/>
                <a:gd name="T16" fmla="*/ 1 w 45"/>
                <a:gd name="T17" fmla="*/ 1 h 45"/>
                <a:gd name="T18" fmla="*/ 0 w 45"/>
                <a:gd name="T19" fmla="*/ 1 h 45"/>
                <a:gd name="T20" fmla="*/ 0 w 45"/>
                <a:gd name="T21" fmla="*/ 1 h 45"/>
                <a:gd name="T22" fmla="*/ 0 w 45"/>
                <a:gd name="T23" fmla="*/ 1 h 45"/>
                <a:gd name="T24" fmla="*/ 0 w 45"/>
                <a:gd name="T25" fmla="*/ 1 h 45"/>
                <a:gd name="T26" fmla="*/ 1 w 45"/>
                <a:gd name="T27" fmla="*/ 1 h 45"/>
                <a:gd name="T28" fmla="*/ 1 w 45"/>
                <a:gd name="T29" fmla="*/ 1 h 45"/>
                <a:gd name="T30" fmla="*/ 1 w 45"/>
                <a:gd name="T31" fmla="*/ 1 h 45"/>
                <a:gd name="T32" fmla="*/ 1 w 45"/>
                <a:gd name="T33" fmla="*/ 1 h 45"/>
                <a:gd name="T34" fmla="*/ 1 w 45"/>
                <a:gd name="T35" fmla="*/ 1 h 45"/>
                <a:gd name="T36" fmla="*/ 1 w 45"/>
                <a:gd name="T37" fmla="*/ 1 h 45"/>
                <a:gd name="T38" fmla="*/ 1 w 45"/>
                <a:gd name="T39" fmla="*/ 1 h 45"/>
                <a:gd name="T40" fmla="*/ 1 w 45"/>
                <a:gd name="T41" fmla="*/ 1 h 45"/>
                <a:gd name="T42" fmla="*/ 1 w 45"/>
                <a:gd name="T43" fmla="*/ 1 h 45"/>
                <a:gd name="T44" fmla="*/ 1 w 45"/>
                <a:gd name="T45" fmla="*/ 1 h 45"/>
                <a:gd name="T46" fmla="*/ 1 w 45"/>
                <a:gd name="T47" fmla="*/ 1 h 45"/>
                <a:gd name="T48" fmla="*/ 1 w 45"/>
                <a:gd name="T49" fmla="*/ 1 h 45"/>
                <a:gd name="T50" fmla="*/ 1 w 45"/>
                <a:gd name="T51" fmla="*/ 1 h 45"/>
                <a:gd name="T52" fmla="*/ 1 w 45"/>
                <a:gd name="T53" fmla="*/ 1 h 45"/>
                <a:gd name="T54" fmla="*/ 1 w 45"/>
                <a:gd name="T55" fmla="*/ 1 h 45"/>
                <a:gd name="T56" fmla="*/ 1 w 45"/>
                <a:gd name="T57" fmla="*/ 1 h 45"/>
                <a:gd name="T58" fmla="*/ 1 w 45"/>
                <a:gd name="T59" fmla="*/ 1 h 45"/>
                <a:gd name="T60" fmla="*/ 1 w 45"/>
                <a:gd name="T61" fmla="*/ 1 h 45"/>
                <a:gd name="T62" fmla="*/ 1 w 45"/>
                <a:gd name="T63" fmla="*/ 1 h 45"/>
                <a:gd name="T64" fmla="*/ 1 w 45"/>
                <a:gd name="T65" fmla="*/ 1 h 45"/>
                <a:gd name="T66" fmla="*/ 1 w 45"/>
                <a:gd name="T67" fmla="*/ 1 h 45"/>
                <a:gd name="T68" fmla="*/ 1 w 45"/>
                <a:gd name="T69" fmla="*/ 1 h 45"/>
                <a:gd name="T70" fmla="*/ 1 w 45"/>
                <a:gd name="T71" fmla="*/ 1 h 45"/>
                <a:gd name="T72" fmla="*/ 1 w 45"/>
                <a:gd name="T73" fmla="*/ 1 h 45"/>
                <a:gd name="T74" fmla="*/ 1 w 45"/>
                <a:gd name="T75" fmla="*/ 1 h 45"/>
                <a:gd name="T76" fmla="*/ 1 w 45"/>
                <a:gd name="T77" fmla="*/ 1 h 45"/>
                <a:gd name="T78" fmla="*/ 1 w 45"/>
                <a:gd name="T79" fmla="*/ 1 h 45"/>
                <a:gd name="T80" fmla="*/ 1 w 45"/>
                <a:gd name="T81" fmla="*/ 1 h 45"/>
                <a:gd name="T82" fmla="*/ 1 w 45"/>
                <a:gd name="T83" fmla="*/ 1 h 45"/>
                <a:gd name="T84" fmla="*/ 1 w 45"/>
                <a:gd name="T85" fmla="*/ 1 h 45"/>
                <a:gd name="T86" fmla="*/ 1 w 45"/>
                <a:gd name="T87" fmla="*/ 1 h 45"/>
                <a:gd name="T88" fmla="*/ 1 w 45"/>
                <a:gd name="T89" fmla="*/ 1 h 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5"/>
                <a:gd name="T137" fmla="*/ 45 w 45"/>
                <a:gd name="T138" fmla="*/ 45 h 4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5">
                  <a:moveTo>
                    <a:pt x="23" y="23"/>
                  </a:moveTo>
                  <a:lnTo>
                    <a:pt x="23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4" y="34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1" y="42"/>
                  </a:lnTo>
                  <a:lnTo>
                    <a:pt x="12" y="43"/>
                  </a:lnTo>
                  <a:lnTo>
                    <a:pt x="13" y="43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2" y="45"/>
                  </a:lnTo>
                  <a:lnTo>
                    <a:pt x="23" y="45"/>
                  </a:lnTo>
                  <a:lnTo>
                    <a:pt x="24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30" y="45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3" y="44"/>
                  </a:lnTo>
                  <a:lnTo>
                    <a:pt x="34" y="43"/>
                  </a:lnTo>
                  <a:lnTo>
                    <a:pt x="35" y="42"/>
                  </a:lnTo>
                  <a:lnTo>
                    <a:pt x="36" y="42"/>
                  </a:lnTo>
                  <a:lnTo>
                    <a:pt x="37" y="41"/>
                  </a:lnTo>
                  <a:lnTo>
                    <a:pt x="39" y="39"/>
                  </a:lnTo>
                  <a:lnTo>
                    <a:pt x="40" y="38"/>
                  </a:lnTo>
                  <a:lnTo>
                    <a:pt x="41" y="37"/>
                  </a:lnTo>
                  <a:lnTo>
                    <a:pt x="41" y="36"/>
                  </a:lnTo>
                  <a:lnTo>
                    <a:pt x="42" y="36"/>
                  </a:lnTo>
                  <a:lnTo>
                    <a:pt x="42" y="35"/>
                  </a:lnTo>
                  <a:lnTo>
                    <a:pt x="43" y="34"/>
                  </a:lnTo>
                  <a:lnTo>
                    <a:pt x="43" y="33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32" name="Freeform 100">
              <a:extLst>
                <a:ext uri="{FF2B5EF4-FFF2-40B4-BE49-F238E27FC236}">
                  <a16:creationId xmlns:a16="http://schemas.microsoft.com/office/drawing/2014/main" id="{66E81E59-E202-2A42-9476-C0AFD4D6E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227"/>
              <a:ext cx="28" cy="28"/>
            </a:xfrm>
            <a:custGeom>
              <a:avLst/>
              <a:gdLst>
                <a:gd name="T0" fmla="*/ 1 w 48"/>
                <a:gd name="T1" fmla="*/ 0 h 47"/>
                <a:gd name="T2" fmla="*/ 1 w 48"/>
                <a:gd name="T3" fmla="*/ 1 h 47"/>
                <a:gd name="T4" fmla="*/ 1 w 48"/>
                <a:gd name="T5" fmla="*/ 1 h 47"/>
                <a:gd name="T6" fmla="*/ 1 w 48"/>
                <a:gd name="T7" fmla="*/ 1 h 47"/>
                <a:gd name="T8" fmla="*/ 1 w 48"/>
                <a:gd name="T9" fmla="*/ 1 h 47"/>
                <a:gd name="T10" fmla="*/ 1 w 48"/>
                <a:gd name="T11" fmla="*/ 1 h 47"/>
                <a:gd name="T12" fmla="*/ 1 w 48"/>
                <a:gd name="T13" fmla="*/ 1 h 47"/>
                <a:gd name="T14" fmla="*/ 1 w 48"/>
                <a:gd name="T15" fmla="*/ 1 h 47"/>
                <a:gd name="T16" fmla="*/ 1 w 48"/>
                <a:gd name="T17" fmla="*/ 1 h 47"/>
                <a:gd name="T18" fmla="*/ 1 w 48"/>
                <a:gd name="T19" fmla="*/ 1 h 47"/>
                <a:gd name="T20" fmla="*/ 0 w 48"/>
                <a:gd name="T21" fmla="*/ 1 h 47"/>
                <a:gd name="T22" fmla="*/ 1 w 48"/>
                <a:gd name="T23" fmla="*/ 1 h 47"/>
                <a:gd name="T24" fmla="*/ 1 w 48"/>
                <a:gd name="T25" fmla="*/ 1 h 47"/>
                <a:gd name="T26" fmla="*/ 1 w 48"/>
                <a:gd name="T27" fmla="*/ 1 h 47"/>
                <a:gd name="T28" fmla="*/ 1 w 48"/>
                <a:gd name="T29" fmla="*/ 1 h 47"/>
                <a:gd name="T30" fmla="*/ 1 w 48"/>
                <a:gd name="T31" fmla="*/ 1 h 47"/>
                <a:gd name="T32" fmla="*/ 1 w 48"/>
                <a:gd name="T33" fmla="*/ 1 h 47"/>
                <a:gd name="T34" fmla="*/ 1 w 48"/>
                <a:gd name="T35" fmla="*/ 1 h 47"/>
                <a:gd name="T36" fmla="*/ 1 w 48"/>
                <a:gd name="T37" fmla="*/ 1 h 47"/>
                <a:gd name="T38" fmla="*/ 1 w 48"/>
                <a:gd name="T39" fmla="*/ 1 h 47"/>
                <a:gd name="T40" fmla="*/ 1 w 48"/>
                <a:gd name="T41" fmla="*/ 1 h 47"/>
                <a:gd name="T42" fmla="*/ 1 w 48"/>
                <a:gd name="T43" fmla="*/ 1 h 47"/>
                <a:gd name="T44" fmla="*/ 1 w 48"/>
                <a:gd name="T45" fmla="*/ 1 h 47"/>
                <a:gd name="T46" fmla="*/ 1 w 48"/>
                <a:gd name="T47" fmla="*/ 1 h 47"/>
                <a:gd name="T48" fmla="*/ 1 w 48"/>
                <a:gd name="T49" fmla="*/ 1 h 47"/>
                <a:gd name="T50" fmla="*/ 1 w 48"/>
                <a:gd name="T51" fmla="*/ 1 h 47"/>
                <a:gd name="T52" fmla="*/ 1 w 48"/>
                <a:gd name="T53" fmla="*/ 1 h 47"/>
                <a:gd name="T54" fmla="*/ 1 w 48"/>
                <a:gd name="T55" fmla="*/ 1 h 47"/>
                <a:gd name="T56" fmla="*/ 1 w 48"/>
                <a:gd name="T57" fmla="*/ 1 h 47"/>
                <a:gd name="T58" fmla="*/ 1 w 48"/>
                <a:gd name="T59" fmla="*/ 1 h 47"/>
                <a:gd name="T60" fmla="*/ 1 w 48"/>
                <a:gd name="T61" fmla="*/ 1 h 47"/>
                <a:gd name="T62" fmla="*/ 1 w 48"/>
                <a:gd name="T63" fmla="*/ 1 h 47"/>
                <a:gd name="T64" fmla="*/ 1 w 48"/>
                <a:gd name="T65" fmla="*/ 1 h 47"/>
                <a:gd name="T66" fmla="*/ 1 w 48"/>
                <a:gd name="T67" fmla="*/ 1 h 47"/>
                <a:gd name="T68" fmla="*/ 1 w 48"/>
                <a:gd name="T69" fmla="*/ 1 h 47"/>
                <a:gd name="T70" fmla="*/ 1 w 48"/>
                <a:gd name="T71" fmla="*/ 1 h 47"/>
                <a:gd name="T72" fmla="*/ 1 w 48"/>
                <a:gd name="T73" fmla="*/ 1 h 47"/>
                <a:gd name="T74" fmla="*/ 1 w 48"/>
                <a:gd name="T75" fmla="*/ 1 h 47"/>
                <a:gd name="T76" fmla="*/ 1 w 48"/>
                <a:gd name="T77" fmla="*/ 1 h 47"/>
                <a:gd name="T78" fmla="*/ 1 w 48"/>
                <a:gd name="T79" fmla="*/ 1 h 47"/>
                <a:gd name="T80" fmla="*/ 1 w 48"/>
                <a:gd name="T81" fmla="*/ 1 h 47"/>
                <a:gd name="T82" fmla="*/ 1 w 48"/>
                <a:gd name="T83" fmla="*/ 1 h 47"/>
                <a:gd name="T84" fmla="*/ 1 w 48"/>
                <a:gd name="T85" fmla="*/ 0 h 47"/>
                <a:gd name="T86" fmla="*/ 1 w 48"/>
                <a:gd name="T87" fmla="*/ 0 h 4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8"/>
                <a:gd name="T133" fmla="*/ 0 h 47"/>
                <a:gd name="T134" fmla="*/ 48 w 48"/>
                <a:gd name="T135" fmla="*/ 47 h 4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8" h="47">
                  <a:moveTo>
                    <a:pt x="25" y="0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40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3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7"/>
                  </a:lnTo>
                  <a:lnTo>
                    <a:pt x="23" y="47"/>
                  </a:lnTo>
                  <a:lnTo>
                    <a:pt x="24" y="47"/>
                  </a:lnTo>
                  <a:lnTo>
                    <a:pt x="25" y="47"/>
                  </a:lnTo>
                  <a:lnTo>
                    <a:pt x="26" y="47"/>
                  </a:lnTo>
                  <a:lnTo>
                    <a:pt x="27" y="47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6"/>
                  </a:lnTo>
                  <a:lnTo>
                    <a:pt x="33" y="46"/>
                  </a:lnTo>
                  <a:lnTo>
                    <a:pt x="34" y="46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1"/>
                  </a:lnTo>
                  <a:lnTo>
                    <a:pt x="40" y="41"/>
                  </a:lnTo>
                  <a:lnTo>
                    <a:pt x="42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7"/>
                  </a:lnTo>
                  <a:lnTo>
                    <a:pt x="45" y="36"/>
                  </a:lnTo>
                  <a:lnTo>
                    <a:pt x="45" y="35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6" y="15"/>
                  </a:lnTo>
                  <a:lnTo>
                    <a:pt x="46" y="13"/>
                  </a:lnTo>
                  <a:lnTo>
                    <a:pt x="45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2" y="7"/>
                  </a:lnTo>
                  <a:lnTo>
                    <a:pt x="40" y="6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3" name="Rectangle 112">
              <a:extLst>
                <a:ext uri="{FF2B5EF4-FFF2-40B4-BE49-F238E27FC236}">
                  <a16:creationId xmlns:a16="http://schemas.microsoft.com/office/drawing/2014/main" id="{15D2BF07-BFB3-AB48-9D93-6F7F42E9B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3224"/>
              <a:ext cx="52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Circuit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88134" name="Group 126">
              <a:extLst>
                <a:ext uri="{FF2B5EF4-FFF2-40B4-BE49-F238E27FC236}">
                  <a16:creationId xmlns:a16="http://schemas.microsoft.com/office/drawing/2014/main" id="{3A4D9131-5B43-2B4A-93B6-6BF88870AB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1" y="2286"/>
              <a:ext cx="1342" cy="1072"/>
              <a:chOff x="3956" y="1996"/>
              <a:chExt cx="1167" cy="933"/>
            </a:xfrm>
          </p:grpSpPr>
          <p:sp>
            <p:nvSpPr>
              <p:cNvPr id="88139" name="Rectangle 101">
                <a:extLst>
                  <a:ext uri="{FF2B5EF4-FFF2-40B4-BE49-F238E27FC236}">
                    <a16:creationId xmlns:a16="http://schemas.microsoft.com/office/drawing/2014/main" id="{6CBD047F-B2DA-4A49-B783-75E6AA596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1996"/>
                <a:ext cx="404" cy="63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88140" name="Rectangle 103">
                <a:extLst>
                  <a:ext uri="{FF2B5EF4-FFF2-40B4-BE49-F238E27FC236}">
                    <a16:creationId xmlns:a16="http://schemas.microsoft.com/office/drawing/2014/main" id="{B829D1F9-13D7-C945-AB13-B645E44DB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6" y="2108"/>
                <a:ext cx="89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3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88141" name="Rectangle 104">
                <a:extLst>
                  <a:ext uri="{FF2B5EF4-FFF2-40B4-BE49-F238E27FC236}">
                    <a16:creationId xmlns:a16="http://schemas.microsoft.com/office/drawing/2014/main" id="{FEF79E06-0C27-194C-98A0-ADF72857A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0" y="2104"/>
                <a:ext cx="88" cy="1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3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88142" name="Line 105">
                <a:extLst>
                  <a:ext uri="{FF2B5EF4-FFF2-40B4-BE49-F238E27FC236}">
                    <a16:creationId xmlns:a16="http://schemas.microsoft.com/office/drawing/2014/main" id="{8DC6B5C8-C4A1-2B45-8F24-27100AEF6D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75" y="2422"/>
                <a:ext cx="45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43" name="Freeform 106">
                <a:extLst>
                  <a:ext uri="{FF2B5EF4-FFF2-40B4-BE49-F238E27FC236}">
                    <a16:creationId xmlns:a16="http://schemas.microsoft.com/office/drawing/2014/main" id="{4CD0B7B3-E038-AD4E-8DC0-B89DA0F7E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2433"/>
                <a:ext cx="79" cy="79"/>
              </a:xfrm>
              <a:custGeom>
                <a:avLst/>
                <a:gdLst>
                  <a:gd name="T0" fmla="*/ 0 w 157"/>
                  <a:gd name="T1" fmla="*/ 1 h 157"/>
                  <a:gd name="T2" fmla="*/ 1 w 157"/>
                  <a:gd name="T3" fmla="*/ 1 h 157"/>
                  <a:gd name="T4" fmla="*/ 0 w 157"/>
                  <a:gd name="T5" fmla="*/ 0 h 157"/>
                  <a:gd name="T6" fmla="*/ 0 60000 65536"/>
                  <a:gd name="T7" fmla="*/ 0 60000 65536"/>
                  <a:gd name="T8" fmla="*/ 0 60000 65536"/>
                  <a:gd name="T9" fmla="*/ 0 w 157"/>
                  <a:gd name="T10" fmla="*/ 0 h 157"/>
                  <a:gd name="T11" fmla="*/ 157 w 157"/>
                  <a:gd name="T12" fmla="*/ 157 h 15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7" h="157">
                    <a:moveTo>
                      <a:pt x="0" y="157"/>
                    </a:moveTo>
                    <a:lnTo>
                      <a:pt x="157" y="9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44" name="Line 107">
                <a:extLst>
                  <a:ext uri="{FF2B5EF4-FFF2-40B4-BE49-F238E27FC236}">
                    <a16:creationId xmlns:a16="http://schemas.microsoft.com/office/drawing/2014/main" id="{721635F5-F66E-8A4E-8D00-04F646949E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48" y="2479"/>
                <a:ext cx="235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45" name="Line 108">
                <a:extLst>
                  <a:ext uri="{FF2B5EF4-FFF2-40B4-BE49-F238E27FC236}">
                    <a16:creationId xmlns:a16="http://schemas.microsoft.com/office/drawing/2014/main" id="{5F72F17B-438E-F648-A6BE-BC1AF4E6C0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48" y="2153"/>
                <a:ext cx="235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46" name="Line 109">
                <a:extLst>
                  <a:ext uri="{FF2B5EF4-FFF2-40B4-BE49-F238E27FC236}">
                    <a16:creationId xmlns:a16="http://schemas.microsoft.com/office/drawing/2014/main" id="{CDF368FE-F061-BC4F-9382-B7AA18EDB0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887" y="2153"/>
                <a:ext cx="236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47" name="Line 110">
                <a:extLst>
                  <a:ext uri="{FF2B5EF4-FFF2-40B4-BE49-F238E27FC236}">
                    <a16:creationId xmlns:a16="http://schemas.microsoft.com/office/drawing/2014/main" id="{5FE3C6CE-96D2-8945-98B6-A51CE10CCA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887" y="2478"/>
                <a:ext cx="236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48" name="Rectangle 111">
                <a:extLst>
                  <a:ext uri="{FF2B5EF4-FFF2-40B4-BE49-F238E27FC236}">
                    <a16:creationId xmlns:a16="http://schemas.microsoft.com/office/drawing/2014/main" id="{E88E2C2E-EE08-B348-909F-25C779F92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0" y="2424"/>
                <a:ext cx="88" cy="1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3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88149" name="Rectangle 113">
                <a:extLst>
                  <a:ext uri="{FF2B5EF4-FFF2-40B4-BE49-F238E27FC236}">
                    <a16:creationId xmlns:a16="http://schemas.microsoft.com/office/drawing/2014/main" id="{D00A4D79-5F9A-9A43-876D-93904193B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9" y="2812"/>
                <a:ext cx="896" cy="1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Helvetica" pitchFamily="2" charset="0"/>
                  </a:rPr>
                  <a:t>(b) Graphical symbol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88150" name="Rectangle 114">
                <a:extLst>
                  <a:ext uri="{FF2B5EF4-FFF2-40B4-BE49-F238E27FC236}">
                    <a16:creationId xmlns:a16="http://schemas.microsoft.com/office/drawing/2014/main" id="{19949B86-D6F0-E74F-A246-B52D8F56D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419"/>
                <a:ext cx="241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300" b="0">
                    <a:solidFill>
                      <a:srgbClr val="000000"/>
                    </a:solidFill>
                    <a:latin typeface="Times-Roman" pitchFamily="2" charset="0"/>
                  </a:rPr>
                  <a:t>Clock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88135" name="Line 115">
              <a:extLst>
                <a:ext uri="{FF2B5EF4-FFF2-40B4-BE49-F238E27FC236}">
                  <a16:creationId xmlns:a16="http://schemas.microsoft.com/office/drawing/2014/main" id="{66538F6A-694C-C545-830B-C16CD61E3D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11" y="1989"/>
              <a:ext cx="64" cy="2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6" name="Rectangle 116">
              <a:extLst>
                <a:ext uri="{FF2B5EF4-FFF2-40B4-BE49-F238E27FC236}">
                  <a16:creationId xmlns:a16="http://schemas.microsoft.com/office/drawing/2014/main" id="{94575C52-6DB3-7545-8142-FE2462861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2001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7" name="Rectangle 117">
              <a:extLst>
                <a:ext uri="{FF2B5EF4-FFF2-40B4-BE49-F238E27FC236}">
                  <a16:creationId xmlns:a16="http://schemas.microsoft.com/office/drawing/2014/main" id="{F2F3D334-2421-C84A-AD22-CD7695EDA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269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8" name="Rectangle 124">
              <a:extLst>
                <a:ext uri="{FF2B5EF4-FFF2-40B4-BE49-F238E27FC236}">
                  <a16:creationId xmlns:a16="http://schemas.microsoft.com/office/drawing/2014/main" id="{8B6D2E07-6C23-EA40-855C-253D3DE4B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2824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8066" name="TextBox 125">
            <a:extLst>
              <a:ext uri="{FF2B5EF4-FFF2-40B4-BE49-F238E27FC236}">
                <a16:creationId xmlns:a16="http://schemas.microsoft.com/office/drawing/2014/main" id="{DBB74CEB-17BC-2144-AEE6-2A3273B886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550026"/>
            <a:ext cx="25463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5.11 from the textbook ]</a:t>
            </a:r>
          </a:p>
        </p:txBody>
      </p:sp>
      <p:sp>
        <p:nvSpPr>
          <p:cNvPr id="88067" name="Title 1">
            <a:extLst>
              <a:ext uri="{FF2B5EF4-FFF2-40B4-BE49-F238E27FC236}">
                <a16:creationId xmlns:a16="http://schemas.microsoft.com/office/drawing/2014/main" id="{BED3E030-2CE2-7F46-B614-ECB3CDE9236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D flip-flop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089" name="Group 128">
            <a:extLst>
              <a:ext uri="{FF2B5EF4-FFF2-40B4-BE49-F238E27FC236}">
                <a16:creationId xmlns:a16="http://schemas.microsoft.com/office/drawing/2014/main" id="{12F04A4E-0FC2-F64A-9CB5-6D1F45AD1339}"/>
              </a:ext>
            </a:extLst>
          </p:cNvPr>
          <p:cNvGrpSpPr>
            <a:grpSpLocks/>
          </p:cNvGrpSpPr>
          <p:nvPr/>
        </p:nvGrpSpPr>
        <p:grpSpPr bwMode="auto">
          <a:xfrm>
            <a:off x="1508125" y="1490663"/>
            <a:ext cx="7824788" cy="4760912"/>
            <a:chOff x="374" y="361"/>
            <a:chExt cx="4929" cy="2999"/>
          </a:xfrm>
        </p:grpSpPr>
        <p:sp>
          <p:nvSpPr>
            <p:cNvPr id="89093" name="AutoShape 125">
              <a:extLst>
                <a:ext uri="{FF2B5EF4-FFF2-40B4-BE49-F238E27FC236}">
                  <a16:creationId xmlns:a16="http://schemas.microsoft.com/office/drawing/2014/main" id="{A2EA7F71-79FE-B540-B9D2-8036C02C1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361"/>
              <a:ext cx="348" cy="30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094" name="AutoShape 123">
              <a:extLst>
                <a:ext uri="{FF2B5EF4-FFF2-40B4-BE49-F238E27FC236}">
                  <a16:creationId xmlns:a16="http://schemas.microsoft.com/office/drawing/2014/main" id="{7F7761FD-8190-8946-A5A8-7358A0C06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2736"/>
              <a:ext cx="349" cy="30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095" name="AutoShape 121">
              <a:extLst>
                <a:ext uri="{FF2B5EF4-FFF2-40B4-BE49-F238E27FC236}">
                  <a16:creationId xmlns:a16="http://schemas.microsoft.com/office/drawing/2014/main" id="{7DA3685B-230D-D545-87AE-BC58C901C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1091"/>
              <a:ext cx="349" cy="30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096" name="AutoShape 122">
              <a:extLst>
                <a:ext uri="{FF2B5EF4-FFF2-40B4-BE49-F238E27FC236}">
                  <a16:creationId xmlns:a16="http://schemas.microsoft.com/office/drawing/2014/main" id="{37ADA1A5-E9E8-D345-8D8D-2FA738F6B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003"/>
              <a:ext cx="348" cy="30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097" name="AutoShape 120">
              <a:extLst>
                <a:ext uri="{FF2B5EF4-FFF2-40B4-BE49-F238E27FC236}">
                  <a16:creationId xmlns:a16="http://schemas.microsoft.com/office/drawing/2014/main" id="{C9F40EC7-A5FC-AC4D-BCB1-AC378094B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3" y="1186"/>
              <a:ext cx="349" cy="30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098" name="AutoShape 119">
              <a:extLst>
                <a:ext uri="{FF2B5EF4-FFF2-40B4-BE49-F238E27FC236}">
                  <a16:creationId xmlns:a16="http://schemas.microsoft.com/office/drawing/2014/main" id="{DB62E02A-7C3D-9142-97FB-EA50A8668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3" y="1912"/>
              <a:ext cx="349" cy="30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099" name="Line 4">
              <a:extLst>
                <a:ext uri="{FF2B5EF4-FFF2-40B4-BE49-F238E27FC236}">
                  <a16:creationId xmlns:a16="http://schemas.microsoft.com/office/drawing/2014/main" id="{CEDFA64E-56DB-EF48-BC41-88F1366A1F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508"/>
              <a:ext cx="10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0" name="Line 5">
              <a:extLst>
                <a:ext uri="{FF2B5EF4-FFF2-40B4-BE49-F238E27FC236}">
                  <a16:creationId xmlns:a16="http://schemas.microsoft.com/office/drawing/2014/main" id="{370C8263-FCCF-F246-9B0C-9791294C4E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1242"/>
              <a:ext cx="747" cy="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1" name="Freeform 6">
              <a:extLst>
                <a:ext uri="{FF2B5EF4-FFF2-40B4-BE49-F238E27FC236}">
                  <a16:creationId xmlns:a16="http://schemas.microsoft.com/office/drawing/2014/main" id="{9BD5C48F-9E12-0148-8CB2-6718413D3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598"/>
              <a:ext cx="826" cy="644"/>
            </a:xfrm>
            <a:custGeom>
              <a:avLst/>
              <a:gdLst>
                <a:gd name="T0" fmla="*/ 1 w 1436"/>
                <a:gd name="T1" fmla="*/ 1 h 1121"/>
                <a:gd name="T2" fmla="*/ 1 w 1436"/>
                <a:gd name="T3" fmla="*/ 1 h 1121"/>
                <a:gd name="T4" fmla="*/ 0 w 1436"/>
                <a:gd name="T5" fmla="*/ 1 h 1121"/>
                <a:gd name="T6" fmla="*/ 0 w 1436"/>
                <a:gd name="T7" fmla="*/ 0 h 1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6"/>
                <a:gd name="T13" fmla="*/ 0 h 1121"/>
                <a:gd name="T14" fmla="*/ 1436 w 1436"/>
                <a:gd name="T15" fmla="*/ 1121 h 1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6" h="1121">
                  <a:moveTo>
                    <a:pt x="1436" y="1121"/>
                  </a:moveTo>
                  <a:lnTo>
                    <a:pt x="1436" y="651"/>
                  </a:lnTo>
                  <a:lnTo>
                    <a:pt x="0" y="337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2" name="Freeform 7">
              <a:extLst>
                <a:ext uri="{FF2B5EF4-FFF2-40B4-BE49-F238E27FC236}">
                  <a16:creationId xmlns:a16="http://schemas.microsoft.com/office/drawing/2014/main" id="{E0A240A7-BFBF-554C-A7F0-B9C58DAFA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508"/>
              <a:ext cx="826" cy="644"/>
            </a:xfrm>
            <a:custGeom>
              <a:avLst/>
              <a:gdLst>
                <a:gd name="T0" fmla="*/ 1 w 1436"/>
                <a:gd name="T1" fmla="*/ 0 h 1121"/>
                <a:gd name="T2" fmla="*/ 1 w 1436"/>
                <a:gd name="T3" fmla="*/ 1 h 1121"/>
                <a:gd name="T4" fmla="*/ 0 w 1436"/>
                <a:gd name="T5" fmla="*/ 1 h 1121"/>
                <a:gd name="T6" fmla="*/ 0 w 1436"/>
                <a:gd name="T7" fmla="*/ 1 h 1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6"/>
                <a:gd name="T13" fmla="*/ 0 h 1121"/>
                <a:gd name="T14" fmla="*/ 1436 w 1436"/>
                <a:gd name="T15" fmla="*/ 1121 h 1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6" h="1121">
                  <a:moveTo>
                    <a:pt x="1436" y="0"/>
                  </a:moveTo>
                  <a:lnTo>
                    <a:pt x="1436" y="494"/>
                  </a:lnTo>
                  <a:lnTo>
                    <a:pt x="0" y="808"/>
                  </a:lnTo>
                  <a:lnTo>
                    <a:pt x="0" y="112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3" name="Freeform 8">
              <a:extLst>
                <a:ext uri="{FF2B5EF4-FFF2-40B4-BE49-F238E27FC236}">
                  <a16:creationId xmlns:a16="http://schemas.microsoft.com/office/drawing/2014/main" id="{5B44F6B5-4DCD-B84B-BAC4-E9E072DCF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1230"/>
              <a:ext cx="26" cy="25"/>
            </a:xfrm>
            <a:custGeom>
              <a:avLst/>
              <a:gdLst>
                <a:gd name="T0" fmla="*/ 1 w 45"/>
                <a:gd name="T1" fmla="*/ 1 h 45"/>
                <a:gd name="T2" fmla="*/ 1 w 45"/>
                <a:gd name="T3" fmla="*/ 1 h 45"/>
                <a:gd name="T4" fmla="*/ 1 w 45"/>
                <a:gd name="T5" fmla="*/ 1 h 45"/>
                <a:gd name="T6" fmla="*/ 1 w 45"/>
                <a:gd name="T7" fmla="*/ 1 h 45"/>
                <a:gd name="T8" fmla="*/ 1 w 45"/>
                <a:gd name="T9" fmla="*/ 1 h 45"/>
                <a:gd name="T10" fmla="*/ 1 w 45"/>
                <a:gd name="T11" fmla="*/ 1 h 45"/>
                <a:gd name="T12" fmla="*/ 1 w 45"/>
                <a:gd name="T13" fmla="*/ 1 h 45"/>
                <a:gd name="T14" fmla="*/ 1 w 45"/>
                <a:gd name="T15" fmla="*/ 1 h 45"/>
                <a:gd name="T16" fmla="*/ 1 w 45"/>
                <a:gd name="T17" fmla="*/ 1 h 45"/>
                <a:gd name="T18" fmla="*/ 0 w 45"/>
                <a:gd name="T19" fmla="*/ 1 h 45"/>
                <a:gd name="T20" fmla="*/ 0 w 45"/>
                <a:gd name="T21" fmla="*/ 1 h 45"/>
                <a:gd name="T22" fmla="*/ 0 w 45"/>
                <a:gd name="T23" fmla="*/ 1 h 45"/>
                <a:gd name="T24" fmla="*/ 0 w 45"/>
                <a:gd name="T25" fmla="*/ 1 h 45"/>
                <a:gd name="T26" fmla="*/ 1 w 45"/>
                <a:gd name="T27" fmla="*/ 1 h 45"/>
                <a:gd name="T28" fmla="*/ 1 w 45"/>
                <a:gd name="T29" fmla="*/ 1 h 45"/>
                <a:gd name="T30" fmla="*/ 1 w 45"/>
                <a:gd name="T31" fmla="*/ 1 h 45"/>
                <a:gd name="T32" fmla="*/ 1 w 45"/>
                <a:gd name="T33" fmla="*/ 1 h 45"/>
                <a:gd name="T34" fmla="*/ 1 w 45"/>
                <a:gd name="T35" fmla="*/ 1 h 45"/>
                <a:gd name="T36" fmla="*/ 1 w 45"/>
                <a:gd name="T37" fmla="*/ 1 h 45"/>
                <a:gd name="T38" fmla="*/ 1 w 45"/>
                <a:gd name="T39" fmla="*/ 1 h 45"/>
                <a:gd name="T40" fmla="*/ 1 w 45"/>
                <a:gd name="T41" fmla="*/ 1 h 45"/>
                <a:gd name="T42" fmla="*/ 1 w 45"/>
                <a:gd name="T43" fmla="*/ 1 h 45"/>
                <a:gd name="T44" fmla="*/ 1 w 45"/>
                <a:gd name="T45" fmla="*/ 1 h 45"/>
                <a:gd name="T46" fmla="*/ 1 w 45"/>
                <a:gd name="T47" fmla="*/ 1 h 45"/>
                <a:gd name="T48" fmla="*/ 1 w 45"/>
                <a:gd name="T49" fmla="*/ 1 h 45"/>
                <a:gd name="T50" fmla="*/ 1 w 45"/>
                <a:gd name="T51" fmla="*/ 1 h 45"/>
                <a:gd name="T52" fmla="*/ 1 w 45"/>
                <a:gd name="T53" fmla="*/ 1 h 45"/>
                <a:gd name="T54" fmla="*/ 1 w 45"/>
                <a:gd name="T55" fmla="*/ 1 h 45"/>
                <a:gd name="T56" fmla="*/ 1 w 45"/>
                <a:gd name="T57" fmla="*/ 1 h 45"/>
                <a:gd name="T58" fmla="*/ 1 w 45"/>
                <a:gd name="T59" fmla="*/ 1 h 45"/>
                <a:gd name="T60" fmla="*/ 1 w 45"/>
                <a:gd name="T61" fmla="*/ 1 h 45"/>
                <a:gd name="T62" fmla="*/ 1 w 45"/>
                <a:gd name="T63" fmla="*/ 1 h 45"/>
                <a:gd name="T64" fmla="*/ 1 w 45"/>
                <a:gd name="T65" fmla="*/ 1 h 45"/>
                <a:gd name="T66" fmla="*/ 1 w 45"/>
                <a:gd name="T67" fmla="*/ 1 h 45"/>
                <a:gd name="T68" fmla="*/ 1 w 45"/>
                <a:gd name="T69" fmla="*/ 1 h 45"/>
                <a:gd name="T70" fmla="*/ 1 w 45"/>
                <a:gd name="T71" fmla="*/ 1 h 45"/>
                <a:gd name="T72" fmla="*/ 1 w 45"/>
                <a:gd name="T73" fmla="*/ 1 h 45"/>
                <a:gd name="T74" fmla="*/ 1 w 45"/>
                <a:gd name="T75" fmla="*/ 1 h 45"/>
                <a:gd name="T76" fmla="*/ 1 w 45"/>
                <a:gd name="T77" fmla="*/ 1 h 45"/>
                <a:gd name="T78" fmla="*/ 1 w 45"/>
                <a:gd name="T79" fmla="*/ 1 h 45"/>
                <a:gd name="T80" fmla="*/ 1 w 45"/>
                <a:gd name="T81" fmla="*/ 1 h 45"/>
                <a:gd name="T82" fmla="*/ 1 w 45"/>
                <a:gd name="T83" fmla="*/ 1 h 45"/>
                <a:gd name="T84" fmla="*/ 1 w 45"/>
                <a:gd name="T85" fmla="*/ 1 h 45"/>
                <a:gd name="T86" fmla="*/ 1 w 45"/>
                <a:gd name="T87" fmla="*/ 1 h 45"/>
                <a:gd name="T88" fmla="*/ 1 w 45"/>
                <a:gd name="T89" fmla="*/ 1 h 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5"/>
                <a:gd name="T137" fmla="*/ 45 w 45"/>
                <a:gd name="T138" fmla="*/ 45 h 4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5">
                  <a:moveTo>
                    <a:pt x="23" y="22"/>
                  </a:moveTo>
                  <a:lnTo>
                    <a:pt x="23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5" y="36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0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0" y="45"/>
                  </a:lnTo>
                  <a:lnTo>
                    <a:pt x="21" y="45"/>
                  </a:lnTo>
                  <a:lnTo>
                    <a:pt x="23" y="45"/>
                  </a:lnTo>
                  <a:lnTo>
                    <a:pt x="24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9" y="45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4" y="43"/>
                  </a:lnTo>
                  <a:lnTo>
                    <a:pt x="35" y="42"/>
                  </a:lnTo>
                  <a:lnTo>
                    <a:pt x="36" y="42"/>
                  </a:lnTo>
                  <a:lnTo>
                    <a:pt x="37" y="40"/>
                  </a:lnTo>
                  <a:lnTo>
                    <a:pt x="38" y="39"/>
                  </a:lnTo>
                  <a:lnTo>
                    <a:pt x="39" y="38"/>
                  </a:lnTo>
                  <a:lnTo>
                    <a:pt x="40" y="37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2" y="35"/>
                  </a:lnTo>
                  <a:lnTo>
                    <a:pt x="43" y="34"/>
                  </a:lnTo>
                  <a:lnTo>
                    <a:pt x="43" y="33"/>
                  </a:lnTo>
                  <a:lnTo>
                    <a:pt x="44" y="31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3" y="13"/>
                  </a:lnTo>
                  <a:lnTo>
                    <a:pt x="43" y="12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3" y="22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4" name="Freeform 9">
              <a:extLst>
                <a:ext uri="{FF2B5EF4-FFF2-40B4-BE49-F238E27FC236}">
                  <a16:creationId xmlns:a16="http://schemas.microsoft.com/office/drawing/2014/main" id="{D1D3B2E3-5525-5C49-A872-777C231BB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1222"/>
              <a:ext cx="32" cy="31"/>
            </a:xfrm>
            <a:custGeom>
              <a:avLst/>
              <a:gdLst>
                <a:gd name="T0" fmla="*/ 1 w 55"/>
                <a:gd name="T1" fmla="*/ 0 h 55"/>
                <a:gd name="T2" fmla="*/ 1 w 55"/>
                <a:gd name="T3" fmla="*/ 1 h 55"/>
                <a:gd name="T4" fmla="*/ 1 w 55"/>
                <a:gd name="T5" fmla="*/ 1 h 55"/>
                <a:gd name="T6" fmla="*/ 1 w 55"/>
                <a:gd name="T7" fmla="*/ 1 h 55"/>
                <a:gd name="T8" fmla="*/ 1 w 55"/>
                <a:gd name="T9" fmla="*/ 1 h 55"/>
                <a:gd name="T10" fmla="*/ 1 w 55"/>
                <a:gd name="T11" fmla="*/ 1 h 55"/>
                <a:gd name="T12" fmla="*/ 1 w 55"/>
                <a:gd name="T13" fmla="*/ 1 h 55"/>
                <a:gd name="T14" fmla="*/ 1 w 55"/>
                <a:gd name="T15" fmla="*/ 1 h 55"/>
                <a:gd name="T16" fmla="*/ 1 w 55"/>
                <a:gd name="T17" fmla="*/ 1 h 55"/>
                <a:gd name="T18" fmla="*/ 0 w 55"/>
                <a:gd name="T19" fmla="*/ 1 h 55"/>
                <a:gd name="T20" fmla="*/ 0 w 55"/>
                <a:gd name="T21" fmla="*/ 1 h 55"/>
                <a:gd name="T22" fmla="*/ 0 w 55"/>
                <a:gd name="T23" fmla="*/ 1 h 55"/>
                <a:gd name="T24" fmla="*/ 1 w 55"/>
                <a:gd name="T25" fmla="*/ 1 h 55"/>
                <a:gd name="T26" fmla="*/ 1 w 55"/>
                <a:gd name="T27" fmla="*/ 1 h 55"/>
                <a:gd name="T28" fmla="*/ 1 w 55"/>
                <a:gd name="T29" fmla="*/ 1 h 55"/>
                <a:gd name="T30" fmla="*/ 1 w 55"/>
                <a:gd name="T31" fmla="*/ 1 h 55"/>
                <a:gd name="T32" fmla="*/ 1 w 55"/>
                <a:gd name="T33" fmla="*/ 1 h 55"/>
                <a:gd name="T34" fmla="*/ 1 w 55"/>
                <a:gd name="T35" fmla="*/ 1 h 55"/>
                <a:gd name="T36" fmla="*/ 1 w 55"/>
                <a:gd name="T37" fmla="*/ 1 h 55"/>
                <a:gd name="T38" fmla="*/ 1 w 55"/>
                <a:gd name="T39" fmla="*/ 1 h 55"/>
                <a:gd name="T40" fmla="*/ 1 w 55"/>
                <a:gd name="T41" fmla="*/ 1 h 55"/>
                <a:gd name="T42" fmla="*/ 1 w 55"/>
                <a:gd name="T43" fmla="*/ 1 h 55"/>
                <a:gd name="T44" fmla="*/ 1 w 55"/>
                <a:gd name="T45" fmla="*/ 1 h 55"/>
                <a:gd name="T46" fmla="*/ 1 w 55"/>
                <a:gd name="T47" fmla="*/ 1 h 55"/>
                <a:gd name="T48" fmla="*/ 1 w 55"/>
                <a:gd name="T49" fmla="*/ 1 h 55"/>
                <a:gd name="T50" fmla="*/ 1 w 55"/>
                <a:gd name="T51" fmla="*/ 1 h 55"/>
                <a:gd name="T52" fmla="*/ 1 w 55"/>
                <a:gd name="T53" fmla="*/ 1 h 55"/>
                <a:gd name="T54" fmla="*/ 1 w 55"/>
                <a:gd name="T55" fmla="*/ 1 h 55"/>
                <a:gd name="T56" fmla="*/ 1 w 55"/>
                <a:gd name="T57" fmla="*/ 1 h 55"/>
                <a:gd name="T58" fmla="*/ 1 w 55"/>
                <a:gd name="T59" fmla="*/ 1 h 55"/>
                <a:gd name="T60" fmla="*/ 1 w 55"/>
                <a:gd name="T61" fmla="*/ 1 h 55"/>
                <a:gd name="T62" fmla="*/ 1 w 55"/>
                <a:gd name="T63" fmla="*/ 1 h 55"/>
                <a:gd name="T64" fmla="*/ 1 w 55"/>
                <a:gd name="T65" fmla="*/ 1 h 55"/>
                <a:gd name="T66" fmla="*/ 1 w 55"/>
                <a:gd name="T67" fmla="*/ 1 h 55"/>
                <a:gd name="T68" fmla="*/ 1 w 55"/>
                <a:gd name="T69" fmla="*/ 1 h 55"/>
                <a:gd name="T70" fmla="*/ 1 w 55"/>
                <a:gd name="T71" fmla="*/ 1 h 55"/>
                <a:gd name="T72" fmla="*/ 1 w 55"/>
                <a:gd name="T73" fmla="*/ 1 h 55"/>
                <a:gd name="T74" fmla="*/ 1 w 55"/>
                <a:gd name="T75" fmla="*/ 1 h 55"/>
                <a:gd name="T76" fmla="*/ 1 w 55"/>
                <a:gd name="T77" fmla="*/ 1 h 55"/>
                <a:gd name="T78" fmla="*/ 1 w 55"/>
                <a:gd name="T79" fmla="*/ 1 h 55"/>
                <a:gd name="T80" fmla="*/ 1 w 55"/>
                <a:gd name="T81" fmla="*/ 1 h 55"/>
                <a:gd name="T82" fmla="*/ 1 w 55"/>
                <a:gd name="T83" fmla="*/ 1 h 55"/>
                <a:gd name="T84" fmla="*/ 1 w 55"/>
                <a:gd name="T85" fmla="*/ 1 h 55"/>
                <a:gd name="T86" fmla="*/ 1 w 55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5"/>
                <a:gd name="T133" fmla="*/ 0 h 55"/>
                <a:gd name="T134" fmla="*/ 55 w 55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5" h="55">
                  <a:moveTo>
                    <a:pt x="27" y="0"/>
                  </a:moveTo>
                  <a:lnTo>
                    <a:pt x="25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9" y="48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2" y="50"/>
                  </a:lnTo>
                  <a:lnTo>
                    <a:pt x="13" y="51"/>
                  </a:lnTo>
                  <a:lnTo>
                    <a:pt x="14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8" y="53"/>
                  </a:lnTo>
                  <a:lnTo>
                    <a:pt x="19" y="53"/>
                  </a:lnTo>
                  <a:lnTo>
                    <a:pt x="20" y="53"/>
                  </a:lnTo>
                  <a:lnTo>
                    <a:pt x="21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7" y="55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3" y="53"/>
                  </a:lnTo>
                  <a:lnTo>
                    <a:pt x="36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40" y="51"/>
                  </a:lnTo>
                  <a:lnTo>
                    <a:pt x="41" y="51"/>
                  </a:lnTo>
                  <a:lnTo>
                    <a:pt x="42" y="50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0" y="42"/>
                  </a:lnTo>
                  <a:lnTo>
                    <a:pt x="50" y="41"/>
                  </a:lnTo>
                  <a:lnTo>
                    <a:pt x="51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2" y="37"/>
                  </a:lnTo>
                  <a:lnTo>
                    <a:pt x="53" y="35"/>
                  </a:lnTo>
                  <a:lnTo>
                    <a:pt x="53" y="34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3" y="23"/>
                  </a:lnTo>
                  <a:lnTo>
                    <a:pt x="53" y="22"/>
                  </a:lnTo>
                  <a:lnTo>
                    <a:pt x="53" y="21"/>
                  </a:lnTo>
                  <a:lnTo>
                    <a:pt x="53" y="19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0" y="13"/>
                  </a:lnTo>
                  <a:lnTo>
                    <a:pt x="50" y="12"/>
                  </a:lnTo>
                  <a:lnTo>
                    <a:pt x="49" y="11"/>
                  </a:lnTo>
                  <a:lnTo>
                    <a:pt x="48" y="10"/>
                  </a:lnTo>
                  <a:lnTo>
                    <a:pt x="47" y="9"/>
                  </a:lnTo>
                  <a:lnTo>
                    <a:pt x="47" y="7"/>
                  </a:lnTo>
                  <a:lnTo>
                    <a:pt x="46" y="7"/>
                  </a:lnTo>
                  <a:lnTo>
                    <a:pt x="44" y="6"/>
                  </a:lnTo>
                  <a:lnTo>
                    <a:pt x="43" y="5"/>
                  </a:lnTo>
                  <a:lnTo>
                    <a:pt x="42" y="4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5" name="Line 10">
              <a:extLst>
                <a:ext uri="{FF2B5EF4-FFF2-40B4-BE49-F238E27FC236}">
                  <a16:creationId xmlns:a16="http://schemas.microsoft.com/office/drawing/2014/main" id="{7935C3A6-7C31-3246-BC44-7D58B75AAC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1" y="417"/>
              <a:ext cx="181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6" name="Line 11">
              <a:extLst>
                <a:ext uri="{FF2B5EF4-FFF2-40B4-BE49-F238E27FC236}">
                  <a16:creationId xmlns:a16="http://schemas.microsoft.com/office/drawing/2014/main" id="{F927C045-8C9D-A44B-8BF4-13903C0FD6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2158"/>
              <a:ext cx="74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7" name="Line 12">
              <a:extLst>
                <a:ext uri="{FF2B5EF4-FFF2-40B4-BE49-F238E27FC236}">
                  <a16:creationId xmlns:a16="http://schemas.microsoft.com/office/drawing/2014/main" id="{639AA82D-DE1E-4846-80F3-97DCA5D903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82" y="2893"/>
              <a:ext cx="206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8" name="Freeform 13">
              <a:extLst>
                <a:ext uri="{FF2B5EF4-FFF2-40B4-BE49-F238E27FC236}">
                  <a16:creationId xmlns:a16="http://schemas.microsoft.com/office/drawing/2014/main" id="{3512A8B5-19A5-B046-BC84-5C2DA4E13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247"/>
              <a:ext cx="826" cy="644"/>
            </a:xfrm>
            <a:custGeom>
              <a:avLst/>
              <a:gdLst>
                <a:gd name="T0" fmla="*/ 1 w 1436"/>
                <a:gd name="T1" fmla="*/ 1 h 1121"/>
                <a:gd name="T2" fmla="*/ 1 w 1436"/>
                <a:gd name="T3" fmla="*/ 1 h 1121"/>
                <a:gd name="T4" fmla="*/ 0 w 1436"/>
                <a:gd name="T5" fmla="*/ 1 h 1121"/>
                <a:gd name="T6" fmla="*/ 0 w 1436"/>
                <a:gd name="T7" fmla="*/ 0 h 1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6"/>
                <a:gd name="T13" fmla="*/ 0 h 1121"/>
                <a:gd name="T14" fmla="*/ 1436 w 1436"/>
                <a:gd name="T15" fmla="*/ 1121 h 1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6" h="1121">
                  <a:moveTo>
                    <a:pt x="1436" y="1121"/>
                  </a:moveTo>
                  <a:lnTo>
                    <a:pt x="1436" y="628"/>
                  </a:lnTo>
                  <a:lnTo>
                    <a:pt x="0" y="31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9" name="Freeform 14">
              <a:extLst>
                <a:ext uri="{FF2B5EF4-FFF2-40B4-BE49-F238E27FC236}">
                  <a16:creationId xmlns:a16="http://schemas.microsoft.com/office/drawing/2014/main" id="{82EFFC01-5FA6-B842-85A9-46083E1B0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157"/>
              <a:ext cx="826" cy="644"/>
            </a:xfrm>
            <a:custGeom>
              <a:avLst/>
              <a:gdLst>
                <a:gd name="T0" fmla="*/ 1 w 1436"/>
                <a:gd name="T1" fmla="*/ 0 h 1121"/>
                <a:gd name="T2" fmla="*/ 1 w 1436"/>
                <a:gd name="T3" fmla="*/ 1 h 1121"/>
                <a:gd name="T4" fmla="*/ 0 w 1436"/>
                <a:gd name="T5" fmla="*/ 1 h 1121"/>
                <a:gd name="T6" fmla="*/ 0 w 1436"/>
                <a:gd name="T7" fmla="*/ 1 h 1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6"/>
                <a:gd name="T13" fmla="*/ 0 h 1121"/>
                <a:gd name="T14" fmla="*/ 1436 w 1436"/>
                <a:gd name="T15" fmla="*/ 1121 h 1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6" h="1121">
                  <a:moveTo>
                    <a:pt x="1436" y="0"/>
                  </a:moveTo>
                  <a:lnTo>
                    <a:pt x="1436" y="471"/>
                  </a:lnTo>
                  <a:lnTo>
                    <a:pt x="0" y="785"/>
                  </a:lnTo>
                  <a:lnTo>
                    <a:pt x="0" y="112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0" name="Freeform 15">
              <a:extLst>
                <a:ext uri="{FF2B5EF4-FFF2-40B4-BE49-F238E27FC236}">
                  <a16:creationId xmlns:a16="http://schemas.microsoft.com/office/drawing/2014/main" id="{1E8BB041-D840-6F4E-B575-99BB8BA72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144"/>
              <a:ext cx="26" cy="26"/>
            </a:xfrm>
            <a:custGeom>
              <a:avLst/>
              <a:gdLst>
                <a:gd name="T0" fmla="*/ 1 w 45"/>
                <a:gd name="T1" fmla="*/ 1 h 45"/>
                <a:gd name="T2" fmla="*/ 1 w 45"/>
                <a:gd name="T3" fmla="*/ 1 h 45"/>
                <a:gd name="T4" fmla="*/ 1 w 45"/>
                <a:gd name="T5" fmla="*/ 1 h 45"/>
                <a:gd name="T6" fmla="*/ 1 w 45"/>
                <a:gd name="T7" fmla="*/ 1 h 45"/>
                <a:gd name="T8" fmla="*/ 1 w 45"/>
                <a:gd name="T9" fmla="*/ 1 h 45"/>
                <a:gd name="T10" fmla="*/ 1 w 45"/>
                <a:gd name="T11" fmla="*/ 1 h 45"/>
                <a:gd name="T12" fmla="*/ 1 w 45"/>
                <a:gd name="T13" fmla="*/ 1 h 45"/>
                <a:gd name="T14" fmla="*/ 1 w 45"/>
                <a:gd name="T15" fmla="*/ 1 h 45"/>
                <a:gd name="T16" fmla="*/ 1 w 45"/>
                <a:gd name="T17" fmla="*/ 1 h 45"/>
                <a:gd name="T18" fmla="*/ 0 w 45"/>
                <a:gd name="T19" fmla="*/ 1 h 45"/>
                <a:gd name="T20" fmla="*/ 0 w 45"/>
                <a:gd name="T21" fmla="*/ 1 h 45"/>
                <a:gd name="T22" fmla="*/ 0 w 45"/>
                <a:gd name="T23" fmla="*/ 1 h 45"/>
                <a:gd name="T24" fmla="*/ 0 w 45"/>
                <a:gd name="T25" fmla="*/ 1 h 45"/>
                <a:gd name="T26" fmla="*/ 1 w 45"/>
                <a:gd name="T27" fmla="*/ 1 h 45"/>
                <a:gd name="T28" fmla="*/ 1 w 45"/>
                <a:gd name="T29" fmla="*/ 1 h 45"/>
                <a:gd name="T30" fmla="*/ 1 w 45"/>
                <a:gd name="T31" fmla="*/ 1 h 45"/>
                <a:gd name="T32" fmla="*/ 1 w 45"/>
                <a:gd name="T33" fmla="*/ 1 h 45"/>
                <a:gd name="T34" fmla="*/ 1 w 45"/>
                <a:gd name="T35" fmla="*/ 1 h 45"/>
                <a:gd name="T36" fmla="*/ 1 w 45"/>
                <a:gd name="T37" fmla="*/ 1 h 45"/>
                <a:gd name="T38" fmla="*/ 1 w 45"/>
                <a:gd name="T39" fmla="*/ 1 h 45"/>
                <a:gd name="T40" fmla="*/ 1 w 45"/>
                <a:gd name="T41" fmla="*/ 1 h 45"/>
                <a:gd name="T42" fmla="*/ 1 w 45"/>
                <a:gd name="T43" fmla="*/ 1 h 45"/>
                <a:gd name="T44" fmla="*/ 1 w 45"/>
                <a:gd name="T45" fmla="*/ 1 h 45"/>
                <a:gd name="T46" fmla="*/ 1 w 45"/>
                <a:gd name="T47" fmla="*/ 1 h 45"/>
                <a:gd name="T48" fmla="*/ 1 w 45"/>
                <a:gd name="T49" fmla="*/ 1 h 45"/>
                <a:gd name="T50" fmla="*/ 1 w 45"/>
                <a:gd name="T51" fmla="*/ 1 h 45"/>
                <a:gd name="T52" fmla="*/ 1 w 45"/>
                <a:gd name="T53" fmla="*/ 1 h 45"/>
                <a:gd name="T54" fmla="*/ 1 w 45"/>
                <a:gd name="T55" fmla="*/ 1 h 45"/>
                <a:gd name="T56" fmla="*/ 1 w 45"/>
                <a:gd name="T57" fmla="*/ 1 h 45"/>
                <a:gd name="T58" fmla="*/ 1 w 45"/>
                <a:gd name="T59" fmla="*/ 1 h 45"/>
                <a:gd name="T60" fmla="*/ 1 w 45"/>
                <a:gd name="T61" fmla="*/ 1 h 45"/>
                <a:gd name="T62" fmla="*/ 1 w 45"/>
                <a:gd name="T63" fmla="*/ 1 h 45"/>
                <a:gd name="T64" fmla="*/ 1 w 45"/>
                <a:gd name="T65" fmla="*/ 1 h 45"/>
                <a:gd name="T66" fmla="*/ 1 w 45"/>
                <a:gd name="T67" fmla="*/ 1 h 45"/>
                <a:gd name="T68" fmla="*/ 1 w 45"/>
                <a:gd name="T69" fmla="*/ 1 h 45"/>
                <a:gd name="T70" fmla="*/ 1 w 45"/>
                <a:gd name="T71" fmla="*/ 1 h 45"/>
                <a:gd name="T72" fmla="*/ 1 w 45"/>
                <a:gd name="T73" fmla="*/ 1 h 45"/>
                <a:gd name="T74" fmla="*/ 1 w 45"/>
                <a:gd name="T75" fmla="*/ 1 h 45"/>
                <a:gd name="T76" fmla="*/ 1 w 45"/>
                <a:gd name="T77" fmla="*/ 1 h 45"/>
                <a:gd name="T78" fmla="*/ 1 w 45"/>
                <a:gd name="T79" fmla="*/ 1 h 45"/>
                <a:gd name="T80" fmla="*/ 1 w 45"/>
                <a:gd name="T81" fmla="*/ 1 h 45"/>
                <a:gd name="T82" fmla="*/ 1 w 45"/>
                <a:gd name="T83" fmla="*/ 1 h 45"/>
                <a:gd name="T84" fmla="*/ 1 w 45"/>
                <a:gd name="T85" fmla="*/ 1 h 45"/>
                <a:gd name="T86" fmla="*/ 1 w 45"/>
                <a:gd name="T87" fmla="*/ 1 h 45"/>
                <a:gd name="T88" fmla="*/ 1 w 45"/>
                <a:gd name="T89" fmla="*/ 1 h 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5"/>
                <a:gd name="T137" fmla="*/ 45 w 45"/>
                <a:gd name="T138" fmla="*/ 45 h 4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5">
                  <a:moveTo>
                    <a:pt x="23" y="23"/>
                  </a:moveTo>
                  <a:lnTo>
                    <a:pt x="23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5" y="36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0" y="45"/>
                  </a:lnTo>
                  <a:lnTo>
                    <a:pt x="21" y="45"/>
                  </a:lnTo>
                  <a:lnTo>
                    <a:pt x="23" y="45"/>
                  </a:lnTo>
                  <a:lnTo>
                    <a:pt x="24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9" y="45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4" y="43"/>
                  </a:lnTo>
                  <a:lnTo>
                    <a:pt x="35" y="42"/>
                  </a:lnTo>
                  <a:lnTo>
                    <a:pt x="36" y="42"/>
                  </a:lnTo>
                  <a:lnTo>
                    <a:pt x="37" y="41"/>
                  </a:lnTo>
                  <a:lnTo>
                    <a:pt x="38" y="39"/>
                  </a:lnTo>
                  <a:lnTo>
                    <a:pt x="39" y="38"/>
                  </a:lnTo>
                  <a:lnTo>
                    <a:pt x="40" y="37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2" y="35"/>
                  </a:lnTo>
                  <a:lnTo>
                    <a:pt x="43" y="34"/>
                  </a:lnTo>
                  <a:lnTo>
                    <a:pt x="43" y="33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11" name="Freeform 16">
              <a:extLst>
                <a:ext uri="{FF2B5EF4-FFF2-40B4-BE49-F238E27FC236}">
                  <a16:creationId xmlns:a16="http://schemas.microsoft.com/office/drawing/2014/main" id="{B23B0B50-5254-A14D-97F0-A439B32E5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136"/>
              <a:ext cx="32" cy="31"/>
            </a:xfrm>
            <a:custGeom>
              <a:avLst/>
              <a:gdLst>
                <a:gd name="T0" fmla="*/ 1 w 55"/>
                <a:gd name="T1" fmla="*/ 0 h 55"/>
                <a:gd name="T2" fmla="*/ 1 w 55"/>
                <a:gd name="T3" fmla="*/ 1 h 55"/>
                <a:gd name="T4" fmla="*/ 1 w 55"/>
                <a:gd name="T5" fmla="*/ 1 h 55"/>
                <a:gd name="T6" fmla="*/ 1 w 55"/>
                <a:gd name="T7" fmla="*/ 1 h 55"/>
                <a:gd name="T8" fmla="*/ 1 w 55"/>
                <a:gd name="T9" fmla="*/ 1 h 55"/>
                <a:gd name="T10" fmla="*/ 1 w 55"/>
                <a:gd name="T11" fmla="*/ 1 h 55"/>
                <a:gd name="T12" fmla="*/ 1 w 55"/>
                <a:gd name="T13" fmla="*/ 1 h 55"/>
                <a:gd name="T14" fmla="*/ 1 w 55"/>
                <a:gd name="T15" fmla="*/ 1 h 55"/>
                <a:gd name="T16" fmla="*/ 1 w 55"/>
                <a:gd name="T17" fmla="*/ 1 h 55"/>
                <a:gd name="T18" fmla="*/ 0 w 55"/>
                <a:gd name="T19" fmla="*/ 1 h 55"/>
                <a:gd name="T20" fmla="*/ 0 w 55"/>
                <a:gd name="T21" fmla="*/ 1 h 55"/>
                <a:gd name="T22" fmla="*/ 0 w 55"/>
                <a:gd name="T23" fmla="*/ 1 h 55"/>
                <a:gd name="T24" fmla="*/ 1 w 55"/>
                <a:gd name="T25" fmla="*/ 1 h 55"/>
                <a:gd name="T26" fmla="*/ 1 w 55"/>
                <a:gd name="T27" fmla="*/ 1 h 55"/>
                <a:gd name="T28" fmla="*/ 1 w 55"/>
                <a:gd name="T29" fmla="*/ 1 h 55"/>
                <a:gd name="T30" fmla="*/ 1 w 55"/>
                <a:gd name="T31" fmla="*/ 1 h 55"/>
                <a:gd name="T32" fmla="*/ 1 w 55"/>
                <a:gd name="T33" fmla="*/ 1 h 55"/>
                <a:gd name="T34" fmla="*/ 1 w 55"/>
                <a:gd name="T35" fmla="*/ 1 h 55"/>
                <a:gd name="T36" fmla="*/ 1 w 55"/>
                <a:gd name="T37" fmla="*/ 1 h 55"/>
                <a:gd name="T38" fmla="*/ 1 w 55"/>
                <a:gd name="T39" fmla="*/ 1 h 55"/>
                <a:gd name="T40" fmla="*/ 1 w 55"/>
                <a:gd name="T41" fmla="*/ 1 h 55"/>
                <a:gd name="T42" fmla="*/ 1 w 55"/>
                <a:gd name="T43" fmla="*/ 1 h 55"/>
                <a:gd name="T44" fmla="*/ 1 w 55"/>
                <a:gd name="T45" fmla="*/ 1 h 55"/>
                <a:gd name="T46" fmla="*/ 1 w 55"/>
                <a:gd name="T47" fmla="*/ 1 h 55"/>
                <a:gd name="T48" fmla="*/ 1 w 55"/>
                <a:gd name="T49" fmla="*/ 1 h 55"/>
                <a:gd name="T50" fmla="*/ 1 w 55"/>
                <a:gd name="T51" fmla="*/ 1 h 55"/>
                <a:gd name="T52" fmla="*/ 1 w 55"/>
                <a:gd name="T53" fmla="*/ 1 h 55"/>
                <a:gd name="T54" fmla="*/ 1 w 55"/>
                <a:gd name="T55" fmla="*/ 1 h 55"/>
                <a:gd name="T56" fmla="*/ 1 w 55"/>
                <a:gd name="T57" fmla="*/ 1 h 55"/>
                <a:gd name="T58" fmla="*/ 1 w 55"/>
                <a:gd name="T59" fmla="*/ 1 h 55"/>
                <a:gd name="T60" fmla="*/ 1 w 55"/>
                <a:gd name="T61" fmla="*/ 1 h 55"/>
                <a:gd name="T62" fmla="*/ 1 w 55"/>
                <a:gd name="T63" fmla="*/ 1 h 55"/>
                <a:gd name="T64" fmla="*/ 1 w 55"/>
                <a:gd name="T65" fmla="*/ 1 h 55"/>
                <a:gd name="T66" fmla="*/ 1 w 55"/>
                <a:gd name="T67" fmla="*/ 1 h 55"/>
                <a:gd name="T68" fmla="*/ 1 w 55"/>
                <a:gd name="T69" fmla="*/ 1 h 55"/>
                <a:gd name="T70" fmla="*/ 1 w 55"/>
                <a:gd name="T71" fmla="*/ 1 h 55"/>
                <a:gd name="T72" fmla="*/ 1 w 55"/>
                <a:gd name="T73" fmla="*/ 1 h 55"/>
                <a:gd name="T74" fmla="*/ 1 w 55"/>
                <a:gd name="T75" fmla="*/ 1 h 55"/>
                <a:gd name="T76" fmla="*/ 1 w 55"/>
                <a:gd name="T77" fmla="*/ 1 h 55"/>
                <a:gd name="T78" fmla="*/ 1 w 55"/>
                <a:gd name="T79" fmla="*/ 1 h 55"/>
                <a:gd name="T80" fmla="*/ 1 w 55"/>
                <a:gd name="T81" fmla="*/ 1 h 55"/>
                <a:gd name="T82" fmla="*/ 1 w 55"/>
                <a:gd name="T83" fmla="*/ 1 h 55"/>
                <a:gd name="T84" fmla="*/ 1 w 55"/>
                <a:gd name="T85" fmla="*/ 1 h 55"/>
                <a:gd name="T86" fmla="*/ 1 w 55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5"/>
                <a:gd name="T133" fmla="*/ 0 h 55"/>
                <a:gd name="T134" fmla="*/ 55 w 55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5" h="55">
                  <a:moveTo>
                    <a:pt x="27" y="0"/>
                  </a:moveTo>
                  <a:lnTo>
                    <a:pt x="25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9" y="48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2" y="50"/>
                  </a:lnTo>
                  <a:lnTo>
                    <a:pt x="13" y="51"/>
                  </a:lnTo>
                  <a:lnTo>
                    <a:pt x="14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1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7" y="55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3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40" y="51"/>
                  </a:lnTo>
                  <a:lnTo>
                    <a:pt x="41" y="51"/>
                  </a:lnTo>
                  <a:lnTo>
                    <a:pt x="42" y="50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3"/>
                  </a:lnTo>
                  <a:lnTo>
                    <a:pt x="50" y="42"/>
                  </a:lnTo>
                  <a:lnTo>
                    <a:pt x="50" y="41"/>
                  </a:lnTo>
                  <a:lnTo>
                    <a:pt x="51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3" y="35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4"/>
                  </a:lnTo>
                  <a:lnTo>
                    <a:pt x="53" y="23"/>
                  </a:lnTo>
                  <a:lnTo>
                    <a:pt x="53" y="22"/>
                  </a:lnTo>
                  <a:lnTo>
                    <a:pt x="53" y="21"/>
                  </a:lnTo>
                  <a:lnTo>
                    <a:pt x="53" y="19"/>
                  </a:lnTo>
                  <a:lnTo>
                    <a:pt x="52" y="18"/>
                  </a:lnTo>
                  <a:lnTo>
                    <a:pt x="52" y="17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0" y="13"/>
                  </a:lnTo>
                  <a:lnTo>
                    <a:pt x="50" y="12"/>
                  </a:lnTo>
                  <a:lnTo>
                    <a:pt x="49" y="11"/>
                  </a:lnTo>
                  <a:lnTo>
                    <a:pt x="48" y="10"/>
                  </a:lnTo>
                  <a:lnTo>
                    <a:pt x="47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4" y="6"/>
                  </a:lnTo>
                  <a:lnTo>
                    <a:pt x="43" y="5"/>
                  </a:lnTo>
                  <a:lnTo>
                    <a:pt x="42" y="4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2" name="Line 17">
              <a:extLst>
                <a:ext uri="{FF2B5EF4-FFF2-40B4-BE49-F238E27FC236}">
                  <a16:creationId xmlns:a16="http://schemas.microsoft.com/office/drawing/2014/main" id="{82E490F8-D809-3347-A17B-1481BEFF6D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93" y="2157"/>
              <a:ext cx="3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3" name="Line 18">
              <a:extLst>
                <a:ext uri="{FF2B5EF4-FFF2-40B4-BE49-F238E27FC236}">
                  <a16:creationId xmlns:a16="http://schemas.microsoft.com/office/drawing/2014/main" id="{5C78F35D-615B-7941-95C4-0BE45EE6CD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8" y="417"/>
              <a:ext cx="193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4" name="Freeform 19">
              <a:extLst>
                <a:ext uri="{FF2B5EF4-FFF2-40B4-BE49-F238E27FC236}">
                  <a16:creationId xmlns:a16="http://schemas.microsoft.com/office/drawing/2014/main" id="{FDB61EAE-3100-F143-BA0B-93E15CAB8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1242"/>
              <a:ext cx="826" cy="824"/>
            </a:xfrm>
            <a:custGeom>
              <a:avLst/>
              <a:gdLst>
                <a:gd name="T0" fmla="*/ 0 w 1436"/>
                <a:gd name="T1" fmla="*/ 1 h 1436"/>
                <a:gd name="T2" fmla="*/ 0 w 1436"/>
                <a:gd name="T3" fmla="*/ 1 h 1436"/>
                <a:gd name="T4" fmla="*/ 1 w 1436"/>
                <a:gd name="T5" fmla="*/ 1 h 1436"/>
                <a:gd name="T6" fmla="*/ 1 w 1436"/>
                <a:gd name="T7" fmla="*/ 0 h 14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6"/>
                <a:gd name="T13" fmla="*/ 0 h 1436"/>
                <a:gd name="T14" fmla="*/ 1436 w 1436"/>
                <a:gd name="T15" fmla="*/ 1436 h 14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6" h="1436">
                  <a:moveTo>
                    <a:pt x="0" y="1436"/>
                  </a:moveTo>
                  <a:lnTo>
                    <a:pt x="0" y="1122"/>
                  </a:lnTo>
                  <a:lnTo>
                    <a:pt x="1436" y="314"/>
                  </a:lnTo>
                  <a:lnTo>
                    <a:pt x="14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5" name="Freeform 20">
              <a:extLst>
                <a:ext uri="{FF2B5EF4-FFF2-40B4-BE49-F238E27FC236}">
                  <a16:creationId xmlns:a16="http://schemas.microsoft.com/office/drawing/2014/main" id="{9A71291D-0CE6-6642-A6D9-A1DD4FE98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324"/>
              <a:ext cx="371" cy="833"/>
            </a:xfrm>
            <a:custGeom>
              <a:avLst/>
              <a:gdLst>
                <a:gd name="T0" fmla="*/ 0 w 314"/>
                <a:gd name="T1" fmla="*/ 1 h 1436"/>
                <a:gd name="T2" fmla="*/ 0 w 314"/>
                <a:gd name="T3" fmla="*/ 1 h 1436"/>
                <a:gd name="T4" fmla="*/ 0 w 314"/>
                <a:gd name="T5" fmla="*/ 0 h 1436"/>
                <a:gd name="T6" fmla="*/ 17197 w 314"/>
                <a:gd name="T7" fmla="*/ 0 h 14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4"/>
                <a:gd name="T13" fmla="*/ 0 h 1436"/>
                <a:gd name="T14" fmla="*/ 314 w 314"/>
                <a:gd name="T15" fmla="*/ 1436 h 14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4" h="1436">
                  <a:moveTo>
                    <a:pt x="0" y="1436"/>
                  </a:moveTo>
                  <a:lnTo>
                    <a:pt x="0" y="1436"/>
                  </a:lnTo>
                  <a:lnTo>
                    <a:pt x="0" y="0"/>
                  </a:lnTo>
                  <a:lnTo>
                    <a:pt x="31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6" name="Line 21">
              <a:extLst>
                <a:ext uri="{FF2B5EF4-FFF2-40B4-BE49-F238E27FC236}">
                  <a16:creationId xmlns:a16="http://schemas.microsoft.com/office/drawing/2014/main" id="{99B7E17D-AAE7-1544-B3DD-81334F0AA9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8" y="1745"/>
              <a:ext cx="373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7" name="Freeform 22">
              <a:extLst>
                <a:ext uri="{FF2B5EF4-FFF2-40B4-BE49-F238E27FC236}">
                  <a16:creationId xmlns:a16="http://schemas.microsoft.com/office/drawing/2014/main" id="{4A90027F-4CC3-AC4B-AD84-DE64F3388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732"/>
              <a:ext cx="26" cy="25"/>
            </a:xfrm>
            <a:custGeom>
              <a:avLst/>
              <a:gdLst>
                <a:gd name="T0" fmla="*/ 1 w 45"/>
                <a:gd name="T1" fmla="*/ 1 h 44"/>
                <a:gd name="T2" fmla="*/ 1 w 45"/>
                <a:gd name="T3" fmla="*/ 1 h 44"/>
                <a:gd name="T4" fmla="*/ 1 w 45"/>
                <a:gd name="T5" fmla="*/ 1 h 44"/>
                <a:gd name="T6" fmla="*/ 1 w 45"/>
                <a:gd name="T7" fmla="*/ 1 h 44"/>
                <a:gd name="T8" fmla="*/ 1 w 45"/>
                <a:gd name="T9" fmla="*/ 1 h 44"/>
                <a:gd name="T10" fmla="*/ 1 w 45"/>
                <a:gd name="T11" fmla="*/ 1 h 44"/>
                <a:gd name="T12" fmla="*/ 1 w 45"/>
                <a:gd name="T13" fmla="*/ 1 h 44"/>
                <a:gd name="T14" fmla="*/ 1 w 45"/>
                <a:gd name="T15" fmla="*/ 1 h 44"/>
                <a:gd name="T16" fmla="*/ 1 w 45"/>
                <a:gd name="T17" fmla="*/ 1 h 44"/>
                <a:gd name="T18" fmla="*/ 0 w 45"/>
                <a:gd name="T19" fmla="*/ 1 h 44"/>
                <a:gd name="T20" fmla="*/ 0 w 45"/>
                <a:gd name="T21" fmla="*/ 1 h 44"/>
                <a:gd name="T22" fmla="*/ 0 w 45"/>
                <a:gd name="T23" fmla="*/ 1 h 44"/>
                <a:gd name="T24" fmla="*/ 0 w 45"/>
                <a:gd name="T25" fmla="*/ 1 h 44"/>
                <a:gd name="T26" fmla="*/ 1 w 45"/>
                <a:gd name="T27" fmla="*/ 1 h 44"/>
                <a:gd name="T28" fmla="*/ 1 w 45"/>
                <a:gd name="T29" fmla="*/ 1 h 44"/>
                <a:gd name="T30" fmla="*/ 1 w 45"/>
                <a:gd name="T31" fmla="*/ 1 h 44"/>
                <a:gd name="T32" fmla="*/ 1 w 45"/>
                <a:gd name="T33" fmla="*/ 1 h 44"/>
                <a:gd name="T34" fmla="*/ 1 w 45"/>
                <a:gd name="T35" fmla="*/ 1 h 44"/>
                <a:gd name="T36" fmla="*/ 1 w 45"/>
                <a:gd name="T37" fmla="*/ 1 h 44"/>
                <a:gd name="T38" fmla="*/ 1 w 45"/>
                <a:gd name="T39" fmla="*/ 1 h 44"/>
                <a:gd name="T40" fmla="*/ 1 w 45"/>
                <a:gd name="T41" fmla="*/ 1 h 44"/>
                <a:gd name="T42" fmla="*/ 1 w 45"/>
                <a:gd name="T43" fmla="*/ 1 h 44"/>
                <a:gd name="T44" fmla="*/ 1 w 45"/>
                <a:gd name="T45" fmla="*/ 1 h 44"/>
                <a:gd name="T46" fmla="*/ 1 w 45"/>
                <a:gd name="T47" fmla="*/ 1 h 44"/>
                <a:gd name="T48" fmla="*/ 1 w 45"/>
                <a:gd name="T49" fmla="*/ 1 h 44"/>
                <a:gd name="T50" fmla="*/ 1 w 45"/>
                <a:gd name="T51" fmla="*/ 1 h 44"/>
                <a:gd name="T52" fmla="*/ 1 w 45"/>
                <a:gd name="T53" fmla="*/ 1 h 44"/>
                <a:gd name="T54" fmla="*/ 1 w 45"/>
                <a:gd name="T55" fmla="*/ 1 h 44"/>
                <a:gd name="T56" fmla="*/ 1 w 45"/>
                <a:gd name="T57" fmla="*/ 1 h 44"/>
                <a:gd name="T58" fmla="*/ 1 w 45"/>
                <a:gd name="T59" fmla="*/ 1 h 44"/>
                <a:gd name="T60" fmla="*/ 1 w 45"/>
                <a:gd name="T61" fmla="*/ 1 h 44"/>
                <a:gd name="T62" fmla="*/ 1 w 45"/>
                <a:gd name="T63" fmla="*/ 1 h 44"/>
                <a:gd name="T64" fmla="*/ 1 w 45"/>
                <a:gd name="T65" fmla="*/ 1 h 44"/>
                <a:gd name="T66" fmla="*/ 1 w 45"/>
                <a:gd name="T67" fmla="*/ 1 h 44"/>
                <a:gd name="T68" fmla="*/ 1 w 45"/>
                <a:gd name="T69" fmla="*/ 1 h 44"/>
                <a:gd name="T70" fmla="*/ 1 w 45"/>
                <a:gd name="T71" fmla="*/ 1 h 44"/>
                <a:gd name="T72" fmla="*/ 1 w 45"/>
                <a:gd name="T73" fmla="*/ 1 h 44"/>
                <a:gd name="T74" fmla="*/ 1 w 45"/>
                <a:gd name="T75" fmla="*/ 1 h 44"/>
                <a:gd name="T76" fmla="*/ 1 w 45"/>
                <a:gd name="T77" fmla="*/ 1 h 44"/>
                <a:gd name="T78" fmla="*/ 1 w 45"/>
                <a:gd name="T79" fmla="*/ 1 h 44"/>
                <a:gd name="T80" fmla="*/ 1 w 45"/>
                <a:gd name="T81" fmla="*/ 1 h 44"/>
                <a:gd name="T82" fmla="*/ 1 w 45"/>
                <a:gd name="T83" fmla="*/ 1 h 44"/>
                <a:gd name="T84" fmla="*/ 1 w 45"/>
                <a:gd name="T85" fmla="*/ 1 h 44"/>
                <a:gd name="T86" fmla="*/ 1 w 45"/>
                <a:gd name="T87" fmla="*/ 1 h 44"/>
                <a:gd name="T88" fmla="*/ 1 w 45"/>
                <a:gd name="T89" fmla="*/ 1 h 4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4"/>
                <a:gd name="T137" fmla="*/ 45 w 45"/>
                <a:gd name="T138" fmla="*/ 44 h 4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4">
                  <a:moveTo>
                    <a:pt x="23" y="22"/>
                  </a:moveTo>
                  <a:lnTo>
                    <a:pt x="23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3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0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2" y="42"/>
                  </a:lnTo>
                  <a:lnTo>
                    <a:pt x="13" y="42"/>
                  </a:lnTo>
                  <a:lnTo>
                    <a:pt x="13" y="43"/>
                  </a:lnTo>
                  <a:lnTo>
                    <a:pt x="14" y="43"/>
                  </a:lnTo>
                  <a:lnTo>
                    <a:pt x="15" y="43"/>
                  </a:lnTo>
                  <a:lnTo>
                    <a:pt x="16" y="44"/>
                  </a:lnTo>
                  <a:lnTo>
                    <a:pt x="17" y="44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21" y="44"/>
                  </a:lnTo>
                  <a:lnTo>
                    <a:pt x="22" y="44"/>
                  </a:lnTo>
                  <a:lnTo>
                    <a:pt x="23" y="44"/>
                  </a:lnTo>
                  <a:lnTo>
                    <a:pt x="24" y="44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2" y="43"/>
                  </a:lnTo>
                  <a:lnTo>
                    <a:pt x="33" y="43"/>
                  </a:lnTo>
                  <a:lnTo>
                    <a:pt x="34" y="42"/>
                  </a:lnTo>
                  <a:lnTo>
                    <a:pt x="35" y="41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8" y="39"/>
                  </a:lnTo>
                  <a:lnTo>
                    <a:pt x="40" y="38"/>
                  </a:lnTo>
                  <a:lnTo>
                    <a:pt x="41" y="37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2" y="34"/>
                  </a:lnTo>
                  <a:lnTo>
                    <a:pt x="43" y="33"/>
                  </a:lnTo>
                  <a:lnTo>
                    <a:pt x="43" y="32"/>
                  </a:lnTo>
                  <a:lnTo>
                    <a:pt x="44" y="31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5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4" y="14"/>
                  </a:lnTo>
                  <a:lnTo>
                    <a:pt x="43" y="13"/>
                  </a:lnTo>
                  <a:lnTo>
                    <a:pt x="43" y="12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0" y="7"/>
                  </a:lnTo>
                  <a:lnTo>
                    <a:pt x="38" y="6"/>
                  </a:lnTo>
                  <a:lnTo>
                    <a:pt x="37" y="5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3" y="22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18" name="Freeform 23">
              <a:extLst>
                <a:ext uri="{FF2B5EF4-FFF2-40B4-BE49-F238E27FC236}">
                  <a16:creationId xmlns:a16="http://schemas.microsoft.com/office/drawing/2014/main" id="{00EA37D1-8BBB-DB41-AB2A-F429F42A0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1724"/>
              <a:ext cx="32" cy="32"/>
            </a:xfrm>
            <a:custGeom>
              <a:avLst/>
              <a:gdLst>
                <a:gd name="T0" fmla="*/ 1 w 55"/>
                <a:gd name="T1" fmla="*/ 0 h 55"/>
                <a:gd name="T2" fmla="*/ 1 w 55"/>
                <a:gd name="T3" fmla="*/ 1 h 55"/>
                <a:gd name="T4" fmla="*/ 1 w 55"/>
                <a:gd name="T5" fmla="*/ 1 h 55"/>
                <a:gd name="T6" fmla="*/ 1 w 55"/>
                <a:gd name="T7" fmla="*/ 1 h 55"/>
                <a:gd name="T8" fmla="*/ 1 w 55"/>
                <a:gd name="T9" fmla="*/ 1 h 55"/>
                <a:gd name="T10" fmla="*/ 1 w 55"/>
                <a:gd name="T11" fmla="*/ 1 h 55"/>
                <a:gd name="T12" fmla="*/ 1 w 55"/>
                <a:gd name="T13" fmla="*/ 1 h 55"/>
                <a:gd name="T14" fmla="*/ 1 w 55"/>
                <a:gd name="T15" fmla="*/ 1 h 55"/>
                <a:gd name="T16" fmla="*/ 1 w 55"/>
                <a:gd name="T17" fmla="*/ 1 h 55"/>
                <a:gd name="T18" fmla="*/ 0 w 55"/>
                <a:gd name="T19" fmla="*/ 1 h 55"/>
                <a:gd name="T20" fmla="*/ 0 w 55"/>
                <a:gd name="T21" fmla="*/ 1 h 55"/>
                <a:gd name="T22" fmla="*/ 0 w 55"/>
                <a:gd name="T23" fmla="*/ 1 h 55"/>
                <a:gd name="T24" fmla="*/ 1 w 55"/>
                <a:gd name="T25" fmla="*/ 1 h 55"/>
                <a:gd name="T26" fmla="*/ 1 w 55"/>
                <a:gd name="T27" fmla="*/ 1 h 55"/>
                <a:gd name="T28" fmla="*/ 1 w 55"/>
                <a:gd name="T29" fmla="*/ 1 h 55"/>
                <a:gd name="T30" fmla="*/ 1 w 55"/>
                <a:gd name="T31" fmla="*/ 1 h 55"/>
                <a:gd name="T32" fmla="*/ 1 w 55"/>
                <a:gd name="T33" fmla="*/ 1 h 55"/>
                <a:gd name="T34" fmla="*/ 1 w 55"/>
                <a:gd name="T35" fmla="*/ 1 h 55"/>
                <a:gd name="T36" fmla="*/ 1 w 55"/>
                <a:gd name="T37" fmla="*/ 1 h 55"/>
                <a:gd name="T38" fmla="*/ 1 w 55"/>
                <a:gd name="T39" fmla="*/ 1 h 55"/>
                <a:gd name="T40" fmla="*/ 1 w 55"/>
                <a:gd name="T41" fmla="*/ 1 h 55"/>
                <a:gd name="T42" fmla="*/ 1 w 55"/>
                <a:gd name="T43" fmla="*/ 1 h 55"/>
                <a:gd name="T44" fmla="*/ 1 w 55"/>
                <a:gd name="T45" fmla="*/ 1 h 55"/>
                <a:gd name="T46" fmla="*/ 1 w 55"/>
                <a:gd name="T47" fmla="*/ 1 h 55"/>
                <a:gd name="T48" fmla="*/ 1 w 55"/>
                <a:gd name="T49" fmla="*/ 1 h 55"/>
                <a:gd name="T50" fmla="*/ 1 w 55"/>
                <a:gd name="T51" fmla="*/ 1 h 55"/>
                <a:gd name="T52" fmla="*/ 1 w 55"/>
                <a:gd name="T53" fmla="*/ 1 h 55"/>
                <a:gd name="T54" fmla="*/ 1 w 55"/>
                <a:gd name="T55" fmla="*/ 1 h 55"/>
                <a:gd name="T56" fmla="*/ 1 w 55"/>
                <a:gd name="T57" fmla="*/ 1 h 55"/>
                <a:gd name="T58" fmla="*/ 1 w 55"/>
                <a:gd name="T59" fmla="*/ 1 h 55"/>
                <a:gd name="T60" fmla="*/ 1 w 55"/>
                <a:gd name="T61" fmla="*/ 1 h 55"/>
                <a:gd name="T62" fmla="*/ 1 w 55"/>
                <a:gd name="T63" fmla="*/ 1 h 55"/>
                <a:gd name="T64" fmla="*/ 1 w 55"/>
                <a:gd name="T65" fmla="*/ 1 h 55"/>
                <a:gd name="T66" fmla="*/ 1 w 55"/>
                <a:gd name="T67" fmla="*/ 1 h 55"/>
                <a:gd name="T68" fmla="*/ 1 w 55"/>
                <a:gd name="T69" fmla="*/ 1 h 55"/>
                <a:gd name="T70" fmla="*/ 1 w 55"/>
                <a:gd name="T71" fmla="*/ 1 h 55"/>
                <a:gd name="T72" fmla="*/ 1 w 55"/>
                <a:gd name="T73" fmla="*/ 1 h 55"/>
                <a:gd name="T74" fmla="*/ 1 w 55"/>
                <a:gd name="T75" fmla="*/ 1 h 55"/>
                <a:gd name="T76" fmla="*/ 1 w 55"/>
                <a:gd name="T77" fmla="*/ 1 h 55"/>
                <a:gd name="T78" fmla="*/ 1 w 55"/>
                <a:gd name="T79" fmla="*/ 1 h 55"/>
                <a:gd name="T80" fmla="*/ 1 w 55"/>
                <a:gd name="T81" fmla="*/ 1 h 55"/>
                <a:gd name="T82" fmla="*/ 1 w 55"/>
                <a:gd name="T83" fmla="*/ 1 h 55"/>
                <a:gd name="T84" fmla="*/ 1 w 55"/>
                <a:gd name="T85" fmla="*/ 1 h 55"/>
                <a:gd name="T86" fmla="*/ 1 w 55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5"/>
                <a:gd name="T133" fmla="*/ 0 h 55"/>
                <a:gd name="T134" fmla="*/ 55 w 55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5" h="55">
                  <a:moveTo>
                    <a:pt x="27" y="0"/>
                  </a:moveTo>
                  <a:lnTo>
                    <a:pt x="26" y="0"/>
                  </a:lnTo>
                  <a:lnTo>
                    <a:pt x="25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4" y="12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9" y="48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2" y="51"/>
                  </a:lnTo>
                  <a:lnTo>
                    <a:pt x="13" y="52"/>
                  </a:lnTo>
                  <a:lnTo>
                    <a:pt x="14" y="52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8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1" y="55"/>
                  </a:lnTo>
                  <a:lnTo>
                    <a:pt x="23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8" y="53"/>
                  </a:lnTo>
                  <a:lnTo>
                    <a:pt x="39" y="53"/>
                  </a:lnTo>
                  <a:lnTo>
                    <a:pt x="40" y="52"/>
                  </a:lnTo>
                  <a:lnTo>
                    <a:pt x="41" y="52"/>
                  </a:lnTo>
                  <a:lnTo>
                    <a:pt x="43" y="51"/>
                  </a:lnTo>
                  <a:lnTo>
                    <a:pt x="44" y="49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4"/>
                  </a:lnTo>
                  <a:lnTo>
                    <a:pt x="50" y="43"/>
                  </a:lnTo>
                  <a:lnTo>
                    <a:pt x="50" y="42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4" y="35"/>
                  </a:lnTo>
                  <a:lnTo>
                    <a:pt x="54" y="34"/>
                  </a:lnTo>
                  <a:lnTo>
                    <a:pt x="54" y="32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5"/>
                  </a:lnTo>
                  <a:lnTo>
                    <a:pt x="54" y="24"/>
                  </a:lnTo>
                  <a:lnTo>
                    <a:pt x="54" y="23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3" y="18"/>
                  </a:lnTo>
                  <a:lnTo>
                    <a:pt x="53" y="17"/>
                  </a:lnTo>
                  <a:lnTo>
                    <a:pt x="51" y="16"/>
                  </a:lnTo>
                  <a:lnTo>
                    <a:pt x="51" y="15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49" y="11"/>
                  </a:lnTo>
                  <a:lnTo>
                    <a:pt x="48" y="10"/>
                  </a:lnTo>
                  <a:lnTo>
                    <a:pt x="47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5" y="7"/>
                  </a:lnTo>
                  <a:lnTo>
                    <a:pt x="44" y="6"/>
                  </a:lnTo>
                  <a:lnTo>
                    <a:pt x="43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9" name="Line 24">
              <a:extLst>
                <a:ext uri="{FF2B5EF4-FFF2-40B4-BE49-F238E27FC236}">
                  <a16:creationId xmlns:a16="http://schemas.microsoft.com/office/drawing/2014/main" id="{736A7F9E-A167-8547-A832-25653BB95E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60" y="2066"/>
              <a:ext cx="38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0" name="Freeform 25">
              <a:extLst>
                <a:ext uri="{FF2B5EF4-FFF2-40B4-BE49-F238E27FC236}">
                  <a16:creationId xmlns:a16="http://schemas.microsoft.com/office/drawing/2014/main" id="{369DB919-3284-9C43-8D7F-7A1DD19AA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423"/>
              <a:ext cx="826" cy="643"/>
            </a:xfrm>
            <a:custGeom>
              <a:avLst/>
              <a:gdLst>
                <a:gd name="T0" fmla="*/ 1 w 1435"/>
                <a:gd name="T1" fmla="*/ 1 h 1122"/>
                <a:gd name="T2" fmla="*/ 1 w 1435"/>
                <a:gd name="T3" fmla="*/ 1 h 1122"/>
                <a:gd name="T4" fmla="*/ 0 w 1435"/>
                <a:gd name="T5" fmla="*/ 1 h 1122"/>
                <a:gd name="T6" fmla="*/ 0 w 1435"/>
                <a:gd name="T7" fmla="*/ 0 h 1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5"/>
                <a:gd name="T13" fmla="*/ 0 h 1122"/>
                <a:gd name="T14" fmla="*/ 1435 w 1435"/>
                <a:gd name="T15" fmla="*/ 1122 h 1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5" h="1122">
                  <a:moveTo>
                    <a:pt x="1435" y="1122"/>
                  </a:moveTo>
                  <a:lnTo>
                    <a:pt x="1435" y="651"/>
                  </a:lnTo>
                  <a:lnTo>
                    <a:pt x="0" y="31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1" name="Freeform 26">
              <a:extLst>
                <a:ext uri="{FF2B5EF4-FFF2-40B4-BE49-F238E27FC236}">
                  <a16:creationId xmlns:a16="http://schemas.microsoft.com/office/drawing/2014/main" id="{A964FDE9-D34A-664C-AA79-1493A25F2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332"/>
              <a:ext cx="826" cy="645"/>
            </a:xfrm>
            <a:custGeom>
              <a:avLst/>
              <a:gdLst>
                <a:gd name="T0" fmla="*/ 1 w 1435"/>
                <a:gd name="T1" fmla="*/ 0 h 1122"/>
                <a:gd name="T2" fmla="*/ 1 w 1435"/>
                <a:gd name="T3" fmla="*/ 1 h 1122"/>
                <a:gd name="T4" fmla="*/ 0 w 1435"/>
                <a:gd name="T5" fmla="*/ 1 h 1122"/>
                <a:gd name="T6" fmla="*/ 0 w 1435"/>
                <a:gd name="T7" fmla="*/ 1 h 1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5"/>
                <a:gd name="T13" fmla="*/ 0 h 1122"/>
                <a:gd name="T14" fmla="*/ 1435 w 1435"/>
                <a:gd name="T15" fmla="*/ 1122 h 1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5" h="1122">
                  <a:moveTo>
                    <a:pt x="1435" y="0"/>
                  </a:moveTo>
                  <a:lnTo>
                    <a:pt x="1435" y="471"/>
                  </a:lnTo>
                  <a:lnTo>
                    <a:pt x="0" y="808"/>
                  </a:lnTo>
                  <a:lnTo>
                    <a:pt x="0" y="112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2" name="Freeform 27">
              <a:extLst>
                <a:ext uri="{FF2B5EF4-FFF2-40B4-BE49-F238E27FC236}">
                  <a16:creationId xmlns:a16="http://schemas.microsoft.com/office/drawing/2014/main" id="{1D334D1E-C4FC-8C4C-B474-1E540D167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1319"/>
              <a:ext cx="27" cy="26"/>
            </a:xfrm>
            <a:custGeom>
              <a:avLst/>
              <a:gdLst>
                <a:gd name="T0" fmla="*/ 1 w 45"/>
                <a:gd name="T1" fmla="*/ 1 h 45"/>
                <a:gd name="T2" fmla="*/ 1 w 45"/>
                <a:gd name="T3" fmla="*/ 1 h 45"/>
                <a:gd name="T4" fmla="*/ 1 w 45"/>
                <a:gd name="T5" fmla="*/ 1 h 45"/>
                <a:gd name="T6" fmla="*/ 1 w 45"/>
                <a:gd name="T7" fmla="*/ 1 h 45"/>
                <a:gd name="T8" fmla="*/ 1 w 45"/>
                <a:gd name="T9" fmla="*/ 1 h 45"/>
                <a:gd name="T10" fmla="*/ 1 w 45"/>
                <a:gd name="T11" fmla="*/ 1 h 45"/>
                <a:gd name="T12" fmla="*/ 1 w 45"/>
                <a:gd name="T13" fmla="*/ 1 h 45"/>
                <a:gd name="T14" fmla="*/ 1 w 45"/>
                <a:gd name="T15" fmla="*/ 1 h 45"/>
                <a:gd name="T16" fmla="*/ 1 w 45"/>
                <a:gd name="T17" fmla="*/ 1 h 45"/>
                <a:gd name="T18" fmla="*/ 0 w 45"/>
                <a:gd name="T19" fmla="*/ 1 h 45"/>
                <a:gd name="T20" fmla="*/ 0 w 45"/>
                <a:gd name="T21" fmla="*/ 1 h 45"/>
                <a:gd name="T22" fmla="*/ 0 w 45"/>
                <a:gd name="T23" fmla="*/ 1 h 45"/>
                <a:gd name="T24" fmla="*/ 0 w 45"/>
                <a:gd name="T25" fmla="*/ 1 h 45"/>
                <a:gd name="T26" fmla="*/ 1 w 45"/>
                <a:gd name="T27" fmla="*/ 1 h 45"/>
                <a:gd name="T28" fmla="*/ 1 w 45"/>
                <a:gd name="T29" fmla="*/ 1 h 45"/>
                <a:gd name="T30" fmla="*/ 1 w 45"/>
                <a:gd name="T31" fmla="*/ 1 h 45"/>
                <a:gd name="T32" fmla="*/ 1 w 45"/>
                <a:gd name="T33" fmla="*/ 1 h 45"/>
                <a:gd name="T34" fmla="*/ 1 w 45"/>
                <a:gd name="T35" fmla="*/ 1 h 45"/>
                <a:gd name="T36" fmla="*/ 1 w 45"/>
                <a:gd name="T37" fmla="*/ 1 h 45"/>
                <a:gd name="T38" fmla="*/ 1 w 45"/>
                <a:gd name="T39" fmla="*/ 1 h 45"/>
                <a:gd name="T40" fmla="*/ 1 w 45"/>
                <a:gd name="T41" fmla="*/ 1 h 45"/>
                <a:gd name="T42" fmla="*/ 1 w 45"/>
                <a:gd name="T43" fmla="*/ 1 h 45"/>
                <a:gd name="T44" fmla="*/ 1 w 45"/>
                <a:gd name="T45" fmla="*/ 1 h 45"/>
                <a:gd name="T46" fmla="*/ 1 w 45"/>
                <a:gd name="T47" fmla="*/ 1 h 45"/>
                <a:gd name="T48" fmla="*/ 1 w 45"/>
                <a:gd name="T49" fmla="*/ 1 h 45"/>
                <a:gd name="T50" fmla="*/ 1 w 45"/>
                <a:gd name="T51" fmla="*/ 1 h 45"/>
                <a:gd name="T52" fmla="*/ 1 w 45"/>
                <a:gd name="T53" fmla="*/ 1 h 45"/>
                <a:gd name="T54" fmla="*/ 1 w 45"/>
                <a:gd name="T55" fmla="*/ 1 h 45"/>
                <a:gd name="T56" fmla="*/ 1 w 45"/>
                <a:gd name="T57" fmla="*/ 1 h 45"/>
                <a:gd name="T58" fmla="*/ 1 w 45"/>
                <a:gd name="T59" fmla="*/ 1 h 45"/>
                <a:gd name="T60" fmla="*/ 1 w 45"/>
                <a:gd name="T61" fmla="*/ 1 h 45"/>
                <a:gd name="T62" fmla="*/ 1 w 45"/>
                <a:gd name="T63" fmla="*/ 1 h 45"/>
                <a:gd name="T64" fmla="*/ 1 w 45"/>
                <a:gd name="T65" fmla="*/ 1 h 45"/>
                <a:gd name="T66" fmla="*/ 1 w 45"/>
                <a:gd name="T67" fmla="*/ 1 h 45"/>
                <a:gd name="T68" fmla="*/ 1 w 45"/>
                <a:gd name="T69" fmla="*/ 1 h 45"/>
                <a:gd name="T70" fmla="*/ 1 w 45"/>
                <a:gd name="T71" fmla="*/ 1 h 45"/>
                <a:gd name="T72" fmla="*/ 1 w 45"/>
                <a:gd name="T73" fmla="*/ 1 h 45"/>
                <a:gd name="T74" fmla="*/ 1 w 45"/>
                <a:gd name="T75" fmla="*/ 1 h 45"/>
                <a:gd name="T76" fmla="*/ 1 w 45"/>
                <a:gd name="T77" fmla="*/ 1 h 45"/>
                <a:gd name="T78" fmla="*/ 1 w 45"/>
                <a:gd name="T79" fmla="*/ 1 h 45"/>
                <a:gd name="T80" fmla="*/ 1 w 45"/>
                <a:gd name="T81" fmla="*/ 1 h 45"/>
                <a:gd name="T82" fmla="*/ 1 w 45"/>
                <a:gd name="T83" fmla="*/ 1 h 45"/>
                <a:gd name="T84" fmla="*/ 1 w 45"/>
                <a:gd name="T85" fmla="*/ 1 h 45"/>
                <a:gd name="T86" fmla="*/ 1 w 45"/>
                <a:gd name="T87" fmla="*/ 1 h 45"/>
                <a:gd name="T88" fmla="*/ 1 w 45"/>
                <a:gd name="T89" fmla="*/ 1 h 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5"/>
                <a:gd name="T137" fmla="*/ 45 w 45"/>
                <a:gd name="T138" fmla="*/ 45 h 4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5">
                  <a:moveTo>
                    <a:pt x="22" y="22"/>
                  </a:move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0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0" y="45"/>
                  </a:lnTo>
                  <a:lnTo>
                    <a:pt x="21" y="45"/>
                  </a:lnTo>
                  <a:lnTo>
                    <a:pt x="22" y="45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9" y="45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4" y="43"/>
                  </a:lnTo>
                  <a:lnTo>
                    <a:pt x="35" y="41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8" y="39"/>
                  </a:lnTo>
                  <a:lnTo>
                    <a:pt x="39" y="38"/>
                  </a:lnTo>
                  <a:lnTo>
                    <a:pt x="40" y="37"/>
                  </a:lnTo>
                  <a:lnTo>
                    <a:pt x="40" y="36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4" y="31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2" y="13"/>
                  </a:lnTo>
                  <a:lnTo>
                    <a:pt x="42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23" name="Freeform 28">
              <a:extLst>
                <a:ext uri="{FF2B5EF4-FFF2-40B4-BE49-F238E27FC236}">
                  <a16:creationId xmlns:a16="http://schemas.microsoft.com/office/drawing/2014/main" id="{B8565D3D-58F7-4349-9D43-1D4E24240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324"/>
              <a:ext cx="31" cy="32"/>
            </a:xfrm>
            <a:custGeom>
              <a:avLst/>
              <a:gdLst>
                <a:gd name="T0" fmla="*/ 1 w 55"/>
                <a:gd name="T1" fmla="*/ 0 h 55"/>
                <a:gd name="T2" fmla="*/ 1 w 55"/>
                <a:gd name="T3" fmla="*/ 1 h 55"/>
                <a:gd name="T4" fmla="*/ 1 w 55"/>
                <a:gd name="T5" fmla="*/ 1 h 55"/>
                <a:gd name="T6" fmla="*/ 1 w 55"/>
                <a:gd name="T7" fmla="*/ 1 h 55"/>
                <a:gd name="T8" fmla="*/ 1 w 55"/>
                <a:gd name="T9" fmla="*/ 1 h 55"/>
                <a:gd name="T10" fmla="*/ 1 w 55"/>
                <a:gd name="T11" fmla="*/ 1 h 55"/>
                <a:gd name="T12" fmla="*/ 1 w 55"/>
                <a:gd name="T13" fmla="*/ 1 h 55"/>
                <a:gd name="T14" fmla="*/ 1 w 55"/>
                <a:gd name="T15" fmla="*/ 1 h 55"/>
                <a:gd name="T16" fmla="*/ 1 w 55"/>
                <a:gd name="T17" fmla="*/ 1 h 55"/>
                <a:gd name="T18" fmla="*/ 0 w 55"/>
                <a:gd name="T19" fmla="*/ 1 h 55"/>
                <a:gd name="T20" fmla="*/ 0 w 55"/>
                <a:gd name="T21" fmla="*/ 1 h 55"/>
                <a:gd name="T22" fmla="*/ 0 w 55"/>
                <a:gd name="T23" fmla="*/ 1 h 55"/>
                <a:gd name="T24" fmla="*/ 1 w 55"/>
                <a:gd name="T25" fmla="*/ 1 h 55"/>
                <a:gd name="T26" fmla="*/ 1 w 55"/>
                <a:gd name="T27" fmla="*/ 1 h 55"/>
                <a:gd name="T28" fmla="*/ 1 w 55"/>
                <a:gd name="T29" fmla="*/ 1 h 55"/>
                <a:gd name="T30" fmla="*/ 1 w 55"/>
                <a:gd name="T31" fmla="*/ 1 h 55"/>
                <a:gd name="T32" fmla="*/ 1 w 55"/>
                <a:gd name="T33" fmla="*/ 1 h 55"/>
                <a:gd name="T34" fmla="*/ 1 w 55"/>
                <a:gd name="T35" fmla="*/ 1 h 55"/>
                <a:gd name="T36" fmla="*/ 1 w 55"/>
                <a:gd name="T37" fmla="*/ 1 h 55"/>
                <a:gd name="T38" fmla="*/ 1 w 55"/>
                <a:gd name="T39" fmla="*/ 1 h 55"/>
                <a:gd name="T40" fmla="*/ 1 w 55"/>
                <a:gd name="T41" fmla="*/ 1 h 55"/>
                <a:gd name="T42" fmla="*/ 1 w 55"/>
                <a:gd name="T43" fmla="*/ 1 h 55"/>
                <a:gd name="T44" fmla="*/ 1 w 55"/>
                <a:gd name="T45" fmla="*/ 1 h 55"/>
                <a:gd name="T46" fmla="*/ 1 w 55"/>
                <a:gd name="T47" fmla="*/ 1 h 55"/>
                <a:gd name="T48" fmla="*/ 1 w 55"/>
                <a:gd name="T49" fmla="*/ 1 h 55"/>
                <a:gd name="T50" fmla="*/ 1 w 55"/>
                <a:gd name="T51" fmla="*/ 1 h 55"/>
                <a:gd name="T52" fmla="*/ 1 w 55"/>
                <a:gd name="T53" fmla="*/ 1 h 55"/>
                <a:gd name="T54" fmla="*/ 1 w 55"/>
                <a:gd name="T55" fmla="*/ 1 h 55"/>
                <a:gd name="T56" fmla="*/ 1 w 55"/>
                <a:gd name="T57" fmla="*/ 1 h 55"/>
                <a:gd name="T58" fmla="*/ 1 w 55"/>
                <a:gd name="T59" fmla="*/ 1 h 55"/>
                <a:gd name="T60" fmla="*/ 1 w 55"/>
                <a:gd name="T61" fmla="*/ 1 h 55"/>
                <a:gd name="T62" fmla="*/ 1 w 55"/>
                <a:gd name="T63" fmla="*/ 1 h 55"/>
                <a:gd name="T64" fmla="*/ 1 w 55"/>
                <a:gd name="T65" fmla="*/ 1 h 55"/>
                <a:gd name="T66" fmla="*/ 1 w 55"/>
                <a:gd name="T67" fmla="*/ 1 h 55"/>
                <a:gd name="T68" fmla="*/ 1 w 55"/>
                <a:gd name="T69" fmla="*/ 1 h 55"/>
                <a:gd name="T70" fmla="*/ 1 w 55"/>
                <a:gd name="T71" fmla="*/ 1 h 55"/>
                <a:gd name="T72" fmla="*/ 1 w 55"/>
                <a:gd name="T73" fmla="*/ 1 h 55"/>
                <a:gd name="T74" fmla="*/ 1 w 55"/>
                <a:gd name="T75" fmla="*/ 1 h 55"/>
                <a:gd name="T76" fmla="*/ 1 w 55"/>
                <a:gd name="T77" fmla="*/ 1 h 55"/>
                <a:gd name="T78" fmla="*/ 1 w 55"/>
                <a:gd name="T79" fmla="*/ 1 h 55"/>
                <a:gd name="T80" fmla="*/ 1 w 55"/>
                <a:gd name="T81" fmla="*/ 1 h 55"/>
                <a:gd name="T82" fmla="*/ 1 w 55"/>
                <a:gd name="T83" fmla="*/ 1 h 55"/>
                <a:gd name="T84" fmla="*/ 1 w 55"/>
                <a:gd name="T85" fmla="*/ 1 h 55"/>
                <a:gd name="T86" fmla="*/ 1 w 55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5"/>
                <a:gd name="T133" fmla="*/ 0 h 55"/>
                <a:gd name="T134" fmla="*/ 55 w 55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5" h="55">
                  <a:moveTo>
                    <a:pt x="27" y="0"/>
                  </a:moveTo>
                  <a:lnTo>
                    <a:pt x="26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5" y="43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9" y="48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3" y="50"/>
                  </a:lnTo>
                  <a:lnTo>
                    <a:pt x="14" y="52"/>
                  </a:lnTo>
                  <a:lnTo>
                    <a:pt x="15" y="52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8" y="54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2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3" y="55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9" y="53"/>
                  </a:lnTo>
                  <a:lnTo>
                    <a:pt x="40" y="53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3" y="50"/>
                  </a:lnTo>
                  <a:lnTo>
                    <a:pt x="44" y="49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8" y="47"/>
                  </a:lnTo>
                  <a:lnTo>
                    <a:pt x="48" y="46"/>
                  </a:lnTo>
                  <a:lnTo>
                    <a:pt x="49" y="45"/>
                  </a:lnTo>
                  <a:lnTo>
                    <a:pt x="50" y="44"/>
                  </a:lnTo>
                  <a:lnTo>
                    <a:pt x="51" y="43"/>
                  </a:lnTo>
                  <a:lnTo>
                    <a:pt x="51" y="41"/>
                  </a:lnTo>
                  <a:lnTo>
                    <a:pt x="52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4" y="35"/>
                  </a:lnTo>
                  <a:lnTo>
                    <a:pt x="54" y="34"/>
                  </a:lnTo>
                  <a:lnTo>
                    <a:pt x="54" y="31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5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3" y="18"/>
                  </a:lnTo>
                  <a:lnTo>
                    <a:pt x="53" y="17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50" y="11"/>
                  </a:lnTo>
                  <a:lnTo>
                    <a:pt x="49" y="10"/>
                  </a:lnTo>
                  <a:lnTo>
                    <a:pt x="48" y="9"/>
                  </a:lnTo>
                  <a:lnTo>
                    <a:pt x="48" y="8"/>
                  </a:lnTo>
                  <a:lnTo>
                    <a:pt x="46" y="8"/>
                  </a:lnTo>
                  <a:lnTo>
                    <a:pt x="45" y="7"/>
                  </a:lnTo>
                  <a:lnTo>
                    <a:pt x="44" y="6"/>
                  </a:lnTo>
                  <a:lnTo>
                    <a:pt x="43" y="4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4" name="Freeform 29">
              <a:extLst>
                <a:ext uri="{FF2B5EF4-FFF2-40B4-BE49-F238E27FC236}">
                  <a16:creationId xmlns:a16="http://schemas.microsoft.com/office/drawing/2014/main" id="{98ECB0F8-9D94-B24B-9170-3C9EC8FEB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054"/>
              <a:ext cx="27" cy="26"/>
            </a:xfrm>
            <a:custGeom>
              <a:avLst/>
              <a:gdLst>
                <a:gd name="T0" fmla="*/ 1 w 45"/>
                <a:gd name="T1" fmla="*/ 1 h 45"/>
                <a:gd name="T2" fmla="*/ 1 w 45"/>
                <a:gd name="T3" fmla="*/ 1 h 45"/>
                <a:gd name="T4" fmla="*/ 1 w 45"/>
                <a:gd name="T5" fmla="*/ 1 h 45"/>
                <a:gd name="T6" fmla="*/ 1 w 45"/>
                <a:gd name="T7" fmla="*/ 1 h 45"/>
                <a:gd name="T8" fmla="*/ 1 w 45"/>
                <a:gd name="T9" fmla="*/ 1 h 45"/>
                <a:gd name="T10" fmla="*/ 1 w 45"/>
                <a:gd name="T11" fmla="*/ 1 h 45"/>
                <a:gd name="T12" fmla="*/ 1 w 45"/>
                <a:gd name="T13" fmla="*/ 1 h 45"/>
                <a:gd name="T14" fmla="*/ 1 w 45"/>
                <a:gd name="T15" fmla="*/ 1 h 45"/>
                <a:gd name="T16" fmla="*/ 1 w 45"/>
                <a:gd name="T17" fmla="*/ 1 h 45"/>
                <a:gd name="T18" fmla="*/ 0 w 45"/>
                <a:gd name="T19" fmla="*/ 1 h 45"/>
                <a:gd name="T20" fmla="*/ 0 w 45"/>
                <a:gd name="T21" fmla="*/ 1 h 45"/>
                <a:gd name="T22" fmla="*/ 0 w 45"/>
                <a:gd name="T23" fmla="*/ 1 h 45"/>
                <a:gd name="T24" fmla="*/ 0 w 45"/>
                <a:gd name="T25" fmla="*/ 1 h 45"/>
                <a:gd name="T26" fmla="*/ 1 w 45"/>
                <a:gd name="T27" fmla="*/ 1 h 45"/>
                <a:gd name="T28" fmla="*/ 1 w 45"/>
                <a:gd name="T29" fmla="*/ 1 h 45"/>
                <a:gd name="T30" fmla="*/ 1 w 45"/>
                <a:gd name="T31" fmla="*/ 1 h 45"/>
                <a:gd name="T32" fmla="*/ 1 w 45"/>
                <a:gd name="T33" fmla="*/ 1 h 45"/>
                <a:gd name="T34" fmla="*/ 1 w 45"/>
                <a:gd name="T35" fmla="*/ 1 h 45"/>
                <a:gd name="T36" fmla="*/ 1 w 45"/>
                <a:gd name="T37" fmla="*/ 1 h 45"/>
                <a:gd name="T38" fmla="*/ 1 w 45"/>
                <a:gd name="T39" fmla="*/ 1 h 45"/>
                <a:gd name="T40" fmla="*/ 1 w 45"/>
                <a:gd name="T41" fmla="*/ 1 h 45"/>
                <a:gd name="T42" fmla="*/ 1 w 45"/>
                <a:gd name="T43" fmla="*/ 1 h 45"/>
                <a:gd name="T44" fmla="*/ 1 w 45"/>
                <a:gd name="T45" fmla="*/ 1 h 45"/>
                <a:gd name="T46" fmla="*/ 1 w 45"/>
                <a:gd name="T47" fmla="*/ 1 h 45"/>
                <a:gd name="T48" fmla="*/ 1 w 45"/>
                <a:gd name="T49" fmla="*/ 1 h 45"/>
                <a:gd name="T50" fmla="*/ 1 w 45"/>
                <a:gd name="T51" fmla="*/ 1 h 45"/>
                <a:gd name="T52" fmla="*/ 1 w 45"/>
                <a:gd name="T53" fmla="*/ 1 h 45"/>
                <a:gd name="T54" fmla="*/ 1 w 45"/>
                <a:gd name="T55" fmla="*/ 1 h 45"/>
                <a:gd name="T56" fmla="*/ 1 w 45"/>
                <a:gd name="T57" fmla="*/ 1 h 45"/>
                <a:gd name="T58" fmla="*/ 1 w 45"/>
                <a:gd name="T59" fmla="*/ 1 h 45"/>
                <a:gd name="T60" fmla="*/ 1 w 45"/>
                <a:gd name="T61" fmla="*/ 1 h 45"/>
                <a:gd name="T62" fmla="*/ 1 w 45"/>
                <a:gd name="T63" fmla="*/ 1 h 45"/>
                <a:gd name="T64" fmla="*/ 1 w 45"/>
                <a:gd name="T65" fmla="*/ 1 h 45"/>
                <a:gd name="T66" fmla="*/ 1 w 45"/>
                <a:gd name="T67" fmla="*/ 1 h 45"/>
                <a:gd name="T68" fmla="*/ 1 w 45"/>
                <a:gd name="T69" fmla="*/ 1 h 45"/>
                <a:gd name="T70" fmla="*/ 1 w 45"/>
                <a:gd name="T71" fmla="*/ 1 h 45"/>
                <a:gd name="T72" fmla="*/ 1 w 45"/>
                <a:gd name="T73" fmla="*/ 1 h 45"/>
                <a:gd name="T74" fmla="*/ 1 w 45"/>
                <a:gd name="T75" fmla="*/ 1 h 45"/>
                <a:gd name="T76" fmla="*/ 1 w 45"/>
                <a:gd name="T77" fmla="*/ 1 h 45"/>
                <a:gd name="T78" fmla="*/ 1 w 45"/>
                <a:gd name="T79" fmla="*/ 1 h 45"/>
                <a:gd name="T80" fmla="*/ 1 w 45"/>
                <a:gd name="T81" fmla="*/ 1 h 45"/>
                <a:gd name="T82" fmla="*/ 1 w 45"/>
                <a:gd name="T83" fmla="*/ 1 h 45"/>
                <a:gd name="T84" fmla="*/ 1 w 45"/>
                <a:gd name="T85" fmla="*/ 1 h 45"/>
                <a:gd name="T86" fmla="*/ 1 w 45"/>
                <a:gd name="T87" fmla="*/ 1 h 45"/>
                <a:gd name="T88" fmla="*/ 1 w 45"/>
                <a:gd name="T89" fmla="*/ 1 h 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5"/>
                <a:gd name="T137" fmla="*/ 45 w 45"/>
                <a:gd name="T138" fmla="*/ 45 h 4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5">
                  <a:moveTo>
                    <a:pt x="22" y="23"/>
                  </a:move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0" y="45"/>
                  </a:lnTo>
                  <a:lnTo>
                    <a:pt x="21" y="45"/>
                  </a:lnTo>
                  <a:lnTo>
                    <a:pt x="22" y="45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9" y="45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4" y="43"/>
                  </a:lnTo>
                  <a:lnTo>
                    <a:pt x="35" y="42"/>
                  </a:lnTo>
                  <a:lnTo>
                    <a:pt x="36" y="42"/>
                  </a:lnTo>
                  <a:lnTo>
                    <a:pt x="37" y="41"/>
                  </a:lnTo>
                  <a:lnTo>
                    <a:pt x="38" y="39"/>
                  </a:lnTo>
                  <a:lnTo>
                    <a:pt x="39" y="38"/>
                  </a:lnTo>
                  <a:lnTo>
                    <a:pt x="40" y="37"/>
                  </a:lnTo>
                  <a:lnTo>
                    <a:pt x="40" y="36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4" y="32"/>
                  </a:lnTo>
                  <a:lnTo>
                    <a:pt x="44" y="31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2" y="14"/>
                  </a:lnTo>
                  <a:lnTo>
                    <a:pt x="42" y="13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25" name="Freeform 30">
              <a:extLst>
                <a:ext uri="{FF2B5EF4-FFF2-40B4-BE49-F238E27FC236}">
                  <a16:creationId xmlns:a16="http://schemas.microsoft.com/office/drawing/2014/main" id="{1CA96578-C987-6248-99F6-56862D318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046"/>
              <a:ext cx="31" cy="32"/>
            </a:xfrm>
            <a:custGeom>
              <a:avLst/>
              <a:gdLst>
                <a:gd name="T0" fmla="*/ 1 w 55"/>
                <a:gd name="T1" fmla="*/ 0 h 55"/>
                <a:gd name="T2" fmla="*/ 1 w 55"/>
                <a:gd name="T3" fmla="*/ 1 h 55"/>
                <a:gd name="T4" fmla="*/ 1 w 55"/>
                <a:gd name="T5" fmla="*/ 1 h 55"/>
                <a:gd name="T6" fmla="*/ 1 w 55"/>
                <a:gd name="T7" fmla="*/ 1 h 55"/>
                <a:gd name="T8" fmla="*/ 1 w 55"/>
                <a:gd name="T9" fmla="*/ 1 h 55"/>
                <a:gd name="T10" fmla="*/ 1 w 55"/>
                <a:gd name="T11" fmla="*/ 1 h 55"/>
                <a:gd name="T12" fmla="*/ 1 w 55"/>
                <a:gd name="T13" fmla="*/ 1 h 55"/>
                <a:gd name="T14" fmla="*/ 1 w 55"/>
                <a:gd name="T15" fmla="*/ 1 h 55"/>
                <a:gd name="T16" fmla="*/ 1 w 55"/>
                <a:gd name="T17" fmla="*/ 1 h 55"/>
                <a:gd name="T18" fmla="*/ 0 w 55"/>
                <a:gd name="T19" fmla="*/ 1 h 55"/>
                <a:gd name="T20" fmla="*/ 0 w 55"/>
                <a:gd name="T21" fmla="*/ 1 h 55"/>
                <a:gd name="T22" fmla="*/ 0 w 55"/>
                <a:gd name="T23" fmla="*/ 1 h 55"/>
                <a:gd name="T24" fmla="*/ 1 w 55"/>
                <a:gd name="T25" fmla="*/ 1 h 55"/>
                <a:gd name="T26" fmla="*/ 1 w 55"/>
                <a:gd name="T27" fmla="*/ 1 h 55"/>
                <a:gd name="T28" fmla="*/ 1 w 55"/>
                <a:gd name="T29" fmla="*/ 1 h 55"/>
                <a:gd name="T30" fmla="*/ 1 w 55"/>
                <a:gd name="T31" fmla="*/ 1 h 55"/>
                <a:gd name="T32" fmla="*/ 1 w 55"/>
                <a:gd name="T33" fmla="*/ 1 h 55"/>
                <a:gd name="T34" fmla="*/ 1 w 55"/>
                <a:gd name="T35" fmla="*/ 1 h 55"/>
                <a:gd name="T36" fmla="*/ 1 w 55"/>
                <a:gd name="T37" fmla="*/ 1 h 55"/>
                <a:gd name="T38" fmla="*/ 1 w 55"/>
                <a:gd name="T39" fmla="*/ 1 h 55"/>
                <a:gd name="T40" fmla="*/ 1 w 55"/>
                <a:gd name="T41" fmla="*/ 1 h 55"/>
                <a:gd name="T42" fmla="*/ 1 w 55"/>
                <a:gd name="T43" fmla="*/ 1 h 55"/>
                <a:gd name="T44" fmla="*/ 1 w 55"/>
                <a:gd name="T45" fmla="*/ 1 h 55"/>
                <a:gd name="T46" fmla="*/ 1 w 55"/>
                <a:gd name="T47" fmla="*/ 1 h 55"/>
                <a:gd name="T48" fmla="*/ 1 w 55"/>
                <a:gd name="T49" fmla="*/ 1 h 55"/>
                <a:gd name="T50" fmla="*/ 1 w 55"/>
                <a:gd name="T51" fmla="*/ 1 h 55"/>
                <a:gd name="T52" fmla="*/ 1 w 55"/>
                <a:gd name="T53" fmla="*/ 1 h 55"/>
                <a:gd name="T54" fmla="*/ 1 w 55"/>
                <a:gd name="T55" fmla="*/ 1 h 55"/>
                <a:gd name="T56" fmla="*/ 1 w 55"/>
                <a:gd name="T57" fmla="*/ 1 h 55"/>
                <a:gd name="T58" fmla="*/ 1 w 55"/>
                <a:gd name="T59" fmla="*/ 1 h 55"/>
                <a:gd name="T60" fmla="*/ 1 w 55"/>
                <a:gd name="T61" fmla="*/ 1 h 55"/>
                <a:gd name="T62" fmla="*/ 1 w 55"/>
                <a:gd name="T63" fmla="*/ 1 h 55"/>
                <a:gd name="T64" fmla="*/ 1 w 55"/>
                <a:gd name="T65" fmla="*/ 1 h 55"/>
                <a:gd name="T66" fmla="*/ 1 w 55"/>
                <a:gd name="T67" fmla="*/ 1 h 55"/>
                <a:gd name="T68" fmla="*/ 1 w 55"/>
                <a:gd name="T69" fmla="*/ 1 h 55"/>
                <a:gd name="T70" fmla="*/ 1 w 55"/>
                <a:gd name="T71" fmla="*/ 1 h 55"/>
                <a:gd name="T72" fmla="*/ 1 w 55"/>
                <a:gd name="T73" fmla="*/ 1 h 55"/>
                <a:gd name="T74" fmla="*/ 1 w 55"/>
                <a:gd name="T75" fmla="*/ 1 h 55"/>
                <a:gd name="T76" fmla="*/ 1 w 55"/>
                <a:gd name="T77" fmla="*/ 1 h 55"/>
                <a:gd name="T78" fmla="*/ 1 w 55"/>
                <a:gd name="T79" fmla="*/ 1 h 55"/>
                <a:gd name="T80" fmla="*/ 1 w 55"/>
                <a:gd name="T81" fmla="*/ 1 h 55"/>
                <a:gd name="T82" fmla="*/ 1 w 55"/>
                <a:gd name="T83" fmla="*/ 1 h 55"/>
                <a:gd name="T84" fmla="*/ 1 w 55"/>
                <a:gd name="T85" fmla="*/ 1 h 55"/>
                <a:gd name="T86" fmla="*/ 1 w 55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5"/>
                <a:gd name="T133" fmla="*/ 0 h 55"/>
                <a:gd name="T134" fmla="*/ 55 w 55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5" h="55">
                  <a:moveTo>
                    <a:pt x="27" y="0"/>
                  </a:moveTo>
                  <a:lnTo>
                    <a:pt x="26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1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9" y="48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3" y="50"/>
                  </a:lnTo>
                  <a:lnTo>
                    <a:pt x="14" y="51"/>
                  </a:lnTo>
                  <a:lnTo>
                    <a:pt x="15" y="51"/>
                  </a:lnTo>
                  <a:lnTo>
                    <a:pt x="16" y="52"/>
                  </a:lnTo>
                  <a:lnTo>
                    <a:pt x="17" y="52"/>
                  </a:lnTo>
                  <a:lnTo>
                    <a:pt x="18" y="54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2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3" y="55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9" y="52"/>
                  </a:lnTo>
                  <a:lnTo>
                    <a:pt x="40" y="52"/>
                  </a:lnTo>
                  <a:lnTo>
                    <a:pt x="41" y="51"/>
                  </a:lnTo>
                  <a:lnTo>
                    <a:pt x="42" y="51"/>
                  </a:lnTo>
                  <a:lnTo>
                    <a:pt x="43" y="50"/>
                  </a:lnTo>
                  <a:lnTo>
                    <a:pt x="44" y="49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8" y="47"/>
                  </a:lnTo>
                  <a:lnTo>
                    <a:pt x="48" y="46"/>
                  </a:lnTo>
                  <a:lnTo>
                    <a:pt x="49" y="45"/>
                  </a:lnTo>
                  <a:lnTo>
                    <a:pt x="50" y="44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2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4" y="31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4"/>
                  </a:lnTo>
                  <a:lnTo>
                    <a:pt x="54" y="23"/>
                  </a:lnTo>
                  <a:lnTo>
                    <a:pt x="54" y="22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3" y="18"/>
                  </a:lnTo>
                  <a:lnTo>
                    <a:pt x="53" y="17"/>
                  </a:lnTo>
                  <a:lnTo>
                    <a:pt x="52" y="15"/>
                  </a:lnTo>
                  <a:lnTo>
                    <a:pt x="52" y="14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50" y="11"/>
                  </a:lnTo>
                  <a:lnTo>
                    <a:pt x="49" y="10"/>
                  </a:lnTo>
                  <a:lnTo>
                    <a:pt x="48" y="9"/>
                  </a:lnTo>
                  <a:lnTo>
                    <a:pt x="48" y="8"/>
                  </a:lnTo>
                  <a:lnTo>
                    <a:pt x="46" y="8"/>
                  </a:lnTo>
                  <a:lnTo>
                    <a:pt x="45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6" name="Line 31">
              <a:extLst>
                <a:ext uri="{FF2B5EF4-FFF2-40B4-BE49-F238E27FC236}">
                  <a16:creationId xmlns:a16="http://schemas.microsoft.com/office/drawing/2014/main" id="{B105B977-D547-0A49-8A65-C92B0E8ADA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59" y="1332"/>
              <a:ext cx="38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7" name="Rectangle 32">
              <a:extLst>
                <a:ext uri="{FF2B5EF4-FFF2-40B4-BE49-F238E27FC236}">
                  <a16:creationId xmlns:a16="http://schemas.microsoft.com/office/drawing/2014/main" id="{605B1D14-6B6E-B64B-B0AD-11453AD2A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" y="291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8" name="Rectangle 33">
              <a:extLst>
                <a:ext uri="{FF2B5EF4-FFF2-40B4-BE49-F238E27FC236}">
                  <a16:creationId xmlns:a16="http://schemas.microsoft.com/office/drawing/2014/main" id="{3B56CC7D-04CF-A544-B727-88A43D8BC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" y="1683"/>
              <a:ext cx="27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9" name="Rectangle 34">
              <a:extLst>
                <a:ext uri="{FF2B5EF4-FFF2-40B4-BE49-F238E27FC236}">
                  <a16:creationId xmlns:a16="http://schemas.microsoft.com/office/drawing/2014/main" id="{A7CDFED4-B546-3C41-8AD8-19D10AC03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2824"/>
              <a:ext cx="11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P4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0" name="Rectangle 35">
              <a:extLst>
                <a:ext uri="{FF2B5EF4-FFF2-40B4-BE49-F238E27FC236}">
                  <a16:creationId xmlns:a16="http://schemas.microsoft.com/office/drawing/2014/main" id="{63960265-7868-E142-A20B-51C2B3CCC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455"/>
              <a:ext cx="11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P3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1" name="Rectangle 36">
              <a:extLst>
                <a:ext uri="{FF2B5EF4-FFF2-40B4-BE49-F238E27FC236}">
                  <a16:creationId xmlns:a16="http://schemas.microsoft.com/office/drawing/2014/main" id="{8901A294-D043-0941-8BEE-9C088D40D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2" y="1100"/>
              <a:ext cx="11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P1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2" name="Line 42">
              <a:extLst>
                <a:ext uri="{FF2B5EF4-FFF2-40B4-BE49-F238E27FC236}">
                  <a16:creationId xmlns:a16="http://schemas.microsoft.com/office/drawing/2014/main" id="{B5DA004B-96AC-3045-A5A0-6ED9FC0D7F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40" y="1424"/>
              <a:ext cx="19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3" name="Rectangle 44">
              <a:extLst>
                <a:ext uri="{FF2B5EF4-FFF2-40B4-BE49-F238E27FC236}">
                  <a16:creationId xmlns:a16="http://schemas.microsoft.com/office/drawing/2014/main" id="{72C5CFB4-4076-C647-8381-D5BF34ABD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2" y="2013"/>
              <a:ext cx="11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P2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4" name="Freeform 46">
              <a:extLst>
                <a:ext uri="{FF2B5EF4-FFF2-40B4-BE49-F238E27FC236}">
                  <a16:creationId xmlns:a16="http://schemas.microsoft.com/office/drawing/2014/main" id="{49EE8B54-8BEB-2E44-9035-44BE82B71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302"/>
              <a:ext cx="70" cy="69"/>
            </a:xfrm>
            <a:custGeom>
              <a:avLst/>
              <a:gdLst>
                <a:gd name="T0" fmla="*/ 1 w 122"/>
                <a:gd name="T1" fmla="*/ 1 h 121"/>
                <a:gd name="T2" fmla="*/ 1 w 122"/>
                <a:gd name="T3" fmla="*/ 1 h 121"/>
                <a:gd name="T4" fmla="*/ 1 w 122"/>
                <a:gd name="T5" fmla="*/ 1 h 121"/>
                <a:gd name="T6" fmla="*/ 1 w 122"/>
                <a:gd name="T7" fmla="*/ 1 h 121"/>
                <a:gd name="T8" fmla="*/ 1 w 122"/>
                <a:gd name="T9" fmla="*/ 1 h 121"/>
                <a:gd name="T10" fmla="*/ 1 w 122"/>
                <a:gd name="T11" fmla="*/ 1 h 121"/>
                <a:gd name="T12" fmla="*/ 1 w 122"/>
                <a:gd name="T13" fmla="*/ 1 h 121"/>
                <a:gd name="T14" fmla="*/ 1 w 122"/>
                <a:gd name="T15" fmla="*/ 1 h 121"/>
                <a:gd name="T16" fmla="*/ 1 w 122"/>
                <a:gd name="T17" fmla="*/ 1 h 121"/>
                <a:gd name="T18" fmla="*/ 1 w 122"/>
                <a:gd name="T19" fmla="*/ 1 h 121"/>
                <a:gd name="T20" fmla="*/ 0 w 122"/>
                <a:gd name="T21" fmla="*/ 1 h 121"/>
                <a:gd name="T22" fmla="*/ 0 w 122"/>
                <a:gd name="T23" fmla="*/ 1 h 121"/>
                <a:gd name="T24" fmla="*/ 1 w 122"/>
                <a:gd name="T25" fmla="*/ 1 h 121"/>
                <a:gd name="T26" fmla="*/ 1 w 122"/>
                <a:gd name="T27" fmla="*/ 1 h 121"/>
                <a:gd name="T28" fmla="*/ 1 w 122"/>
                <a:gd name="T29" fmla="*/ 1 h 121"/>
                <a:gd name="T30" fmla="*/ 1 w 122"/>
                <a:gd name="T31" fmla="*/ 1 h 121"/>
                <a:gd name="T32" fmla="*/ 1 w 122"/>
                <a:gd name="T33" fmla="*/ 1 h 121"/>
                <a:gd name="T34" fmla="*/ 1 w 122"/>
                <a:gd name="T35" fmla="*/ 1 h 121"/>
                <a:gd name="T36" fmla="*/ 1 w 122"/>
                <a:gd name="T37" fmla="*/ 1 h 121"/>
                <a:gd name="T38" fmla="*/ 1 w 122"/>
                <a:gd name="T39" fmla="*/ 1 h 121"/>
                <a:gd name="T40" fmla="*/ 1 w 122"/>
                <a:gd name="T41" fmla="*/ 1 h 121"/>
                <a:gd name="T42" fmla="*/ 1 w 122"/>
                <a:gd name="T43" fmla="*/ 1 h 121"/>
                <a:gd name="T44" fmla="*/ 1 w 122"/>
                <a:gd name="T45" fmla="*/ 1 h 121"/>
                <a:gd name="T46" fmla="*/ 1 w 122"/>
                <a:gd name="T47" fmla="*/ 1 h 121"/>
                <a:gd name="T48" fmla="*/ 1 w 122"/>
                <a:gd name="T49" fmla="*/ 1 h 121"/>
                <a:gd name="T50" fmla="*/ 1 w 122"/>
                <a:gd name="T51" fmla="*/ 1 h 121"/>
                <a:gd name="T52" fmla="*/ 1 w 122"/>
                <a:gd name="T53" fmla="*/ 1 h 121"/>
                <a:gd name="T54" fmla="*/ 1 w 122"/>
                <a:gd name="T55" fmla="*/ 1 h 121"/>
                <a:gd name="T56" fmla="*/ 1 w 122"/>
                <a:gd name="T57" fmla="*/ 1 h 121"/>
                <a:gd name="T58" fmla="*/ 1 w 122"/>
                <a:gd name="T59" fmla="*/ 1 h 121"/>
                <a:gd name="T60" fmla="*/ 1 w 122"/>
                <a:gd name="T61" fmla="*/ 1 h 121"/>
                <a:gd name="T62" fmla="*/ 1 w 122"/>
                <a:gd name="T63" fmla="*/ 1 h 121"/>
                <a:gd name="T64" fmla="*/ 1 w 122"/>
                <a:gd name="T65" fmla="*/ 1 h 121"/>
                <a:gd name="T66" fmla="*/ 1 w 122"/>
                <a:gd name="T67" fmla="*/ 1 h 121"/>
                <a:gd name="T68" fmla="*/ 1 w 122"/>
                <a:gd name="T69" fmla="*/ 1 h 121"/>
                <a:gd name="T70" fmla="*/ 1 w 122"/>
                <a:gd name="T71" fmla="*/ 1 h 121"/>
                <a:gd name="T72" fmla="*/ 1 w 122"/>
                <a:gd name="T73" fmla="*/ 1 h 121"/>
                <a:gd name="T74" fmla="*/ 1 w 122"/>
                <a:gd name="T75" fmla="*/ 1 h 121"/>
                <a:gd name="T76" fmla="*/ 1 w 122"/>
                <a:gd name="T77" fmla="*/ 1 h 121"/>
                <a:gd name="T78" fmla="*/ 1 w 122"/>
                <a:gd name="T79" fmla="*/ 1 h 121"/>
                <a:gd name="T80" fmla="*/ 1 w 122"/>
                <a:gd name="T81" fmla="*/ 1 h 121"/>
                <a:gd name="T82" fmla="*/ 1 w 122"/>
                <a:gd name="T83" fmla="*/ 1 h 121"/>
                <a:gd name="T84" fmla="*/ 1 w 122"/>
                <a:gd name="T85" fmla="*/ 1 h 121"/>
                <a:gd name="T86" fmla="*/ 1 w 122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2"/>
                <a:gd name="T133" fmla="*/ 0 h 121"/>
                <a:gd name="T134" fmla="*/ 122 w 122"/>
                <a:gd name="T135" fmla="*/ 121 h 1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2" h="121">
                  <a:moveTo>
                    <a:pt x="61" y="0"/>
                  </a:moveTo>
                  <a:lnTo>
                    <a:pt x="58" y="1"/>
                  </a:lnTo>
                  <a:lnTo>
                    <a:pt x="55" y="1"/>
                  </a:lnTo>
                  <a:lnTo>
                    <a:pt x="52" y="1"/>
                  </a:lnTo>
                  <a:lnTo>
                    <a:pt x="49" y="2"/>
                  </a:lnTo>
                  <a:lnTo>
                    <a:pt x="46" y="2"/>
                  </a:lnTo>
                  <a:lnTo>
                    <a:pt x="43" y="3"/>
                  </a:lnTo>
                  <a:lnTo>
                    <a:pt x="41" y="4"/>
                  </a:lnTo>
                  <a:lnTo>
                    <a:pt x="37" y="5"/>
                  </a:lnTo>
                  <a:lnTo>
                    <a:pt x="35" y="6"/>
                  </a:lnTo>
                  <a:lnTo>
                    <a:pt x="32" y="8"/>
                  </a:lnTo>
                  <a:lnTo>
                    <a:pt x="30" y="9"/>
                  </a:lnTo>
                  <a:lnTo>
                    <a:pt x="27" y="11"/>
                  </a:lnTo>
                  <a:lnTo>
                    <a:pt x="25" y="12"/>
                  </a:lnTo>
                  <a:lnTo>
                    <a:pt x="23" y="14"/>
                  </a:lnTo>
                  <a:lnTo>
                    <a:pt x="21" y="17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3" y="24"/>
                  </a:lnTo>
                  <a:lnTo>
                    <a:pt x="10" y="27"/>
                  </a:lnTo>
                  <a:lnTo>
                    <a:pt x="9" y="29"/>
                  </a:lnTo>
                  <a:lnTo>
                    <a:pt x="8" y="32"/>
                  </a:lnTo>
                  <a:lnTo>
                    <a:pt x="6" y="34"/>
                  </a:lnTo>
                  <a:lnTo>
                    <a:pt x="5" y="37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3" y="46"/>
                  </a:lnTo>
                  <a:lnTo>
                    <a:pt x="1" y="49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3"/>
                  </a:lnTo>
                  <a:lnTo>
                    <a:pt x="3" y="76"/>
                  </a:lnTo>
                  <a:lnTo>
                    <a:pt x="4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6" y="87"/>
                  </a:lnTo>
                  <a:lnTo>
                    <a:pt x="8" y="89"/>
                  </a:lnTo>
                  <a:lnTo>
                    <a:pt x="9" y="92"/>
                  </a:lnTo>
                  <a:lnTo>
                    <a:pt x="10" y="95"/>
                  </a:lnTo>
                  <a:lnTo>
                    <a:pt x="13" y="97"/>
                  </a:lnTo>
                  <a:lnTo>
                    <a:pt x="14" y="100"/>
                  </a:lnTo>
                  <a:lnTo>
                    <a:pt x="16" y="102"/>
                  </a:lnTo>
                  <a:lnTo>
                    <a:pt x="18" y="104"/>
                  </a:lnTo>
                  <a:lnTo>
                    <a:pt x="21" y="105"/>
                  </a:lnTo>
                  <a:lnTo>
                    <a:pt x="23" y="107"/>
                  </a:lnTo>
                  <a:lnTo>
                    <a:pt x="25" y="110"/>
                  </a:lnTo>
                  <a:lnTo>
                    <a:pt x="27" y="111"/>
                  </a:lnTo>
                  <a:lnTo>
                    <a:pt x="30" y="113"/>
                  </a:lnTo>
                  <a:lnTo>
                    <a:pt x="32" y="114"/>
                  </a:lnTo>
                  <a:lnTo>
                    <a:pt x="35" y="115"/>
                  </a:lnTo>
                  <a:lnTo>
                    <a:pt x="37" y="116"/>
                  </a:lnTo>
                  <a:lnTo>
                    <a:pt x="41" y="117"/>
                  </a:lnTo>
                  <a:lnTo>
                    <a:pt x="43" y="119"/>
                  </a:lnTo>
                  <a:lnTo>
                    <a:pt x="46" y="120"/>
                  </a:lnTo>
                  <a:lnTo>
                    <a:pt x="49" y="120"/>
                  </a:lnTo>
                  <a:lnTo>
                    <a:pt x="52" y="121"/>
                  </a:lnTo>
                  <a:lnTo>
                    <a:pt x="55" y="121"/>
                  </a:lnTo>
                  <a:lnTo>
                    <a:pt x="58" y="121"/>
                  </a:lnTo>
                  <a:lnTo>
                    <a:pt x="61" y="121"/>
                  </a:lnTo>
                  <a:lnTo>
                    <a:pt x="64" y="121"/>
                  </a:lnTo>
                  <a:lnTo>
                    <a:pt x="68" y="121"/>
                  </a:lnTo>
                  <a:lnTo>
                    <a:pt x="70" y="121"/>
                  </a:lnTo>
                  <a:lnTo>
                    <a:pt x="73" y="120"/>
                  </a:lnTo>
                  <a:lnTo>
                    <a:pt x="77" y="120"/>
                  </a:lnTo>
                  <a:lnTo>
                    <a:pt x="79" y="119"/>
                  </a:lnTo>
                  <a:lnTo>
                    <a:pt x="82" y="117"/>
                  </a:lnTo>
                  <a:lnTo>
                    <a:pt x="84" y="116"/>
                  </a:lnTo>
                  <a:lnTo>
                    <a:pt x="87" y="115"/>
                  </a:lnTo>
                  <a:lnTo>
                    <a:pt x="90" y="114"/>
                  </a:lnTo>
                  <a:lnTo>
                    <a:pt x="92" y="113"/>
                  </a:lnTo>
                  <a:lnTo>
                    <a:pt x="95" y="111"/>
                  </a:lnTo>
                  <a:lnTo>
                    <a:pt x="97" y="110"/>
                  </a:lnTo>
                  <a:lnTo>
                    <a:pt x="99" y="107"/>
                  </a:lnTo>
                  <a:lnTo>
                    <a:pt x="101" y="105"/>
                  </a:lnTo>
                  <a:lnTo>
                    <a:pt x="104" y="104"/>
                  </a:lnTo>
                  <a:lnTo>
                    <a:pt x="106" y="102"/>
                  </a:lnTo>
                  <a:lnTo>
                    <a:pt x="108" y="100"/>
                  </a:lnTo>
                  <a:lnTo>
                    <a:pt x="109" y="97"/>
                  </a:lnTo>
                  <a:lnTo>
                    <a:pt x="111" y="95"/>
                  </a:lnTo>
                  <a:lnTo>
                    <a:pt x="113" y="92"/>
                  </a:lnTo>
                  <a:lnTo>
                    <a:pt x="115" y="89"/>
                  </a:lnTo>
                  <a:lnTo>
                    <a:pt x="116" y="87"/>
                  </a:lnTo>
                  <a:lnTo>
                    <a:pt x="117" y="85"/>
                  </a:lnTo>
                  <a:lnTo>
                    <a:pt x="118" y="82"/>
                  </a:lnTo>
                  <a:lnTo>
                    <a:pt x="119" y="79"/>
                  </a:lnTo>
                  <a:lnTo>
                    <a:pt x="119" y="76"/>
                  </a:lnTo>
                  <a:lnTo>
                    <a:pt x="120" y="73"/>
                  </a:lnTo>
                  <a:lnTo>
                    <a:pt x="120" y="70"/>
                  </a:lnTo>
                  <a:lnTo>
                    <a:pt x="122" y="67"/>
                  </a:lnTo>
                  <a:lnTo>
                    <a:pt x="122" y="64"/>
                  </a:lnTo>
                  <a:lnTo>
                    <a:pt x="122" y="60"/>
                  </a:lnTo>
                  <a:lnTo>
                    <a:pt x="122" y="58"/>
                  </a:lnTo>
                  <a:lnTo>
                    <a:pt x="122" y="55"/>
                  </a:lnTo>
                  <a:lnTo>
                    <a:pt x="120" y="51"/>
                  </a:lnTo>
                  <a:lnTo>
                    <a:pt x="120" y="49"/>
                  </a:lnTo>
                  <a:lnTo>
                    <a:pt x="119" y="46"/>
                  </a:lnTo>
                  <a:lnTo>
                    <a:pt x="119" y="42"/>
                  </a:lnTo>
                  <a:lnTo>
                    <a:pt x="118" y="40"/>
                  </a:lnTo>
                  <a:lnTo>
                    <a:pt x="117" y="37"/>
                  </a:lnTo>
                  <a:lnTo>
                    <a:pt x="116" y="34"/>
                  </a:lnTo>
                  <a:lnTo>
                    <a:pt x="115" y="32"/>
                  </a:lnTo>
                  <a:lnTo>
                    <a:pt x="113" y="29"/>
                  </a:lnTo>
                  <a:lnTo>
                    <a:pt x="111" y="27"/>
                  </a:lnTo>
                  <a:lnTo>
                    <a:pt x="109" y="24"/>
                  </a:lnTo>
                  <a:lnTo>
                    <a:pt x="108" y="22"/>
                  </a:lnTo>
                  <a:lnTo>
                    <a:pt x="106" y="20"/>
                  </a:lnTo>
                  <a:lnTo>
                    <a:pt x="104" y="18"/>
                  </a:lnTo>
                  <a:lnTo>
                    <a:pt x="101" y="17"/>
                  </a:lnTo>
                  <a:lnTo>
                    <a:pt x="99" y="14"/>
                  </a:lnTo>
                  <a:lnTo>
                    <a:pt x="97" y="12"/>
                  </a:lnTo>
                  <a:lnTo>
                    <a:pt x="95" y="11"/>
                  </a:lnTo>
                  <a:lnTo>
                    <a:pt x="92" y="9"/>
                  </a:lnTo>
                  <a:lnTo>
                    <a:pt x="90" y="8"/>
                  </a:lnTo>
                  <a:lnTo>
                    <a:pt x="87" y="6"/>
                  </a:lnTo>
                  <a:lnTo>
                    <a:pt x="84" y="5"/>
                  </a:lnTo>
                  <a:lnTo>
                    <a:pt x="82" y="4"/>
                  </a:lnTo>
                  <a:lnTo>
                    <a:pt x="79" y="3"/>
                  </a:lnTo>
                  <a:lnTo>
                    <a:pt x="77" y="2"/>
                  </a:lnTo>
                  <a:lnTo>
                    <a:pt x="73" y="2"/>
                  </a:lnTo>
                  <a:lnTo>
                    <a:pt x="70" y="1"/>
                  </a:lnTo>
                  <a:lnTo>
                    <a:pt x="68" y="1"/>
                  </a:lnTo>
                  <a:lnTo>
                    <a:pt x="64" y="1"/>
                  </a:lnTo>
                  <a:lnTo>
                    <a:pt x="61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35" name="Line 51">
              <a:extLst>
                <a:ext uri="{FF2B5EF4-FFF2-40B4-BE49-F238E27FC236}">
                  <a16:creationId xmlns:a16="http://schemas.microsoft.com/office/drawing/2014/main" id="{7EB1AF26-B15C-4E47-BC40-5F83093EC1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40" y="1978"/>
              <a:ext cx="19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6" name="Rectangle 54">
              <a:extLst>
                <a:ext uri="{FF2B5EF4-FFF2-40B4-BE49-F238E27FC236}">
                  <a16:creationId xmlns:a16="http://schemas.microsoft.com/office/drawing/2014/main" id="{D32A8FFA-FF47-1D40-8AB0-3B0694B75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8" y="1264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7" name="Freeform 56">
              <a:extLst>
                <a:ext uri="{FF2B5EF4-FFF2-40B4-BE49-F238E27FC236}">
                  <a16:creationId xmlns:a16="http://schemas.microsoft.com/office/drawing/2014/main" id="{0737C368-1854-624A-ADAA-E5C87831F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028"/>
              <a:ext cx="70" cy="69"/>
            </a:xfrm>
            <a:custGeom>
              <a:avLst/>
              <a:gdLst>
                <a:gd name="T0" fmla="*/ 1 w 122"/>
                <a:gd name="T1" fmla="*/ 1 h 121"/>
                <a:gd name="T2" fmla="*/ 1 w 122"/>
                <a:gd name="T3" fmla="*/ 1 h 121"/>
                <a:gd name="T4" fmla="*/ 1 w 122"/>
                <a:gd name="T5" fmla="*/ 1 h 121"/>
                <a:gd name="T6" fmla="*/ 1 w 122"/>
                <a:gd name="T7" fmla="*/ 1 h 121"/>
                <a:gd name="T8" fmla="*/ 1 w 122"/>
                <a:gd name="T9" fmla="*/ 1 h 121"/>
                <a:gd name="T10" fmla="*/ 1 w 122"/>
                <a:gd name="T11" fmla="*/ 1 h 121"/>
                <a:gd name="T12" fmla="*/ 1 w 122"/>
                <a:gd name="T13" fmla="*/ 1 h 121"/>
                <a:gd name="T14" fmla="*/ 1 w 122"/>
                <a:gd name="T15" fmla="*/ 1 h 121"/>
                <a:gd name="T16" fmla="*/ 1 w 122"/>
                <a:gd name="T17" fmla="*/ 1 h 121"/>
                <a:gd name="T18" fmla="*/ 1 w 122"/>
                <a:gd name="T19" fmla="*/ 1 h 121"/>
                <a:gd name="T20" fmla="*/ 0 w 122"/>
                <a:gd name="T21" fmla="*/ 1 h 121"/>
                <a:gd name="T22" fmla="*/ 0 w 122"/>
                <a:gd name="T23" fmla="*/ 1 h 121"/>
                <a:gd name="T24" fmla="*/ 1 w 122"/>
                <a:gd name="T25" fmla="*/ 1 h 121"/>
                <a:gd name="T26" fmla="*/ 1 w 122"/>
                <a:gd name="T27" fmla="*/ 1 h 121"/>
                <a:gd name="T28" fmla="*/ 1 w 122"/>
                <a:gd name="T29" fmla="*/ 1 h 121"/>
                <a:gd name="T30" fmla="*/ 1 w 122"/>
                <a:gd name="T31" fmla="*/ 1 h 121"/>
                <a:gd name="T32" fmla="*/ 1 w 122"/>
                <a:gd name="T33" fmla="*/ 1 h 121"/>
                <a:gd name="T34" fmla="*/ 1 w 122"/>
                <a:gd name="T35" fmla="*/ 1 h 121"/>
                <a:gd name="T36" fmla="*/ 1 w 122"/>
                <a:gd name="T37" fmla="*/ 1 h 121"/>
                <a:gd name="T38" fmla="*/ 1 w 122"/>
                <a:gd name="T39" fmla="*/ 1 h 121"/>
                <a:gd name="T40" fmla="*/ 1 w 122"/>
                <a:gd name="T41" fmla="*/ 1 h 121"/>
                <a:gd name="T42" fmla="*/ 1 w 122"/>
                <a:gd name="T43" fmla="*/ 1 h 121"/>
                <a:gd name="T44" fmla="*/ 1 w 122"/>
                <a:gd name="T45" fmla="*/ 1 h 121"/>
                <a:gd name="T46" fmla="*/ 1 w 122"/>
                <a:gd name="T47" fmla="*/ 1 h 121"/>
                <a:gd name="T48" fmla="*/ 1 w 122"/>
                <a:gd name="T49" fmla="*/ 1 h 121"/>
                <a:gd name="T50" fmla="*/ 1 w 122"/>
                <a:gd name="T51" fmla="*/ 1 h 121"/>
                <a:gd name="T52" fmla="*/ 1 w 122"/>
                <a:gd name="T53" fmla="*/ 1 h 121"/>
                <a:gd name="T54" fmla="*/ 1 w 122"/>
                <a:gd name="T55" fmla="*/ 1 h 121"/>
                <a:gd name="T56" fmla="*/ 1 w 122"/>
                <a:gd name="T57" fmla="*/ 1 h 121"/>
                <a:gd name="T58" fmla="*/ 1 w 122"/>
                <a:gd name="T59" fmla="*/ 1 h 121"/>
                <a:gd name="T60" fmla="*/ 1 w 122"/>
                <a:gd name="T61" fmla="*/ 1 h 121"/>
                <a:gd name="T62" fmla="*/ 1 w 122"/>
                <a:gd name="T63" fmla="*/ 1 h 121"/>
                <a:gd name="T64" fmla="*/ 1 w 122"/>
                <a:gd name="T65" fmla="*/ 1 h 121"/>
                <a:gd name="T66" fmla="*/ 1 w 122"/>
                <a:gd name="T67" fmla="*/ 1 h 121"/>
                <a:gd name="T68" fmla="*/ 1 w 122"/>
                <a:gd name="T69" fmla="*/ 1 h 121"/>
                <a:gd name="T70" fmla="*/ 1 w 122"/>
                <a:gd name="T71" fmla="*/ 1 h 121"/>
                <a:gd name="T72" fmla="*/ 1 w 122"/>
                <a:gd name="T73" fmla="*/ 1 h 121"/>
                <a:gd name="T74" fmla="*/ 1 w 122"/>
                <a:gd name="T75" fmla="*/ 1 h 121"/>
                <a:gd name="T76" fmla="*/ 1 w 122"/>
                <a:gd name="T77" fmla="*/ 1 h 121"/>
                <a:gd name="T78" fmla="*/ 1 w 122"/>
                <a:gd name="T79" fmla="*/ 1 h 121"/>
                <a:gd name="T80" fmla="*/ 1 w 122"/>
                <a:gd name="T81" fmla="*/ 1 h 121"/>
                <a:gd name="T82" fmla="*/ 1 w 122"/>
                <a:gd name="T83" fmla="*/ 1 h 121"/>
                <a:gd name="T84" fmla="*/ 1 w 122"/>
                <a:gd name="T85" fmla="*/ 1 h 121"/>
                <a:gd name="T86" fmla="*/ 1 w 122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2"/>
                <a:gd name="T133" fmla="*/ 0 h 121"/>
                <a:gd name="T134" fmla="*/ 122 w 122"/>
                <a:gd name="T135" fmla="*/ 121 h 1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2" h="121">
                  <a:moveTo>
                    <a:pt x="61" y="0"/>
                  </a:moveTo>
                  <a:lnTo>
                    <a:pt x="58" y="1"/>
                  </a:lnTo>
                  <a:lnTo>
                    <a:pt x="55" y="1"/>
                  </a:lnTo>
                  <a:lnTo>
                    <a:pt x="52" y="1"/>
                  </a:lnTo>
                  <a:lnTo>
                    <a:pt x="49" y="2"/>
                  </a:lnTo>
                  <a:lnTo>
                    <a:pt x="46" y="2"/>
                  </a:lnTo>
                  <a:lnTo>
                    <a:pt x="43" y="3"/>
                  </a:lnTo>
                  <a:lnTo>
                    <a:pt x="41" y="4"/>
                  </a:lnTo>
                  <a:lnTo>
                    <a:pt x="37" y="5"/>
                  </a:lnTo>
                  <a:lnTo>
                    <a:pt x="35" y="6"/>
                  </a:lnTo>
                  <a:lnTo>
                    <a:pt x="32" y="7"/>
                  </a:lnTo>
                  <a:lnTo>
                    <a:pt x="30" y="9"/>
                  </a:lnTo>
                  <a:lnTo>
                    <a:pt x="27" y="11"/>
                  </a:lnTo>
                  <a:lnTo>
                    <a:pt x="25" y="12"/>
                  </a:lnTo>
                  <a:lnTo>
                    <a:pt x="23" y="14"/>
                  </a:lnTo>
                  <a:lnTo>
                    <a:pt x="21" y="16"/>
                  </a:lnTo>
                  <a:lnTo>
                    <a:pt x="18" y="17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3" y="24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8" y="32"/>
                  </a:lnTo>
                  <a:lnTo>
                    <a:pt x="6" y="34"/>
                  </a:lnTo>
                  <a:lnTo>
                    <a:pt x="5" y="37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3" y="46"/>
                  </a:lnTo>
                  <a:lnTo>
                    <a:pt x="1" y="49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2"/>
                  </a:lnTo>
                  <a:lnTo>
                    <a:pt x="3" y="76"/>
                  </a:lnTo>
                  <a:lnTo>
                    <a:pt x="4" y="79"/>
                  </a:lnTo>
                  <a:lnTo>
                    <a:pt x="4" y="81"/>
                  </a:lnTo>
                  <a:lnTo>
                    <a:pt x="5" y="85"/>
                  </a:lnTo>
                  <a:lnTo>
                    <a:pt x="6" y="87"/>
                  </a:lnTo>
                  <a:lnTo>
                    <a:pt x="8" y="89"/>
                  </a:lnTo>
                  <a:lnTo>
                    <a:pt x="9" y="91"/>
                  </a:lnTo>
                  <a:lnTo>
                    <a:pt x="10" y="95"/>
                  </a:lnTo>
                  <a:lnTo>
                    <a:pt x="13" y="97"/>
                  </a:lnTo>
                  <a:lnTo>
                    <a:pt x="14" y="99"/>
                  </a:lnTo>
                  <a:lnTo>
                    <a:pt x="16" y="102"/>
                  </a:lnTo>
                  <a:lnTo>
                    <a:pt x="18" y="104"/>
                  </a:lnTo>
                  <a:lnTo>
                    <a:pt x="21" y="105"/>
                  </a:lnTo>
                  <a:lnTo>
                    <a:pt x="23" y="107"/>
                  </a:lnTo>
                  <a:lnTo>
                    <a:pt x="25" y="109"/>
                  </a:lnTo>
                  <a:lnTo>
                    <a:pt x="27" y="111"/>
                  </a:lnTo>
                  <a:lnTo>
                    <a:pt x="30" y="113"/>
                  </a:lnTo>
                  <a:lnTo>
                    <a:pt x="32" y="114"/>
                  </a:lnTo>
                  <a:lnTo>
                    <a:pt x="35" y="115"/>
                  </a:lnTo>
                  <a:lnTo>
                    <a:pt x="37" y="116"/>
                  </a:lnTo>
                  <a:lnTo>
                    <a:pt x="41" y="117"/>
                  </a:lnTo>
                  <a:lnTo>
                    <a:pt x="43" y="118"/>
                  </a:lnTo>
                  <a:lnTo>
                    <a:pt x="46" y="120"/>
                  </a:lnTo>
                  <a:lnTo>
                    <a:pt x="49" y="120"/>
                  </a:lnTo>
                  <a:lnTo>
                    <a:pt x="52" y="121"/>
                  </a:lnTo>
                  <a:lnTo>
                    <a:pt x="55" y="121"/>
                  </a:lnTo>
                  <a:lnTo>
                    <a:pt x="58" y="121"/>
                  </a:lnTo>
                  <a:lnTo>
                    <a:pt x="61" y="121"/>
                  </a:lnTo>
                  <a:lnTo>
                    <a:pt x="64" y="121"/>
                  </a:lnTo>
                  <a:lnTo>
                    <a:pt x="68" y="121"/>
                  </a:lnTo>
                  <a:lnTo>
                    <a:pt x="70" y="121"/>
                  </a:lnTo>
                  <a:lnTo>
                    <a:pt x="73" y="120"/>
                  </a:lnTo>
                  <a:lnTo>
                    <a:pt x="77" y="120"/>
                  </a:lnTo>
                  <a:lnTo>
                    <a:pt x="79" y="118"/>
                  </a:lnTo>
                  <a:lnTo>
                    <a:pt x="82" y="117"/>
                  </a:lnTo>
                  <a:lnTo>
                    <a:pt x="84" y="116"/>
                  </a:lnTo>
                  <a:lnTo>
                    <a:pt x="87" y="115"/>
                  </a:lnTo>
                  <a:lnTo>
                    <a:pt x="90" y="114"/>
                  </a:lnTo>
                  <a:lnTo>
                    <a:pt x="92" y="113"/>
                  </a:lnTo>
                  <a:lnTo>
                    <a:pt x="95" y="111"/>
                  </a:lnTo>
                  <a:lnTo>
                    <a:pt x="97" y="109"/>
                  </a:lnTo>
                  <a:lnTo>
                    <a:pt x="99" y="107"/>
                  </a:lnTo>
                  <a:lnTo>
                    <a:pt x="101" y="105"/>
                  </a:lnTo>
                  <a:lnTo>
                    <a:pt x="104" y="104"/>
                  </a:lnTo>
                  <a:lnTo>
                    <a:pt x="106" y="102"/>
                  </a:lnTo>
                  <a:lnTo>
                    <a:pt x="108" y="99"/>
                  </a:lnTo>
                  <a:lnTo>
                    <a:pt x="109" y="97"/>
                  </a:lnTo>
                  <a:lnTo>
                    <a:pt x="111" y="95"/>
                  </a:lnTo>
                  <a:lnTo>
                    <a:pt x="113" y="91"/>
                  </a:lnTo>
                  <a:lnTo>
                    <a:pt x="115" y="89"/>
                  </a:lnTo>
                  <a:lnTo>
                    <a:pt x="116" y="87"/>
                  </a:lnTo>
                  <a:lnTo>
                    <a:pt x="117" y="85"/>
                  </a:lnTo>
                  <a:lnTo>
                    <a:pt x="118" y="81"/>
                  </a:lnTo>
                  <a:lnTo>
                    <a:pt x="119" y="79"/>
                  </a:lnTo>
                  <a:lnTo>
                    <a:pt x="119" y="76"/>
                  </a:lnTo>
                  <a:lnTo>
                    <a:pt x="120" y="72"/>
                  </a:lnTo>
                  <a:lnTo>
                    <a:pt x="120" y="70"/>
                  </a:lnTo>
                  <a:lnTo>
                    <a:pt x="122" y="67"/>
                  </a:lnTo>
                  <a:lnTo>
                    <a:pt x="122" y="63"/>
                  </a:lnTo>
                  <a:lnTo>
                    <a:pt x="122" y="60"/>
                  </a:lnTo>
                  <a:lnTo>
                    <a:pt x="122" y="58"/>
                  </a:lnTo>
                  <a:lnTo>
                    <a:pt x="122" y="54"/>
                  </a:lnTo>
                  <a:lnTo>
                    <a:pt x="120" y="51"/>
                  </a:lnTo>
                  <a:lnTo>
                    <a:pt x="120" y="49"/>
                  </a:lnTo>
                  <a:lnTo>
                    <a:pt x="119" y="46"/>
                  </a:lnTo>
                  <a:lnTo>
                    <a:pt x="119" y="42"/>
                  </a:lnTo>
                  <a:lnTo>
                    <a:pt x="118" y="40"/>
                  </a:lnTo>
                  <a:lnTo>
                    <a:pt x="117" y="37"/>
                  </a:lnTo>
                  <a:lnTo>
                    <a:pt x="116" y="34"/>
                  </a:lnTo>
                  <a:lnTo>
                    <a:pt x="115" y="32"/>
                  </a:lnTo>
                  <a:lnTo>
                    <a:pt x="113" y="29"/>
                  </a:lnTo>
                  <a:lnTo>
                    <a:pt x="111" y="26"/>
                  </a:lnTo>
                  <a:lnTo>
                    <a:pt x="109" y="24"/>
                  </a:lnTo>
                  <a:lnTo>
                    <a:pt x="108" y="22"/>
                  </a:lnTo>
                  <a:lnTo>
                    <a:pt x="106" y="20"/>
                  </a:lnTo>
                  <a:lnTo>
                    <a:pt x="104" y="17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7" y="12"/>
                  </a:lnTo>
                  <a:lnTo>
                    <a:pt x="95" y="11"/>
                  </a:lnTo>
                  <a:lnTo>
                    <a:pt x="92" y="9"/>
                  </a:lnTo>
                  <a:lnTo>
                    <a:pt x="90" y="7"/>
                  </a:lnTo>
                  <a:lnTo>
                    <a:pt x="87" y="6"/>
                  </a:lnTo>
                  <a:lnTo>
                    <a:pt x="84" y="5"/>
                  </a:lnTo>
                  <a:lnTo>
                    <a:pt x="82" y="4"/>
                  </a:lnTo>
                  <a:lnTo>
                    <a:pt x="79" y="3"/>
                  </a:lnTo>
                  <a:lnTo>
                    <a:pt x="77" y="2"/>
                  </a:lnTo>
                  <a:lnTo>
                    <a:pt x="73" y="2"/>
                  </a:lnTo>
                  <a:lnTo>
                    <a:pt x="70" y="1"/>
                  </a:lnTo>
                  <a:lnTo>
                    <a:pt x="68" y="1"/>
                  </a:lnTo>
                  <a:lnTo>
                    <a:pt x="64" y="1"/>
                  </a:lnTo>
                  <a:lnTo>
                    <a:pt x="61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38" name="Line 61">
              <a:extLst>
                <a:ext uri="{FF2B5EF4-FFF2-40B4-BE49-F238E27FC236}">
                  <a16:creationId xmlns:a16="http://schemas.microsoft.com/office/drawing/2014/main" id="{38F1B1D0-79D4-4E44-9085-E30D56ED97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62" y="417"/>
              <a:ext cx="181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9" name="Line 62">
              <a:extLst>
                <a:ext uri="{FF2B5EF4-FFF2-40B4-BE49-F238E27FC236}">
                  <a16:creationId xmlns:a16="http://schemas.microsoft.com/office/drawing/2014/main" id="{4925C445-97F0-544D-8FDB-8A22B9197A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62" y="599"/>
              <a:ext cx="18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0" name="Line 63">
              <a:extLst>
                <a:ext uri="{FF2B5EF4-FFF2-40B4-BE49-F238E27FC236}">
                  <a16:creationId xmlns:a16="http://schemas.microsoft.com/office/drawing/2014/main" id="{31813585-C854-214F-834D-8D4C6FC851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4" y="508"/>
              <a:ext cx="18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1" name="Rectangle 64">
              <a:extLst>
                <a:ext uri="{FF2B5EF4-FFF2-40B4-BE49-F238E27FC236}">
                  <a16:creationId xmlns:a16="http://schemas.microsoft.com/office/drawing/2014/main" id="{56BD96FB-1ADB-E741-9603-28457593B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7" y="1985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2" name="Freeform 66">
              <a:extLst>
                <a:ext uri="{FF2B5EF4-FFF2-40B4-BE49-F238E27FC236}">
                  <a16:creationId xmlns:a16="http://schemas.microsoft.com/office/drawing/2014/main" id="{4BE0E717-EC80-0943-80BD-8EAF7B2A3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475"/>
              <a:ext cx="69" cy="70"/>
            </a:xfrm>
            <a:custGeom>
              <a:avLst/>
              <a:gdLst>
                <a:gd name="T0" fmla="*/ 1 w 121"/>
                <a:gd name="T1" fmla="*/ 1 h 122"/>
                <a:gd name="T2" fmla="*/ 1 w 121"/>
                <a:gd name="T3" fmla="*/ 1 h 122"/>
                <a:gd name="T4" fmla="*/ 1 w 121"/>
                <a:gd name="T5" fmla="*/ 1 h 122"/>
                <a:gd name="T6" fmla="*/ 1 w 121"/>
                <a:gd name="T7" fmla="*/ 1 h 122"/>
                <a:gd name="T8" fmla="*/ 1 w 121"/>
                <a:gd name="T9" fmla="*/ 1 h 122"/>
                <a:gd name="T10" fmla="*/ 1 w 121"/>
                <a:gd name="T11" fmla="*/ 1 h 122"/>
                <a:gd name="T12" fmla="*/ 1 w 121"/>
                <a:gd name="T13" fmla="*/ 1 h 122"/>
                <a:gd name="T14" fmla="*/ 1 w 121"/>
                <a:gd name="T15" fmla="*/ 1 h 122"/>
                <a:gd name="T16" fmla="*/ 1 w 121"/>
                <a:gd name="T17" fmla="*/ 1 h 122"/>
                <a:gd name="T18" fmla="*/ 1 w 121"/>
                <a:gd name="T19" fmla="*/ 1 h 122"/>
                <a:gd name="T20" fmla="*/ 0 w 121"/>
                <a:gd name="T21" fmla="*/ 1 h 122"/>
                <a:gd name="T22" fmla="*/ 0 w 121"/>
                <a:gd name="T23" fmla="*/ 1 h 122"/>
                <a:gd name="T24" fmla="*/ 1 w 121"/>
                <a:gd name="T25" fmla="*/ 1 h 122"/>
                <a:gd name="T26" fmla="*/ 1 w 121"/>
                <a:gd name="T27" fmla="*/ 1 h 122"/>
                <a:gd name="T28" fmla="*/ 1 w 121"/>
                <a:gd name="T29" fmla="*/ 1 h 122"/>
                <a:gd name="T30" fmla="*/ 1 w 121"/>
                <a:gd name="T31" fmla="*/ 1 h 122"/>
                <a:gd name="T32" fmla="*/ 1 w 121"/>
                <a:gd name="T33" fmla="*/ 1 h 122"/>
                <a:gd name="T34" fmla="*/ 1 w 121"/>
                <a:gd name="T35" fmla="*/ 1 h 122"/>
                <a:gd name="T36" fmla="*/ 1 w 121"/>
                <a:gd name="T37" fmla="*/ 1 h 122"/>
                <a:gd name="T38" fmla="*/ 1 w 121"/>
                <a:gd name="T39" fmla="*/ 1 h 122"/>
                <a:gd name="T40" fmla="*/ 1 w 121"/>
                <a:gd name="T41" fmla="*/ 1 h 122"/>
                <a:gd name="T42" fmla="*/ 1 w 121"/>
                <a:gd name="T43" fmla="*/ 1 h 122"/>
                <a:gd name="T44" fmla="*/ 1 w 121"/>
                <a:gd name="T45" fmla="*/ 1 h 122"/>
                <a:gd name="T46" fmla="*/ 1 w 121"/>
                <a:gd name="T47" fmla="*/ 1 h 122"/>
                <a:gd name="T48" fmla="*/ 1 w 121"/>
                <a:gd name="T49" fmla="*/ 1 h 122"/>
                <a:gd name="T50" fmla="*/ 1 w 121"/>
                <a:gd name="T51" fmla="*/ 1 h 122"/>
                <a:gd name="T52" fmla="*/ 1 w 121"/>
                <a:gd name="T53" fmla="*/ 1 h 122"/>
                <a:gd name="T54" fmla="*/ 1 w 121"/>
                <a:gd name="T55" fmla="*/ 1 h 122"/>
                <a:gd name="T56" fmla="*/ 1 w 121"/>
                <a:gd name="T57" fmla="*/ 1 h 122"/>
                <a:gd name="T58" fmla="*/ 1 w 121"/>
                <a:gd name="T59" fmla="*/ 1 h 122"/>
                <a:gd name="T60" fmla="*/ 1 w 121"/>
                <a:gd name="T61" fmla="*/ 1 h 122"/>
                <a:gd name="T62" fmla="*/ 1 w 121"/>
                <a:gd name="T63" fmla="*/ 1 h 122"/>
                <a:gd name="T64" fmla="*/ 1 w 121"/>
                <a:gd name="T65" fmla="*/ 1 h 122"/>
                <a:gd name="T66" fmla="*/ 1 w 121"/>
                <a:gd name="T67" fmla="*/ 1 h 122"/>
                <a:gd name="T68" fmla="*/ 1 w 121"/>
                <a:gd name="T69" fmla="*/ 1 h 122"/>
                <a:gd name="T70" fmla="*/ 1 w 121"/>
                <a:gd name="T71" fmla="*/ 1 h 122"/>
                <a:gd name="T72" fmla="*/ 1 w 121"/>
                <a:gd name="T73" fmla="*/ 1 h 122"/>
                <a:gd name="T74" fmla="*/ 1 w 121"/>
                <a:gd name="T75" fmla="*/ 1 h 122"/>
                <a:gd name="T76" fmla="*/ 1 w 121"/>
                <a:gd name="T77" fmla="*/ 1 h 122"/>
                <a:gd name="T78" fmla="*/ 1 w 121"/>
                <a:gd name="T79" fmla="*/ 1 h 122"/>
                <a:gd name="T80" fmla="*/ 1 w 121"/>
                <a:gd name="T81" fmla="*/ 1 h 122"/>
                <a:gd name="T82" fmla="*/ 1 w 121"/>
                <a:gd name="T83" fmla="*/ 1 h 122"/>
                <a:gd name="T84" fmla="*/ 1 w 121"/>
                <a:gd name="T85" fmla="*/ 1 h 122"/>
                <a:gd name="T86" fmla="*/ 1 w 121"/>
                <a:gd name="T87" fmla="*/ 0 h 1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1"/>
                <a:gd name="T133" fmla="*/ 0 h 122"/>
                <a:gd name="T134" fmla="*/ 121 w 121"/>
                <a:gd name="T135" fmla="*/ 122 h 12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1" h="122">
                  <a:moveTo>
                    <a:pt x="60" y="0"/>
                  </a:moveTo>
                  <a:lnTo>
                    <a:pt x="57" y="2"/>
                  </a:lnTo>
                  <a:lnTo>
                    <a:pt x="55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2" y="4"/>
                  </a:lnTo>
                  <a:lnTo>
                    <a:pt x="40" y="5"/>
                  </a:lnTo>
                  <a:lnTo>
                    <a:pt x="37" y="6"/>
                  </a:lnTo>
                  <a:lnTo>
                    <a:pt x="34" y="7"/>
                  </a:lnTo>
                  <a:lnTo>
                    <a:pt x="31" y="8"/>
                  </a:lnTo>
                  <a:lnTo>
                    <a:pt x="29" y="9"/>
                  </a:lnTo>
                  <a:lnTo>
                    <a:pt x="26" y="12"/>
                  </a:lnTo>
                  <a:lnTo>
                    <a:pt x="24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8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2" y="25"/>
                  </a:lnTo>
                  <a:lnTo>
                    <a:pt x="10" y="27"/>
                  </a:lnTo>
                  <a:lnTo>
                    <a:pt x="9" y="30"/>
                  </a:lnTo>
                  <a:lnTo>
                    <a:pt x="7" y="33"/>
                  </a:lnTo>
                  <a:lnTo>
                    <a:pt x="5" y="35"/>
                  </a:lnTo>
                  <a:lnTo>
                    <a:pt x="4" y="37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2" y="46"/>
                  </a:lnTo>
                  <a:lnTo>
                    <a:pt x="1" y="50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1" y="73"/>
                  </a:lnTo>
                  <a:lnTo>
                    <a:pt x="2" y="77"/>
                  </a:lnTo>
                  <a:lnTo>
                    <a:pt x="3" y="80"/>
                  </a:lnTo>
                  <a:lnTo>
                    <a:pt x="3" y="82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7" y="90"/>
                  </a:lnTo>
                  <a:lnTo>
                    <a:pt x="9" y="94"/>
                  </a:lnTo>
                  <a:lnTo>
                    <a:pt x="10" y="96"/>
                  </a:lnTo>
                  <a:lnTo>
                    <a:pt x="12" y="98"/>
                  </a:lnTo>
                  <a:lnTo>
                    <a:pt x="13" y="100"/>
                  </a:lnTo>
                  <a:lnTo>
                    <a:pt x="15" y="103"/>
                  </a:lnTo>
                  <a:lnTo>
                    <a:pt x="18" y="105"/>
                  </a:lnTo>
                  <a:lnTo>
                    <a:pt x="20" y="106"/>
                  </a:lnTo>
                  <a:lnTo>
                    <a:pt x="22" y="108"/>
                  </a:lnTo>
                  <a:lnTo>
                    <a:pt x="24" y="110"/>
                  </a:lnTo>
                  <a:lnTo>
                    <a:pt x="26" y="112"/>
                  </a:lnTo>
                  <a:lnTo>
                    <a:pt x="29" y="114"/>
                  </a:lnTo>
                  <a:lnTo>
                    <a:pt x="31" y="115"/>
                  </a:lnTo>
                  <a:lnTo>
                    <a:pt x="34" y="116"/>
                  </a:lnTo>
                  <a:lnTo>
                    <a:pt x="37" y="117"/>
                  </a:lnTo>
                  <a:lnTo>
                    <a:pt x="40" y="118"/>
                  </a:lnTo>
                  <a:lnTo>
                    <a:pt x="42" y="119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51" y="122"/>
                  </a:lnTo>
                  <a:lnTo>
                    <a:pt x="55" y="122"/>
                  </a:lnTo>
                  <a:lnTo>
                    <a:pt x="57" y="122"/>
                  </a:lnTo>
                  <a:lnTo>
                    <a:pt x="60" y="122"/>
                  </a:lnTo>
                  <a:lnTo>
                    <a:pt x="64" y="122"/>
                  </a:lnTo>
                  <a:lnTo>
                    <a:pt x="67" y="122"/>
                  </a:lnTo>
                  <a:lnTo>
                    <a:pt x="69" y="122"/>
                  </a:lnTo>
                  <a:lnTo>
                    <a:pt x="72" y="120"/>
                  </a:lnTo>
                  <a:lnTo>
                    <a:pt x="76" y="120"/>
                  </a:lnTo>
                  <a:lnTo>
                    <a:pt x="78" y="119"/>
                  </a:lnTo>
                  <a:lnTo>
                    <a:pt x="81" y="118"/>
                  </a:lnTo>
                  <a:lnTo>
                    <a:pt x="84" y="117"/>
                  </a:lnTo>
                  <a:lnTo>
                    <a:pt x="86" y="116"/>
                  </a:lnTo>
                  <a:lnTo>
                    <a:pt x="89" y="115"/>
                  </a:lnTo>
                  <a:lnTo>
                    <a:pt x="92" y="114"/>
                  </a:lnTo>
                  <a:lnTo>
                    <a:pt x="94" y="112"/>
                  </a:lnTo>
                  <a:lnTo>
                    <a:pt x="96" y="110"/>
                  </a:lnTo>
                  <a:lnTo>
                    <a:pt x="98" y="108"/>
                  </a:lnTo>
                  <a:lnTo>
                    <a:pt x="101" y="106"/>
                  </a:lnTo>
                  <a:lnTo>
                    <a:pt x="103" y="105"/>
                  </a:lnTo>
                  <a:lnTo>
                    <a:pt x="105" y="103"/>
                  </a:lnTo>
                  <a:lnTo>
                    <a:pt x="107" y="100"/>
                  </a:lnTo>
                  <a:lnTo>
                    <a:pt x="108" y="98"/>
                  </a:lnTo>
                  <a:lnTo>
                    <a:pt x="111" y="96"/>
                  </a:lnTo>
                  <a:lnTo>
                    <a:pt x="112" y="94"/>
                  </a:lnTo>
                  <a:lnTo>
                    <a:pt x="114" y="90"/>
                  </a:lnTo>
                  <a:lnTo>
                    <a:pt x="115" y="88"/>
                  </a:lnTo>
                  <a:lnTo>
                    <a:pt x="116" y="86"/>
                  </a:lnTo>
                  <a:lnTo>
                    <a:pt x="117" y="82"/>
                  </a:lnTo>
                  <a:lnTo>
                    <a:pt x="118" y="80"/>
                  </a:lnTo>
                  <a:lnTo>
                    <a:pt x="118" y="77"/>
                  </a:lnTo>
                  <a:lnTo>
                    <a:pt x="120" y="73"/>
                  </a:lnTo>
                  <a:lnTo>
                    <a:pt x="120" y="71"/>
                  </a:lnTo>
                  <a:lnTo>
                    <a:pt x="121" y="68"/>
                  </a:lnTo>
                  <a:lnTo>
                    <a:pt x="121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1" y="55"/>
                  </a:lnTo>
                  <a:lnTo>
                    <a:pt x="120" y="52"/>
                  </a:lnTo>
                  <a:lnTo>
                    <a:pt x="120" y="50"/>
                  </a:lnTo>
                  <a:lnTo>
                    <a:pt x="118" y="46"/>
                  </a:lnTo>
                  <a:lnTo>
                    <a:pt x="118" y="43"/>
                  </a:lnTo>
                  <a:lnTo>
                    <a:pt x="117" y="41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4" y="33"/>
                  </a:lnTo>
                  <a:lnTo>
                    <a:pt x="112" y="30"/>
                  </a:lnTo>
                  <a:lnTo>
                    <a:pt x="111" y="27"/>
                  </a:lnTo>
                  <a:lnTo>
                    <a:pt x="108" y="25"/>
                  </a:lnTo>
                  <a:lnTo>
                    <a:pt x="107" y="23"/>
                  </a:lnTo>
                  <a:lnTo>
                    <a:pt x="105" y="21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98" y="15"/>
                  </a:lnTo>
                  <a:lnTo>
                    <a:pt x="96" y="13"/>
                  </a:lnTo>
                  <a:lnTo>
                    <a:pt x="94" y="12"/>
                  </a:lnTo>
                  <a:lnTo>
                    <a:pt x="92" y="9"/>
                  </a:lnTo>
                  <a:lnTo>
                    <a:pt x="89" y="8"/>
                  </a:lnTo>
                  <a:lnTo>
                    <a:pt x="86" y="7"/>
                  </a:lnTo>
                  <a:lnTo>
                    <a:pt x="84" y="6"/>
                  </a:lnTo>
                  <a:lnTo>
                    <a:pt x="81" y="5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2" y="3"/>
                  </a:lnTo>
                  <a:lnTo>
                    <a:pt x="69" y="2"/>
                  </a:lnTo>
                  <a:lnTo>
                    <a:pt x="67" y="2"/>
                  </a:lnTo>
                  <a:lnTo>
                    <a:pt x="64" y="2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43" name="Line 71">
              <a:extLst>
                <a:ext uri="{FF2B5EF4-FFF2-40B4-BE49-F238E27FC236}">
                  <a16:creationId xmlns:a16="http://schemas.microsoft.com/office/drawing/2014/main" id="{0A89DEE5-F2AD-634A-A090-9F8A5FF5E5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62" y="1152"/>
              <a:ext cx="181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4" name="Line 73">
              <a:extLst>
                <a:ext uri="{FF2B5EF4-FFF2-40B4-BE49-F238E27FC236}">
                  <a16:creationId xmlns:a16="http://schemas.microsoft.com/office/drawing/2014/main" id="{9AD2C4FF-54BE-3B48-9A6F-D42E4D973D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4" y="1242"/>
              <a:ext cx="182" cy="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5" name="Rectangle 74">
              <a:extLst>
                <a:ext uri="{FF2B5EF4-FFF2-40B4-BE49-F238E27FC236}">
                  <a16:creationId xmlns:a16="http://schemas.microsoft.com/office/drawing/2014/main" id="{807C9273-B9E4-2348-9245-2F64556C9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437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6" name="Freeform 76">
              <a:extLst>
                <a:ext uri="{FF2B5EF4-FFF2-40B4-BE49-F238E27FC236}">
                  <a16:creationId xmlns:a16="http://schemas.microsoft.com/office/drawing/2014/main" id="{0FF390EA-C898-6440-A0BD-26128D17D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1209"/>
              <a:ext cx="69" cy="70"/>
            </a:xfrm>
            <a:custGeom>
              <a:avLst/>
              <a:gdLst>
                <a:gd name="T0" fmla="*/ 1 w 121"/>
                <a:gd name="T1" fmla="*/ 1 h 121"/>
                <a:gd name="T2" fmla="*/ 1 w 121"/>
                <a:gd name="T3" fmla="*/ 1 h 121"/>
                <a:gd name="T4" fmla="*/ 1 w 121"/>
                <a:gd name="T5" fmla="*/ 1 h 121"/>
                <a:gd name="T6" fmla="*/ 1 w 121"/>
                <a:gd name="T7" fmla="*/ 1 h 121"/>
                <a:gd name="T8" fmla="*/ 1 w 121"/>
                <a:gd name="T9" fmla="*/ 1 h 121"/>
                <a:gd name="T10" fmla="*/ 1 w 121"/>
                <a:gd name="T11" fmla="*/ 1 h 121"/>
                <a:gd name="T12" fmla="*/ 1 w 121"/>
                <a:gd name="T13" fmla="*/ 1 h 121"/>
                <a:gd name="T14" fmla="*/ 1 w 121"/>
                <a:gd name="T15" fmla="*/ 1 h 121"/>
                <a:gd name="T16" fmla="*/ 1 w 121"/>
                <a:gd name="T17" fmla="*/ 1 h 121"/>
                <a:gd name="T18" fmla="*/ 1 w 121"/>
                <a:gd name="T19" fmla="*/ 1 h 121"/>
                <a:gd name="T20" fmla="*/ 0 w 121"/>
                <a:gd name="T21" fmla="*/ 1 h 121"/>
                <a:gd name="T22" fmla="*/ 0 w 121"/>
                <a:gd name="T23" fmla="*/ 1 h 121"/>
                <a:gd name="T24" fmla="*/ 1 w 121"/>
                <a:gd name="T25" fmla="*/ 1 h 121"/>
                <a:gd name="T26" fmla="*/ 1 w 121"/>
                <a:gd name="T27" fmla="*/ 1 h 121"/>
                <a:gd name="T28" fmla="*/ 1 w 121"/>
                <a:gd name="T29" fmla="*/ 1 h 121"/>
                <a:gd name="T30" fmla="*/ 1 w 121"/>
                <a:gd name="T31" fmla="*/ 1 h 121"/>
                <a:gd name="T32" fmla="*/ 1 w 121"/>
                <a:gd name="T33" fmla="*/ 1 h 121"/>
                <a:gd name="T34" fmla="*/ 1 w 121"/>
                <a:gd name="T35" fmla="*/ 1 h 121"/>
                <a:gd name="T36" fmla="*/ 1 w 121"/>
                <a:gd name="T37" fmla="*/ 1 h 121"/>
                <a:gd name="T38" fmla="*/ 1 w 121"/>
                <a:gd name="T39" fmla="*/ 1 h 121"/>
                <a:gd name="T40" fmla="*/ 1 w 121"/>
                <a:gd name="T41" fmla="*/ 1 h 121"/>
                <a:gd name="T42" fmla="*/ 1 w 121"/>
                <a:gd name="T43" fmla="*/ 1 h 121"/>
                <a:gd name="T44" fmla="*/ 1 w 121"/>
                <a:gd name="T45" fmla="*/ 1 h 121"/>
                <a:gd name="T46" fmla="*/ 1 w 121"/>
                <a:gd name="T47" fmla="*/ 1 h 121"/>
                <a:gd name="T48" fmla="*/ 1 w 121"/>
                <a:gd name="T49" fmla="*/ 1 h 121"/>
                <a:gd name="T50" fmla="*/ 1 w 121"/>
                <a:gd name="T51" fmla="*/ 1 h 121"/>
                <a:gd name="T52" fmla="*/ 1 w 121"/>
                <a:gd name="T53" fmla="*/ 1 h 121"/>
                <a:gd name="T54" fmla="*/ 1 w 121"/>
                <a:gd name="T55" fmla="*/ 1 h 121"/>
                <a:gd name="T56" fmla="*/ 1 w 121"/>
                <a:gd name="T57" fmla="*/ 1 h 121"/>
                <a:gd name="T58" fmla="*/ 1 w 121"/>
                <a:gd name="T59" fmla="*/ 1 h 121"/>
                <a:gd name="T60" fmla="*/ 1 w 121"/>
                <a:gd name="T61" fmla="*/ 1 h 121"/>
                <a:gd name="T62" fmla="*/ 1 w 121"/>
                <a:gd name="T63" fmla="*/ 1 h 121"/>
                <a:gd name="T64" fmla="*/ 1 w 121"/>
                <a:gd name="T65" fmla="*/ 1 h 121"/>
                <a:gd name="T66" fmla="*/ 1 w 121"/>
                <a:gd name="T67" fmla="*/ 1 h 121"/>
                <a:gd name="T68" fmla="*/ 1 w 121"/>
                <a:gd name="T69" fmla="*/ 1 h 121"/>
                <a:gd name="T70" fmla="*/ 1 w 121"/>
                <a:gd name="T71" fmla="*/ 1 h 121"/>
                <a:gd name="T72" fmla="*/ 1 w 121"/>
                <a:gd name="T73" fmla="*/ 1 h 121"/>
                <a:gd name="T74" fmla="*/ 1 w 121"/>
                <a:gd name="T75" fmla="*/ 1 h 121"/>
                <a:gd name="T76" fmla="*/ 1 w 121"/>
                <a:gd name="T77" fmla="*/ 1 h 121"/>
                <a:gd name="T78" fmla="*/ 1 w 121"/>
                <a:gd name="T79" fmla="*/ 1 h 121"/>
                <a:gd name="T80" fmla="*/ 1 w 121"/>
                <a:gd name="T81" fmla="*/ 1 h 121"/>
                <a:gd name="T82" fmla="*/ 1 w 121"/>
                <a:gd name="T83" fmla="*/ 1 h 121"/>
                <a:gd name="T84" fmla="*/ 1 w 121"/>
                <a:gd name="T85" fmla="*/ 1 h 121"/>
                <a:gd name="T86" fmla="*/ 1 w 121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1"/>
                <a:gd name="T133" fmla="*/ 0 h 121"/>
                <a:gd name="T134" fmla="*/ 121 w 121"/>
                <a:gd name="T135" fmla="*/ 121 h 1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1" h="121">
                  <a:moveTo>
                    <a:pt x="60" y="0"/>
                  </a:moveTo>
                  <a:lnTo>
                    <a:pt x="57" y="1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2" y="3"/>
                  </a:lnTo>
                  <a:lnTo>
                    <a:pt x="40" y="4"/>
                  </a:lnTo>
                  <a:lnTo>
                    <a:pt x="37" y="5"/>
                  </a:lnTo>
                  <a:lnTo>
                    <a:pt x="34" y="6"/>
                  </a:lnTo>
                  <a:lnTo>
                    <a:pt x="31" y="8"/>
                  </a:lnTo>
                  <a:lnTo>
                    <a:pt x="29" y="9"/>
                  </a:lnTo>
                  <a:lnTo>
                    <a:pt x="26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20" y="17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9" y="29"/>
                  </a:lnTo>
                  <a:lnTo>
                    <a:pt x="7" y="32"/>
                  </a:lnTo>
                  <a:lnTo>
                    <a:pt x="5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3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2"/>
                  </a:lnTo>
                  <a:lnTo>
                    <a:pt x="4" y="85"/>
                  </a:lnTo>
                  <a:lnTo>
                    <a:pt x="5" y="87"/>
                  </a:lnTo>
                  <a:lnTo>
                    <a:pt x="7" y="89"/>
                  </a:lnTo>
                  <a:lnTo>
                    <a:pt x="9" y="92"/>
                  </a:lnTo>
                  <a:lnTo>
                    <a:pt x="10" y="95"/>
                  </a:lnTo>
                  <a:lnTo>
                    <a:pt x="12" y="97"/>
                  </a:lnTo>
                  <a:lnTo>
                    <a:pt x="13" y="100"/>
                  </a:lnTo>
                  <a:lnTo>
                    <a:pt x="15" y="102"/>
                  </a:lnTo>
                  <a:lnTo>
                    <a:pt x="18" y="104"/>
                  </a:lnTo>
                  <a:lnTo>
                    <a:pt x="20" y="105"/>
                  </a:lnTo>
                  <a:lnTo>
                    <a:pt x="22" y="107"/>
                  </a:lnTo>
                  <a:lnTo>
                    <a:pt x="24" y="110"/>
                  </a:lnTo>
                  <a:lnTo>
                    <a:pt x="26" y="111"/>
                  </a:lnTo>
                  <a:lnTo>
                    <a:pt x="29" y="113"/>
                  </a:lnTo>
                  <a:lnTo>
                    <a:pt x="31" y="114"/>
                  </a:lnTo>
                  <a:lnTo>
                    <a:pt x="34" y="115"/>
                  </a:lnTo>
                  <a:lnTo>
                    <a:pt x="37" y="116"/>
                  </a:lnTo>
                  <a:lnTo>
                    <a:pt x="40" y="117"/>
                  </a:lnTo>
                  <a:lnTo>
                    <a:pt x="42" y="119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51" y="121"/>
                  </a:lnTo>
                  <a:lnTo>
                    <a:pt x="55" y="121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69" y="121"/>
                  </a:lnTo>
                  <a:lnTo>
                    <a:pt x="72" y="120"/>
                  </a:lnTo>
                  <a:lnTo>
                    <a:pt x="76" y="120"/>
                  </a:lnTo>
                  <a:lnTo>
                    <a:pt x="78" y="119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6" y="115"/>
                  </a:lnTo>
                  <a:lnTo>
                    <a:pt x="89" y="114"/>
                  </a:lnTo>
                  <a:lnTo>
                    <a:pt x="92" y="113"/>
                  </a:lnTo>
                  <a:lnTo>
                    <a:pt x="94" y="111"/>
                  </a:lnTo>
                  <a:lnTo>
                    <a:pt x="96" y="110"/>
                  </a:lnTo>
                  <a:lnTo>
                    <a:pt x="98" y="107"/>
                  </a:lnTo>
                  <a:lnTo>
                    <a:pt x="101" y="105"/>
                  </a:lnTo>
                  <a:lnTo>
                    <a:pt x="103" y="104"/>
                  </a:lnTo>
                  <a:lnTo>
                    <a:pt x="105" y="102"/>
                  </a:lnTo>
                  <a:lnTo>
                    <a:pt x="107" y="100"/>
                  </a:lnTo>
                  <a:lnTo>
                    <a:pt x="108" y="97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4" y="89"/>
                  </a:lnTo>
                  <a:lnTo>
                    <a:pt x="115" y="87"/>
                  </a:lnTo>
                  <a:lnTo>
                    <a:pt x="116" y="85"/>
                  </a:lnTo>
                  <a:lnTo>
                    <a:pt x="117" y="82"/>
                  </a:lnTo>
                  <a:lnTo>
                    <a:pt x="118" y="79"/>
                  </a:lnTo>
                  <a:lnTo>
                    <a:pt x="118" y="76"/>
                  </a:lnTo>
                  <a:lnTo>
                    <a:pt x="120" y="73"/>
                  </a:lnTo>
                  <a:lnTo>
                    <a:pt x="120" y="70"/>
                  </a:lnTo>
                  <a:lnTo>
                    <a:pt x="121" y="67"/>
                  </a:lnTo>
                  <a:lnTo>
                    <a:pt x="121" y="64"/>
                  </a:lnTo>
                  <a:lnTo>
                    <a:pt x="121" y="60"/>
                  </a:lnTo>
                  <a:lnTo>
                    <a:pt x="121" y="58"/>
                  </a:lnTo>
                  <a:lnTo>
                    <a:pt x="121" y="55"/>
                  </a:lnTo>
                  <a:lnTo>
                    <a:pt x="120" y="51"/>
                  </a:lnTo>
                  <a:lnTo>
                    <a:pt x="120" y="4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4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2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98" y="14"/>
                  </a:lnTo>
                  <a:lnTo>
                    <a:pt x="96" y="12"/>
                  </a:lnTo>
                  <a:lnTo>
                    <a:pt x="94" y="11"/>
                  </a:lnTo>
                  <a:lnTo>
                    <a:pt x="92" y="9"/>
                  </a:lnTo>
                  <a:lnTo>
                    <a:pt x="89" y="8"/>
                  </a:lnTo>
                  <a:lnTo>
                    <a:pt x="86" y="6"/>
                  </a:lnTo>
                  <a:lnTo>
                    <a:pt x="84" y="5"/>
                  </a:lnTo>
                  <a:lnTo>
                    <a:pt x="81" y="4"/>
                  </a:lnTo>
                  <a:lnTo>
                    <a:pt x="78" y="3"/>
                  </a:lnTo>
                  <a:lnTo>
                    <a:pt x="76" y="2"/>
                  </a:lnTo>
                  <a:lnTo>
                    <a:pt x="72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47" name="Line 81">
              <a:extLst>
                <a:ext uri="{FF2B5EF4-FFF2-40B4-BE49-F238E27FC236}">
                  <a16:creationId xmlns:a16="http://schemas.microsoft.com/office/drawing/2014/main" id="{783DD67B-5670-A54A-B526-F8FF7966C8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76" y="2066"/>
              <a:ext cx="16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8" name="Line 83">
              <a:extLst>
                <a:ext uri="{FF2B5EF4-FFF2-40B4-BE49-F238E27FC236}">
                  <a16:creationId xmlns:a16="http://schemas.microsoft.com/office/drawing/2014/main" id="{31353D52-45D7-584D-BC57-58E0B74AB4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4" y="2157"/>
              <a:ext cx="18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9" name="Rectangle 84">
              <a:extLst>
                <a:ext uri="{FF2B5EF4-FFF2-40B4-BE49-F238E27FC236}">
                  <a16:creationId xmlns:a16="http://schemas.microsoft.com/office/drawing/2014/main" id="{5E228B54-D596-5244-863B-F0B45ABD8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1168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0" name="Freeform 86">
              <a:extLst>
                <a:ext uri="{FF2B5EF4-FFF2-40B4-BE49-F238E27FC236}">
                  <a16:creationId xmlns:a16="http://schemas.microsoft.com/office/drawing/2014/main" id="{3BEB378E-549B-3345-8F24-014AEA4EF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126"/>
              <a:ext cx="69" cy="70"/>
            </a:xfrm>
            <a:custGeom>
              <a:avLst/>
              <a:gdLst>
                <a:gd name="T0" fmla="*/ 1 w 121"/>
                <a:gd name="T1" fmla="*/ 1 h 121"/>
                <a:gd name="T2" fmla="*/ 1 w 121"/>
                <a:gd name="T3" fmla="*/ 1 h 121"/>
                <a:gd name="T4" fmla="*/ 1 w 121"/>
                <a:gd name="T5" fmla="*/ 1 h 121"/>
                <a:gd name="T6" fmla="*/ 1 w 121"/>
                <a:gd name="T7" fmla="*/ 1 h 121"/>
                <a:gd name="T8" fmla="*/ 1 w 121"/>
                <a:gd name="T9" fmla="*/ 1 h 121"/>
                <a:gd name="T10" fmla="*/ 1 w 121"/>
                <a:gd name="T11" fmla="*/ 1 h 121"/>
                <a:gd name="T12" fmla="*/ 1 w 121"/>
                <a:gd name="T13" fmla="*/ 1 h 121"/>
                <a:gd name="T14" fmla="*/ 1 w 121"/>
                <a:gd name="T15" fmla="*/ 1 h 121"/>
                <a:gd name="T16" fmla="*/ 1 w 121"/>
                <a:gd name="T17" fmla="*/ 1 h 121"/>
                <a:gd name="T18" fmla="*/ 1 w 121"/>
                <a:gd name="T19" fmla="*/ 1 h 121"/>
                <a:gd name="T20" fmla="*/ 0 w 121"/>
                <a:gd name="T21" fmla="*/ 1 h 121"/>
                <a:gd name="T22" fmla="*/ 0 w 121"/>
                <a:gd name="T23" fmla="*/ 1 h 121"/>
                <a:gd name="T24" fmla="*/ 1 w 121"/>
                <a:gd name="T25" fmla="*/ 1 h 121"/>
                <a:gd name="T26" fmla="*/ 1 w 121"/>
                <a:gd name="T27" fmla="*/ 1 h 121"/>
                <a:gd name="T28" fmla="*/ 1 w 121"/>
                <a:gd name="T29" fmla="*/ 1 h 121"/>
                <a:gd name="T30" fmla="*/ 1 w 121"/>
                <a:gd name="T31" fmla="*/ 1 h 121"/>
                <a:gd name="T32" fmla="*/ 1 w 121"/>
                <a:gd name="T33" fmla="*/ 1 h 121"/>
                <a:gd name="T34" fmla="*/ 1 w 121"/>
                <a:gd name="T35" fmla="*/ 1 h 121"/>
                <a:gd name="T36" fmla="*/ 1 w 121"/>
                <a:gd name="T37" fmla="*/ 1 h 121"/>
                <a:gd name="T38" fmla="*/ 1 w 121"/>
                <a:gd name="T39" fmla="*/ 1 h 121"/>
                <a:gd name="T40" fmla="*/ 1 w 121"/>
                <a:gd name="T41" fmla="*/ 1 h 121"/>
                <a:gd name="T42" fmla="*/ 1 w 121"/>
                <a:gd name="T43" fmla="*/ 1 h 121"/>
                <a:gd name="T44" fmla="*/ 1 w 121"/>
                <a:gd name="T45" fmla="*/ 1 h 121"/>
                <a:gd name="T46" fmla="*/ 1 w 121"/>
                <a:gd name="T47" fmla="*/ 1 h 121"/>
                <a:gd name="T48" fmla="*/ 1 w 121"/>
                <a:gd name="T49" fmla="*/ 1 h 121"/>
                <a:gd name="T50" fmla="*/ 1 w 121"/>
                <a:gd name="T51" fmla="*/ 1 h 121"/>
                <a:gd name="T52" fmla="*/ 1 w 121"/>
                <a:gd name="T53" fmla="*/ 1 h 121"/>
                <a:gd name="T54" fmla="*/ 1 w 121"/>
                <a:gd name="T55" fmla="*/ 1 h 121"/>
                <a:gd name="T56" fmla="*/ 1 w 121"/>
                <a:gd name="T57" fmla="*/ 1 h 121"/>
                <a:gd name="T58" fmla="*/ 1 w 121"/>
                <a:gd name="T59" fmla="*/ 1 h 121"/>
                <a:gd name="T60" fmla="*/ 1 w 121"/>
                <a:gd name="T61" fmla="*/ 1 h 121"/>
                <a:gd name="T62" fmla="*/ 1 w 121"/>
                <a:gd name="T63" fmla="*/ 1 h 121"/>
                <a:gd name="T64" fmla="*/ 1 w 121"/>
                <a:gd name="T65" fmla="*/ 1 h 121"/>
                <a:gd name="T66" fmla="*/ 1 w 121"/>
                <a:gd name="T67" fmla="*/ 1 h 121"/>
                <a:gd name="T68" fmla="*/ 1 w 121"/>
                <a:gd name="T69" fmla="*/ 1 h 121"/>
                <a:gd name="T70" fmla="*/ 1 w 121"/>
                <a:gd name="T71" fmla="*/ 1 h 121"/>
                <a:gd name="T72" fmla="*/ 1 w 121"/>
                <a:gd name="T73" fmla="*/ 1 h 121"/>
                <a:gd name="T74" fmla="*/ 1 w 121"/>
                <a:gd name="T75" fmla="*/ 1 h 121"/>
                <a:gd name="T76" fmla="*/ 1 w 121"/>
                <a:gd name="T77" fmla="*/ 1 h 121"/>
                <a:gd name="T78" fmla="*/ 1 w 121"/>
                <a:gd name="T79" fmla="*/ 1 h 121"/>
                <a:gd name="T80" fmla="*/ 1 w 121"/>
                <a:gd name="T81" fmla="*/ 1 h 121"/>
                <a:gd name="T82" fmla="*/ 1 w 121"/>
                <a:gd name="T83" fmla="*/ 1 h 121"/>
                <a:gd name="T84" fmla="*/ 1 w 121"/>
                <a:gd name="T85" fmla="*/ 1 h 121"/>
                <a:gd name="T86" fmla="*/ 1 w 121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1"/>
                <a:gd name="T133" fmla="*/ 0 h 121"/>
                <a:gd name="T134" fmla="*/ 121 w 121"/>
                <a:gd name="T135" fmla="*/ 121 h 1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1" h="121">
                  <a:moveTo>
                    <a:pt x="60" y="0"/>
                  </a:moveTo>
                  <a:lnTo>
                    <a:pt x="57" y="1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2" y="3"/>
                  </a:lnTo>
                  <a:lnTo>
                    <a:pt x="40" y="4"/>
                  </a:lnTo>
                  <a:lnTo>
                    <a:pt x="37" y="6"/>
                  </a:lnTo>
                  <a:lnTo>
                    <a:pt x="34" y="7"/>
                  </a:lnTo>
                  <a:lnTo>
                    <a:pt x="31" y="8"/>
                  </a:lnTo>
                  <a:lnTo>
                    <a:pt x="29" y="9"/>
                  </a:lnTo>
                  <a:lnTo>
                    <a:pt x="26" y="11"/>
                  </a:lnTo>
                  <a:lnTo>
                    <a:pt x="24" y="12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12" y="25"/>
                  </a:lnTo>
                  <a:lnTo>
                    <a:pt x="10" y="27"/>
                  </a:lnTo>
                  <a:lnTo>
                    <a:pt x="9" y="29"/>
                  </a:lnTo>
                  <a:lnTo>
                    <a:pt x="7" y="32"/>
                  </a:lnTo>
                  <a:lnTo>
                    <a:pt x="5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1" y="73"/>
                  </a:lnTo>
                  <a:lnTo>
                    <a:pt x="2" y="76"/>
                  </a:lnTo>
                  <a:lnTo>
                    <a:pt x="3" y="80"/>
                  </a:lnTo>
                  <a:lnTo>
                    <a:pt x="3" y="82"/>
                  </a:lnTo>
                  <a:lnTo>
                    <a:pt x="4" y="85"/>
                  </a:lnTo>
                  <a:lnTo>
                    <a:pt x="5" y="87"/>
                  </a:lnTo>
                  <a:lnTo>
                    <a:pt x="7" y="90"/>
                  </a:lnTo>
                  <a:lnTo>
                    <a:pt x="9" y="92"/>
                  </a:lnTo>
                  <a:lnTo>
                    <a:pt x="10" y="95"/>
                  </a:lnTo>
                  <a:lnTo>
                    <a:pt x="12" y="97"/>
                  </a:lnTo>
                  <a:lnTo>
                    <a:pt x="13" y="100"/>
                  </a:lnTo>
                  <a:lnTo>
                    <a:pt x="15" y="102"/>
                  </a:lnTo>
                  <a:lnTo>
                    <a:pt x="18" y="104"/>
                  </a:lnTo>
                  <a:lnTo>
                    <a:pt x="20" y="105"/>
                  </a:lnTo>
                  <a:lnTo>
                    <a:pt x="22" y="108"/>
                  </a:lnTo>
                  <a:lnTo>
                    <a:pt x="24" y="110"/>
                  </a:lnTo>
                  <a:lnTo>
                    <a:pt x="26" y="111"/>
                  </a:lnTo>
                  <a:lnTo>
                    <a:pt x="29" y="113"/>
                  </a:lnTo>
                  <a:lnTo>
                    <a:pt x="31" y="114"/>
                  </a:lnTo>
                  <a:lnTo>
                    <a:pt x="34" y="115"/>
                  </a:lnTo>
                  <a:lnTo>
                    <a:pt x="37" y="117"/>
                  </a:lnTo>
                  <a:lnTo>
                    <a:pt x="40" y="118"/>
                  </a:lnTo>
                  <a:lnTo>
                    <a:pt x="42" y="119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51" y="121"/>
                  </a:lnTo>
                  <a:lnTo>
                    <a:pt x="55" y="121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69" y="121"/>
                  </a:lnTo>
                  <a:lnTo>
                    <a:pt x="72" y="120"/>
                  </a:lnTo>
                  <a:lnTo>
                    <a:pt x="76" y="120"/>
                  </a:lnTo>
                  <a:lnTo>
                    <a:pt x="78" y="119"/>
                  </a:lnTo>
                  <a:lnTo>
                    <a:pt x="81" y="118"/>
                  </a:lnTo>
                  <a:lnTo>
                    <a:pt x="84" y="117"/>
                  </a:lnTo>
                  <a:lnTo>
                    <a:pt x="86" y="115"/>
                  </a:lnTo>
                  <a:lnTo>
                    <a:pt x="89" y="114"/>
                  </a:lnTo>
                  <a:lnTo>
                    <a:pt x="92" y="113"/>
                  </a:lnTo>
                  <a:lnTo>
                    <a:pt x="94" y="111"/>
                  </a:lnTo>
                  <a:lnTo>
                    <a:pt x="96" y="110"/>
                  </a:lnTo>
                  <a:lnTo>
                    <a:pt x="98" y="108"/>
                  </a:lnTo>
                  <a:lnTo>
                    <a:pt x="101" y="105"/>
                  </a:lnTo>
                  <a:lnTo>
                    <a:pt x="103" y="104"/>
                  </a:lnTo>
                  <a:lnTo>
                    <a:pt x="105" y="102"/>
                  </a:lnTo>
                  <a:lnTo>
                    <a:pt x="107" y="100"/>
                  </a:lnTo>
                  <a:lnTo>
                    <a:pt x="108" y="97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4" y="90"/>
                  </a:lnTo>
                  <a:lnTo>
                    <a:pt x="115" y="87"/>
                  </a:lnTo>
                  <a:lnTo>
                    <a:pt x="116" y="85"/>
                  </a:lnTo>
                  <a:lnTo>
                    <a:pt x="117" y="82"/>
                  </a:lnTo>
                  <a:lnTo>
                    <a:pt x="118" y="80"/>
                  </a:lnTo>
                  <a:lnTo>
                    <a:pt x="118" y="76"/>
                  </a:lnTo>
                  <a:lnTo>
                    <a:pt x="120" y="73"/>
                  </a:lnTo>
                  <a:lnTo>
                    <a:pt x="120" y="71"/>
                  </a:lnTo>
                  <a:lnTo>
                    <a:pt x="121" y="67"/>
                  </a:lnTo>
                  <a:lnTo>
                    <a:pt x="121" y="64"/>
                  </a:lnTo>
                  <a:lnTo>
                    <a:pt x="121" y="60"/>
                  </a:lnTo>
                  <a:lnTo>
                    <a:pt x="121" y="58"/>
                  </a:lnTo>
                  <a:lnTo>
                    <a:pt x="121" y="55"/>
                  </a:lnTo>
                  <a:lnTo>
                    <a:pt x="120" y="52"/>
                  </a:lnTo>
                  <a:lnTo>
                    <a:pt x="120" y="49"/>
                  </a:lnTo>
                  <a:lnTo>
                    <a:pt x="118" y="46"/>
                  </a:lnTo>
                  <a:lnTo>
                    <a:pt x="118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4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5"/>
                  </a:lnTo>
                  <a:lnTo>
                    <a:pt x="107" y="22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98" y="15"/>
                  </a:lnTo>
                  <a:lnTo>
                    <a:pt x="96" y="12"/>
                  </a:lnTo>
                  <a:lnTo>
                    <a:pt x="94" y="11"/>
                  </a:lnTo>
                  <a:lnTo>
                    <a:pt x="92" y="9"/>
                  </a:lnTo>
                  <a:lnTo>
                    <a:pt x="89" y="8"/>
                  </a:lnTo>
                  <a:lnTo>
                    <a:pt x="86" y="7"/>
                  </a:lnTo>
                  <a:lnTo>
                    <a:pt x="84" y="6"/>
                  </a:lnTo>
                  <a:lnTo>
                    <a:pt x="81" y="4"/>
                  </a:lnTo>
                  <a:lnTo>
                    <a:pt x="78" y="3"/>
                  </a:lnTo>
                  <a:lnTo>
                    <a:pt x="76" y="2"/>
                  </a:lnTo>
                  <a:lnTo>
                    <a:pt x="72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51" name="Line 91">
              <a:extLst>
                <a:ext uri="{FF2B5EF4-FFF2-40B4-BE49-F238E27FC236}">
                  <a16:creationId xmlns:a16="http://schemas.microsoft.com/office/drawing/2014/main" id="{732BB3B4-B9FF-3A44-AEE3-AB2F44AABE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62" y="2802"/>
              <a:ext cx="19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2" name="Rectangle 94">
              <a:extLst>
                <a:ext uri="{FF2B5EF4-FFF2-40B4-BE49-F238E27FC236}">
                  <a16:creationId xmlns:a16="http://schemas.microsoft.com/office/drawing/2014/main" id="{E877F127-CB4E-5041-9D20-1F2E50FB1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2080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3" name="Freeform 96">
              <a:extLst>
                <a:ext uri="{FF2B5EF4-FFF2-40B4-BE49-F238E27FC236}">
                  <a16:creationId xmlns:a16="http://schemas.microsoft.com/office/drawing/2014/main" id="{D249F88E-E1FB-E947-8671-2EB989481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855"/>
              <a:ext cx="69" cy="70"/>
            </a:xfrm>
            <a:custGeom>
              <a:avLst/>
              <a:gdLst>
                <a:gd name="T0" fmla="*/ 1 w 121"/>
                <a:gd name="T1" fmla="*/ 1 h 121"/>
                <a:gd name="T2" fmla="*/ 1 w 121"/>
                <a:gd name="T3" fmla="*/ 1 h 121"/>
                <a:gd name="T4" fmla="*/ 1 w 121"/>
                <a:gd name="T5" fmla="*/ 1 h 121"/>
                <a:gd name="T6" fmla="*/ 1 w 121"/>
                <a:gd name="T7" fmla="*/ 1 h 121"/>
                <a:gd name="T8" fmla="*/ 1 w 121"/>
                <a:gd name="T9" fmla="*/ 1 h 121"/>
                <a:gd name="T10" fmla="*/ 1 w 121"/>
                <a:gd name="T11" fmla="*/ 1 h 121"/>
                <a:gd name="T12" fmla="*/ 1 w 121"/>
                <a:gd name="T13" fmla="*/ 1 h 121"/>
                <a:gd name="T14" fmla="*/ 1 w 121"/>
                <a:gd name="T15" fmla="*/ 1 h 121"/>
                <a:gd name="T16" fmla="*/ 1 w 121"/>
                <a:gd name="T17" fmla="*/ 1 h 121"/>
                <a:gd name="T18" fmla="*/ 1 w 121"/>
                <a:gd name="T19" fmla="*/ 1 h 121"/>
                <a:gd name="T20" fmla="*/ 0 w 121"/>
                <a:gd name="T21" fmla="*/ 1 h 121"/>
                <a:gd name="T22" fmla="*/ 0 w 121"/>
                <a:gd name="T23" fmla="*/ 1 h 121"/>
                <a:gd name="T24" fmla="*/ 1 w 121"/>
                <a:gd name="T25" fmla="*/ 1 h 121"/>
                <a:gd name="T26" fmla="*/ 1 w 121"/>
                <a:gd name="T27" fmla="*/ 1 h 121"/>
                <a:gd name="T28" fmla="*/ 1 w 121"/>
                <a:gd name="T29" fmla="*/ 1 h 121"/>
                <a:gd name="T30" fmla="*/ 1 w 121"/>
                <a:gd name="T31" fmla="*/ 1 h 121"/>
                <a:gd name="T32" fmla="*/ 1 w 121"/>
                <a:gd name="T33" fmla="*/ 1 h 121"/>
                <a:gd name="T34" fmla="*/ 1 w 121"/>
                <a:gd name="T35" fmla="*/ 1 h 121"/>
                <a:gd name="T36" fmla="*/ 1 w 121"/>
                <a:gd name="T37" fmla="*/ 1 h 121"/>
                <a:gd name="T38" fmla="*/ 1 w 121"/>
                <a:gd name="T39" fmla="*/ 1 h 121"/>
                <a:gd name="T40" fmla="*/ 1 w 121"/>
                <a:gd name="T41" fmla="*/ 1 h 121"/>
                <a:gd name="T42" fmla="*/ 1 w 121"/>
                <a:gd name="T43" fmla="*/ 1 h 121"/>
                <a:gd name="T44" fmla="*/ 1 w 121"/>
                <a:gd name="T45" fmla="*/ 1 h 121"/>
                <a:gd name="T46" fmla="*/ 1 w 121"/>
                <a:gd name="T47" fmla="*/ 1 h 121"/>
                <a:gd name="T48" fmla="*/ 1 w 121"/>
                <a:gd name="T49" fmla="*/ 1 h 121"/>
                <a:gd name="T50" fmla="*/ 1 w 121"/>
                <a:gd name="T51" fmla="*/ 1 h 121"/>
                <a:gd name="T52" fmla="*/ 1 w 121"/>
                <a:gd name="T53" fmla="*/ 1 h 121"/>
                <a:gd name="T54" fmla="*/ 1 w 121"/>
                <a:gd name="T55" fmla="*/ 1 h 121"/>
                <a:gd name="T56" fmla="*/ 1 w 121"/>
                <a:gd name="T57" fmla="*/ 1 h 121"/>
                <a:gd name="T58" fmla="*/ 1 w 121"/>
                <a:gd name="T59" fmla="*/ 1 h 121"/>
                <a:gd name="T60" fmla="*/ 1 w 121"/>
                <a:gd name="T61" fmla="*/ 1 h 121"/>
                <a:gd name="T62" fmla="*/ 1 w 121"/>
                <a:gd name="T63" fmla="*/ 1 h 121"/>
                <a:gd name="T64" fmla="*/ 1 w 121"/>
                <a:gd name="T65" fmla="*/ 1 h 121"/>
                <a:gd name="T66" fmla="*/ 1 w 121"/>
                <a:gd name="T67" fmla="*/ 1 h 121"/>
                <a:gd name="T68" fmla="*/ 1 w 121"/>
                <a:gd name="T69" fmla="*/ 1 h 121"/>
                <a:gd name="T70" fmla="*/ 1 w 121"/>
                <a:gd name="T71" fmla="*/ 1 h 121"/>
                <a:gd name="T72" fmla="*/ 1 w 121"/>
                <a:gd name="T73" fmla="*/ 1 h 121"/>
                <a:gd name="T74" fmla="*/ 1 w 121"/>
                <a:gd name="T75" fmla="*/ 1 h 121"/>
                <a:gd name="T76" fmla="*/ 1 w 121"/>
                <a:gd name="T77" fmla="*/ 1 h 121"/>
                <a:gd name="T78" fmla="*/ 1 w 121"/>
                <a:gd name="T79" fmla="*/ 1 h 121"/>
                <a:gd name="T80" fmla="*/ 1 w 121"/>
                <a:gd name="T81" fmla="*/ 1 h 121"/>
                <a:gd name="T82" fmla="*/ 1 w 121"/>
                <a:gd name="T83" fmla="*/ 1 h 121"/>
                <a:gd name="T84" fmla="*/ 1 w 121"/>
                <a:gd name="T85" fmla="*/ 1 h 121"/>
                <a:gd name="T86" fmla="*/ 1 w 121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1"/>
                <a:gd name="T133" fmla="*/ 0 h 121"/>
                <a:gd name="T134" fmla="*/ 121 w 121"/>
                <a:gd name="T135" fmla="*/ 121 h 1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1" h="121">
                  <a:moveTo>
                    <a:pt x="60" y="0"/>
                  </a:moveTo>
                  <a:lnTo>
                    <a:pt x="57" y="1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2" y="3"/>
                  </a:lnTo>
                  <a:lnTo>
                    <a:pt x="40" y="4"/>
                  </a:lnTo>
                  <a:lnTo>
                    <a:pt x="37" y="5"/>
                  </a:lnTo>
                  <a:lnTo>
                    <a:pt x="34" y="7"/>
                  </a:lnTo>
                  <a:lnTo>
                    <a:pt x="31" y="8"/>
                  </a:lnTo>
                  <a:lnTo>
                    <a:pt x="29" y="9"/>
                  </a:lnTo>
                  <a:lnTo>
                    <a:pt x="26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20" y="17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9" y="29"/>
                  </a:lnTo>
                  <a:lnTo>
                    <a:pt x="7" y="32"/>
                  </a:lnTo>
                  <a:lnTo>
                    <a:pt x="5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3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2"/>
                  </a:lnTo>
                  <a:lnTo>
                    <a:pt x="4" y="85"/>
                  </a:lnTo>
                  <a:lnTo>
                    <a:pt x="5" y="87"/>
                  </a:lnTo>
                  <a:lnTo>
                    <a:pt x="7" y="89"/>
                  </a:lnTo>
                  <a:lnTo>
                    <a:pt x="9" y="92"/>
                  </a:lnTo>
                  <a:lnTo>
                    <a:pt x="10" y="95"/>
                  </a:lnTo>
                  <a:lnTo>
                    <a:pt x="12" y="97"/>
                  </a:lnTo>
                  <a:lnTo>
                    <a:pt x="13" y="100"/>
                  </a:lnTo>
                  <a:lnTo>
                    <a:pt x="15" y="102"/>
                  </a:lnTo>
                  <a:lnTo>
                    <a:pt x="18" y="104"/>
                  </a:lnTo>
                  <a:lnTo>
                    <a:pt x="20" y="105"/>
                  </a:lnTo>
                  <a:lnTo>
                    <a:pt x="22" y="107"/>
                  </a:lnTo>
                  <a:lnTo>
                    <a:pt x="24" y="110"/>
                  </a:lnTo>
                  <a:lnTo>
                    <a:pt x="26" y="111"/>
                  </a:lnTo>
                  <a:lnTo>
                    <a:pt x="29" y="113"/>
                  </a:lnTo>
                  <a:lnTo>
                    <a:pt x="31" y="114"/>
                  </a:lnTo>
                  <a:lnTo>
                    <a:pt x="34" y="115"/>
                  </a:lnTo>
                  <a:lnTo>
                    <a:pt x="37" y="116"/>
                  </a:lnTo>
                  <a:lnTo>
                    <a:pt x="40" y="118"/>
                  </a:lnTo>
                  <a:lnTo>
                    <a:pt x="42" y="119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51" y="121"/>
                  </a:lnTo>
                  <a:lnTo>
                    <a:pt x="55" y="121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69" y="121"/>
                  </a:lnTo>
                  <a:lnTo>
                    <a:pt x="72" y="120"/>
                  </a:lnTo>
                  <a:lnTo>
                    <a:pt x="76" y="120"/>
                  </a:lnTo>
                  <a:lnTo>
                    <a:pt x="78" y="119"/>
                  </a:lnTo>
                  <a:lnTo>
                    <a:pt x="81" y="118"/>
                  </a:lnTo>
                  <a:lnTo>
                    <a:pt x="84" y="116"/>
                  </a:lnTo>
                  <a:lnTo>
                    <a:pt x="86" y="115"/>
                  </a:lnTo>
                  <a:lnTo>
                    <a:pt x="89" y="114"/>
                  </a:lnTo>
                  <a:lnTo>
                    <a:pt x="92" y="113"/>
                  </a:lnTo>
                  <a:lnTo>
                    <a:pt x="94" y="111"/>
                  </a:lnTo>
                  <a:lnTo>
                    <a:pt x="96" y="110"/>
                  </a:lnTo>
                  <a:lnTo>
                    <a:pt x="98" y="107"/>
                  </a:lnTo>
                  <a:lnTo>
                    <a:pt x="101" y="105"/>
                  </a:lnTo>
                  <a:lnTo>
                    <a:pt x="103" y="104"/>
                  </a:lnTo>
                  <a:lnTo>
                    <a:pt x="105" y="102"/>
                  </a:lnTo>
                  <a:lnTo>
                    <a:pt x="107" y="100"/>
                  </a:lnTo>
                  <a:lnTo>
                    <a:pt x="108" y="97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4" y="89"/>
                  </a:lnTo>
                  <a:lnTo>
                    <a:pt x="115" y="87"/>
                  </a:lnTo>
                  <a:lnTo>
                    <a:pt x="116" y="85"/>
                  </a:lnTo>
                  <a:lnTo>
                    <a:pt x="117" y="82"/>
                  </a:lnTo>
                  <a:lnTo>
                    <a:pt x="118" y="79"/>
                  </a:lnTo>
                  <a:lnTo>
                    <a:pt x="118" y="76"/>
                  </a:lnTo>
                  <a:lnTo>
                    <a:pt x="120" y="73"/>
                  </a:lnTo>
                  <a:lnTo>
                    <a:pt x="120" y="70"/>
                  </a:lnTo>
                  <a:lnTo>
                    <a:pt x="121" y="67"/>
                  </a:lnTo>
                  <a:lnTo>
                    <a:pt x="121" y="64"/>
                  </a:lnTo>
                  <a:lnTo>
                    <a:pt x="121" y="60"/>
                  </a:lnTo>
                  <a:lnTo>
                    <a:pt x="121" y="58"/>
                  </a:lnTo>
                  <a:lnTo>
                    <a:pt x="121" y="55"/>
                  </a:lnTo>
                  <a:lnTo>
                    <a:pt x="120" y="51"/>
                  </a:lnTo>
                  <a:lnTo>
                    <a:pt x="120" y="4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4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2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98" y="14"/>
                  </a:lnTo>
                  <a:lnTo>
                    <a:pt x="96" y="12"/>
                  </a:lnTo>
                  <a:lnTo>
                    <a:pt x="94" y="11"/>
                  </a:lnTo>
                  <a:lnTo>
                    <a:pt x="92" y="9"/>
                  </a:lnTo>
                  <a:lnTo>
                    <a:pt x="89" y="8"/>
                  </a:lnTo>
                  <a:lnTo>
                    <a:pt x="86" y="7"/>
                  </a:lnTo>
                  <a:lnTo>
                    <a:pt x="84" y="5"/>
                  </a:lnTo>
                  <a:lnTo>
                    <a:pt x="81" y="4"/>
                  </a:lnTo>
                  <a:lnTo>
                    <a:pt x="78" y="3"/>
                  </a:lnTo>
                  <a:lnTo>
                    <a:pt x="76" y="2"/>
                  </a:lnTo>
                  <a:lnTo>
                    <a:pt x="72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54" name="Line 97">
              <a:extLst>
                <a:ext uri="{FF2B5EF4-FFF2-40B4-BE49-F238E27FC236}">
                  <a16:creationId xmlns:a16="http://schemas.microsoft.com/office/drawing/2014/main" id="{FEA51B76-1478-4148-A05B-49AE1AF287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8" y="2981"/>
              <a:ext cx="744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5" name="Freeform 98">
              <a:extLst>
                <a:ext uri="{FF2B5EF4-FFF2-40B4-BE49-F238E27FC236}">
                  <a16:creationId xmlns:a16="http://schemas.microsoft.com/office/drawing/2014/main" id="{F3097CFB-F1F4-3C46-A53B-0F786BB61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417"/>
              <a:ext cx="555" cy="1830"/>
            </a:xfrm>
            <a:custGeom>
              <a:avLst/>
              <a:gdLst>
                <a:gd name="T0" fmla="*/ 0 w 651"/>
                <a:gd name="T1" fmla="*/ 0 h 3185"/>
                <a:gd name="T2" fmla="*/ 0 w 651"/>
                <a:gd name="T3" fmla="*/ 1 h 3185"/>
                <a:gd name="T4" fmla="*/ 14 w 651"/>
                <a:gd name="T5" fmla="*/ 1 h 3185"/>
                <a:gd name="T6" fmla="*/ 0 60000 65536"/>
                <a:gd name="T7" fmla="*/ 0 60000 65536"/>
                <a:gd name="T8" fmla="*/ 0 60000 65536"/>
                <a:gd name="T9" fmla="*/ 0 w 651"/>
                <a:gd name="T10" fmla="*/ 0 h 3185"/>
                <a:gd name="T11" fmla="*/ 651 w 651"/>
                <a:gd name="T12" fmla="*/ 3185 h 31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51" h="3185">
                  <a:moveTo>
                    <a:pt x="0" y="0"/>
                  </a:moveTo>
                  <a:lnTo>
                    <a:pt x="0" y="3185"/>
                  </a:lnTo>
                  <a:lnTo>
                    <a:pt x="651" y="318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6" name="Freeform 99">
              <a:extLst>
                <a:ext uri="{FF2B5EF4-FFF2-40B4-BE49-F238E27FC236}">
                  <a16:creationId xmlns:a16="http://schemas.microsoft.com/office/drawing/2014/main" id="{86A615F5-428A-1A46-8DAB-D0D5A7A1D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234"/>
              <a:ext cx="27" cy="27"/>
            </a:xfrm>
            <a:custGeom>
              <a:avLst/>
              <a:gdLst>
                <a:gd name="T0" fmla="*/ 1 w 45"/>
                <a:gd name="T1" fmla="*/ 1 h 45"/>
                <a:gd name="T2" fmla="*/ 1 w 45"/>
                <a:gd name="T3" fmla="*/ 1 h 45"/>
                <a:gd name="T4" fmla="*/ 1 w 45"/>
                <a:gd name="T5" fmla="*/ 1 h 45"/>
                <a:gd name="T6" fmla="*/ 1 w 45"/>
                <a:gd name="T7" fmla="*/ 1 h 45"/>
                <a:gd name="T8" fmla="*/ 1 w 45"/>
                <a:gd name="T9" fmla="*/ 1 h 45"/>
                <a:gd name="T10" fmla="*/ 1 w 45"/>
                <a:gd name="T11" fmla="*/ 1 h 45"/>
                <a:gd name="T12" fmla="*/ 1 w 45"/>
                <a:gd name="T13" fmla="*/ 1 h 45"/>
                <a:gd name="T14" fmla="*/ 1 w 45"/>
                <a:gd name="T15" fmla="*/ 1 h 45"/>
                <a:gd name="T16" fmla="*/ 1 w 45"/>
                <a:gd name="T17" fmla="*/ 1 h 45"/>
                <a:gd name="T18" fmla="*/ 0 w 45"/>
                <a:gd name="T19" fmla="*/ 1 h 45"/>
                <a:gd name="T20" fmla="*/ 0 w 45"/>
                <a:gd name="T21" fmla="*/ 1 h 45"/>
                <a:gd name="T22" fmla="*/ 0 w 45"/>
                <a:gd name="T23" fmla="*/ 1 h 45"/>
                <a:gd name="T24" fmla="*/ 0 w 45"/>
                <a:gd name="T25" fmla="*/ 1 h 45"/>
                <a:gd name="T26" fmla="*/ 1 w 45"/>
                <a:gd name="T27" fmla="*/ 1 h 45"/>
                <a:gd name="T28" fmla="*/ 1 w 45"/>
                <a:gd name="T29" fmla="*/ 1 h 45"/>
                <a:gd name="T30" fmla="*/ 1 w 45"/>
                <a:gd name="T31" fmla="*/ 1 h 45"/>
                <a:gd name="T32" fmla="*/ 1 w 45"/>
                <a:gd name="T33" fmla="*/ 1 h 45"/>
                <a:gd name="T34" fmla="*/ 1 w 45"/>
                <a:gd name="T35" fmla="*/ 1 h 45"/>
                <a:gd name="T36" fmla="*/ 1 w 45"/>
                <a:gd name="T37" fmla="*/ 1 h 45"/>
                <a:gd name="T38" fmla="*/ 1 w 45"/>
                <a:gd name="T39" fmla="*/ 1 h 45"/>
                <a:gd name="T40" fmla="*/ 1 w 45"/>
                <a:gd name="T41" fmla="*/ 1 h 45"/>
                <a:gd name="T42" fmla="*/ 1 w 45"/>
                <a:gd name="T43" fmla="*/ 1 h 45"/>
                <a:gd name="T44" fmla="*/ 1 w 45"/>
                <a:gd name="T45" fmla="*/ 1 h 45"/>
                <a:gd name="T46" fmla="*/ 1 w 45"/>
                <a:gd name="T47" fmla="*/ 1 h 45"/>
                <a:gd name="T48" fmla="*/ 1 w 45"/>
                <a:gd name="T49" fmla="*/ 1 h 45"/>
                <a:gd name="T50" fmla="*/ 1 w 45"/>
                <a:gd name="T51" fmla="*/ 1 h 45"/>
                <a:gd name="T52" fmla="*/ 1 w 45"/>
                <a:gd name="T53" fmla="*/ 1 h 45"/>
                <a:gd name="T54" fmla="*/ 1 w 45"/>
                <a:gd name="T55" fmla="*/ 1 h 45"/>
                <a:gd name="T56" fmla="*/ 1 w 45"/>
                <a:gd name="T57" fmla="*/ 1 h 45"/>
                <a:gd name="T58" fmla="*/ 1 w 45"/>
                <a:gd name="T59" fmla="*/ 1 h 45"/>
                <a:gd name="T60" fmla="*/ 1 w 45"/>
                <a:gd name="T61" fmla="*/ 1 h 45"/>
                <a:gd name="T62" fmla="*/ 1 w 45"/>
                <a:gd name="T63" fmla="*/ 1 h 45"/>
                <a:gd name="T64" fmla="*/ 1 w 45"/>
                <a:gd name="T65" fmla="*/ 1 h 45"/>
                <a:gd name="T66" fmla="*/ 1 w 45"/>
                <a:gd name="T67" fmla="*/ 1 h 45"/>
                <a:gd name="T68" fmla="*/ 1 w 45"/>
                <a:gd name="T69" fmla="*/ 1 h 45"/>
                <a:gd name="T70" fmla="*/ 1 w 45"/>
                <a:gd name="T71" fmla="*/ 1 h 45"/>
                <a:gd name="T72" fmla="*/ 1 w 45"/>
                <a:gd name="T73" fmla="*/ 1 h 45"/>
                <a:gd name="T74" fmla="*/ 1 w 45"/>
                <a:gd name="T75" fmla="*/ 1 h 45"/>
                <a:gd name="T76" fmla="*/ 1 w 45"/>
                <a:gd name="T77" fmla="*/ 1 h 45"/>
                <a:gd name="T78" fmla="*/ 1 w 45"/>
                <a:gd name="T79" fmla="*/ 1 h 45"/>
                <a:gd name="T80" fmla="*/ 1 w 45"/>
                <a:gd name="T81" fmla="*/ 1 h 45"/>
                <a:gd name="T82" fmla="*/ 1 w 45"/>
                <a:gd name="T83" fmla="*/ 1 h 45"/>
                <a:gd name="T84" fmla="*/ 1 w 45"/>
                <a:gd name="T85" fmla="*/ 1 h 45"/>
                <a:gd name="T86" fmla="*/ 1 w 45"/>
                <a:gd name="T87" fmla="*/ 1 h 45"/>
                <a:gd name="T88" fmla="*/ 1 w 45"/>
                <a:gd name="T89" fmla="*/ 1 h 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5"/>
                <a:gd name="T137" fmla="*/ 45 w 45"/>
                <a:gd name="T138" fmla="*/ 45 h 4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5">
                  <a:moveTo>
                    <a:pt x="23" y="23"/>
                  </a:moveTo>
                  <a:lnTo>
                    <a:pt x="23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4" y="34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1" y="42"/>
                  </a:lnTo>
                  <a:lnTo>
                    <a:pt x="12" y="43"/>
                  </a:lnTo>
                  <a:lnTo>
                    <a:pt x="13" y="43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2" y="45"/>
                  </a:lnTo>
                  <a:lnTo>
                    <a:pt x="23" y="45"/>
                  </a:lnTo>
                  <a:lnTo>
                    <a:pt x="24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30" y="45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3" y="44"/>
                  </a:lnTo>
                  <a:lnTo>
                    <a:pt x="34" y="43"/>
                  </a:lnTo>
                  <a:lnTo>
                    <a:pt x="35" y="42"/>
                  </a:lnTo>
                  <a:lnTo>
                    <a:pt x="36" y="42"/>
                  </a:lnTo>
                  <a:lnTo>
                    <a:pt x="37" y="41"/>
                  </a:lnTo>
                  <a:lnTo>
                    <a:pt x="39" y="39"/>
                  </a:lnTo>
                  <a:lnTo>
                    <a:pt x="40" y="38"/>
                  </a:lnTo>
                  <a:lnTo>
                    <a:pt x="41" y="37"/>
                  </a:lnTo>
                  <a:lnTo>
                    <a:pt x="41" y="36"/>
                  </a:lnTo>
                  <a:lnTo>
                    <a:pt x="42" y="36"/>
                  </a:lnTo>
                  <a:lnTo>
                    <a:pt x="42" y="35"/>
                  </a:lnTo>
                  <a:lnTo>
                    <a:pt x="43" y="34"/>
                  </a:lnTo>
                  <a:lnTo>
                    <a:pt x="43" y="33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57" name="Freeform 100">
              <a:extLst>
                <a:ext uri="{FF2B5EF4-FFF2-40B4-BE49-F238E27FC236}">
                  <a16:creationId xmlns:a16="http://schemas.microsoft.com/office/drawing/2014/main" id="{18022805-965B-A647-B32C-4EA21225A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227"/>
              <a:ext cx="28" cy="28"/>
            </a:xfrm>
            <a:custGeom>
              <a:avLst/>
              <a:gdLst>
                <a:gd name="T0" fmla="*/ 1 w 48"/>
                <a:gd name="T1" fmla="*/ 0 h 47"/>
                <a:gd name="T2" fmla="*/ 1 w 48"/>
                <a:gd name="T3" fmla="*/ 1 h 47"/>
                <a:gd name="T4" fmla="*/ 1 w 48"/>
                <a:gd name="T5" fmla="*/ 1 h 47"/>
                <a:gd name="T6" fmla="*/ 1 w 48"/>
                <a:gd name="T7" fmla="*/ 1 h 47"/>
                <a:gd name="T8" fmla="*/ 1 w 48"/>
                <a:gd name="T9" fmla="*/ 1 h 47"/>
                <a:gd name="T10" fmla="*/ 1 w 48"/>
                <a:gd name="T11" fmla="*/ 1 h 47"/>
                <a:gd name="T12" fmla="*/ 1 w 48"/>
                <a:gd name="T13" fmla="*/ 1 h 47"/>
                <a:gd name="T14" fmla="*/ 1 w 48"/>
                <a:gd name="T15" fmla="*/ 1 h 47"/>
                <a:gd name="T16" fmla="*/ 1 w 48"/>
                <a:gd name="T17" fmla="*/ 1 h 47"/>
                <a:gd name="T18" fmla="*/ 1 w 48"/>
                <a:gd name="T19" fmla="*/ 1 h 47"/>
                <a:gd name="T20" fmla="*/ 0 w 48"/>
                <a:gd name="T21" fmla="*/ 1 h 47"/>
                <a:gd name="T22" fmla="*/ 1 w 48"/>
                <a:gd name="T23" fmla="*/ 1 h 47"/>
                <a:gd name="T24" fmla="*/ 1 w 48"/>
                <a:gd name="T25" fmla="*/ 1 h 47"/>
                <a:gd name="T26" fmla="*/ 1 w 48"/>
                <a:gd name="T27" fmla="*/ 1 h 47"/>
                <a:gd name="T28" fmla="*/ 1 w 48"/>
                <a:gd name="T29" fmla="*/ 1 h 47"/>
                <a:gd name="T30" fmla="*/ 1 w 48"/>
                <a:gd name="T31" fmla="*/ 1 h 47"/>
                <a:gd name="T32" fmla="*/ 1 w 48"/>
                <a:gd name="T33" fmla="*/ 1 h 47"/>
                <a:gd name="T34" fmla="*/ 1 w 48"/>
                <a:gd name="T35" fmla="*/ 1 h 47"/>
                <a:gd name="T36" fmla="*/ 1 w 48"/>
                <a:gd name="T37" fmla="*/ 1 h 47"/>
                <a:gd name="T38" fmla="*/ 1 w 48"/>
                <a:gd name="T39" fmla="*/ 1 h 47"/>
                <a:gd name="T40" fmla="*/ 1 w 48"/>
                <a:gd name="T41" fmla="*/ 1 h 47"/>
                <a:gd name="T42" fmla="*/ 1 w 48"/>
                <a:gd name="T43" fmla="*/ 1 h 47"/>
                <a:gd name="T44" fmla="*/ 1 w 48"/>
                <a:gd name="T45" fmla="*/ 1 h 47"/>
                <a:gd name="T46" fmla="*/ 1 w 48"/>
                <a:gd name="T47" fmla="*/ 1 h 47"/>
                <a:gd name="T48" fmla="*/ 1 w 48"/>
                <a:gd name="T49" fmla="*/ 1 h 47"/>
                <a:gd name="T50" fmla="*/ 1 w 48"/>
                <a:gd name="T51" fmla="*/ 1 h 47"/>
                <a:gd name="T52" fmla="*/ 1 w 48"/>
                <a:gd name="T53" fmla="*/ 1 h 47"/>
                <a:gd name="T54" fmla="*/ 1 w 48"/>
                <a:gd name="T55" fmla="*/ 1 h 47"/>
                <a:gd name="T56" fmla="*/ 1 w 48"/>
                <a:gd name="T57" fmla="*/ 1 h 47"/>
                <a:gd name="T58" fmla="*/ 1 w 48"/>
                <a:gd name="T59" fmla="*/ 1 h 47"/>
                <a:gd name="T60" fmla="*/ 1 w 48"/>
                <a:gd name="T61" fmla="*/ 1 h 47"/>
                <a:gd name="T62" fmla="*/ 1 w 48"/>
                <a:gd name="T63" fmla="*/ 1 h 47"/>
                <a:gd name="T64" fmla="*/ 1 w 48"/>
                <a:gd name="T65" fmla="*/ 1 h 47"/>
                <a:gd name="T66" fmla="*/ 1 w 48"/>
                <a:gd name="T67" fmla="*/ 1 h 47"/>
                <a:gd name="T68" fmla="*/ 1 w 48"/>
                <a:gd name="T69" fmla="*/ 1 h 47"/>
                <a:gd name="T70" fmla="*/ 1 w 48"/>
                <a:gd name="T71" fmla="*/ 1 h 47"/>
                <a:gd name="T72" fmla="*/ 1 w 48"/>
                <a:gd name="T73" fmla="*/ 1 h 47"/>
                <a:gd name="T74" fmla="*/ 1 w 48"/>
                <a:gd name="T75" fmla="*/ 1 h 47"/>
                <a:gd name="T76" fmla="*/ 1 w 48"/>
                <a:gd name="T77" fmla="*/ 1 h 47"/>
                <a:gd name="T78" fmla="*/ 1 w 48"/>
                <a:gd name="T79" fmla="*/ 1 h 47"/>
                <a:gd name="T80" fmla="*/ 1 w 48"/>
                <a:gd name="T81" fmla="*/ 1 h 47"/>
                <a:gd name="T82" fmla="*/ 1 w 48"/>
                <a:gd name="T83" fmla="*/ 1 h 47"/>
                <a:gd name="T84" fmla="*/ 1 w 48"/>
                <a:gd name="T85" fmla="*/ 0 h 47"/>
                <a:gd name="T86" fmla="*/ 1 w 48"/>
                <a:gd name="T87" fmla="*/ 0 h 4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8"/>
                <a:gd name="T133" fmla="*/ 0 h 47"/>
                <a:gd name="T134" fmla="*/ 48 w 48"/>
                <a:gd name="T135" fmla="*/ 47 h 4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8" h="47">
                  <a:moveTo>
                    <a:pt x="25" y="0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40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3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7"/>
                  </a:lnTo>
                  <a:lnTo>
                    <a:pt x="23" y="47"/>
                  </a:lnTo>
                  <a:lnTo>
                    <a:pt x="24" y="47"/>
                  </a:lnTo>
                  <a:lnTo>
                    <a:pt x="25" y="47"/>
                  </a:lnTo>
                  <a:lnTo>
                    <a:pt x="26" y="47"/>
                  </a:lnTo>
                  <a:lnTo>
                    <a:pt x="27" y="47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6"/>
                  </a:lnTo>
                  <a:lnTo>
                    <a:pt x="33" y="46"/>
                  </a:lnTo>
                  <a:lnTo>
                    <a:pt x="34" y="46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1"/>
                  </a:lnTo>
                  <a:lnTo>
                    <a:pt x="40" y="41"/>
                  </a:lnTo>
                  <a:lnTo>
                    <a:pt x="42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7"/>
                  </a:lnTo>
                  <a:lnTo>
                    <a:pt x="45" y="36"/>
                  </a:lnTo>
                  <a:lnTo>
                    <a:pt x="45" y="35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6" y="15"/>
                  </a:lnTo>
                  <a:lnTo>
                    <a:pt x="46" y="13"/>
                  </a:lnTo>
                  <a:lnTo>
                    <a:pt x="45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2" y="7"/>
                  </a:lnTo>
                  <a:lnTo>
                    <a:pt x="40" y="6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8" name="Rectangle 112">
              <a:extLst>
                <a:ext uri="{FF2B5EF4-FFF2-40B4-BE49-F238E27FC236}">
                  <a16:creationId xmlns:a16="http://schemas.microsoft.com/office/drawing/2014/main" id="{961E9CDD-D305-2C41-8CC3-02628B601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3224"/>
              <a:ext cx="52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Circuit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89159" name="Group 126">
              <a:extLst>
                <a:ext uri="{FF2B5EF4-FFF2-40B4-BE49-F238E27FC236}">
                  <a16:creationId xmlns:a16="http://schemas.microsoft.com/office/drawing/2014/main" id="{154371B9-13FE-B749-B7DA-5D8464CB03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1" y="2286"/>
              <a:ext cx="1342" cy="1072"/>
              <a:chOff x="3956" y="1996"/>
              <a:chExt cx="1167" cy="933"/>
            </a:xfrm>
          </p:grpSpPr>
          <p:sp>
            <p:nvSpPr>
              <p:cNvPr id="89164" name="Rectangle 101">
                <a:extLst>
                  <a:ext uri="{FF2B5EF4-FFF2-40B4-BE49-F238E27FC236}">
                    <a16:creationId xmlns:a16="http://schemas.microsoft.com/office/drawing/2014/main" id="{4885145C-751C-B247-A452-ED74F815C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1996"/>
                <a:ext cx="404" cy="63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89165" name="Rectangle 103">
                <a:extLst>
                  <a:ext uri="{FF2B5EF4-FFF2-40B4-BE49-F238E27FC236}">
                    <a16:creationId xmlns:a16="http://schemas.microsoft.com/office/drawing/2014/main" id="{F683A815-346E-1843-8ECE-B409ADF7B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6" y="2108"/>
                <a:ext cx="89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3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89166" name="Rectangle 104">
                <a:extLst>
                  <a:ext uri="{FF2B5EF4-FFF2-40B4-BE49-F238E27FC236}">
                    <a16:creationId xmlns:a16="http://schemas.microsoft.com/office/drawing/2014/main" id="{7B54C85D-9B7A-0445-B6E2-7E6E4FFDA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0" y="2104"/>
                <a:ext cx="88" cy="1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3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89167" name="Line 105">
                <a:extLst>
                  <a:ext uri="{FF2B5EF4-FFF2-40B4-BE49-F238E27FC236}">
                    <a16:creationId xmlns:a16="http://schemas.microsoft.com/office/drawing/2014/main" id="{0B6A2D6C-44AD-E24C-8576-4C99AF9997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75" y="2422"/>
                <a:ext cx="45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68" name="Freeform 106">
                <a:extLst>
                  <a:ext uri="{FF2B5EF4-FFF2-40B4-BE49-F238E27FC236}">
                    <a16:creationId xmlns:a16="http://schemas.microsoft.com/office/drawing/2014/main" id="{A1425B14-7E21-9B4A-A98F-B604EEE69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2433"/>
                <a:ext cx="79" cy="79"/>
              </a:xfrm>
              <a:custGeom>
                <a:avLst/>
                <a:gdLst>
                  <a:gd name="T0" fmla="*/ 0 w 157"/>
                  <a:gd name="T1" fmla="*/ 1 h 157"/>
                  <a:gd name="T2" fmla="*/ 1 w 157"/>
                  <a:gd name="T3" fmla="*/ 1 h 157"/>
                  <a:gd name="T4" fmla="*/ 0 w 157"/>
                  <a:gd name="T5" fmla="*/ 0 h 157"/>
                  <a:gd name="T6" fmla="*/ 0 60000 65536"/>
                  <a:gd name="T7" fmla="*/ 0 60000 65536"/>
                  <a:gd name="T8" fmla="*/ 0 60000 65536"/>
                  <a:gd name="T9" fmla="*/ 0 w 157"/>
                  <a:gd name="T10" fmla="*/ 0 h 157"/>
                  <a:gd name="T11" fmla="*/ 157 w 157"/>
                  <a:gd name="T12" fmla="*/ 157 h 15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7" h="157">
                    <a:moveTo>
                      <a:pt x="0" y="157"/>
                    </a:moveTo>
                    <a:lnTo>
                      <a:pt x="157" y="9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69" name="Line 107">
                <a:extLst>
                  <a:ext uri="{FF2B5EF4-FFF2-40B4-BE49-F238E27FC236}">
                    <a16:creationId xmlns:a16="http://schemas.microsoft.com/office/drawing/2014/main" id="{11B086A0-2E96-2F47-AD70-F4226FFC3E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48" y="2479"/>
                <a:ext cx="235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70" name="Line 108">
                <a:extLst>
                  <a:ext uri="{FF2B5EF4-FFF2-40B4-BE49-F238E27FC236}">
                    <a16:creationId xmlns:a16="http://schemas.microsoft.com/office/drawing/2014/main" id="{5953E5E3-EF8D-F148-ACFF-B688968AE5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48" y="2153"/>
                <a:ext cx="235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71" name="Line 109">
                <a:extLst>
                  <a:ext uri="{FF2B5EF4-FFF2-40B4-BE49-F238E27FC236}">
                    <a16:creationId xmlns:a16="http://schemas.microsoft.com/office/drawing/2014/main" id="{F16A4629-CEDA-FF46-B9D8-945F0EF527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887" y="2153"/>
                <a:ext cx="236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72" name="Line 110">
                <a:extLst>
                  <a:ext uri="{FF2B5EF4-FFF2-40B4-BE49-F238E27FC236}">
                    <a16:creationId xmlns:a16="http://schemas.microsoft.com/office/drawing/2014/main" id="{2D2C9B87-2700-5C47-951E-D7BE5C7F9F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887" y="2478"/>
                <a:ext cx="236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73" name="Rectangle 111">
                <a:extLst>
                  <a:ext uri="{FF2B5EF4-FFF2-40B4-BE49-F238E27FC236}">
                    <a16:creationId xmlns:a16="http://schemas.microsoft.com/office/drawing/2014/main" id="{253DF402-B4C4-EE48-9FD5-9DA994701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0" y="2424"/>
                <a:ext cx="88" cy="1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3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89174" name="Rectangle 113">
                <a:extLst>
                  <a:ext uri="{FF2B5EF4-FFF2-40B4-BE49-F238E27FC236}">
                    <a16:creationId xmlns:a16="http://schemas.microsoft.com/office/drawing/2014/main" id="{BB756010-C93C-6E44-A8F8-9C52127A5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9" y="2812"/>
                <a:ext cx="896" cy="1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Helvetica" pitchFamily="2" charset="0"/>
                  </a:rPr>
                  <a:t>(b) Graphical symbol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89175" name="Rectangle 114">
                <a:extLst>
                  <a:ext uri="{FF2B5EF4-FFF2-40B4-BE49-F238E27FC236}">
                    <a16:creationId xmlns:a16="http://schemas.microsoft.com/office/drawing/2014/main" id="{3B136A4C-E96A-894E-BC5E-2EBC2961C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419"/>
                <a:ext cx="241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300" b="0">
                    <a:solidFill>
                      <a:srgbClr val="000000"/>
                    </a:solidFill>
                    <a:latin typeface="Times-Roman" pitchFamily="2" charset="0"/>
                  </a:rPr>
                  <a:t>Clock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89160" name="Line 115">
              <a:extLst>
                <a:ext uri="{FF2B5EF4-FFF2-40B4-BE49-F238E27FC236}">
                  <a16:creationId xmlns:a16="http://schemas.microsoft.com/office/drawing/2014/main" id="{9FB7D3FD-C394-6449-B777-35E1D9E23C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11" y="1989"/>
              <a:ext cx="64" cy="2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1" name="Rectangle 116">
              <a:extLst>
                <a:ext uri="{FF2B5EF4-FFF2-40B4-BE49-F238E27FC236}">
                  <a16:creationId xmlns:a16="http://schemas.microsoft.com/office/drawing/2014/main" id="{134ED5A7-6C72-1542-BFC0-F10A5FF51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2001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2" name="Rectangle 117">
              <a:extLst>
                <a:ext uri="{FF2B5EF4-FFF2-40B4-BE49-F238E27FC236}">
                  <a16:creationId xmlns:a16="http://schemas.microsoft.com/office/drawing/2014/main" id="{E8CA1C0D-830B-6A4E-9F74-59D06D788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269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3" name="Rectangle 124">
              <a:extLst>
                <a:ext uri="{FF2B5EF4-FFF2-40B4-BE49-F238E27FC236}">
                  <a16:creationId xmlns:a16="http://schemas.microsoft.com/office/drawing/2014/main" id="{F63D1CE5-CFCE-C54F-8158-B50F37A74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2824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9090" name="TextBox 125">
            <a:extLst>
              <a:ext uri="{FF2B5EF4-FFF2-40B4-BE49-F238E27FC236}">
                <a16:creationId xmlns:a16="http://schemas.microsoft.com/office/drawing/2014/main" id="{ADC6C60A-4989-304C-8CB9-EB49316E89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550026"/>
            <a:ext cx="25463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5.11 from the textbook ]</a:t>
            </a:r>
          </a:p>
        </p:txBody>
      </p:sp>
      <p:sp>
        <p:nvSpPr>
          <p:cNvPr id="89091" name="Title 1">
            <a:extLst>
              <a:ext uri="{FF2B5EF4-FFF2-40B4-BE49-F238E27FC236}">
                <a16:creationId xmlns:a16="http://schemas.microsoft.com/office/drawing/2014/main" id="{740066B3-D2D5-1249-9831-F6245CAB160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D flip-flop</a:t>
            </a:r>
          </a:p>
        </p:txBody>
      </p:sp>
      <p:sp>
        <p:nvSpPr>
          <p:cNvPr id="89092" name="TextBox 88">
            <a:extLst>
              <a:ext uri="{FF2B5EF4-FFF2-40B4-BE49-F238E27FC236}">
                <a16:creationId xmlns:a16="http://schemas.microsoft.com/office/drawing/2014/main" id="{80CE9D6C-0934-7F40-A1C0-B530CDF5E4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914401"/>
            <a:ext cx="533400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This circuit behaves like a positive-edge-triggered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D flip-flop, but it uses only 6 NAND gates.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Thus, it can be implemented with fewer transistors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than the master-slave D flip-flop. 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3" name="Picture 1" descr="Screen shot 2013-10-21 at 1.41.17 PM.png">
            <a:extLst>
              <a:ext uri="{FF2B5EF4-FFF2-40B4-BE49-F238E27FC236}">
                <a16:creationId xmlns:a16="http://schemas.microsoft.com/office/drawing/2014/main" id="{27EED19B-EA83-9A4A-AE84-2EC00AF8BD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1492250"/>
            <a:ext cx="5651500" cy="498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4" name="TextBox 125">
            <a:extLst>
              <a:ext uri="{FF2B5EF4-FFF2-40B4-BE49-F238E27FC236}">
                <a16:creationId xmlns:a16="http://schemas.microsoft.com/office/drawing/2014/main" id="{B6DC6147-15F6-F445-9107-AF29BB5406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5.13a from the textbook ]</a:t>
            </a:r>
          </a:p>
        </p:txBody>
      </p:sp>
      <p:sp>
        <p:nvSpPr>
          <p:cNvPr id="90115" name="Title 1">
            <a:extLst>
              <a:ext uri="{FF2B5EF4-FFF2-40B4-BE49-F238E27FC236}">
                <a16:creationId xmlns:a16="http://schemas.microsoft.com/office/drawing/2014/main" id="{E6669837-B4D9-FE45-BC48-4F585FD7643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Positive-edge-triggered D flip-flop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with </a:t>
            </a:r>
            <a:r>
              <a:rPr lang="en-US" altLang="en-US" sz="2800">
                <a:solidFill>
                  <a:srgbClr val="FF0000"/>
                </a:solidFill>
              </a:rPr>
              <a:t>asynchronous</a:t>
            </a:r>
            <a:r>
              <a:rPr lang="en-US" altLang="en-US" sz="2800"/>
              <a:t> Clear and Preset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Rectangle 3">
            <a:extLst>
              <a:ext uri="{FF2B5EF4-FFF2-40B4-BE49-F238E27FC236}">
                <a16:creationId xmlns:a16="http://schemas.microsoft.com/office/drawing/2014/main" id="{3D4C5E3B-D339-4C4C-982A-25163EC20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T Flip-Flop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4E7CBF1D-51AE-BA40-A8BD-44AC6B0187B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Motivation</a:t>
            </a:r>
          </a:p>
        </p:txBody>
      </p:sp>
      <p:sp>
        <p:nvSpPr>
          <p:cNvPr id="92162" name="Rectangle 3">
            <a:extLst>
              <a:ext uri="{FF2B5EF4-FFF2-40B4-BE49-F238E27FC236}">
                <a16:creationId xmlns:a16="http://schemas.microsoft.com/office/drawing/2014/main" id="{4640E11C-2FA7-164E-B940-0511ECCF0C9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A slight modification of the D flip-flop that can be used for some nice applications (e.g., counters). </a:t>
            </a:r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In this case, T stands for Toggle.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185" name="Picture 1" descr="Screen shot 2013-10-21 at 1.42.45 PM.png">
            <a:extLst>
              <a:ext uri="{FF2B5EF4-FFF2-40B4-BE49-F238E27FC236}">
                <a16:creationId xmlns:a16="http://schemas.microsoft.com/office/drawing/2014/main" id="{AB340215-F3FD-CF48-8C98-90EBEDDE278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295401"/>
            <a:ext cx="9144000" cy="444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6" name="TextBox 125">
            <a:extLst>
              <a:ext uri="{FF2B5EF4-FFF2-40B4-BE49-F238E27FC236}">
                <a16:creationId xmlns:a16="http://schemas.microsoft.com/office/drawing/2014/main" id="{85A14B36-1C6F-D64B-9300-B72C4881E6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5.15a from the textbook ]</a:t>
            </a:r>
          </a:p>
        </p:txBody>
      </p:sp>
      <p:sp>
        <p:nvSpPr>
          <p:cNvPr id="93187" name="Title 1">
            <a:extLst>
              <a:ext uri="{FF2B5EF4-FFF2-40B4-BE49-F238E27FC236}">
                <a16:creationId xmlns:a16="http://schemas.microsoft.com/office/drawing/2014/main" id="{E02AD270-21CC-DD43-985B-52F49DEDC31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209" name="Picture 1" descr="Screen shot 2013-10-21 at 1.42.45 PM.png">
            <a:extLst>
              <a:ext uri="{FF2B5EF4-FFF2-40B4-BE49-F238E27FC236}">
                <a16:creationId xmlns:a16="http://schemas.microsoft.com/office/drawing/2014/main" id="{F24BE388-F577-DA40-B7BF-F04BC830FB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295401"/>
            <a:ext cx="9144000" cy="444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0" name="TextBox 125">
            <a:extLst>
              <a:ext uri="{FF2B5EF4-FFF2-40B4-BE49-F238E27FC236}">
                <a16:creationId xmlns:a16="http://schemas.microsoft.com/office/drawing/2014/main" id="{FE1D20DE-3DCF-8746-9BF5-962DB77572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5.15a from the textbook ]</a:t>
            </a:r>
          </a:p>
        </p:txBody>
      </p:sp>
      <p:sp>
        <p:nvSpPr>
          <p:cNvPr id="94211" name="Title 1">
            <a:extLst>
              <a:ext uri="{FF2B5EF4-FFF2-40B4-BE49-F238E27FC236}">
                <a16:creationId xmlns:a16="http://schemas.microsoft.com/office/drawing/2014/main" id="{EA0F60CD-7FAF-8B4F-A411-F48C4445DA9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</a:t>
            </a:r>
          </a:p>
        </p:txBody>
      </p:sp>
      <p:sp>
        <p:nvSpPr>
          <p:cNvPr id="94212" name="TextBox 1">
            <a:extLst>
              <a:ext uri="{FF2B5EF4-FFF2-40B4-BE49-F238E27FC236}">
                <a16:creationId xmlns:a16="http://schemas.microsoft.com/office/drawing/2014/main" id="{87BDE2CF-668E-8C48-AB3B-4689396E4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6194" y="5562601"/>
            <a:ext cx="314701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Positive-edge-triggered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 Flip-Flop</a:t>
            </a:r>
          </a:p>
        </p:txBody>
      </p:sp>
      <p:sp>
        <p:nvSpPr>
          <p:cNvPr id="94213" name="Oval 2">
            <a:extLst>
              <a:ext uri="{FF2B5EF4-FFF2-40B4-BE49-F238E27FC236}">
                <a16:creationId xmlns:a16="http://schemas.microsoft.com/office/drawing/2014/main" id="{A48A103F-0CA6-3443-971D-40F310BB4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2286000"/>
            <a:ext cx="1828800" cy="28956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3" name="Picture 1" descr="Screen shot 2013-10-21 at 1.42.45 PM.png">
            <a:extLst>
              <a:ext uri="{FF2B5EF4-FFF2-40B4-BE49-F238E27FC236}">
                <a16:creationId xmlns:a16="http://schemas.microsoft.com/office/drawing/2014/main" id="{1ADA54F6-4795-5545-B10D-95945C24424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295401"/>
            <a:ext cx="9144000" cy="444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4" name="TextBox 125">
            <a:extLst>
              <a:ext uri="{FF2B5EF4-FFF2-40B4-BE49-F238E27FC236}">
                <a16:creationId xmlns:a16="http://schemas.microsoft.com/office/drawing/2014/main" id="{73A10861-3A11-AF4B-846B-84E493B0B2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5.15a from the textbook ]</a:t>
            </a:r>
          </a:p>
        </p:txBody>
      </p:sp>
      <p:sp>
        <p:nvSpPr>
          <p:cNvPr id="95235" name="Title 1">
            <a:extLst>
              <a:ext uri="{FF2B5EF4-FFF2-40B4-BE49-F238E27FC236}">
                <a16:creationId xmlns:a16="http://schemas.microsoft.com/office/drawing/2014/main" id="{60D26212-473B-F04A-ACC4-CC039B1A607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</a:t>
            </a:r>
          </a:p>
        </p:txBody>
      </p:sp>
      <p:sp>
        <p:nvSpPr>
          <p:cNvPr id="95236" name="TextBox 1">
            <a:extLst>
              <a:ext uri="{FF2B5EF4-FFF2-40B4-BE49-F238E27FC236}">
                <a16:creationId xmlns:a16="http://schemas.microsoft.com/office/drawing/2014/main" id="{24E8869B-0292-B546-AF17-5D78178FE0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715001"/>
            <a:ext cx="1792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What is this?</a:t>
            </a:r>
          </a:p>
        </p:txBody>
      </p:sp>
      <p:sp>
        <p:nvSpPr>
          <p:cNvPr id="95237" name="Oval 7">
            <a:extLst>
              <a:ext uri="{FF2B5EF4-FFF2-40B4-BE49-F238E27FC236}">
                <a16:creationId xmlns:a16="http://schemas.microsoft.com/office/drawing/2014/main" id="{35BD0DD3-011A-D648-926E-2DDA67EB0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1951038"/>
            <a:ext cx="5029200" cy="28956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itle 1">
            <a:extLst>
              <a:ext uri="{FF2B5EF4-FFF2-40B4-BE49-F238E27FC236}">
                <a16:creationId xmlns:a16="http://schemas.microsoft.com/office/drawing/2014/main" id="{CDCD7310-A341-644B-9A91-34EFAC46B37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What is this?</a:t>
            </a:r>
          </a:p>
        </p:txBody>
      </p:sp>
      <p:grpSp>
        <p:nvGrpSpPr>
          <p:cNvPr id="96258" name="Group 9">
            <a:extLst>
              <a:ext uri="{FF2B5EF4-FFF2-40B4-BE49-F238E27FC236}">
                <a16:creationId xmlns:a16="http://schemas.microsoft.com/office/drawing/2014/main" id="{12691D46-E08F-234D-9BEA-38C982D25CAE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752600"/>
            <a:ext cx="7043738" cy="3733800"/>
            <a:chOff x="1490582" y="1600200"/>
            <a:chExt cx="7043818" cy="3733800"/>
          </a:xfrm>
        </p:grpSpPr>
        <p:pic>
          <p:nvPicPr>
            <p:cNvPr id="96259" name="Picture 1" descr="Screen shot 2013-10-30 at 3.41.51 PM.png">
              <a:extLst>
                <a:ext uri="{FF2B5EF4-FFF2-40B4-BE49-F238E27FC236}">
                  <a16:creationId xmlns:a16="http://schemas.microsoft.com/office/drawing/2014/main" id="{E25BC22B-A70E-C94D-8610-5BCCF8F253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3600" y="1600200"/>
              <a:ext cx="5846933" cy="373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6260" name="TextBox 3">
              <a:extLst>
                <a:ext uri="{FF2B5EF4-FFF2-40B4-BE49-F238E27FC236}">
                  <a16:creationId xmlns:a16="http://schemas.microsoft.com/office/drawing/2014/main" id="{61A9AB85-4782-0E43-9B57-C63A33002D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90582" y="1799367"/>
              <a:ext cx="48102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96261" name="TextBox 4">
              <a:extLst>
                <a:ext uri="{FF2B5EF4-FFF2-40B4-BE49-F238E27FC236}">
                  <a16:creationId xmlns:a16="http://schemas.microsoft.com/office/drawing/2014/main" id="{E4CC69CC-8DB2-0B43-AD4B-49055A7FDC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4000" y="4622136"/>
              <a:ext cx="48102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96262" name="TextBox 5">
              <a:extLst>
                <a:ext uri="{FF2B5EF4-FFF2-40B4-BE49-F238E27FC236}">
                  <a16:creationId xmlns:a16="http://schemas.microsoft.com/office/drawing/2014/main" id="{5D75EABB-1A9B-F143-AEE3-227A581EC8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07291" y="3819352"/>
              <a:ext cx="43533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  <p:cxnSp>
          <p:nvCxnSpPr>
            <p:cNvPr id="96263" name="Straight Connector 7">
              <a:extLst>
                <a:ext uri="{FF2B5EF4-FFF2-40B4-BE49-F238E27FC236}">
                  <a16:creationId xmlns:a16="http://schemas.microsoft.com/office/drawing/2014/main" id="{6433927F-692F-C747-BEC0-1CF20F76BE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99845" y="4699000"/>
              <a:ext cx="31488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6264" name="TextBox 8">
              <a:extLst>
                <a:ext uri="{FF2B5EF4-FFF2-40B4-BE49-F238E27FC236}">
                  <a16:creationId xmlns:a16="http://schemas.microsoft.com/office/drawing/2014/main" id="{205F0CD0-06E2-1D47-B984-07A36F9FC6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3379" y="3225224"/>
              <a:ext cx="48102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</p:grp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>
            <a:extLst>
              <a:ext uri="{FF2B5EF4-FFF2-40B4-BE49-F238E27FC236}">
                <a16:creationId xmlns:a16="http://schemas.microsoft.com/office/drawing/2014/main" id="{C7486380-5C46-F949-9CFE-1F082EDC4E3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It is a 2-to-1 Multiplexer</a:t>
            </a:r>
          </a:p>
        </p:txBody>
      </p:sp>
      <p:grpSp>
        <p:nvGrpSpPr>
          <p:cNvPr id="97282" name="Group 9">
            <a:extLst>
              <a:ext uri="{FF2B5EF4-FFF2-40B4-BE49-F238E27FC236}">
                <a16:creationId xmlns:a16="http://schemas.microsoft.com/office/drawing/2014/main" id="{630E7E7F-9BC5-1849-8A59-F639ED50F2E9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752600"/>
            <a:ext cx="7043738" cy="3733800"/>
            <a:chOff x="1490582" y="1600200"/>
            <a:chExt cx="7043818" cy="3733800"/>
          </a:xfrm>
        </p:grpSpPr>
        <p:pic>
          <p:nvPicPr>
            <p:cNvPr id="97290" name="Picture 1" descr="Screen shot 2013-10-30 at 3.41.51 PM.png">
              <a:extLst>
                <a:ext uri="{FF2B5EF4-FFF2-40B4-BE49-F238E27FC236}">
                  <a16:creationId xmlns:a16="http://schemas.microsoft.com/office/drawing/2014/main" id="{9F38FABD-A225-7F4C-BC5C-3A9F317D0D0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3600" y="1600200"/>
              <a:ext cx="5846933" cy="373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291" name="TextBox 3">
              <a:extLst>
                <a:ext uri="{FF2B5EF4-FFF2-40B4-BE49-F238E27FC236}">
                  <a16:creationId xmlns:a16="http://schemas.microsoft.com/office/drawing/2014/main" id="{A8F531A3-1803-C74E-B719-4241D78C11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90582" y="1799367"/>
              <a:ext cx="48102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97292" name="TextBox 4">
              <a:extLst>
                <a:ext uri="{FF2B5EF4-FFF2-40B4-BE49-F238E27FC236}">
                  <a16:creationId xmlns:a16="http://schemas.microsoft.com/office/drawing/2014/main" id="{543063F4-6147-F343-9161-60C5456012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4000" y="4622136"/>
              <a:ext cx="48102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97293" name="TextBox 5">
              <a:extLst>
                <a:ext uri="{FF2B5EF4-FFF2-40B4-BE49-F238E27FC236}">
                  <a16:creationId xmlns:a16="http://schemas.microsoft.com/office/drawing/2014/main" id="{86E928C6-848E-1A4F-8036-ACC2CACD54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07291" y="3819352"/>
              <a:ext cx="43533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  <p:cxnSp>
          <p:nvCxnSpPr>
            <p:cNvPr id="97294" name="Straight Connector 7">
              <a:extLst>
                <a:ext uri="{FF2B5EF4-FFF2-40B4-BE49-F238E27FC236}">
                  <a16:creationId xmlns:a16="http://schemas.microsoft.com/office/drawing/2014/main" id="{6FF8C8BE-B681-C042-8DF6-6CB657679F4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99845" y="4699000"/>
              <a:ext cx="31488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7295" name="TextBox 8">
              <a:extLst>
                <a:ext uri="{FF2B5EF4-FFF2-40B4-BE49-F238E27FC236}">
                  <a16:creationId xmlns:a16="http://schemas.microsoft.com/office/drawing/2014/main" id="{D2FF3FAD-F96A-3F40-B726-819B0D8B4D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3379" y="3225224"/>
              <a:ext cx="48102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</p:grpSp>
      <p:grpSp>
        <p:nvGrpSpPr>
          <p:cNvPr id="97283" name="Group 8">
            <a:extLst>
              <a:ext uri="{FF2B5EF4-FFF2-40B4-BE49-F238E27FC236}">
                <a16:creationId xmlns:a16="http://schemas.microsoft.com/office/drawing/2014/main" id="{DF5ECF72-6EBF-7D43-B218-F96C4960EFD1}"/>
              </a:ext>
            </a:extLst>
          </p:cNvPr>
          <p:cNvGrpSpPr>
            <a:grpSpLocks/>
          </p:cNvGrpSpPr>
          <p:nvPr/>
        </p:nvGrpSpPr>
        <p:grpSpPr bwMode="auto">
          <a:xfrm>
            <a:off x="7848600" y="4419600"/>
            <a:ext cx="2123390" cy="2133600"/>
            <a:chOff x="956995" y="1585902"/>
            <a:chExt cx="3886111" cy="3748098"/>
          </a:xfrm>
        </p:grpSpPr>
        <p:pic>
          <p:nvPicPr>
            <p:cNvPr id="97284" name="Picture 1" descr="Screen shot 2013-10-30 at 3.50.26 PM.png">
              <a:extLst>
                <a:ext uri="{FF2B5EF4-FFF2-40B4-BE49-F238E27FC236}">
                  <a16:creationId xmlns:a16="http://schemas.microsoft.com/office/drawing/2014/main" id="{D1C15A83-FE09-F64C-837A-C41EC1FEC3B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6400" y="1905000"/>
              <a:ext cx="2303980" cy="3429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285" name="TextBox 2">
              <a:extLst>
                <a:ext uri="{FF2B5EF4-FFF2-40B4-BE49-F238E27FC236}">
                  <a16:creationId xmlns:a16="http://schemas.microsoft.com/office/drawing/2014/main" id="{7353CEF8-5AA5-0141-B96A-7A590E96B1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995" y="2674110"/>
              <a:ext cx="880706" cy="1027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97286" name="TextBox 3">
              <a:extLst>
                <a:ext uri="{FF2B5EF4-FFF2-40B4-BE49-F238E27FC236}">
                  <a16:creationId xmlns:a16="http://schemas.microsoft.com/office/drawing/2014/main" id="{FC6F0D2B-AEA2-9D48-B113-17033B62F1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9110" y="3828848"/>
              <a:ext cx="880706" cy="1027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cxnSp>
          <p:nvCxnSpPr>
            <p:cNvPr id="97287" name="Straight Connector 4">
              <a:extLst>
                <a:ext uri="{FF2B5EF4-FFF2-40B4-BE49-F238E27FC236}">
                  <a16:creationId xmlns:a16="http://schemas.microsoft.com/office/drawing/2014/main" id="{3AF7579B-F695-7F4C-A7EA-E02015BD565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25248" y="3986508"/>
              <a:ext cx="38271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7288" name="TextBox 5">
              <a:extLst>
                <a:ext uri="{FF2B5EF4-FFF2-40B4-BE49-F238E27FC236}">
                  <a16:creationId xmlns:a16="http://schemas.microsoft.com/office/drawing/2014/main" id="{E11DA69C-4C77-EB4B-B3FE-1D548BB648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6452" y="1585902"/>
              <a:ext cx="969774" cy="1027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 </a:t>
              </a:r>
            </a:p>
          </p:txBody>
        </p:sp>
        <p:sp>
          <p:nvSpPr>
            <p:cNvPr id="97289" name="TextBox 6">
              <a:extLst>
                <a:ext uri="{FF2B5EF4-FFF2-40B4-BE49-F238E27FC236}">
                  <a16:creationId xmlns:a16="http://schemas.microsoft.com/office/drawing/2014/main" id="{C95C6F3B-1C55-154F-91F4-E09DAAE6C0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2400" y="3245869"/>
              <a:ext cx="880706" cy="1027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</p:grp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32036</TotalTime>
  <Words>3713</Words>
  <Application>Microsoft Macintosh PowerPoint</Application>
  <PresentationFormat>Custom</PresentationFormat>
  <Paragraphs>1794</Paragraphs>
  <Slides>172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172</vt:i4>
      </vt:variant>
    </vt:vector>
  </HeadingPairs>
  <TitlesOfParts>
    <vt:vector size="181" baseType="lpstr">
      <vt:lpstr>MS PGothic</vt:lpstr>
      <vt:lpstr>Arial</vt:lpstr>
      <vt:lpstr>Helvetica</vt:lpstr>
      <vt:lpstr>Symbol</vt:lpstr>
      <vt:lpstr>Times</vt:lpstr>
      <vt:lpstr>Times New Roman</vt:lpstr>
      <vt:lpstr>Times-Roman</vt:lpstr>
      <vt:lpstr>Wingdings</vt:lpstr>
      <vt:lpstr>Blank</vt:lpstr>
      <vt:lpstr>PowerPoint Presentation</vt:lpstr>
      <vt:lpstr>PowerPoint Presentation</vt:lpstr>
      <vt:lpstr>Administrative Stuff</vt:lpstr>
      <vt:lpstr>Administrative Stuff</vt:lpstr>
      <vt:lpstr>Midterm 2: Format</vt:lpstr>
      <vt:lpstr>Midterm 2: Topics</vt:lpstr>
      <vt:lpstr>Midterm 2: Topics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Motivation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Airlock on Earth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Flip-Flop Timing Parameters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Motivation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JK Flip-Flop (how it works)</vt:lpstr>
      <vt:lpstr>JK Flip-Flop (timing diagram)</vt:lpstr>
      <vt:lpstr>JK Flip-Flop (timing diagram)</vt:lpstr>
      <vt:lpstr>JK Flip-Flop (timing diagram)</vt:lpstr>
      <vt:lpstr>JK Flip-Flop (timing diagram)</vt:lpstr>
      <vt:lpstr>JK Flip-Flop (timing diagram)</vt:lpstr>
      <vt:lpstr>JK Flip-Flop (timing diagram)</vt:lpstr>
      <vt:lpstr>JK Flip-Flop (timing diagram)</vt:lpstr>
      <vt:lpstr>PowerPoint Presentation</vt:lpstr>
      <vt:lpstr>PowerPoint Presentation</vt:lpstr>
      <vt:lpstr>PowerPoint Presentation</vt:lpstr>
      <vt:lpstr>Complete Wiring Diagrams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Complete the Timing diagrams (for positive-edge-triggered F-F)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Complete the Timing diagrams (for negative-edge-triggered F-F)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683</cp:revision>
  <cp:lastPrinted>2022-10-19T20:32:50Z</cp:lastPrinted>
  <dcterms:created xsi:type="dcterms:W3CDTF">2003-05-23T15:49:24Z</dcterms:created>
  <dcterms:modified xsi:type="dcterms:W3CDTF">2024-10-23T21:00:27Z</dcterms:modified>
</cp:coreProperties>
</file>